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D7E9"/>
    <a:srgbClr val="F4F4F9"/>
    <a:srgbClr val="000000"/>
    <a:srgbClr val="2F4550"/>
    <a:srgbClr val="4747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9648D-43EA-5F59-A630-F19E742820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262AD-C502-9788-58C1-8BC2F0D2AE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FF550-915D-7BF3-FEB0-ABF0120A3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F1ACE-EAC2-4A3B-9CE1-4D4455ADE42C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C13C1-AAA5-2813-DD38-E57BF7400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464D7-E326-A69C-9609-F69C9923B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2B5E-F921-4455-87EE-1563D3D8AF41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3034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DC0CC-468A-CBFB-BA9F-4E64032D9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9B866-F80A-AAC4-CACC-8A43AD381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BA59F-9045-A497-AFCB-B554D6277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F1ACE-EAC2-4A3B-9CE1-4D4455ADE42C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C1A4DF-D104-4CAF-F517-E0DD11A1F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44569-11B9-2B4A-D4C3-F47AEAA90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2B5E-F921-4455-87EE-1563D3D8AF41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429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30434-F8E1-B4B6-FD0C-E38046086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0131F1-C3AC-2CF9-7D65-2FBAD3EBF6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09F587-42A1-FBA7-462B-B77A4E618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F1ACE-EAC2-4A3B-9CE1-4D4455ADE42C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9B1AF-10B4-66D6-B9C6-864581066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363BE-AFB0-0DE7-9D05-9B9D7ECF3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2B5E-F921-4455-87EE-1563D3D8AF41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1126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E52B1-2366-CE23-FBB2-6D31F5849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F6375-79D3-3A5F-2D0A-159BD238A2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9BE3A4-53C3-2E5E-DA0B-11996AD579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23ED33-041D-F9C9-AC31-AD4D2A6AA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F1ACE-EAC2-4A3B-9CE1-4D4455ADE42C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A97DFE-BD99-FB57-9D9E-13AF03142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ACAE14-A52E-7D3D-8095-F0F40317C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2B5E-F921-4455-87EE-1563D3D8AF41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4928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1E5A3-AFBE-33CC-BBFB-448E65FEE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7212F-3686-ED46-0B38-A1AF7DF21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2C82F9-4EC1-36DD-5A91-14C82A616C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E3F7D3-DFBC-0EE1-C2FF-FED74A0B7E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15AAC0-D2FD-6976-8922-AAF3EC154C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01C597-9583-5C22-F5FC-89584DAF6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F1ACE-EAC2-4A3B-9CE1-4D4455ADE42C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A4B48C-4818-9421-2CC9-21D1FFF36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BDE32F-5F56-5190-6240-215FD329D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2B5E-F921-4455-87EE-1563D3D8AF41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0292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4896A-6048-57E4-76E7-99CBAEB2A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3B7458-46B3-258C-98D5-73EC47040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F1ACE-EAC2-4A3B-9CE1-4D4455ADE42C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7D73DB-332C-D35E-A2EA-2832C838A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378A32-7958-C980-1740-68248EB7C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2B5E-F921-4455-87EE-1563D3D8AF41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6090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B20075-9BB4-32F7-4B83-F3C9B1616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F1ACE-EAC2-4A3B-9CE1-4D4455ADE42C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5DB98B-57B3-FB66-BBD8-7F1BD1E1B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46542A-AC5F-4999-64A9-575F2B3E6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2B5E-F921-4455-87EE-1563D3D8AF41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5463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893AF-1705-7FBC-D9B8-58DCF71B1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C09FA-FEA6-CF92-8BFE-E885D9DCD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460CEF-89A5-E564-7393-124B5F082C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4943B7-9617-FBEE-3807-7714DC246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F1ACE-EAC2-4A3B-9CE1-4D4455ADE42C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1388B4-DE6E-3933-97E2-BFDDA23FC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66755D-69D0-2D6F-3C32-F9D8FA716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2B5E-F921-4455-87EE-1563D3D8AF41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6723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13036-AAC8-B37D-5C0C-EB46FA652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B463CE-F740-03A8-B2F3-859CC84AEC7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E34D9C-8D64-9D73-9A16-77B9D52F92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9C2D1C-6DF2-7952-756D-2D76427F7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F1ACE-EAC2-4A3B-9CE1-4D4455ADE42C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E35929-6A8D-8996-93B3-3DCF12475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1A393-2981-EEA5-3A4F-1426C939B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2B5E-F921-4455-87EE-1563D3D8AF41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2041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F584D-1E12-36EA-079D-43CCAE969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8FA467-71FF-FF18-4F1C-69BBCC7586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3EEEA-1788-23B6-F86F-FA3275C7D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F1ACE-EAC2-4A3B-9CE1-4D4455ADE42C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11F80-EED7-10E5-5D97-4F73CE4D3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38ECB-FFD5-5B8F-C758-AE77838F8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2B5E-F921-4455-87EE-1563D3D8AF41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5158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AB5BAF-E497-9296-54CB-0ED59625BB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3E622C-A0FE-D2B3-10C2-78E0A424B0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16B155-4757-1319-7351-ABCB508A2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F1ACE-EAC2-4A3B-9CE1-4D4455ADE42C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C89A3-C723-3CAF-98E9-E58E4E11B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211AF2-D0E2-3CEB-1F48-BE86C37A1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02B5E-F921-4455-87EE-1563D3D8AF41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3626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9B54F5-A5E7-2193-BC6F-A58E0A121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5CC6E9-B10E-8A55-1DCD-6F2EC883E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7F2433-B28E-454C-2805-B2201A7DCE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0F1ACE-EAC2-4A3B-9CE1-4D4455ADE42C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254A5-C02F-6D48-2E24-29C1BA3267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5C7E3-667A-4688-5981-24AF4E36E6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002B5E-F921-4455-87EE-1563D3D8AF41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328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7E9">
            <a:alpha val="6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57C15451-5498-09C5-5AC6-66DD6E55AA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0602" r="18867"/>
          <a:stretch>
            <a:fillRect/>
          </a:stretch>
        </p:blipFill>
        <p:spPr>
          <a:xfrm>
            <a:off x="974112" y="1608609"/>
            <a:ext cx="3987748" cy="3884880"/>
          </a:xfrm>
          <a:prstGeom prst="doubleWave">
            <a:avLst>
              <a:gd name="adj1" fmla="val 2236"/>
              <a:gd name="adj2" fmla="val 0"/>
            </a:avLst>
          </a:prstGeom>
          <a:blipFill>
            <a:blip r:embed="rId4"/>
            <a:stretch>
              <a:fillRect/>
            </a:stretch>
          </a:blipFill>
          <a:effectLst>
            <a:glow rad="101600">
              <a:srgbClr val="000000">
                <a:alpha val="40000"/>
              </a:srgbClr>
            </a:glow>
          </a:effectLst>
        </p:spPr>
      </p:pic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2FD8D630-148B-CB6D-484D-6334292D4FF6}"/>
              </a:ext>
            </a:extLst>
          </p:cNvPr>
          <p:cNvSpPr/>
          <p:nvPr/>
        </p:nvSpPr>
        <p:spPr>
          <a:xfrm rot="5400000">
            <a:off x="5594007" y="-5594006"/>
            <a:ext cx="1003987" cy="12192001"/>
          </a:xfrm>
          <a:custGeom>
            <a:avLst/>
            <a:gdLst>
              <a:gd name="csX0" fmla="*/ 0 w 1003987"/>
              <a:gd name="csY0" fmla="*/ 9788256 h 10444768"/>
              <a:gd name="csX1" fmla="*/ 0 w 1003987"/>
              <a:gd name="csY1" fmla="*/ 9783545 h 10444768"/>
              <a:gd name="csX2" fmla="*/ 2261 w 1003987"/>
              <a:gd name="csY2" fmla="*/ 9781965 h 10444768"/>
              <a:gd name="csX3" fmla="*/ 142750 w 1003987"/>
              <a:gd name="csY3" fmla="*/ 9781965 h 10444768"/>
              <a:gd name="csX4" fmla="*/ 142750 w 1003987"/>
              <a:gd name="csY4" fmla="*/ 331400 h 10444768"/>
              <a:gd name="csX5" fmla="*/ 306893 w 1003987"/>
              <a:gd name="csY5" fmla="*/ 0 h 10444768"/>
              <a:gd name="csX6" fmla="*/ 1002084 w 1003987"/>
              <a:gd name="csY6" fmla="*/ 0 h 10444768"/>
              <a:gd name="csX7" fmla="*/ 1003987 w 1003987"/>
              <a:gd name="csY7" fmla="*/ 388 h 10444768"/>
              <a:gd name="csX8" fmla="*/ 1003987 w 1003987"/>
              <a:gd name="csY8" fmla="*/ 3795 h 10444768"/>
              <a:gd name="csX9" fmla="*/ 991239 w 1003987"/>
              <a:gd name="csY9" fmla="*/ 6735 h 10444768"/>
              <a:gd name="csX10" fmla="*/ 884384 w 1003987"/>
              <a:gd name="csY10" fmla="*/ 217455 h 10444768"/>
              <a:gd name="csX11" fmla="*/ 875596 w 1003987"/>
              <a:gd name="csY11" fmla="*/ 331400 h 10444768"/>
              <a:gd name="csX12" fmla="*/ 879938 w 1003987"/>
              <a:gd name="csY12" fmla="*/ 331400 h 10444768"/>
              <a:gd name="csX13" fmla="*/ 879938 w 1003987"/>
              <a:gd name="csY13" fmla="*/ 662799 h 10444768"/>
              <a:gd name="csX14" fmla="*/ 1002084 w 1003987"/>
              <a:gd name="csY14" fmla="*/ 662799 h 10444768"/>
              <a:gd name="csX15" fmla="*/ 1003987 w 1003987"/>
              <a:gd name="csY15" fmla="*/ 662218 h 10444768"/>
              <a:gd name="csX16" fmla="*/ 1003987 w 1003987"/>
              <a:gd name="csY16" fmla="*/ 662801 h 10444768"/>
              <a:gd name="csX17" fmla="*/ 879938 w 1003987"/>
              <a:gd name="csY17" fmla="*/ 662801 h 10444768"/>
              <a:gd name="csX18" fmla="*/ 879938 w 1003987"/>
              <a:gd name="csY18" fmla="*/ 10070824 h 10444768"/>
              <a:gd name="csX19" fmla="*/ 875684 w 1003987"/>
              <a:gd name="csY19" fmla="*/ 10070824 h 10444768"/>
              <a:gd name="csX20" fmla="*/ 879938 w 1003987"/>
              <a:gd name="csY20" fmla="*/ 10113367 h 10444768"/>
              <a:gd name="csX21" fmla="*/ 715795 w 1003987"/>
              <a:gd name="csY21" fmla="*/ 10444768 h 10444768"/>
              <a:gd name="csX22" fmla="*/ 20604 w 1003987"/>
              <a:gd name="csY22" fmla="*/ 10444768 h 10444768"/>
              <a:gd name="csX23" fmla="*/ 10855 w 1003987"/>
              <a:gd name="csY23" fmla="*/ 10442783 h 10444768"/>
              <a:gd name="csX24" fmla="*/ 31449 w 1003987"/>
              <a:gd name="csY24" fmla="*/ 10438033 h 10444768"/>
              <a:gd name="csX25" fmla="*/ 147092 w 1003987"/>
              <a:gd name="csY25" fmla="*/ 10113365 h 10444768"/>
              <a:gd name="csX26" fmla="*/ 147092 w 1003987"/>
              <a:gd name="csY26" fmla="*/ 10070824 h 10444768"/>
              <a:gd name="csX27" fmla="*/ 142750 w 1003987"/>
              <a:gd name="csY27" fmla="*/ 10070824 h 10444768"/>
              <a:gd name="csX28" fmla="*/ 142750 w 1003987"/>
              <a:gd name="csY28" fmla="*/ 9781967 h 10444768"/>
              <a:gd name="csX29" fmla="*/ 20604 w 1003987"/>
              <a:gd name="csY29" fmla="*/ 9781967 h 10444768"/>
              <a:gd name="csX30" fmla="*/ 0 w 1003987"/>
              <a:gd name="csY30" fmla="*/ 10443186 h 10444768"/>
              <a:gd name="csX31" fmla="*/ 0 w 1003987"/>
              <a:gd name="csY31" fmla="*/ 10440574 h 10444768"/>
              <a:gd name="csX32" fmla="*/ 10855 w 1003987"/>
              <a:gd name="csY32" fmla="*/ 10442783 h 10444768"/>
              <a:gd name="csX33" fmla="*/ 2260 w 1003987"/>
              <a:gd name="csY33" fmla="*/ 10444766 h 104447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1003987" h="10444768">
                <a:moveTo>
                  <a:pt x="0" y="9788256"/>
                </a:moveTo>
                <a:lnTo>
                  <a:pt x="0" y="9783545"/>
                </a:lnTo>
                <a:lnTo>
                  <a:pt x="2261" y="9781965"/>
                </a:lnTo>
                <a:lnTo>
                  <a:pt x="142750" y="9781965"/>
                </a:lnTo>
                <a:lnTo>
                  <a:pt x="142750" y="331400"/>
                </a:lnTo>
                <a:cubicBezTo>
                  <a:pt x="142750" y="148372"/>
                  <a:pt x="216240" y="0"/>
                  <a:pt x="306893" y="0"/>
                </a:cubicBezTo>
                <a:lnTo>
                  <a:pt x="1002084" y="0"/>
                </a:lnTo>
                <a:lnTo>
                  <a:pt x="1003987" y="388"/>
                </a:lnTo>
                <a:lnTo>
                  <a:pt x="1003987" y="3795"/>
                </a:lnTo>
                <a:lnTo>
                  <a:pt x="991239" y="6735"/>
                </a:lnTo>
                <a:cubicBezTo>
                  <a:pt x="941741" y="29911"/>
                  <a:pt x="901441" y="110865"/>
                  <a:pt x="884384" y="217455"/>
                </a:cubicBezTo>
                <a:lnTo>
                  <a:pt x="875596" y="331400"/>
                </a:lnTo>
                <a:lnTo>
                  <a:pt x="879938" y="331400"/>
                </a:lnTo>
                <a:lnTo>
                  <a:pt x="879938" y="662799"/>
                </a:lnTo>
                <a:lnTo>
                  <a:pt x="1002084" y="662799"/>
                </a:lnTo>
                <a:lnTo>
                  <a:pt x="1003987" y="662218"/>
                </a:lnTo>
                <a:lnTo>
                  <a:pt x="1003987" y="662801"/>
                </a:lnTo>
                <a:lnTo>
                  <a:pt x="879938" y="662801"/>
                </a:lnTo>
                <a:lnTo>
                  <a:pt x="879938" y="10070824"/>
                </a:lnTo>
                <a:lnTo>
                  <a:pt x="875684" y="10070824"/>
                </a:lnTo>
                <a:lnTo>
                  <a:pt x="879938" y="10113367"/>
                </a:lnTo>
                <a:cubicBezTo>
                  <a:pt x="879938" y="10296395"/>
                  <a:pt x="806448" y="10444768"/>
                  <a:pt x="715795" y="10444768"/>
                </a:cubicBezTo>
                <a:lnTo>
                  <a:pt x="20604" y="10444768"/>
                </a:lnTo>
                <a:lnTo>
                  <a:pt x="10855" y="10442783"/>
                </a:lnTo>
                <a:lnTo>
                  <a:pt x="31449" y="10438033"/>
                </a:lnTo>
                <a:cubicBezTo>
                  <a:pt x="97446" y="10407131"/>
                  <a:pt x="147092" y="10273514"/>
                  <a:pt x="147092" y="10113365"/>
                </a:cubicBezTo>
                <a:lnTo>
                  <a:pt x="147092" y="10070824"/>
                </a:lnTo>
                <a:lnTo>
                  <a:pt x="142750" y="10070824"/>
                </a:lnTo>
                <a:lnTo>
                  <a:pt x="142750" y="9781967"/>
                </a:lnTo>
                <a:lnTo>
                  <a:pt x="20604" y="9781967"/>
                </a:lnTo>
                <a:close/>
                <a:moveTo>
                  <a:pt x="0" y="10443186"/>
                </a:moveTo>
                <a:lnTo>
                  <a:pt x="0" y="10440574"/>
                </a:lnTo>
                <a:lnTo>
                  <a:pt x="10855" y="10442783"/>
                </a:lnTo>
                <a:lnTo>
                  <a:pt x="2260" y="10444766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52000">
                <a:schemeClr val="accent1">
                  <a:lumMod val="45000"/>
                  <a:lumOff val="55000"/>
                </a:schemeClr>
              </a:gs>
              <a:gs pos="82000">
                <a:srgbClr val="2F4550"/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160E595-5B55-7BC9-7327-C7A9F2ADEF91}"/>
              </a:ext>
            </a:extLst>
          </p:cNvPr>
          <p:cNvSpPr txBox="1"/>
          <p:nvPr/>
        </p:nvSpPr>
        <p:spPr>
          <a:xfrm>
            <a:off x="3319200" y="283244"/>
            <a:ext cx="685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a-IN" sz="2000" dirty="0">
                <a:solidFill>
                  <a:srgbClr val="000000"/>
                </a:solidFill>
                <a:effectLst>
                  <a:glow rad="101600">
                    <a:srgbClr val="F4F4F9">
                      <a:alpha val="60000"/>
                    </a:srgbClr>
                  </a:glow>
                </a:effectLst>
                <a:latin typeface="Anek Tamil Expanded ExtraBold" pitchFamily="2" charset="0"/>
                <a:cs typeface="Anek Tamil Expanded ExtraBold" pitchFamily="2" charset="0"/>
              </a:rPr>
              <a:t>நான் ஒருபோதும் தனிமையில் இல்லை</a:t>
            </a:r>
            <a:endParaRPr lang="en-IN" sz="2000" dirty="0">
              <a:solidFill>
                <a:srgbClr val="000000"/>
              </a:solidFill>
              <a:effectLst>
                <a:glow rad="101600">
                  <a:srgbClr val="F4F4F9">
                    <a:alpha val="60000"/>
                  </a:srgbClr>
                </a:glow>
              </a:effectLst>
              <a:latin typeface="Anek Tamil Expanded ExtraBold" pitchFamily="2" charset="0"/>
              <a:cs typeface="Anek Tamil Expanded ExtraBold" pitchFamily="2" charset="0"/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0C280DD-C1C5-2AA6-DB7D-84FB24E40301}"/>
              </a:ext>
            </a:extLst>
          </p:cNvPr>
          <p:cNvSpPr/>
          <p:nvPr/>
        </p:nvSpPr>
        <p:spPr>
          <a:xfrm>
            <a:off x="6838948" y="1677600"/>
            <a:ext cx="4997852" cy="4060689"/>
          </a:xfrm>
          <a:custGeom>
            <a:avLst/>
            <a:gdLst>
              <a:gd name="csX0" fmla="*/ 1796250 w 3420000"/>
              <a:gd name="csY0" fmla="*/ 1668288 h 2808000"/>
              <a:gd name="csX1" fmla="*/ 2565000 w 3420000"/>
              <a:gd name="csY1" fmla="*/ 2619900 h 2808000"/>
              <a:gd name="csX2" fmla="*/ 2055549 w 3420000"/>
              <a:gd name="csY2" fmla="*/ 2462835 h 2808000"/>
              <a:gd name="csX3" fmla="*/ 1710000 w 3420000"/>
              <a:gd name="csY3" fmla="*/ 2808000 h 2808000"/>
              <a:gd name="csX4" fmla="*/ 1623750 w 3420000"/>
              <a:gd name="csY4" fmla="*/ 1668288 h 2808000"/>
              <a:gd name="csX5" fmla="*/ 1710000 w 3420000"/>
              <a:gd name="csY5" fmla="*/ 2808000 h 2808000"/>
              <a:gd name="csX6" fmla="*/ 1364451 w 3420000"/>
              <a:gd name="csY6" fmla="*/ 2462835 h 2808000"/>
              <a:gd name="csX7" fmla="*/ 855000 w 3420000"/>
              <a:gd name="csY7" fmla="*/ 2619900 h 2808000"/>
              <a:gd name="csX8" fmla="*/ 1945640 w 3420000"/>
              <a:gd name="csY8" fmla="*/ 1597473 h 2808000"/>
              <a:gd name="csX9" fmla="*/ 3190903 w 3420000"/>
              <a:gd name="csY9" fmla="*/ 2106000 h 2808000"/>
              <a:gd name="csX10" fmla="*/ 2654058 w 3420000"/>
              <a:gd name="csY10" fmla="*/ 2179121 h 2808000"/>
              <a:gd name="csX11" fmla="*/ 2565000 w 3420000"/>
              <a:gd name="csY11" fmla="*/ 2619900 h 2808000"/>
              <a:gd name="csX12" fmla="*/ 1474360 w 3420000"/>
              <a:gd name="csY12" fmla="*/ 1597473 h 2808000"/>
              <a:gd name="csX13" fmla="*/ 855000 w 3420000"/>
              <a:gd name="csY13" fmla="*/ 2619900 h 2808000"/>
              <a:gd name="csX14" fmla="*/ 765942 w 3420000"/>
              <a:gd name="csY14" fmla="*/ 2179121 h 2808000"/>
              <a:gd name="csX15" fmla="*/ 229097 w 3420000"/>
              <a:gd name="csY15" fmla="*/ 2106000 h 2808000"/>
              <a:gd name="csX16" fmla="*/ 3420000 w 3420000"/>
              <a:gd name="csY16" fmla="*/ 1404000 h 2808000"/>
              <a:gd name="csX17" fmla="*/ 2999607 w 3420000"/>
              <a:gd name="csY17" fmla="*/ 1687714 h 2808000"/>
              <a:gd name="csX18" fmla="*/ 3190903 w 3420000"/>
              <a:gd name="csY18" fmla="*/ 2106000 h 2808000"/>
              <a:gd name="csX19" fmla="*/ 2031890 w 3420000"/>
              <a:gd name="csY19" fmla="*/ 1474816 h 2808000"/>
              <a:gd name="csX20" fmla="*/ 0 w 3420000"/>
              <a:gd name="csY20" fmla="*/ 1404000 h 2808000"/>
              <a:gd name="csX21" fmla="*/ 1388110 w 3420000"/>
              <a:gd name="csY21" fmla="*/ 1474816 h 2808000"/>
              <a:gd name="csX22" fmla="*/ 229097 w 3420000"/>
              <a:gd name="csY22" fmla="*/ 2106000 h 2808000"/>
              <a:gd name="csX23" fmla="*/ 420393 w 3420000"/>
              <a:gd name="csY23" fmla="*/ 1687714 h 2808000"/>
              <a:gd name="csX24" fmla="*/ 3190903 w 3420000"/>
              <a:gd name="csY24" fmla="*/ 702000 h 2808000"/>
              <a:gd name="csX25" fmla="*/ 2999607 w 3420000"/>
              <a:gd name="csY25" fmla="*/ 1120286 h 2808000"/>
              <a:gd name="csX26" fmla="*/ 3420000 w 3420000"/>
              <a:gd name="csY26" fmla="*/ 1404000 h 2808000"/>
              <a:gd name="csX27" fmla="*/ 2031890 w 3420000"/>
              <a:gd name="csY27" fmla="*/ 1333184 h 2808000"/>
              <a:gd name="csX28" fmla="*/ 229097 w 3420000"/>
              <a:gd name="csY28" fmla="*/ 702000 h 2808000"/>
              <a:gd name="csX29" fmla="*/ 1388110 w 3420000"/>
              <a:gd name="csY29" fmla="*/ 1333184 h 2808000"/>
              <a:gd name="csX30" fmla="*/ 0 w 3420000"/>
              <a:gd name="csY30" fmla="*/ 1404000 h 2808000"/>
              <a:gd name="csX31" fmla="*/ 420393 w 3420000"/>
              <a:gd name="csY31" fmla="*/ 1120286 h 2808000"/>
              <a:gd name="csX32" fmla="*/ 2565000 w 3420000"/>
              <a:gd name="csY32" fmla="*/ 188100 h 2808000"/>
              <a:gd name="csX33" fmla="*/ 2654058 w 3420000"/>
              <a:gd name="csY33" fmla="*/ 628879 h 2808000"/>
              <a:gd name="csX34" fmla="*/ 3190903 w 3420000"/>
              <a:gd name="csY34" fmla="*/ 702000 h 2808000"/>
              <a:gd name="csX35" fmla="*/ 1945640 w 3420000"/>
              <a:gd name="csY35" fmla="*/ 1210527 h 2808000"/>
              <a:gd name="csX36" fmla="*/ 855000 w 3420000"/>
              <a:gd name="csY36" fmla="*/ 188100 h 2808000"/>
              <a:gd name="csX37" fmla="*/ 1474360 w 3420000"/>
              <a:gd name="csY37" fmla="*/ 1210527 h 2808000"/>
              <a:gd name="csX38" fmla="*/ 229097 w 3420000"/>
              <a:gd name="csY38" fmla="*/ 702000 h 2808000"/>
              <a:gd name="csX39" fmla="*/ 765942 w 3420000"/>
              <a:gd name="csY39" fmla="*/ 628879 h 2808000"/>
              <a:gd name="csX40" fmla="*/ 1710000 w 3420000"/>
              <a:gd name="csY40" fmla="*/ 0 h 2808000"/>
              <a:gd name="csX41" fmla="*/ 1623750 w 3420000"/>
              <a:gd name="csY41" fmla="*/ 1139712 h 2808000"/>
              <a:gd name="csX42" fmla="*/ 855000 w 3420000"/>
              <a:gd name="csY42" fmla="*/ 188100 h 2808000"/>
              <a:gd name="csX43" fmla="*/ 1364451 w 3420000"/>
              <a:gd name="csY43" fmla="*/ 345165 h 2808000"/>
              <a:gd name="csX44" fmla="*/ 1710000 w 3420000"/>
              <a:gd name="csY44" fmla="*/ 0 h 2808000"/>
              <a:gd name="csX45" fmla="*/ 2055549 w 3420000"/>
              <a:gd name="csY45" fmla="*/ 345165 h 2808000"/>
              <a:gd name="csX46" fmla="*/ 2565000 w 3420000"/>
              <a:gd name="csY46" fmla="*/ 188100 h 2808000"/>
              <a:gd name="csX47" fmla="*/ 1796250 w 3420000"/>
              <a:gd name="csY47" fmla="*/ 1139712 h 280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</a:cxnLst>
            <a:rect l="l" t="t" r="r" b="b"/>
            <a:pathLst>
              <a:path w="3420000" h="2808000">
                <a:moveTo>
                  <a:pt x="1796250" y="1668288"/>
                </a:moveTo>
                <a:lnTo>
                  <a:pt x="2565000" y="2619900"/>
                </a:lnTo>
                <a:lnTo>
                  <a:pt x="2055549" y="2462835"/>
                </a:lnTo>
                <a:lnTo>
                  <a:pt x="1710000" y="2808000"/>
                </a:lnTo>
                <a:close/>
                <a:moveTo>
                  <a:pt x="1623750" y="1668288"/>
                </a:moveTo>
                <a:lnTo>
                  <a:pt x="1710000" y="2808000"/>
                </a:lnTo>
                <a:lnTo>
                  <a:pt x="1364451" y="2462835"/>
                </a:lnTo>
                <a:lnTo>
                  <a:pt x="855000" y="2619900"/>
                </a:lnTo>
                <a:close/>
                <a:moveTo>
                  <a:pt x="1945640" y="1597473"/>
                </a:moveTo>
                <a:lnTo>
                  <a:pt x="3190903" y="2106000"/>
                </a:lnTo>
                <a:lnTo>
                  <a:pt x="2654058" y="2179121"/>
                </a:lnTo>
                <a:lnTo>
                  <a:pt x="2565000" y="2619900"/>
                </a:lnTo>
                <a:close/>
                <a:moveTo>
                  <a:pt x="1474360" y="1597473"/>
                </a:moveTo>
                <a:lnTo>
                  <a:pt x="855000" y="2619900"/>
                </a:lnTo>
                <a:lnTo>
                  <a:pt x="765942" y="2179121"/>
                </a:lnTo>
                <a:lnTo>
                  <a:pt x="229097" y="2106000"/>
                </a:lnTo>
                <a:close/>
                <a:moveTo>
                  <a:pt x="3420000" y="1404000"/>
                </a:moveTo>
                <a:lnTo>
                  <a:pt x="2999607" y="1687714"/>
                </a:lnTo>
                <a:lnTo>
                  <a:pt x="3190903" y="2106000"/>
                </a:lnTo>
                <a:lnTo>
                  <a:pt x="2031890" y="1474816"/>
                </a:lnTo>
                <a:close/>
                <a:moveTo>
                  <a:pt x="0" y="1404000"/>
                </a:moveTo>
                <a:lnTo>
                  <a:pt x="1388110" y="1474816"/>
                </a:lnTo>
                <a:lnTo>
                  <a:pt x="229097" y="2106000"/>
                </a:lnTo>
                <a:lnTo>
                  <a:pt x="420393" y="1687714"/>
                </a:lnTo>
                <a:close/>
                <a:moveTo>
                  <a:pt x="3190903" y="702000"/>
                </a:moveTo>
                <a:lnTo>
                  <a:pt x="2999607" y="1120286"/>
                </a:lnTo>
                <a:lnTo>
                  <a:pt x="3420000" y="1404000"/>
                </a:lnTo>
                <a:lnTo>
                  <a:pt x="2031890" y="1333184"/>
                </a:lnTo>
                <a:close/>
                <a:moveTo>
                  <a:pt x="229097" y="702000"/>
                </a:moveTo>
                <a:lnTo>
                  <a:pt x="1388110" y="1333184"/>
                </a:lnTo>
                <a:lnTo>
                  <a:pt x="0" y="1404000"/>
                </a:lnTo>
                <a:lnTo>
                  <a:pt x="420393" y="1120286"/>
                </a:lnTo>
                <a:close/>
                <a:moveTo>
                  <a:pt x="2565000" y="188100"/>
                </a:moveTo>
                <a:lnTo>
                  <a:pt x="2654058" y="628879"/>
                </a:lnTo>
                <a:lnTo>
                  <a:pt x="3190903" y="702000"/>
                </a:lnTo>
                <a:lnTo>
                  <a:pt x="1945640" y="1210527"/>
                </a:lnTo>
                <a:close/>
                <a:moveTo>
                  <a:pt x="855000" y="188100"/>
                </a:moveTo>
                <a:lnTo>
                  <a:pt x="1474360" y="1210527"/>
                </a:lnTo>
                <a:lnTo>
                  <a:pt x="229097" y="702000"/>
                </a:lnTo>
                <a:lnTo>
                  <a:pt x="765942" y="628879"/>
                </a:lnTo>
                <a:close/>
                <a:moveTo>
                  <a:pt x="1710000" y="0"/>
                </a:moveTo>
                <a:lnTo>
                  <a:pt x="1623750" y="1139712"/>
                </a:lnTo>
                <a:lnTo>
                  <a:pt x="855000" y="188100"/>
                </a:lnTo>
                <a:lnTo>
                  <a:pt x="1364451" y="345165"/>
                </a:lnTo>
                <a:close/>
                <a:moveTo>
                  <a:pt x="1710000" y="0"/>
                </a:moveTo>
                <a:lnTo>
                  <a:pt x="2055549" y="345165"/>
                </a:lnTo>
                <a:lnTo>
                  <a:pt x="2565000" y="188100"/>
                </a:lnTo>
                <a:lnTo>
                  <a:pt x="1796250" y="1139712"/>
                </a:lnTo>
                <a:close/>
              </a:path>
            </a:pathLst>
          </a:custGeom>
          <a:solidFill>
            <a:srgbClr val="47474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B2FEF9F-0AA6-0119-5C29-DCFC92839FBF}"/>
              </a:ext>
            </a:extLst>
          </p:cNvPr>
          <p:cNvSpPr txBox="1"/>
          <p:nvPr/>
        </p:nvSpPr>
        <p:spPr>
          <a:xfrm>
            <a:off x="7998674" y="2570344"/>
            <a:ext cx="2678400" cy="2339102"/>
          </a:xfrm>
          <a:prstGeom prst="roundRect">
            <a:avLst>
              <a:gd name="adj" fmla="val 1603"/>
            </a:avLst>
          </a:prstGeom>
          <a:solidFill>
            <a:srgbClr val="D7D7E9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a-IN" dirty="0">
                <a:latin typeface="Anek Tamil Expanded Medium" pitchFamily="2" charset="0"/>
                <a:cs typeface="Anek Tamil Expanded Medium" pitchFamily="2" charset="0"/>
              </a:rPr>
              <a:t>அக்டோபர் 24</a:t>
            </a:r>
            <a:r>
              <a:rPr lang="en-US" dirty="0">
                <a:latin typeface="Anek Tamil Expanded Medium" pitchFamily="2" charset="0"/>
                <a:cs typeface="Anek Tamil Expanded Medium" pitchFamily="2" charset="0"/>
              </a:rPr>
              <a:t> </a:t>
            </a:r>
            <a:r>
              <a:rPr lang="ta-IN" dirty="0">
                <a:latin typeface="Anek Tamil Expanded Medium" pitchFamily="2" charset="0"/>
                <a:cs typeface="Anek Tamil Expanded Medium" pitchFamily="2" charset="0"/>
              </a:rPr>
              <a:t>வாரம் 4</a:t>
            </a:r>
            <a:endParaRPr lang="en-IN" dirty="0">
              <a:latin typeface="Anek Tamil Expanded Medium" pitchFamily="2" charset="0"/>
              <a:cs typeface="Anek Tamil Expanded Medium" pitchFamily="2" charset="0"/>
            </a:endParaRPr>
          </a:p>
          <a:p>
            <a:pPr algn="ctr"/>
            <a:endParaRPr lang="en-IN" dirty="0">
              <a:latin typeface="Anek Tamil Expanded Medium" pitchFamily="2" charset="0"/>
              <a:cs typeface="Anek Tamil Expanded Medium" pitchFamily="2" charset="0"/>
            </a:endParaRPr>
          </a:p>
          <a:p>
            <a:pPr algn="ctr"/>
            <a:endParaRPr lang="en-IN" dirty="0">
              <a:latin typeface="Anek Tamil Expanded Medium" pitchFamily="2" charset="0"/>
              <a:cs typeface="Anek Tamil Expanded Medium" pitchFamily="2" charset="0"/>
            </a:endParaRPr>
          </a:p>
          <a:p>
            <a:pPr algn="ctr"/>
            <a:endParaRPr lang="en-IN" dirty="0">
              <a:latin typeface="Anek Tamil Expanded Medium" pitchFamily="2" charset="0"/>
              <a:cs typeface="Anek Tamil Expanded Medium" pitchFamily="2" charset="0"/>
            </a:endParaRPr>
          </a:p>
          <a:p>
            <a:pPr algn="ctr"/>
            <a:r>
              <a:rPr lang="ta-IN" sz="2000" dirty="0">
                <a:solidFill>
                  <a:srgbClr val="0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nek Tamil Expanded ExtraBold" pitchFamily="2" charset="0"/>
                <a:cs typeface="Anek Tamil Expanded ExtraBold" pitchFamily="2" charset="0"/>
              </a:rPr>
              <a:t>குரோஷியா</a:t>
            </a:r>
            <a:endParaRPr lang="en-IN" sz="2000" dirty="0">
              <a:solidFill>
                <a:srgbClr val="00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nek Tamil Expanded ExtraBold" pitchFamily="2" charset="0"/>
              <a:cs typeface="Anek Tamil Expanded ExtraBold" pitchFamily="2" charset="0"/>
            </a:endParaRPr>
          </a:p>
          <a:p>
            <a:pPr algn="ctr"/>
            <a:endParaRPr lang="en-IN" dirty="0"/>
          </a:p>
        </p:txBody>
      </p:sp>
      <p:sp>
        <p:nvSpPr>
          <p:cNvPr id="49" name="Flowchart: Terminator 48">
            <a:extLst>
              <a:ext uri="{FF2B5EF4-FFF2-40B4-BE49-F238E27FC236}">
                <a16:creationId xmlns:a16="http://schemas.microsoft.com/office/drawing/2014/main" id="{86147FA1-24AF-B74A-A695-F2F5E76C0BB0}"/>
              </a:ext>
            </a:extLst>
          </p:cNvPr>
          <p:cNvSpPr/>
          <p:nvPr/>
        </p:nvSpPr>
        <p:spPr>
          <a:xfrm rot="5400000">
            <a:off x="2588973" y="4387716"/>
            <a:ext cx="604122" cy="3305269"/>
          </a:xfrm>
          <a:prstGeom prst="flowChartTerminator">
            <a:avLst/>
          </a:prstGeom>
          <a:gradFill>
            <a:gsLst>
              <a:gs pos="0">
                <a:srgbClr val="000000"/>
              </a:gs>
              <a:gs pos="52000">
                <a:schemeClr val="accent1">
                  <a:lumMod val="45000"/>
                  <a:lumOff val="55000"/>
                </a:schemeClr>
              </a:gs>
              <a:gs pos="82000">
                <a:srgbClr val="2F4550"/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7907BF5-39B1-095F-B46F-C02CC53FAC57}"/>
              </a:ext>
            </a:extLst>
          </p:cNvPr>
          <p:cNvSpPr txBox="1"/>
          <p:nvPr/>
        </p:nvSpPr>
        <p:spPr>
          <a:xfrm>
            <a:off x="1569834" y="5855684"/>
            <a:ext cx="264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a-IN" dirty="0">
                <a:solidFill>
                  <a:srgbClr val="F4F4F9"/>
                </a:solidFill>
                <a:effectLst>
                  <a:glow rad="101600">
                    <a:srgbClr val="2F4550">
                      <a:alpha val="60000"/>
                    </a:srgbClr>
                  </a:glow>
                  <a:innerShdw blurRad="114300">
                    <a:prstClr val="black"/>
                  </a:innerShdw>
                </a:effectLst>
                <a:latin typeface="Anek Tamil Expanded ExtraBold" pitchFamily="2" charset="0"/>
                <a:cs typeface="Anek Tamil Expanded ExtraBold" pitchFamily="2" charset="0"/>
              </a:rPr>
              <a:t>போதகர் டேரியோ</a:t>
            </a:r>
            <a:endParaRPr lang="en-IN" dirty="0">
              <a:solidFill>
                <a:srgbClr val="F4F4F9"/>
              </a:solidFill>
              <a:effectLst>
                <a:glow rad="101600">
                  <a:srgbClr val="2F4550">
                    <a:alpha val="60000"/>
                  </a:srgbClr>
                </a:glow>
                <a:innerShdw blurRad="114300">
                  <a:prstClr val="black"/>
                </a:innerShdw>
              </a:effectLst>
              <a:latin typeface="Anek Tamil Expanded ExtraBold" pitchFamily="2" charset="0"/>
              <a:cs typeface="Anek Tamil Expanded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440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7E9">
            <a:alpha val="6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ardrop 1">
            <a:extLst>
              <a:ext uri="{FF2B5EF4-FFF2-40B4-BE49-F238E27FC236}">
                <a16:creationId xmlns:a16="http://schemas.microsoft.com/office/drawing/2014/main" id="{8DF45368-B63B-4085-D7CE-A28E2D7E0E4C}"/>
              </a:ext>
            </a:extLst>
          </p:cNvPr>
          <p:cNvSpPr/>
          <p:nvPr/>
        </p:nvSpPr>
        <p:spPr>
          <a:xfrm>
            <a:off x="0" y="0"/>
            <a:ext cx="425302" cy="340242"/>
          </a:xfrm>
          <a:prstGeom prst="teardrop">
            <a:avLst/>
          </a:prstGeom>
          <a:solidFill>
            <a:srgbClr val="000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latin typeface="Anek Tamil Expanded ExtraBold" pitchFamily="2" charset="0"/>
                <a:cs typeface="Anek Tamil Expanded ExtraBold" pitchFamily="2" charset="0"/>
              </a:rPr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8812C1-E5BE-5F3E-83AA-2A38AC2091DE}"/>
              </a:ext>
            </a:extLst>
          </p:cNvPr>
          <p:cNvSpPr txBox="1"/>
          <p:nvPr/>
        </p:nvSpPr>
        <p:spPr>
          <a:xfrm>
            <a:off x="4253023" y="74235"/>
            <a:ext cx="7811387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மார்ச் 22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2020 அன்று அதிகாலை ஐந்து மணி இருக்கும்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திடுக்கிட்டு விழித்தார் போதகர் டேரியோ. பொதுவாக அவர் அந்த நேரத்தில் எழும்புவதில்லை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ஆனால் தூக்கம் சுத்தமாக மறைந்தது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பாடல் பாட வேண்டுமென்று பலமான தூண்டுதல் ஏற்பட்டது.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கட்டிலிலிருந்து சத்தம் போடாமல் மெதுவாக எழுந்தவர்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தனது கிட்டாரை எடுத்து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‘நான் ஒருபோதும் தனிமையில் இல்லை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நான் ஒருபோதும் தனிமையில் இல்லை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’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பாடத் தொடங்கினார்.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அடுத்த முப்பது நிமிடங்களுக்கு அவர் அதே வார்த்தைகளைத் திரும்பத் திரும்பப் பாடிக்கொண்டிருந்தார். அதற்கான காரணம் அவருக்குத் தெரியவில்லை.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பின்னர் தனது படுக்கைக்கு அருகில் முழங்காலிட்டு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கோவிட் -19 பெருந்தொற்றுக் காலத்தில் தான் நடத்தி வந்த இணையவழி சுவிசேஷக் கூட்டங்களுக்காக ஜெபிக்கத் தொடங்கினார். ஒவ்வொரு நாளும் அவர் விசுவாசத்தோடு நம்பிக்கையூட்டும் செய்திகளை நேரலை செய்து வந்தார்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ஆனாலும் அதைப் பார்ப்பவர்களின் எண்ணிக்கை மிகவும் குறைவாகவே இருந்தது. எப்படியாவது தேவன் இந்தக் கூட்டங்களைப் பயன்படுத்தி மக்களின் இதயங்களைத் தொடவேண்டும் என்று வேண்டிக்கொண்டார்.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273D65-DCAD-0246-739F-75CC0A3F2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1" y="680484"/>
            <a:ext cx="4515293" cy="5904806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4143331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7E9">
            <a:alpha val="65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1098B8-51EA-137C-567F-AD441B43F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ardrop 1">
            <a:extLst>
              <a:ext uri="{FF2B5EF4-FFF2-40B4-BE49-F238E27FC236}">
                <a16:creationId xmlns:a16="http://schemas.microsoft.com/office/drawing/2014/main" id="{BFBA537E-5BCB-5C89-8515-B1E17718F54B}"/>
              </a:ext>
            </a:extLst>
          </p:cNvPr>
          <p:cNvSpPr/>
          <p:nvPr/>
        </p:nvSpPr>
        <p:spPr>
          <a:xfrm>
            <a:off x="0" y="0"/>
            <a:ext cx="425302" cy="340242"/>
          </a:xfrm>
          <a:prstGeom prst="teardrop">
            <a:avLst/>
          </a:prstGeom>
          <a:solidFill>
            <a:srgbClr val="000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latin typeface="Anek Tamil Expanded ExtraBold" pitchFamily="2" charset="0"/>
                <a:cs typeface="Anek Tamil Expanded ExtraBold" pitchFamily="2" charset="0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8166F5-B4B8-17DE-930B-758951D60C07}"/>
              </a:ext>
            </a:extLst>
          </p:cNvPr>
          <p:cNvSpPr txBox="1"/>
          <p:nvPr/>
        </p:nvSpPr>
        <p:spPr>
          <a:xfrm>
            <a:off x="4253023" y="74235"/>
            <a:ext cx="7811387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சற்று நேரத்திற்குப் பிறகு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மீண்டும் படுத்தார். மல்லாந்து படுத்துக்கொண்டு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தனது கைகளை வானத்தை நோக்கி உயர்த்தி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தொடர்ந்து ஜெபித்தார். இந்த முறை தனது திருச்சபை உறுப்பினர்களுக்காக ஜெபித்தார். தேவன் அவர்களை வலுப்படுத்தவும்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ஊக்கப்படுத்தவும்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தமக்கு நெருக்கமாக வைத்திருக்கவும் வேண்டிக்கொண்டார்.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குரோஷியாவின் தலைநகரில் உள்ள புகழ்பெற்ற </a:t>
            </a:r>
            <a:r>
              <a:rPr lang="ta-IN" sz="1600" b="1" dirty="0">
                <a:solidFill>
                  <a:srgbClr val="FF0000"/>
                </a:solidFill>
                <a:latin typeface="Anek Tamil" pitchFamily="2" charset="0"/>
                <a:cs typeface="Anek Tamil" pitchFamily="2" charset="0"/>
              </a:rPr>
              <a:t>சாகிரேப் 1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 செவந்த் -டே அட்வென்டிஸ்ட் திருச்சபையில் போதகர் டேரியோ பணியாற்றினார். இது அந்த நாட்டின் முதலாவது அட்வென்டிஸ்ட் சபையாகும். 1935 ஆம் ஆண்டு கட்டப்பட்ட இந்த ஆலயம்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அந்நாட்டின் தலைநகரில் அட்வென்டிஸ்ட் நிறுவனத்திற்குச் சொந்தமான முதல் ஆராதனை இடமாகும். சட்டரீதியாகவும் சமுக ரீதியாகவும் பல சவால்கள் எழுந்த ஒரு காலக்கட்டத்தில்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அர்ப்பணிப்புக்க உறுப்பினர்கள் ஒன்றிணைந்து இதனை உருவாக்கினர். இந்த வளாகத்தில் அழகான இரண்டு அடுக்கு வழிபாட்டுக்கூடம் ஒன்றும்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ஓய்வுநாள் பள்ளி அறைகளும்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அலுவலகங்களும்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ஒரு நூலகமும்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பதிப்பகமும்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வழிபாட்டுக் கூடத்திற்கு நேராக மேலே குடியிருப்புகளும் அமைந்துள்ளன.போதகர் டேரியோ அந்தக் குடியிருப்புகளில் ஒன்றில்தான் வசித்து வந்தார்.</a:t>
            </a:r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424B70-ED7B-FCC5-A6DC-56DCD9E3CC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24047" y="487324"/>
            <a:ext cx="4926419" cy="5883350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697761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7E9">
            <a:alpha val="65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C29126-933E-EB4C-CDE1-BDD8CAAA9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4DDF2A-F0EF-9ECA-059D-A74863DE9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8595" y="485552"/>
            <a:ext cx="4791740" cy="6113721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eardrop 1">
            <a:extLst>
              <a:ext uri="{FF2B5EF4-FFF2-40B4-BE49-F238E27FC236}">
                <a16:creationId xmlns:a16="http://schemas.microsoft.com/office/drawing/2014/main" id="{36AA5B89-46D3-D3E6-B11F-2BC907C74063}"/>
              </a:ext>
            </a:extLst>
          </p:cNvPr>
          <p:cNvSpPr/>
          <p:nvPr/>
        </p:nvSpPr>
        <p:spPr>
          <a:xfrm>
            <a:off x="0" y="0"/>
            <a:ext cx="425302" cy="340242"/>
          </a:xfrm>
          <a:prstGeom prst="teardrop">
            <a:avLst/>
          </a:prstGeom>
          <a:solidFill>
            <a:srgbClr val="000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latin typeface="Anek Tamil Expanded ExtraBold" pitchFamily="2" charset="0"/>
                <a:cs typeface="Anek Tamil Expanded ExtraBold" pitchFamily="2" charset="0"/>
              </a:rPr>
              <a:t>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CA1919-B296-B728-94B3-939B84EB9C3F}"/>
              </a:ext>
            </a:extLst>
          </p:cNvPr>
          <p:cNvSpPr txBox="1"/>
          <p:nvPr/>
        </p:nvSpPr>
        <p:spPr>
          <a:xfrm>
            <a:off x="4253023" y="74235"/>
            <a:ext cx="7811387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காலை 6:34 மணிக்கு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அவர் அங்கு படுத்துக்கொண்டு ஜெபித்துக் கொண்டிருந்தபோது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ஒட்டு மொத்த கட்டிடமும் பயங்கரமாகக் குலுங்கத் தொடங்கியது.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அலமாரிகள் சரிந்து விழுந்தன. சுவர்கள் விரிசலடைந்தன. அவருக்குக் கீழே இருந்த தரை ஆடியது.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ஆனால்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மன அமைதியுடன் இருந்தார். தேவன் தன்னுடன் இருப்பதை அறிந்திருந்தார். ‘நான் ஒருபோதும் தனிமையில் இல்லை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’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சற்று முன்பு அவர் பாடிய பாடல்கள் அவரது மனதில் நிறைந்தன: 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‘தேவனே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நான் ஆயத்தமாக இருக்கிறேன். நான் இறந்தாலும் சரி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’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ஜெபித்தார்.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குலுக்கல் நின்றதும்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அருகில் இருந்த கட்டிடங்களில் இருந்து அலறல் சத்தங்கள் கேட்டன. அந்த நிலநடுக்கம் சாகிரேப் நகரை மிகக்கொடூரமாகத் தாக்கியது. போதகர் டேரியோ வேகமாக ஆடைகளை அணிந்துகொண்டு வெளியே ஓடினார். அண்டை வீட்டாரை ஒன்றிணைத்து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பயந்துபோயிருந்த குடியிருப்பாளர்களை அமைதிப்படுத்த உதவினார். புகழ்பெற்ற சாகிரேப் 1 வழிபாட்டுக் கூடம் உட்பட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அந்த நகரத்தில் இருந்த பல கட்டிடங்கள் இனி சரிசெய்யவே முடியாத அளவிற்குச் சேதமடைந்தன.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காலை 10:00 மணி அளவில்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அவருடைய தொலைபேசி அடிக்கத் தொடங்கியது. 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561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7E9">
            <a:alpha val="65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EA5549-FD64-0BD5-DB37-225799C2D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E63F9BA-AFD7-E41E-7BB1-46A757867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63033" y="-1"/>
            <a:ext cx="4820093" cy="68580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eardrop 1">
            <a:extLst>
              <a:ext uri="{FF2B5EF4-FFF2-40B4-BE49-F238E27FC236}">
                <a16:creationId xmlns:a16="http://schemas.microsoft.com/office/drawing/2014/main" id="{FDDFD828-DEC1-5C67-9B60-E300EFF51F43}"/>
              </a:ext>
            </a:extLst>
          </p:cNvPr>
          <p:cNvSpPr/>
          <p:nvPr/>
        </p:nvSpPr>
        <p:spPr>
          <a:xfrm>
            <a:off x="0" y="0"/>
            <a:ext cx="425302" cy="340242"/>
          </a:xfrm>
          <a:prstGeom prst="teardrop">
            <a:avLst/>
          </a:prstGeom>
          <a:solidFill>
            <a:srgbClr val="000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latin typeface="Anek Tamil Expanded ExtraBold" pitchFamily="2" charset="0"/>
                <a:cs typeface="Anek Tamil Expanded ExtraBold" pitchFamily="2" charset="0"/>
              </a:rPr>
              <a:t>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6DAF05-900D-7A59-EB9E-D0A735261E32}"/>
              </a:ext>
            </a:extLst>
          </p:cNvPr>
          <p:cNvSpPr txBox="1"/>
          <p:nvPr/>
        </p:nvSpPr>
        <p:spPr>
          <a:xfrm>
            <a:off x="4253023" y="74235"/>
            <a:ext cx="7811387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கவலையடைந்த குடும்ப உறுப்பினர்கள் அவரை அந்த நகரத்தை விட்டு வெளியேறுமாறு வற்புறுத்தினர்.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தற்காலிகமாக வெளியேறுவது புத்திசாலித்தனமாக இருக்கும் என்று நினைத்து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போதகர் டேரியோ ஒரு பெட்டியில் தனது பொருட்களை எடுக்க ஆரம்பித்தார்.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அப்போது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‘நீ எங்கே போகிறாய்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?’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அவருக்குள் தெளிவான ஓர் உணர்வு தோன்றியது. “வீட்டிற்கு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சத்தமாகப் பதிலளித்தார்.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ஆனால் உள்மனதில் ஏற்பட்ட அந்தத் தூண்டுதல்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‘இல்லை. போகவேண்டாம். உன்னுடைய அலுவலகத்திற்குப் போ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’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சொன்னது.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அங்கு சென்றால் நிலைமை எப்படி இருக்கும் என்று தெரியாவிட்டாலும்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அதற்குக் கீழ்ப்படிந்தார்.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ஆச்சரியப்படுகிற வகையில்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அவருடைய அலுவலகம் எந்தச் சேதமும் இல்லாமல் அப்படியே இருந்தது. சுவிசேஷக் கூட்டங்களை நேரலை செய்யப் பயன்படுத்தப்பட்ட அந்தச் சிறிய ஸ்டுடியோகூடச் சேதமடையவில்லை.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விரைவில் அந்தக் கான்ஃபரன்ஸின் தலைவர் அங்கு வந்தார். நில நடுக்கத்தின் தீவிரத்தைக் கருத்தில் கொண்டு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இணையவழிக் கூட்டங்களை தற்காலிகமாக நிறுத்தவேண்டியிருக்கும் என்று நினைத்தார்.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263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7E9">
            <a:alpha val="65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E842A1-F4E1-B613-A365-F620126FA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039DFF-BF67-C5B9-E8A6-8B844F0E6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619" y="0"/>
            <a:ext cx="4536559" cy="68580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eardrop 1">
            <a:extLst>
              <a:ext uri="{FF2B5EF4-FFF2-40B4-BE49-F238E27FC236}">
                <a16:creationId xmlns:a16="http://schemas.microsoft.com/office/drawing/2014/main" id="{6CBEBCD8-E0BB-F814-AEDB-A2D64327C1F3}"/>
              </a:ext>
            </a:extLst>
          </p:cNvPr>
          <p:cNvSpPr/>
          <p:nvPr/>
        </p:nvSpPr>
        <p:spPr>
          <a:xfrm>
            <a:off x="0" y="0"/>
            <a:ext cx="425302" cy="340242"/>
          </a:xfrm>
          <a:prstGeom prst="teardrop">
            <a:avLst/>
          </a:prstGeom>
          <a:solidFill>
            <a:srgbClr val="000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latin typeface="Anek Tamil Expanded ExtraBold" pitchFamily="2" charset="0"/>
                <a:cs typeface="Anek Tamil Expanded ExtraBold" pitchFamily="2" charset="0"/>
              </a:rPr>
              <a:t>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68FE49-FF61-9543-6034-BFA20F28522B}"/>
              </a:ext>
            </a:extLst>
          </p:cNvPr>
          <p:cNvSpPr txBox="1"/>
          <p:nvPr/>
        </p:nvSpPr>
        <p:spPr>
          <a:xfrm>
            <a:off x="4486940" y="74235"/>
            <a:ext cx="7577470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ஆனால்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தொழில்நுட்ப வல்லுநர்கள் உபகரணங்களைச் சோதித்துப் பார்த்தனர்.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“இன்றைக்கும் நம்மால் ஒளிபரப்ப முடியும்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கூறினர்.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“நேரலையில் பேசுவதற்கு நீங்கள் தயாராக இருக்கிறீர்களா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?”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போதகர் டேரியோவிடம் தலைவர் கேட்டார்.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“ஆம்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நான் கண்டிப்பாகப் பேசவேண்டும்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அவர் எவ்வித தயக்கமும் இன்றி பதிலளித்தார். 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அன்று மாலையில் நிகழ்ச்சி தொடங்கியதும்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ஆச்சரியமான ஒன்று நடந்தது. அதைப் பார்ப்பவர்களின் எண்ணிக்கை திடீரென பெருமளவில் உயர்ந்தது. நிலநடுக்கத்தால் நிலைகுலைந்து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பயந்துபோய்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நம்பிக்கையைத் தேடிக்கொண்டிருந்த ஆயிரக்கணக்கான மக்கள் அந்த நேரலையைப் பார்த்தனர்.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“நாங்கள் அனைவரும் அனுபவித்த அந்தப் பயங்கரமான சம்பவத்திற்குப் பிறகு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அத்தனை மக்கள் இதைப் பார்த்து ஊக்கம்பெற்றது மிகவும் முக்கியமான ஓர் அனுபவமாக இருந்தது. அந்த நேரலை நிகழ்ச்சியை தொடர்ந்து நடத்துவது அவசியமாக இருந்தது. அந்தத் துயரச்சம்பவத்தைப் பயன்படுத்தி ஒரு புதிய தொடக்கத்தை தேவன் உருவாக்கினார்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போதகர் டேரியோ பின்னர் கூறினார்.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412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7E9">
            <a:alpha val="65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81213B-10B7-4C74-42FF-6ADB42483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ardrop 1">
            <a:extLst>
              <a:ext uri="{FF2B5EF4-FFF2-40B4-BE49-F238E27FC236}">
                <a16:creationId xmlns:a16="http://schemas.microsoft.com/office/drawing/2014/main" id="{6C7B8B0A-2512-D7B2-738C-A5933446D5E7}"/>
              </a:ext>
            </a:extLst>
          </p:cNvPr>
          <p:cNvSpPr/>
          <p:nvPr/>
        </p:nvSpPr>
        <p:spPr>
          <a:xfrm>
            <a:off x="0" y="0"/>
            <a:ext cx="425302" cy="340242"/>
          </a:xfrm>
          <a:prstGeom prst="teardrop">
            <a:avLst/>
          </a:prstGeom>
          <a:solidFill>
            <a:srgbClr val="000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latin typeface="Anek Tamil Expanded ExtraBold" pitchFamily="2" charset="0"/>
                <a:cs typeface="Anek Tamil Expanded ExtraBold" pitchFamily="2" charset="0"/>
              </a:rPr>
              <a:t>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5E0F45-D48D-0EA4-B85E-B45C8D532D2C}"/>
              </a:ext>
            </a:extLst>
          </p:cNvPr>
          <p:cNvSpPr txBox="1"/>
          <p:nvPr/>
        </p:nvSpPr>
        <p:spPr>
          <a:xfrm>
            <a:off x="7031664" y="74235"/>
            <a:ext cx="5032745" cy="6709529"/>
          </a:xfrm>
          <a:prstGeom prst="rect">
            <a:avLst/>
          </a:prstGeom>
          <a:solidFill>
            <a:srgbClr val="D7D7E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இணையவழி ஊழியமானது அந்தக் கணத்திலிருந்து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வியப்பூட்டுகிற வகையில் விரிவடைந்தது. போதகர் டேரியோவும் குரோஷியாவில் உள்ள பல அட்வென்டிஸ்ட் போதகர்களும் யூடியூப் சேனல்களைத் தொடங்கினர்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அவை இன்றும் தொடர்ந்து இயங்கி வருகின்றன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;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இதன்மூலம் ஆயிரக்கணக்கான மக்களை அவர்கள் சென்றடைந்துள்ளனர். மேலும்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நூற்றுக்கணக்கான மக்கள் வேத ஆராய்ச்சியில் ஆர்வம் காட்ட இது வழிவகுத்துள்ளது.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வளர்ந்து வரும் இந்த டிஜிட்டல் ஊழியத்தை அங்கீகரிக்கும் விதமாக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போதகர் டேரியோ இப்போது டிரான்ஸ்-ஐரோப்பிய டிவிஷனில் உள்ள அட்ரியாடிக் யூனியன் கான்ஃபரன்ஸின் ஊடக இலாகா இயக்குநராகப் பணியாற்றி வருகிறார்.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851102-30DE-AC27-AA0A-F1F9504567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98929" y="148471"/>
            <a:ext cx="3928374" cy="6783764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D4BFB85-4E81-8A29-9BF1-AE22EBFC74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75654" y="0"/>
            <a:ext cx="4026165" cy="6709529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1764427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696</Words>
  <Application>Microsoft Office PowerPoint</Application>
  <PresentationFormat>Panorámica</PresentationFormat>
  <Paragraphs>32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5" baseType="lpstr">
      <vt:lpstr>Anek Tamil</vt:lpstr>
      <vt:lpstr>Anek Tamil Expanded ExtraBold</vt:lpstr>
      <vt:lpstr>Anek Tamil Expanded Medium</vt:lpstr>
      <vt:lpstr>Aptos</vt:lpstr>
      <vt:lpstr>Aptos Display</vt:lpstr>
      <vt:lpstr>Arial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Johnson Rajkumar</dc:creator>
  <cp:lastModifiedBy>Sergio</cp:lastModifiedBy>
  <cp:revision>18</cp:revision>
  <dcterms:created xsi:type="dcterms:W3CDTF">2026-10-20T12:33:07Z</dcterms:created>
  <dcterms:modified xsi:type="dcterms:W3CDTF">2026-10-20T15:10:40Z</dcterms:modified>
</cp:coreProperties>
</file>