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100" d="100"/>
          <a:sy n="100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endParaRPr lang="en-NZ" sz="1400" b="1" dirty="0">
            <a:solidFill>
              <a:schemeClr val="tx1"/>
            </a:solidFill>
          </a:endParaRPr>
        </a:p>
        <a:p>
          <a:r>
            <a:rPr lang="en-NZ" sz="1400" b="1" dirty="0" err="1">
              <a:solidFill>
                <a:schemeClr val="tx1"/>
              </a:solidFill>
            </a:rPr>
            <a:t>Naʻe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fakatupu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ʻe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Sīsū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ʻa</a:t>
          </a:r>
          <a:r>
            <a:rPr lang="en-NZ" sz="1400" b="1" dirty="0">
              <a:solidFill>
                <a:schemeClr val="tx1"/>
              </a:solidFill>
            </a:rPr>
            <a:t> e </a:t>
          </a:r>
          <a:r>
            <a:rPr lang="en-NZ" sz="1400" b="1" dirty="0" err="1">
              <a:solidFill>
                <a:schemeClr val="tx1"/>
              </a:solidFill>
            </a:rPr>
            <a:t>meʻa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kotoa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pē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ʻoku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ʻi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aí</a:t>
          </a:r>
          <a:r>
            <a:rPr lang="en-NZ" sz="1400" b="1" dirty="0">
              <a:solidFill>
                <a:schemeClr val="tx1"/>
              </a:solidFill>
            </a:rPr>
            <a:t> (</a:t>
          </a:r>
          <a:r>
            <a:rPr lang="en-NZ" sz="1400" b="1" err="1">
              <a:solidFill>
                <a:schemeClr val="tx1"/>
              </a:solidFill>
            </a:rPr>
            <a:t>Sione</a:t>
          </a:r>
          <a:r>
            <a:rPr lang="en-NZ" sz="1400" b="1">
              <a:solidFill>
                <a:schemeClr val="tx1"/>
              </a:solidFill>
            </a:rPr>
            <a:t> 1:3)</a:t>
          </a:r>
        </a:p>
        <a:p>
          <a:endParaRPr lang="en" sz="18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endParaRPr lang="en-NZ" sz="1600" b="1" dirty="0">
            <a:solidFill>
              <a:schemeClr val="tx1"/>
            </a:solidFill>
          </a:endParaRPr>
        </a:p>
        <a:p>
          <a:r>
            <a:rPr lang="en-NZ" sz="1600" b="1" dirty="0" err="1">
              <a:solidFill>
                <a:schemeClr val="tx1"/>
              </a:solidFill>
            </a:rPr>
            <a:t>Naʻá</a:t>
          </a:r>
          <a:r>
            <a:rPr lang="en-NZ" sz="1600" b="1" dirty="0">
              <a:solidFill>
                <a:schemeClr val="tx1"/>
              </a:solidFill>
            </a:rPr>
            <a:t> Ne </a:t>
          </a:r>
          <a:r>
            <a:rPr lang="en-NZ" sz="1600" b="1" dirty="0" err="1">
              <a:solidFill>
                <a:schemeClr val="tx1"/>
              </a:solidFill>
            </a:rPr>
            <a:t>foua</a:t>
          </a:r>
          <a:r>
            <a:rPr lang="en-NZ" sz="1600" b="1" dirty="0">
              <a:solidFill>
                <a:schemeClr val="tx1"/>
              </a:solidFill>
            </a:rPr>
            <a:t> e </a:t>
          </a:r>
          <a:r>
            <a:rPr lang="en-NZ" sz="1600" b="1" dirty="0" err="1">
              <a:solidFill>
                <a:schemeClr val="tx1"/>
              </a:solidFill>
            </a:rPr>
            <a:t>ngaahi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faingataʻá</a:t>
          </a:r>
          <a:r>
            <a:rPr lang="en-NZ" sz="1600" b="1" dirty="0">
              <a:solidFill>
                <a:schemeClr val="tx1"/>
              </a:solidFill>
            </a:rPr>
            <a:t>, </a:t>
          </a:r>
          <a:r>
            <a:rPr lang="en-NZ" sz="1600" b="1" dirty="0" err="1">
              <a:solidFill>
                <a:schemeClr val="tx1"/>
              </a:solidFill>
            </a:rPr>
            <a:t>mamahí</a:t>
          </a:r>
          <a:r>
            <a:rPr lang="en-NZ" sz="1600" b="1" dirty="0">
              <a:solidFill>
                <a:schemeClr val="tx1"/>
              </a:solidFill>
            </a:rPr>
            <a:t>, </a:t>
          </a:r>
          <a:r>
            <a:rPr lang="en-NZ" sz="1600" b="1" dirty="0" err="1">
              <a:solidFill>
                <a:schemeClr val="tx1"/>
              </a:solidFill>
            </a:rPr>
            <a:t>fiekaiá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mo</a:t>
          </a:r>
          <a:r>
            <a:rPr lang="en-NZ" sz="1600" b="1" dirty="0">
              <a:solidFill>
                <a:schemeClr val="tx1"/>
              </a:solidFill>
            </a:rPr>
            <a:t> e </a:t>
          </a:r>
          <a:r>
            <a:rPr lang="en-NZ" sz="1600" b="1" dirty="0" err="1">
              <a:solidFill>
                <a:schemeClr val="tx1"/>
              </a:solidFill>
            </a:rPr>
            <a:t>mamahí</a:t>
          </a:r>
          <a:r>
            <a:rPr lang="en-NZ" sz="1600" b="1" dirty="0">
              <a:solidFill>
                <a:schemeClr val="tx1"/>
              </a:solidFill>
            </a:rPr>
            <a:t>, </a:t>
          </a:r>
          <a:r>
            <a:rPr lang="en-NZ" sz="1600" b="1" dirty="0" err="1">
              <a:solidFill>
                <a:schemeClr val="tx1"/>
              </a:solidFill>
            </a:rPr>
            <a:t>hangē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ko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kitautolú</a:t>
          </a:r>
          <a:r>
            <a:rPr lang="en-NZ" sz="1600" b="1" dirty="0">
              <a:solidFill>
                <a:schemeClr val="tx1"/>
              </a:solidFill>
            </a:rPr>
            <a:t> </a:t>
          </a:r>
        </a:p>
        <a:p>
          <a:r>
            <a:rPr lang="en-NZ" sz="1600" b="1" dirty="0">
              <a:solidFill>
                <a:schemeClr val="tx1"/>
              </a:solidFill>
            </a:rPr>
            <a:t>(</a:t>
          </a:r>
          <a:r>
            <a:rPr lang="en-NZ" sz="1600" b="1" dirty="0" err="1">
              <a:solidFill>
                <a:schemeClr val="tx1"/>
              </a:solidFill>
            </a:rPr>
            <a:t>Senesi</a:t>
          </a:r>
          <a:r>
            <a:rPr lang="en-NZ" sz="1600" b="1" dirty="0">
              <a:solidFill>
                <a:schemeClr val="tx1"/>
              </a:solidFill>
            </a:rPr>
            <a:t> 53:3; </a:t>
          </a:r>
          <a:r>
            <a:rPr lang="en-NZ" sz="1600" b="1" dirty="0" err="1">
              <a:solidFill>
                <a:schemeClr val="tx1"/>
              </a:solidFill>
            </a:rPr>
            <a:t>Maʻake</a:t>
          </a:r>
          <a:r>
            <a:rPr lang="en-NZ" sz="1600" b="1" dirty="0">
              <a:solidFill>
                <a:schemeClr val="tx1"/>
              </a:solidFill>
            </a:rPr>
            <a:t> 11:12)</a:t>
          </a:r>
        </a:p>
        <a:p>
          <a:endParaRPr lang="es-ES" sz="16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n-NZ" sz="1600" b="1" dirty="0" err="1">
              <a:solidFill>
                <a:schemeClr val="tx1"/>
              </a:solidFill>
            </a:rPr>
            <a:t>Naʻe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ʻahiʻahiʻi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Ia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ʻo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hangē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pē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ko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kitautolú</a:t>
          </a:r>
          <a:r>
            <a:rPr lang="en-NZ" sz="1600" b="1" dirty="0">
              <a:solidFill>
                <a:schemeClr val="tx1"/>
              </a:solidFill>
            </a:rPr>
            <a:t> (</a:t>
          </a:r>
          <a:r>
            <a:rPr lang="en-NZ" sz="1600" b="1" dirty="0" err="1">
              <a:solidFill>
                <a:schemeClr val="tx1"/>
              </a:solidFill>
            </a:rPr>
            <a:t>Hepelū</a:t>
          </a:r>
          <a:r>
            <a:rPr lang="en-NZ" sz="1600" b="1" dirty="0">
              <a:solidFill>
                <a:schemeClr val="tx1"/>
              </a:solidFill>
            </a:rPr>
            <a:t> 4:15)</a:t>
          </a:r>
          <a:endParaRPr lang="en" sz="16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NZ" sz="1800" b="1" dirty="0" err="1">
              <a:solidFill>
                <a:schemeClr val="tx1"/>
              </a:solidFill>
            </a:rPr>
            <a:t>Naʻá</a:t>
          </a:r>
          <a:r>
            <a:rPr lang="en-NZ" sz="1800" b="1" dirty="0">
              <a:solidFill>
                <a:schemeClr val="tx1"/>
              </a:solidFill>
            </a:rPr>
            <a:t> Ne </a:t>
          </a:r>
          <a:r>
            <a:rPr lang="en-NZ" sz="1800" b="1" dirty="0" err="1">
              <a:solidFill>
                <a:schemeClr val="tx1"/>
              </a:solidFill>
            </a:rPr>
            <a:t>hoko</a:t>
          </a:r>
          <a:r>
            <a:rPr lang="en-NZ" sz="1800" b="1" dirty="0">
              <a:solidFill>
                <a:schemeClr val="tx1"/>
              </a:solidFill>
            </a:rPr>
            <a:t> </a:t>
          </a:r>
          <a:r>
            <a:rPr lang="en-NZ" sz="1800" b="1" dirty="0" err="1">
              <a:solidFill>
                <a:schemeClr val="tx1"/>
              </a:solidFill>
            </a:rPr>
            <a:t>ko</a:t>
          </a:r>
          <a:r>
            <a:rPr lang="en-NZ" sz="1800" b="1" dirty="0">
              <a:solidFill>
                <a:schemeClr val="tx1"/>
              </a:solidFill>
            </a:rPr>
            <a:t> ha </a:t>
          </a:r>
          <a:r>
            <a:rPr lang="en-NZ" sz="1800" b="1" dirty="0" err="1">
              <a:solidFill>
                <a:schemeClr val="tx1"/>
              </a:solidFill>
            </a:rPr>
            <a:t>meʻamoʻui</a:t>
          </a:r>
          <a:r>
            <a:rPr lang="en-NZ" sz="1800" b="1" dirty="0">
              <a:solidFill>
                <a:schemeClr val="tx1"/>
              </a:solidFill>
            </a:rPr>
            <a:t> (</a:t>
          </a:r>
          <a:r>
            <a:rPr lang="en-NZ" sz="1800" b="1" dirty="0" err="1">
              <a:solidFill>
                <a:schemeClr val="tx1"/>
              </a:solidFill>
            </a:rPr>
            <a:t>Sione</a:t>
          </a:r>
          <a:r>
            <a:rPr lang="en-NZ" sz="1800" b="1" dirty="0">
              <a:solidFill>
                <a:schemeClr val="tx1"/>
              </a:solidFill>
            </a:rPr>
            <a:t> 1:14)</a:t>
          </a: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n-NZ" sz="1600" b="1" dirty="0">
              <a:solidFill>
                <a:schemeClr val="tx1"/>
              </a:solidFill>
            </a:rPr>
            <a:t>Pea </a:t>
          </a:r>
          <a:r>
            <a:rPr lang="en-NZ" sz="1600" b="1" dirty="0" err="1">
              <a:solidFill>
                <a:schemeClr val="tx1"/>
              </a:solidFill>
            </a:rPr>
            <a:t>naʻe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hoko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kotoa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ʻeni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koeʻuhi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ko</a:t>
          </a:r>
          <a:r>
            <a:rPr lang="en-NZ" sz="1600" b="1" dirty="0">
              <a:solidFill>
                <a:schemeClr val="tx1"/>
              </a:solidFill>
            </a:rPr>
            <a:t> e </a:t>
          </a:r>
          <a:r>
            <a:rPr lang="en-NZ" sz="1600" b="1" dirty="0" err="1">
              <a:solidFill>
                <a:schemeClr val="tx1"/>
              </a:solidFill>
            </a:rPr>
            <a:t>ʻofa</a:t>
          </a:r>
          <a:r>
            <a:rPr lang="en-NZ" sz="1600" b="1" dirty="0">
              <a:solidFill>
                <a:schemeClr val="tx1"/>
              </a:solidFill>
            </a:rPr>
            <a:t> (1Sione 4:10)</a:t>
          </a:r>
        </a:p>
        <a:p>
          <a:endParaRPr lang="en" sz="1800" b="1" dirty="0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NZ" sz="1400" b="1" dirty="0" err="1">
              <a:solidFill>
                <a:schemeClr val="tx1"/>
              </a:solidFill>
            </a:rPr>
            <a:t>ʻI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heʻene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maté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mo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toetuʻú</a:t>
          </a:r>
          <a:r>
            <a:rPr lang="en-NZ" sz="1400" b="1" dirty="0">
              <a:solidFill>
                <a:schemeClr val="tx1"/>
              </a:solidFill>
            </a:rPr>
            <a:t>, </a:t>
          </a:r>
          <a:r>
            <a:rPr lang="en-NZ" sz="1400" b="1" dirty="0" err="1">
              <a:solidFill>
                <a:schemeClr val="tx1"/>
              </a:solidFill>
            </a:rPr>
            <a:t>naʻá</a:t>
          </a:r>
          <a:r>
            <a:rPr lang="en-NZ" sz="1400" b="1" dirty="0">
              <a:solidFill>
                <a:schemeClr val="tx1"/>
              </a:solidFill>
            </a:rPr>
            <a:t> ne </a:t>
          </a:r>
          <a:r>
            <a:rPr lang="en-NZ" sz="1400" b="1" dirty="0" err="1">
              <a:solidFill>
                <a:schemeClr val="tx1"/>
              </a:solidFill>
            </a:rPr>
            <a:t>fakapapauʻi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mai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ai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kiate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kitautolu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ʻa</a:t>
          </a:r>
          <a:r>
            <a:rPr lang="en-NZ" sz="1400" b="1" dirty="0">
              <a:solidFill>
                <a:schemeClr val="tx1"/>
              </a:solidFill>
            </a:rPr>
            <a:t> e </a:t>
          </a:r>
          <a:r>
            <a:rPr lang="en-NZ" sz="1400" b="1" dirty="0" err="1">
              <a:solidFill>
                <a:schemeClr val="tx1"/>
              </a:solidFill>
            </a:rPr>
            <a:t>moʻui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taʻengata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ʻi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heʻene</a:t>
          </a:r>
          <a:r>
            <a:rPr lang="en-NZ" sz="1400" b="1" dirty="0">
              <a:solidFill>
                <a:schemeClr val="tx1"/>
              </a:solidFill>
            </a:rPr>
            <a:t> </a:t>
          </a:r>
          <a:r>
            <a:rPr lang="en-NZ" sz="1400" b="1" dirty="0" err="1">
              <a:solidFill>
                <a:schemeClr val="tx1"/>
              </a:solidFill>
            </a:rPr>
            <a:t>feohí</a:t>
          </a:r>
          <a:endParaRPr lang="en-NZ" sz="1400" b="1" dirty="0">
            <a:solidFill>
              <a:schemeClr val="tx1"/>
            </a:solidFill>
          </a:endParaRPr>
        </a:p>
        <a:p>
          <a:r>
            <a:rPr lang="en-NZ" sz="1400" b="1" dirty="0">
              <a:solidFill>
                <a:schemeClr val="tx1"/>
              </a:solidFill>
            </a:rPr>
            <a:t>(Loma 6:3-4)</a:t>
          </a: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NZ" sz="1600" b="1" dirty="0" err="1">
              <a:solidFill>
                <a:schemeClr val="tx1"/>
              </a:solidFill>
            </a:rPr>
            <a:t>ʻI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Heʻene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angatonú</a:t>
          </a:r>
          <a:r>
            <a:rPr lang="en-NZ" sz="1600" b="1" dirty="0">
              <a:solidFill>
                <a:schemeClr val="tx1"/>
              </a:solidFill>
            </a:rPr>
            <a:t>, </a:t>
          </a:r>
          <a:r>
            <a:rPr lang="en-NZ" sz="1600" b="1" dirty="0" err="1">
              <a:solidFill>
                <a:schemeClr val="tx1"/>
              </a:solidFill>
            </a:rPr>
            <a:t>naʻá</a:t>
          </a:r>
          <a:r>
            <a:rPr lang="en-NZ" sz="1600" b="1" dirty="0">
              <a:solidFill>
                <a:schemeClr val="tx1"/>
              </a:solidFill>
            </a:rPr>
            <a:t> Ne </a:t>
          </a:r>
          <a:r>
            <a:rPr lang="en-NZ" sz="1600" b="1" dirty="0" err="1">
              <a:solidFill>
                <a:schemeClr val="tx1"/>
              </a:solidFill>
            </a:rPr>
            <a:t>loto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fiemālie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ke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mamahi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koeʻuhí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ko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ʻetau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ngaahi</a:t>
          </a:r>
          <a:r>
            <a:rPr lang="en-NZ" sz="1600" b="1" dirty="0">
              <a:solidFill>
                <a:schemeClr val="tx1"/>
              </a:solidFill>
            </a:rPr>
            <a:t> </a:t>
          </a:r>
          <a:r>
            <a:rPr lang="en-NZ" sz="1600" b="1" dirty="0" err="1">
              <a:solidFill>
                <a:schemeClr val="tx1"/>
              </a:solidFill>
            </a:rPr>
            <a:t>angahalá</a:t>
          </a:r>
          <a:r>
            <a:rPr lang="en-NZ" sz="1600" b="1" dirty="0">
              <a:solidFill>
                <a:schemeClr val="tx1"/>
              </a:solidFill>
            </a:rPr>
            <a:t> (1 Pita 3:18; </a:t>
          </a:r>
          <a:r>
            <a:rPr lang="en-NZ" sz="1600" b="1" dirty="0" err="1">
              <a:solidFill>
                <a:schemeClr val="tx1"/>
              </a:solidFill>
            </a:rPr>
            <a:t>Sione</a:t>
          </a:r>
          <a:r>
            <a:rPr lang="en-NZ" sz="1600" b="1" dirty="0">
              <a:solidFill>
                <a:schemeClr val="tx1"/>
              </a:solidFill>
            </a:rPr>
            <a:t> 10:17-18)</a:t>
          </a:r>
          <a:endParaRPr lang="en" sz="1600" b="1" dirty="0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 err="1">
              <a:solidFill>
                <a:schemeClr val="tx1"/>
              </a:solidFill>
            </a:rPr>
            <a:t>Naʻe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fakatupu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ʻe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Sīsū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ʻa</a:t>
          </a:r>
          <a:r>
            <a:rPr lang="en-NZ" sz="1400" b="1" kern="1200" dirty="0">
              <a:solidFill>
                <a:schemeClr val="tx1"/>
              </a:solidFill>
            </a:rPr>
            <a:t> e </a:t>
          </a:r>
          <a:r>
            <a:rPr lang="en-NZ" sz="1400" b="1" kern="1200" dirty="0" err="1">
              <a:solidFill>
                <a:schemeClr val="tx1"/>
              </a:solidFill>
            </a:rPr>
            <a:t>meʻa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kotoa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pē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ʻoku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ʻi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aí</a:t>
          </a:r>
          <a:r>
            <a:rPr lang="en-NZ" sz="1400" b="1" kern="1200" dirty="0">
              <a:solidFill>
                <a:schemeClr val="tx1"/>
              </a:solidFill>
            </a:rPr>
            <a:t> (</a:t>
          </a:r>
          <a:r>
            <a:rPr lang="en-NZ" sz="1400" b="1" kern="1200" err="1">
              <a:solidFill>
                <a:schemeClr val="tx1"/>
              </a:solidFill>
            </a:rPr>
            <a:t>Sione</a:t>
          </a:r>
          <a:r>
            <a:rPr lang="en-NZ" sz="1400" b="1" kern="1200">
              <a:solidFill>
                <a:schemeClr val="tx1"/>
              </a:solidFill>
            </a:rPr>
            <a:t> 1:3)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solidFill>
              <a:schemeClr val="tx1"/>
            </a:solidFill>
          </a:endParaRP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solidFill>
                <a:schemeClr val="tx1"/>
              </a:solidFill>
            </a:rPr>
            <a:t>Naʻá</a:t>
          </a:r>
          <a:r>
            <a:rPr lang="en-NZ" sz="1800" b="1" kern="1200" dirty="0">
              <a:solidFill>
                <a:schemeClr val="tx1"/>
              </a:solidFill>
            </a:rPr>
            <a:t> Ne </a:t>
          </a:r>
          <a:r>
            <a:rPr lang="en-NZ" sz="1800" b="1" kern="1200" dirty="0" err="1">
              <a:solidFill>
                <a:schemeClr val="tx1"/>
              </a:solidFill>
            </a:rPr>
            <a:t>hoko</a:t>
          </a:r>
          <a:r>
            <a:rPr lang="en-NZ" sz="1800" b="1" kern="1200" dirty="0">
              <a:solidFill>
                <a:schemeClr val="tx1"/>
              </a:solidFill>
            </a:rPr>
            <a:t> </a:t>
          </a:r>
          <a:r>
            <a:rPr lang="en-NZ" sz="1800" b="1" kern="1200" dirty="0" err="1">
              <a:solidFill>
                <a:schemeClr val="tx1"/>
              </a:solidFill>
            </a:rPr>
            <a:t>ko</a:t>
          </a:r>
          <a:r>
            <a:rPr lang="en-NZ" sz="1800" b="1" kern="1200" dirty="0">
              <a:solidFill>
                <a:schemeClr val="tx1"/>
              </a:solidFill>
            </a:rPr>
            <a:t> ha </a:t>
          </a:r>
          <a:r>
            <a:rPr lang="en-NZ" sz="1800" b="1" kern="1200" dirty="0" err="1">
              <a:solidFill>
                <a:schemeClr val="tx1"/>
              </a:solidFill>
            </a:rPr>
            <a:t>meʻamoʻui</a:t>
          </a:r>
          <a:r>
            <a:rPr lang="en-NZ" sz="1800" b="1" kern="1200" dirty="0">
              <a:solidFill>
                <a:schemeClr val="tx1"/>
              </a:solidFill>
            </a:rPr>
            <a:t> (</a:t>
          </a:r>
          <a:r>
            <a:rPr lang="en-NZ" sz="1800" b="1" kern="1200" dirty="0" err="1">
              <a:solidFill>
                <a:schemeClr val="tx1"/>
              </a:solidFill>
            </a:rPr>
            <a:t>Sione</a:t>
          </a:r>
          <a:r>
            <a:rPr lang="en-NZ" sz="1800" b="1" kern="1200" dirty="0">
              <a:solidFill>
                <a:schemeClr val="tx1"/>
              </a:solidFill>
            </a:rPr>
            <a:t> 1:14)</a:t>
          </a: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>
              <a:solidFill>
                <a:schemeClr val="tx1"/>
              </a:solidFill>
            </a:rPr>
            <a:t>Naʻá</a:t>
          </a:r>
          <a:r>
            <a:rPr lang="en-NZ" sz="1600" b="1" kern="1200" dirty="0">
              <a:solidFill>
                <a:schemeClr val="tx1"/>
              </a:solidFill>
            </a:rPr>
            <a:t> Ne </a:t>
          </a:r>
          <a:r>
            <a:rPr lang="en-NZ" sz="1600" b="1" kern="1200" dirty="0" err="1">
              <a:solidFill>
                <a:schemeClr val="tx1"/>
              </a:solidFill>
            </a:rPr>
            <a:t>foua</a:t>
          </a:r>
          <a:r>
            <a:rPr lang="en-NZ" sz="1600" b="1" kern="1200" dirty="0">
              <a:solidFill>
                <a:schemeClr val="tx1"/>
              </a:solidFill>
            </a:rPr>
            <a:t> e </a:t>
          </a:r>
          <a:r>
            <a:rPr lang="en-NZ" sz="1600" b="1" kern="1200" dirty="0" err="1">
              <a:solidFill>
                <a:schemeClr val="tx1"/>
              </a:solidFill>
            </a:rPr>
            <a:t>ngaahi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faingataʻá</a:t>
          </a:r>
          <a:r>
            <a:rPr lang="en-NZ" sz="1600" b="1" kern="1200" dirty="0">
              <a:solidFill>
                <a:schemeClr val="tx1"/>
              </a:solidFill>
            </a:rPr>
            <a:t>, </a:t>
          </a:r>
          <a:r>
            <a:rPr lang="en-NZ" sz="1600" b="1" kern="1200" dirty="0" err="1">
              <a:solidFill>
                <a:schemeClr val="tx1"/>
              </a:solidFill>
            </a:rPr>
            <a:t>mamahí</a:t>
          </a:r>
          <a:r>
            <a:rPr lang="en-NZ" sz="1600" b="1" kern="1200" dirty="0">
              <a:solidFill>
                <a:schemeClr val="tx1"/>
              </a:solidFill>
            </a:rPr>
            <a:t>, </a:t>
          </a:r>
          <a:r>
            <a:rPr lang="en-NZ" sz="1600" b="1" kern="1200" dirty="0" err="1">
              <a:solidFill>
                <a:schemeClr val="tx1"/>
              </a:solidFill>
            </a:rPr>
            <a:t>fiekaiá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mo</a:t>
          </a:r>
          <a:r>
            <a:rPr lang="en-NZ" sz="1600" b="1" kern="1200" dirty="0">
              <a:solidFill>
                <a:schemeClr val="tx1"/>
              </a:solidFill>
            </a:rPr>
            <a:t> e </a:t>
          </a:r>
          <a:r>
            <a:rPr lang="en-NZ" sz="1600" b="1" kern="1200" dirty="0" err="1">
              <a:solidFill>
                <a:schemeClr val="tx1"/>
              </a:solidFill>
            </a:rPr>
            <a:t>mamahí</a:t>
          </a:r>
          <a:r>
            <a:rPr lang="en-NZ" sz="1600" b="1" kern="1200" dirty="0">
              <a:solidFill>
                <a:schemeClr val="tx1"/>
              </a:solidFill>
            </a:rPr>
            <a:t>, </a:t>
          </a:r>
          <a:r>
            <a:rPr lang="en-NZ" sz="1600" b="1" kern="1200" dirty="0" err="1">
              <a:solidFill>
                <a:schemeClr val="tx1"/>
              </a:solidFill>
            </a:rPr>
            <a:t>hangē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ko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kitautolú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solidFill>
                <a:schemeClr val="tx1"/>
              </a:solidFill>
            </a:rPr>
            <a:t>(</a:t>
          </a:r>
          <a:r>
            <a:rPr lang="en-NZ" sz="1600" b="1" kern="1200" dirty="0" err="1">
              <a:solidFill>
                <a:schemeClr val="tx1"/>
              </a:solidFill>
            </a:rPr>
            <a:t>Senesi</a:t>
          </a:r>
          <a:r>
            <a:rPr lang="en-NZ" sz="1600" b="1" kern="1200" dirty="0">
              <a:solidFill>
                <a:schemeClr val="tx1"/>
              </a:solidFill>
            </a:rPr>
            <a:t> 53:3; </a:t>
          </a:r>
          <a:r>
            <a:rPr lang="en-NZ" sz="1600" b="1" kern="1200" dirty="0" err="1">
              <a:solidFill>
                <a:schemeClr val="tx1"/>
              </a:solidFill>
            </a:rPr>
            <a:t>Maʻake</a:t>
          </a:r>
          <a:r>
            <a:rPr lang="en-NZ" sz="1600" b="1" kern="1200" dirty="0">
              <a:solidFill>
                <a:schemeClr val="tx1"/>
              </a:solidFill>
            </a:rPr>
            <a:t> 11:12)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>
              <a:solidFill>
                <a:schemeClr val="tx1"/>
              </a:solidFill>
            </a:rPr>
            <a:t>Naʻe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ʻahiʻahiʻi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Ia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ʻo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hangē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pē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ko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kitautolú</a:t>
          </a:r>
          <a:r>
            <a:rPr lang="en-NZ" sz="1600" b="1" kern="1200" dirty="0">
              <a:solidFill>
                <a:schemeClr val="tx1"/>
              </a:solidFill>
            </a:rPr>
            <a:t> (</a:t>
          </a:r>
          <a:r>
            <a:rPr lang="en-NZ" sz="1600" b="1" kern="1200" dirty="0" err="1">
              <a:solidFill>
                <a:schemeClr val="tx1"/>
              </a:solidFill>
            </a:rPr>
            <a:t>Hepelū</a:t>
          </a:r>
          <a:r>
            <a:rPr lang="en-NZ" sz="1600" b="1" kern="1200" dirty="0">
              <a:solidFill>
                <a:schemeClr val="tx1"/>
              </a:solidFill>
            </a:rPr>
            <a:t> 4:15)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>
              <a:solidFill>
                <a:schemeClr val="tx1"/>
              </a:solidFill>
            </a:rPr>
            <a:t>ʻI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Heʻene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angatonú</a:t>
          </a:r>
          <a:r>
            <a:rPr lang="en-NZ" sz="1600" b="1" kern="1200" dirty="0">
              <a:solidFill>
                <a:schemeClr val="tx1"/>
              </a:solidFill>
            </a:rPr>
            <a:t>, </a:t>
          </a:r>
          <a:r>
            <a:rPr lang="en-NZ" sz="1600" b="1" kern="1200" dirty="0" err="1">
              <a:solidFill>
                <a:schemeClr val="tx1"/>
              </a:solidFill>
            </a:rPr>
            <a:t>naʻá</a:t>
          </a:r>
          <a:r>
            <a:rPr lang="en-NZ" sz="1600" b="1" kern="1200" dirty="0">
              <a:solidFill>
                <a:schemeClr val="tx1"/>
              </a:solidFill>
            </a:rPr>
            <a:t> Ne </a:t>
          </a:r>
          <a:r>
            <a:rPr lang="en-NZ" sz="1600" b="1" kern="1200" dirty="0" err="1">
              <a:solidFill>
                <a:schemeClr val="tx1"/>
              </a:solidFill>
            </a:rPr>
            <a:t>loto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fiemālie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ke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mamahi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koeʻuhí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ko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ʻetau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ngaahi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angahalá</a:t>
          </a:r>
          <a:r>
            <a:rPr lang="en-NZ" sz="1600" b="1" kern="1200" dirty="0">
              <a:solidFill>
                <a:schemeClr val="tx1"/>
              </a:solidFill>
            </a:rPr>
            <a:t> (1 Pita 3:18; </a:t>
          </a:r>
          <a:r>
            <a:rPr lang="en-NZ" sz="1600" b="1" kern="1200" dirty="0" err="1">
              <a:solidFill>
                <a:schemeClr val="tx1"/>
              </a:solidFill>
            </a:rPr>
            <a:t>Sione</a:t>
          </a:r>
          <a:r>
            <a:rPr lang="en-NZ" sz="1600" b="1" kern="1200" dirty="0">
              <a:solidFill>
                <a:schemeClr val="tx1"/>
              </a:solidFill>
            </a:rPr>
            <a:t> 10:17-18)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 err="1">
              <a:solidFill>
                <a:schemeClr val="tx1"/>
              </a:solidFill>
            </a:rPr>
            <a:t>ʻI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heʻene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maté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mo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toetuʻú</a:t>
          </a:r>
          <a:r>
            <a:rPr lang="en-NZ" sz="1400" b="1" kern="1200" dirty="0">
              <a:solidFill>
                <a:schemeClr val="tx1"/>
              </a:solidFill>
            </a:rPr>
            <a:t>, </a:t>
          </a:r>
          <a:r>
            <a:rPr lang="en-NZ" sz="1400" b="1" kern="1200" dirty="0" err="1">
              <a:solidFill>
                <a:schemeClr val="tx1"/>
              </a:solidFill>
            </a:rPr>
            <a:t>naʻá</a:t>
          </a:r>
          <a:r>
            <a:rPr lang="en-NZ" sz="1400" b="1" kern="1200" dirty="0">
              <a:solidFill>
                <a:schemeClr val="tx1"/>
              </a:solidFill>
            </a:rPr>
            <a:t> ne </a:t>
          </a:r>
          <a:r>
            <a:rPr lang="en-NZ" sz="1400" b="1" kern="1200" dirty="0" err="1">
              <a:solidFill>
                <a:schemeClr val="tx1"/>
              </a:solidFill>
            </a:rPr>
            <a:t>fakapapauʻi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mai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ai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kiate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kitautolu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ʻa</a:t>
          </a:r>
          <a:r>
            <a:rPr lang="en-NZ" sz="1400" b="1" kern="1200" dirty="0">
              <a:solidFill>
                <a:schemeClr val="tx1"/>
              </a:solidFill>
            </a:rPr>
            <a:t> e </a:t>
          </a:r>
          <a:r>
            <a:rPr lang="en-NZ" sz="1400" b="1" kern="1200" dirty="0" err="1">
              <a:solidFill>
                <a:schemeClr val="tx1"/>
              </a:solidFill>
            </a:rPr>
            <a:t>moʻui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taʻengata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ʻi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heʻene</a:t>
          </a:r>
          <a:r>
            <a:rPr lang="en-NZ" sz="1400" b="1" kern="1200" dirty="0">
              <a:solidFill>
                <a:schemeClr val="tx1"/>
              </a:solidFill>
            </a:rPr>
            <a:t> </a:t>
          </a:r>
          <a:r>
            <a:rPr lang="en-NZ" sz="1400" b="1" kern="1200" dirty="0" err="1">
              <a:solidFill>
                <a:schemeClr val="tx1"/>
              </a:solidFill>
            </a:rPr>
            <a:t>feohí</a:t>
          </a:r>
          <a:endParaRPr lang="en-NZ" sz="1400" b="1" kern="1200" dirty="0">
            <a:solidFill>
              <a:schemeClr val="tx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>
              <a:solidFill>
                <a:schemeClr val="tx1"/>
              </a:solidFill>
            </a:rPr>
            <a:t>(Loma 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>
              <a:solidFill>
                <a:schemeClr val="tx1"/>
              </a:solidFill>
            </a:rPr>
            <a:t>Pea </a:t>
          </a:r>
          <a:r>
            <a:rPr lang="en-NZ" sz="1600" b="1" kern="1200" dirty="0" err="1">
              <a:solidFill>
                <a:schemeClr val="tx1"/>
              </a:solidFill>
            </a:rPr>
            <a:t>naʻe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hoko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kotoa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ʻeni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koeʻuhi</a:t>
          </a:r>
          <a:r>
            <a:rPr lang="en-NZ" sz="1600" b="1" kern="1200" dirty="0">
              <a:solidFill>
                <a:schemeClr val="tx1"/>
              </a:solidFill>
            </a:rPr>
            <a:t> </a:t>
          </a:r>
          <a:r>
            <a:rPr lang="en-NZ" sz="1600" b="1" kern="1200" dirty="0" err="1">
              <a:solidFill>
                <a:schemeClr val="tx1"/>
              </a:solidFill>
            </a:rPr>
            <a:t>ko</a:t>
          </a:r>
          <a:r>
            <a:rPr lang="en-NZ" sz="1600" b="1" kern="1200" dirty="0">
              <a:solidFill>
                <a:schemeClr val="tx1"/>
              </a:solidFill>
            </a:rPr>
            <a:t> e </a:t>
          </a:r>
          <a:r>
            <a:rPr lang="en-NZ" sz="1600" b="1" kern="1200" dirty="0" err="1">
              <a:solidFill>
                <a:schemeClr val="tx1"/>
              </a:solidFill>
            </a:rPr>
            <a:t>ʻofa</a:t>
          </a:r>
          <a:r>
            <a:rPr lang="en-NZ" sz="1600" b="1" kern="1200" dirty="0">
              <a:solidFill>
                <a:schemeClr val="tx1"/>
              </a:solidFill>
            </a:rPr>
            <a:t> (1Sione 4:10)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solidFill>
              <a:schemeClr val="tx1"/>
            </a:solidFill>
          </a:endParaRP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06/04/2024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1532965" y="0"/>
            <a:ext cx="84895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i-FI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 E TAU ’I HE PUIPUITU’A ’O E NGAAHI TAU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99C1DF"/>
                </a:solidFill>
              </a:rPr>
              <a:t>Lesoni 1 ki he ʻaho 6 ʻo ʻEpeleli 2024</a:t>
            </a: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-580549" y="-41529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FEPAKIPAKI HE ʻAHO NI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ʻokú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faʻa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fakamoʻui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kakato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ʻOtuá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iá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koeʻuhí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ʻokú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moʻui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maʻu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taukapoʻi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Hepelū</a:t>
            </a:r>
            <a:r>
              <a:rPr lang="en-NZ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246650"/>
            <a:ext cx="821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huki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</a:t>
            </a:r>
            <a:r>
              <a:rPr lang="en-NZ" sz="2000" b="1" dirty="0"/>
              <a:t> </a:t>
            </a:r>
            <a:r>
              <a:rPr lang="en-NZ" sz="2000" b="1" dirty="0" err="1"/>
              <a:t>maʻatautolu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Fale</a:t>
            </a:r>
            <a:r>
              <a:rPr lang="en-NZ" sz="2000" b="1" dirty="0"/>
              <a:t> </a:t>
            </a:r>
            <a:r>
              <a:rPr lang="en-NZ" sz="2000" b="1" dirty="0" err="1"/>
              <a:t>Hufangaʻanga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 (</a:t>
            </a:r>
            <a:r>
              <a:rPr lang="en-NZ" sz="2000" b="1" dirty="0" err="1"/>
              <a:t>Hepelu</a:t>
            </a:r>
            <a:r>
              <a:rPr lang="en-NZ" sz="2000" b="1" dirty="0"/>
              <a:t>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336211" y="4159053"/>
            <a:ext cx="47469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finangalo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Sīsū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falala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fie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moʻuí</a:t>
            </a:r>
            <a:r>
              <a:rPr lang="en-NZ" sz="2000" b="1" dirty="0"/>
              <a:t> (</a:t>
            </a:r>
            <a:r>
              <a:rPr lang="en-NZ" sz="2000" b="1" dirty="0" err="1"/>
              <a:t>Sione</a:t>
            </a:r>
            <a:r>
              <a:rPr lang="en-NZ" sz="2000" b="1" dirty="0"/>
              <a:t> 14:13-14). </a:t>
            </a:r>
            <a:r>
              <a:rPr lang="en-NZ" sz="2000" b="1" dirty="0" err="1"/>
              <a:t>Ko</a:t>
            </a:r>
            <a:r>
              <a:rPr lang="en-NZ" sz="2000" b="1" dirty="0"/>
              <a:t> 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manavaheé</a:t>
            </a:r>
            <a:r>
              <a:rPr lang="en-NZ" sz="2000" b="1" dirty="0"/>
              <a:t>, </a:t>
            </a:r>
            <a:r>
              <a:rPr lang="en-NZ" sz="2000" b="1" dirty="0" err="1"/>
              <a:t>ʻokú</a:t>
            </a:r>
            <a:r>
              <a:rPr lang="en-NZ" sz="2000" b="1" dirty="0"/>
              <a:t> ne </a:t>
            </a:r>
            <a:r>
              <a:rPr lang="en-NZ" sz="2000" b="1" dirty="0" err="1"/>
              <a:t>ʻomi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melinó</a:t>
            </a:r>
            <a:r>
              <a:rPr lang="en-NZ" sz="2000" b="1" dirty="0"/>
              <a:t>; </a:t>
            </a:r>
            <a:r>
              <a:rPr lang="en-NZ" sz="2000" b="1" dirty="0" err="1"/>
              <a:t>ko</a:t>
            </a:r>
            <a:r>
              <a:rPr lang="en-NZ" sz="2000" b="1" dirty="0"/>
              <a:t> 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ongoʻi</a:t>
            </a:r>
            <a:r>
              <a:rPr lang="en-NZ" sz="2000" b="1" dirty="0"/>
              <a:t> </a:t>
            </a:r>
            <a:r>
              <a:rPr lang="en-NZ" sz="2000" b="1" dirty="0" err="1"/>
              <a:t>halaiá</a:t>
            </a:r>
            <a:r>
              <a:rPr lang="en-NZ" sz="2000" b="1" dirty="0"/>
              <a:t>, </a:t>
            </a:r>
            <a:r>
              <a:rPr lang="en-NZ" sz="2000" b="1" dirty="0" err="1"/>
              <a:t>ʻokú</a:t>
            </a:r>
            <a:r>
              <a:rPr lang="en-NZ" sz="2000" b="1" dirty="0"/>
              <a:t> ne </a:t>
            </a:r>
            <a:r>
              <a:rPr lang="en-NZ" sz="2000" b="1" dirty="0" err="1"/>
              <a:t>ʻomi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fakamolemolé</a:t>
            </a:r>
            <a:r>
              <a:rPr lang="en-NZ" sz="2000" b="1" dirty="0"/>
              <a:t>;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vaivai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ʻomi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malohi</a:t>
            </a:r>
            <a:r>
              <a:rPr lang="en-NZ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74760" y="3175050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,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fakaafeʻi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fakaofiofi</a:t>
            </a:r>
            <a:r>
              <a:rPr lang="en-NZ" sz="2000" b="1" dirty="0"/>
              <a:t> </a:t>
            </a:r>
            <a:r>
              <a:rPr lang="en-NZ" sz="2000" b="1" dirty="0" err="1"/>
              <a:t>ki</a:t>
            </a:r>
            <a:r>
              <a:rPr lang="en-NZ" sz="2000" b="1" dirty="0"/>
              <a:t> he ʻ </a:t>
            </a:r>
            <a:r>
              <a:rPr lang="en-NZ" sz="2000" b="1" dirty="0" err="1"/>
              <a:t>Otuá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loto</a:t>
            </a:r>
            <a:r>
              <a:rPr lang="en-NZ" sz="2000" b="1" dirty="0"/>
              <a:t> - </a:t>
            </a:r>
            <a:r>
              <a:rPr lang="en-NZ" sz="2000" b="1" dirty="0" err="1"/>
              <a:t>falala</a:t>
            </a:r>
            <a:r>
              <a:rPr lang="en-NZ" sz="2000" b="1" dirty="0"/>
              <a:t> </a:t>
            </a:r>
            <a:r>
              <a:rPr lang="en-NZ" sz="2000" b="1" dirty="0" err="1"/>
              <a:t>fakafou</a:t>
            </a:r>
            <a:r>
              <a:rPr lang="en-NZ" sz="2000" b="1" dirty="0"/>
              <a:t> ʻ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Sīsū</a:t>
            </a:r>
            <a:r>
              <a:rPr lang="en-NZ" sz="2000" b="1" dirty="0"/>
              <a:t> (Hep.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74761" y="1928514"/>
            <a:ext cx="77513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malumalu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taʻataʻa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lilingi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kolosi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ai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Sisu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Tamai</a:t>
            </a:r>
            <a:r>
              <a:rPr lang="en-NZ" sz="2000" b="1" dirty="0"/>
              <a:t> – pea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ʻunivesi</a:t>
            </a:r>
            <a:r>
              <a:rPr lang="en-NZ" sz="2000" b="1" dirty="0"/>
              <a:t> – </a:t>
            </a:r>
            <a:r>
              <a:rPr lang="en-NZ" sz="2000" b="1" dirty="0" err="1"/>
              <a:t>ko</a:t>
            </a:r>
            <a:r>
              <a:rPr lang="en-NZ" sz="2000" b="1" dirty="0"/>
              <a:t> ha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angatonu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haohaoa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taau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ha </a:t>
            </a:r>
            <a:r>
              <a:rPr lang="en-NZ" sz="2000" b="1" dirty="0" err="1"/>
              <a:t>nofoʻanga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Langi.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500814" y="1459409"/>
            <a:ext cx="951973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800" b="1" dirty="0">
                <a:latin typeface="Constantia" panose="02030602050306030303" pitchFamily="18" charset="0"/>
              </a:rPr>
              <a:t>"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taimi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lōmekina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ngaahi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ʻahiʻahí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taimi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hanga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tokangá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puputuʻú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fakapoʻulí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ʻākilotoa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laumālié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hanga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feituʻu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naʻá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mamata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fakamuimui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māmá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Malolo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ʻofa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Kalaisi</a:t>
            </a:r>
            <a:r>
              <a:rPr lang="en-NZ" sz="2800" b="1" dirty="0">
                <a:latin typeface="Constantia" panose="02030602050306030303" pitchFamily="18" charset="0"/>
              </a:rPr>
              <a:t> pea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tokanga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taimi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fefaʻuhi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angahalá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taukei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lotó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taimi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ngaohikoviʻi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ongoʻi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halaiá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laumālié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fakamafasiaʻi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konisēnisí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taimi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kapusi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taʻetuí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ʻatamaí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manatuʻi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feʻunga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ʻaloʻofa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Kalaisí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fakavaivaiʻi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angahalá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tekeʻi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fakapoʻulí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heʻetau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feohi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Fakamoʻuí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ʻoku</a:t>
            </a:r>
            <a:r>
              <a:rPr lang="en-NZ" sz="2800" b="1" dirty="0">
                <a:latin typeface="Constantia" panose="02030602050306030303" pitchFamily="18" charset="0"/>
              </a:rPr>
              <a:t> tau </a:t>
            </a:r>
            <a:r>
              <a:rPr lang="en-NZ" sz="2800" b="1" dirty="0" err="1">
                <a:latin typeface="Constantia" panose="02030602050306030303" pitchFamily="18" charset="0"/>
              </a:rPr>
              <a:t>hū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potu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melinó</a:t>
            </a:r>
            <a:r>
              <a:rPr lang="en-NZ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3802616" y="576475"/>
            <a:ext cx="4998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Ngāue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Fakamoʻuí</a:t>
            </a:r>
            <a:r>
              <a:rPr lang="en-NZ" sz="1600" b="1" dirty="0"/>
              <a:t>, p.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00925" y="4415967"/>
            <a:ext cx="4486275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ʻetau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Maikeli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ʻāngelo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tauʻi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fuʻu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pea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tau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fuʻu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ʻāngelo.Ka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ikuna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pea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potu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(Fakah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ā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739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NZ" sz="20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Ko</a:t>
            </a:r>
            <a:r>
              <a:rPr lang="en-NZ" sz="20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e </a:t>
            </a:r>
            <a:r>
              <a:rPr lang="en-NZ" sz="20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kamataʻanga</a:t>
            </a:r>
            <a:r>
              <a:rPr lang="en-NZ" sz="20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NZ" sz="20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ʻo</a:t>
            </a:r>
            <a:r>
              <a:rPr lang="en-NZ" sz="20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e </a:t>
            </a:r>
            <a:r>
              <a:rPr lang="en-NZ" sz="2000" b="1" dirty="0" err="1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fepakipaki</a:t>
            </a:r>
            <a:endParaRPr lang="en-NZ" sz="20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NZ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Angatuʻu</a:t>
            </a:r>
            <a:r>
              <a:rPr lang="en-NZ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NZ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ʻi</a:t>
            </a:r>
            <a:r>
              <a:rPr lang="en-NZ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he </a:t>
            </a:r>
            <a:r>
              <a:rPr lang="en-NZ" sz="2400" b="1" dirty="0" err="1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Langí</a:t>
            </a:r>
            <a:endParaRPr lang="en-NZ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en-NZ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Angatuʻu</a:t>
            </a:r>
            <a:r>
              <a:rPr lang="en-NZ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NZ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ʻi</a:t>
            </a:r>
            <a:r>
              <a:rPr lang="en-NZ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he </a:t>
            </a:r>
            <a:r>
              <a:rPr lang="en-NZ" sz="2400" b="1" dirty="0" err="1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Māmaní</a:t>
            </a:r>
            <a:endParaRPr lang="en-NZ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it-IT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toe foki mai ʻa e ʻofa</a:t>
            </a: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Ko e fepakipaki he ʻaho ni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0"/>
            <a:ext cx="487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fepakipaki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. </a:t>
            </a:r>
            <a:r>
              <a:rPr lang="en-NZ" b="1" dirty="0" err="1"/>
              <a:t>Tatau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ʻiloʻi</a:t>
            </a:r>
            <a:r>
              <a:rPr lang="en-NZ" b="1" dirty="0"/>
              <a:t>,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tui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malava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endParaRPr lang="en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23562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23479"/>
            <a:ext cx="944887" cy="3199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4690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497" y="6246826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515376"/>
            <a:ext cx="48788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fakatuʻuní</a:t>
            </a:r>
            <a:r>
              <a:rPr lang="en-NZ" b="1" dirty="0"/>
              <a:t> ʻ a e </a:t>
            </a:r>
            <a:r>
              <a:rPr lang="en-NZ" b="1" dirty="0" err="1"/>
              <a:t>founga</a:t>
            </a:r>
            <a:r>
              <a:rPr lang="en-NZ" b="1" dirty="0"/>
              <a:t> - pule </a:t>
            </a:r>
            <a:r>
              <a:rPr lang="en-NZ" b="1" dirty="0" err="1"/>
              <a:t>tonu</a:t>
            </a:r>
            <a:r>
              <a:rPr lang="en-NZ" b="1" dirty="0"/>
              <a:t> ʻ a e ʻ </a:t>
            </a:r>
            <a:r>
              <a:rPr lang="en-NZ" b="1" dirty="0" err="1"/>
              <a:t>Otuá</a:t>
            </a:r>
            <a:r>
              <a:rPr lang="en-NZ" b="1" dirty="0"/>
              <a:t>, ʻ a e </a:t>
            </a:r>
            <a:r>
              <a:rPr lang="en-NZ" b="1" dirty="0" err="1"/>
              <a:t>mateaki</a:t>
            </a:r>
            <a:r>
              <a:rPr lang="en-NZ" b="1" dirty="0"/>
              <a:t> ʻ a e </a:t>
            </a:r>
            <a:r>
              <a:rPr lang="en-NZ" b="1" dirty="0" err="1"/>
              <a:t>kau</a:t>
            </a:r>
            <a:r>
              <a:rPr lang="en-NZ" b="1" dirty="0"/>
              <a:t> ʻ </a:t>
            </a:r>
            <a:r>
              <a:rPr lang="en-NZ" b="1" dirty="0" err="1"/>
              <a:t>āngeló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māmani</a:t>
            </a:r>
            <a:r>
              <a:rPr lang="en-NZ" b="1" dirty="0"/>
              <a:t> </a:t>
            </a:r>
            <a:r>
              <a:rPr lang="en-NZ" b="1" dirty="0" err="1"/>
              <a:t>taʻelavameʻá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fakatuʻi</a:t>
            </a:r>
            <a:r>
              <a:rPr lang="en-NZ" b="1" dirty="0"/>
              <a:t> </a:t>
            </a:r>
            <a:r>
              <a:rPr lang="en-NZ" b="1" dirty="0" err="1"/>
              <a:t>hoʻomou</a:t>
            </a:r>
            <a:r>
              <a:rPr lang="en-NZ" b="1" dirty="0"/>
              <a:t> </a:t>
            </a:r>
            <a:r>
              <a:rPr lang="en-NZ" b="1" dirty="0" err="1"/>
              <a:t>mateaki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au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117346"/>
            <a:ext cx="48788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fakalaumālie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mālohi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fepakipakí</a:t>
            </a:r>
            <a:r>
              <a:rPr lang="en-NZ" sz="1600" b="1" dirty="0"/>
              <a:t>,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tau </a:t>
            </a:r>
            <a:r>
              <a:rPr lang="en-NZ" sz="1600" b="1" dirty="0" err="1"/>
              <a:t>fakatokangaʻi</a:t>
            </a:r>
            <a:r>
              <a:rPr lang="en-NZ" sz="1600" b="1" dirty="0"/>
              <a:t> (</a:t>
            </a:r>
            <a:r>
              <a:rPr lang="en-NZ" sz="1600" b="1" dirty="0" err="1"/>
              <a:t>ʻEfesō</a:t>
            </a:r>
            <a:r>
              <a:rPr lang="en-NZ" sz="1600" b="1" dirty="0"/>
              <a:t> 6:12). </a:t>
            </a:r>
            <a:r>
              <a:rPr lang="en-NZ" sz="1600" b="1" dirty="0" err="1"/>
              <a:t>Kae</a:t>
            </a:r>
            <a:r>
              <a:rPr lang="en-NZ" sz="1600" b="1" dirty="0"/>
              <a:t> </a:t>
            </a:r>
            <a:r>
              <a:rPr lang="en-NZ" sz="1600" b="1" dirty="0" err="1"/>
              <a:t>kehe</a:t>
            </a:r>
            <a:r>
              <a:rPr lang="en-NZ" sz="1600" b="1" dirty="0"/>
              <a:t>, ʻ </a:t>
            </a:r>
            <a:r>
              <a:rPr lang="en-NZ" sz="1600" b="1" dirty="0" err="1"/>
              <a:t>oku</a:t>
            </a:r>
            <a:r>
              <a:rPr lang="en-NZ" sz="1600" b="1" dirty="0"/>
              <a:t> lava </a:t>
            </a:r>
            <a:r>
              <a:rPr lang="en-NZ" sz="1600" b="1" dirty="0" err="1"/>
              <a:t>ke</a:t>
            </a:r>
            <a:r>
              <a:rPr lang="en-NZ" sz="1600" b="1" dirty="0"/>
              <a:t> tau </a:t>
            </a:r>
            <a:r>
              <a:rPr lang="en-NZ" sz="1600" b="1" dirty="0" err="1"/>
              <a:t>ongoʻi</a:t>
            </a:r>
            <a:r>
              <a:rPr lang="en-NZ" sz="1600" b="1" dirty="0"/>
              <a:t> ʻ a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nunuʻa</a:t>
            </a:r>
            <a:r>
              <a:rPr lang="en-NZ" sz="1600" b="1" dirty="0"/>
              <a:t> ʻ o e </a:t>
            </a:r>
            <a:r>
              <a:rPr lang="en-NZ" sz="1600" b="1" dirty="0" err="1"/>
              <a:t>taú</a:t>
            </a:r>
            <a:r>
              <a:rPr lang="en-NZ" sz="1600" b="1" dirty="0"/>
              <a:t>.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fakatamaki</a:t>
            </a:r>
            <a:r>
              <a:rPr lang="en-NZ" sz="1600" b="1" dirty="0"/>
              <a:t>, </a:t>
            </a:r>
            <a:r>
              <a:rPr lang="en-NZ" sz="1600" b="1" dirty="0" err="1"/>
              <a:t>angaʻuli</a:t>
            </a:r>
            <a:r>
              <a:rPr lang="en-NZ" sz="1600" b="1" dirty="0"/>
              <a:t>, mate ...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KO E </a:t>
            </a:r>
            <a:r>
              <a:rPr lang="en-NZ" sz="44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KAMATAʻANGA</a:t>
            </a:r>
            <a:r>
              <a:rPr lang="en-NZ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</a:t>
            </a:r>
            <a:r>
              <a:rPr lang="en-NZ" sz="4400" b="1" dirty="0" err="1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ʻO</a:t>
            </a:r>
            <a:r>
              <a:rPr lang="en-NZ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E FEPAKIPAKI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1188720" y="564861"/>
            <a:ext cx="9326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mou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taʻehalaia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homou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halá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talu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fakatupu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ai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kimoutolú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aʻu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angahalá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ʻIsikeli</a:t>
            </a:r>
            <a:r>
              <a:rPr lang="en-NZ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635282" y="1263738"/>
            <a:ext cx="6927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moʻoniʻi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ʻ </a:t>
            </a:r>
            <a:r>
              <a:rPr lang="en-NZ" b="1" dirty="0" err="1"/>
              <a:t>i</a:t>
            </a:r>
            <a:r>
              <a:rPr lang="en-NZ" b="1" dirty="0"/>
              <a:t> ʻ </a:t>
            </a:r>
            <a:r>
              <a:rPr lang="en-NZ" b="1" dirty="0" err="1"/>
              <a:t>Ītení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ha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fakaʻaiʻai</a:t>
            </a:r>
            <a:r>
              <a:rPr lang="en-NZ" b="1" dirty="0"/>
              <a:t> ʻ a ʻ </a:t>
            </a:r>
            <a:r>
              <a:rPr lang="en-NZ" b="1" dirty="0" err="1"/>
              <a:t>Ivi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taʻefalala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ʻ </a:t>
            </a:r>
            <a:r>
              <a:rPr lang="en-NZ" b="1" dirty="0" err="1"/>
              <a:t>Otuá</a:t>
            </a:r>
            <a:r>
              <a:rPr lang="en-NZ" b="1" dirty="0"/>
              <a:t>,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fakahuʻunga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ha </a:t>
            </a:r>
            <a:r>
              <a:rPr lang="en-NZ" b="1" dirty="0" err="1"/>
              <a:t>angatuʻu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ʻ 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muʻa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ʻ a e </a:t>
            </a:r>
            <a:r>
              <a:rPr lang="en-NZ" b="1" dirty="0" err="1"/>
              <a:t>faʻahinga</a:t>
            </a:r>
            <a:r>
              <a:rPr lang="en-NZ" b="1" dirty="0"/>
              <a:t> ʻ o e </a:t>
            </a:r>
            <a:r>
              <a:rPr lang="en-NZ" b="1" dirty="0" err="1"/>
              <a:t>tangatá</a:t>
            </a:r>
            <a:r>
              <a:rPr lang="en-NZ" b="1" dirty="0"/>
              <a:t> (</a:t>
            </a:r>
            <a:r>
              <a:rPr lang="en-NZ" b="1" dirty="0" err="1"/>
              <a:t>Sēnesi</a:t>
            </a:r>
            <a:r>
              <a:rPr lang="en-NZ" b="1" dirty="0"/>
              <a:t>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2555411" y="3741620"/>
            <a:ext cx="7007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fehuʻi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kitautolú</a:t>
            </a:r>
            <a:r>
              <a:rPr lang="en-NZ" b="1" dirty="0"/>
              <a:t>: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tēvoló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 ha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kovi</a:t>
            </a:r>
            <a:r>
              <a:rPr lang="en-NZ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611640" y="2549184"/>
            <a:ext cx="68028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ʻ e </a:t>
            </a:r>
            <a:r>
              <a:rPr lang="en-NZ" b="1" dirty="0" err="1"/>
              <a:t>Sīsū</a:t>
            </a:r>
            <a:r>
              <a:rPr lang="en-NZ" b="1" dirty="0"/>
              <a:t> ʻ a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ení</a:t>
            </a:r>
            <a:r>
              <a:rPr lang="en-NZ" b="1" dirty="0"/>
              <a:t> ʻ a </a:t>
            </a:r>
            <a:r>
              <a:rPr lang="en-NZ" b="1" dirty="0" err="1"/>
              <a:t>ia</a:t>
            </a:r>
            <a:r>
              <a:rPr lang="en-NZ" b="1" dirty="0"/>
              <a:t> ʻ </a:t>
            </a:r>
            <a:r>
              <a:rPr lang="en-NZ" b="1" dirty="0" err="1"/>
              <a:t>okú</a:t>
            </a:r>
            <a:r>
              <a:rPr lang="en-NZ" b="1" dirty="0"/>
              <a:t> ne </a:t>
            </a:r>
            <a:r>
              <a:rPr lang="en-NZ" b="1" dirty="0" err="1"/>
              <a:t>tūtuuʻi</a:t>
            </a:r>
            <a:r>
              <a:rPr lang="en-NZ" b="1" dirty="0"/>
              <a:t> ʻ a e </a:t>
            </a:r>
            <a:r>
              <a:rPr lang="en-NZ" b="1" dirty="0" err="1"/>
              <a:t>taʻefalala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vahaʻa</a:t>
            </a:r>
            <a:r>
              <a:rPr lang="en-NZ" b="1" dirty="0"/>
              <a:t> ʻ o e ʻ 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ʻ 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meʻamoʻuí</a:t>
            </a:r>
            <a:r>
              <a:rPr lang="en-NZ" b="1" dirty="0"/>
              <a:t> "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fili</a:t>
            </a:r>
            <a:r>
              <a:rPr lang="en-NZ" b="1" dirty="0"/>
              <a:t>," ʻ 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fakahaaʻi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tēvoló</a:t>
            </a:r>
            <a:r>
              <a:rPr lang="en-NZ" b="1" dirty="0"/>
              <a:t> (</a:t>
            </a:r>
            <a:r>
              <a:rPr lang="en-NZ" b="1" dirty="0" err="1"/>
              <a:t>Matiu</a:t>
            </a:r>
            <a:r>
              <a:rPr lang="en-NZ" b="1" dirty="0"/>
              <a:t> 13;39)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554432" y="4796910"/>
            <a:ext cx="68028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haohaoa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Lusifā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anga</a:t>
            </a:r>
            <a:r>
              <a:rPr lang="en-NZ" b="1" dirty="0"/>
              <a:t> </a:t>
            </a:r>
            <a:r>
              <a:rPr lang="en-NZ" b="1" dirty="0" err="1"/>
              <a:t>fēfē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tēvoló</a:t>
            </a:r>
            <a:r>
              <a:rPr lang="en-NZ" b="1" dirty="0"/>
              <a:t>?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fēfē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fepaki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vahaʻa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?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ange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hangē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fakatupú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tauʻatāina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filí</a:t>
            </a:r>
            <a:r>
              <a:rPr lang="en-NZ" b="1" dirty="0"/>
              <a:t>, pea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Lusifā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angatuʻu</a:t>
            </a:r>
            <a:r>
              <a:rPr lang="en-NZ" b="1" dirty="0"/>
              <a:t>, pea </a:t>
            </a:r>
            <a:r>
              <a:rPr lang="en-NZ" b="1" dirty="0" err="1"/>
              <a:t>feinga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nofoʻi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taloni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 (</a:t>
            </a:r>
            <a:r>
              <a:rPr lang="en-NZ" b="1" dirty="0" err="1"/>
              <a:t>ʻIsikeli</a:t>
            </a:r>
            <a:r>
              <a:rPr lang="en-NZ" b="1" dirty="0"/>
              <a:t> 28:15; Is.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ANGATUʻU</a:t>
            </a:r>
            <a:r>
              <a:rPr lang="en-NZ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LANGÍ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tafiʻi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hiku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vahe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tolu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fetuʻu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tolongi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kinautolu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mamani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..." (</a:t>
            </a:r>
            <a:r>
              <a:rPr lang="en-NZ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Fakaha</a:t>
            </a:r>
            <a:r>
              <a:rPr lang="en-NZ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39" y="2523527"/>
            <a:ext cx="4933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holi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Lusifā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ne </a:t>
            </a:r>
            <a:r>
              <a:rPr lang="en-NZ" b="1" dirty="0" err="1"/>
              <a:t>faʻao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taloni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Langí</a:t>
            </a:r>
            <a:r>
              <a:rPr lang="en-NZ" b="1" dirty="0"/>
              <a:t>,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ʻohake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ha </a:t>
            </a:r>
            <a:r>
              <a:rPr lang="en-NZ" b="1" dirty="0" err="1"/>
              <a:t>veiveiua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ʻāngeló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fakamaau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puleʻanga</a:t>
            </a:r>
            <a:r>
              <a:rPr lang="en-NZ" b="1" dirty="0"/>
              <a:t> </a:t>
            </a:r>
            <a:r>
              <a:rPr lang="en-NZ" b="1" dirty="0" err="1"/>
              <a:t>fakalangí</a:t>
            </a:r>
            <a:r>
              <a:rPr lang="en-NZ" b="1" dirty="0"/>
              <a:t>.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tauʻataina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?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hā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fakamoʻulaloa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lao</a:t>
            </a:r>
            <a:r>
              <a:rPr lang="en-NZ" b="1" dirty="0"/>
              <a:t> </a:t>
            </a:r>
            <a:r>
              <a:rPr lang="en-NZ" b="1" dirty="0" err="1"/>
              <a:t>kovi</a:t>
            </a:r>
            <a:r>
              <a:rPr lang="en-NZ" b="1" dirty="0"/>
              <a:t>, pea </a:t>
            </a:r>
            <a:r>
              <a:rPr lang="en-NZ" b="1" dirty="0" err="1"/>
              <a:t>mahalo</a:t>
            </a:r>
            <a:r>
              <a:rPr lang="en-NZ" b="1" dirty="0"/>
              <a:t>, </a:t>
            </a:r>
            <a:r>
              <a:rPr lang="en-NZ" b="1" dirty="0" err="1"/>
              <a:t>taʻetotonu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taʻeʻuhinga</a:t>
            </a:r>
            <a:r>
              <a:rPr lang="en-NZ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ʻ a e </a:t>
            </a:r>
            <a:r>
              <a:rPr lang="en-NZ" b="1" dirty="0" err="1"/>
              <a:t>angatuʻú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fepaki</a:t>
            </a:r>
            <a:r>
              <a:rPr lang="en-NZ" b="1" dirty="0"/>
              <a:t> </a:t>
            </a:r>
            <a:r>
              <a:rPr lang="en-NZ" b="1" dirty="0" err="1"/>
              <a:t>tauʻatāina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ha tau ʻ 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ʻ e he ʻ </a:t>
            </a:r>
            <a:r>
              <a:rPr lang="en-NZ" b="1" dirty="0" err="1"/>
              <a:t>āngelo</a:t>
            </a:r>
            <a:r>
              <a:rPr lang="en-NZ" b="1" dirty="0"/>
              <a:t> </a:t>
            </a:r>
            <a:r>
              <a:rPr lang="en-NZ" b="1" dirty="0" err="1"/>
              <a:t>taki</a:t>
            </a:r>
            <a:r>
              <a:rPr lang="en-NZ" b="1" dirty="0"/>
              <a:t> </a:t>
            </a:r>
            <a:r>
              <a:rPr lang="en-NZ" b="1" dirty="0" err="1"/>
              <a:t>taha</a:t>
            </a:r>
            <a:r>
              <a:rPr lang="en-NZ" b="1" dirty="0"/>
              <a:t> ʻ </a:t>
            </a:r>
            <a:r>
              <a:rPr lang="en-NZ" b="1" dirty="0" err="1"/>
              <a:t>enau</a:t>
            </a:r>
            <a:r>
              <a:rPr lang="en-NZ" b="1" dirty="0"/>
              <a:t> </a:t>
            </a:r>
            <a:r>
              <a:rPr lang="en-NZ" b="1" dirty="0" err="1"/>
              <a:t>filí</a:t>
            </a:r>
            <a:r>
              <a:rPr lang="en-NZ" b="1" dirty="0"/>
              <a:t>. 1/3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ʻangelo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muimui</a:t>
            </a:r>
            <a:r>
              <a:rPr lang="en-NZ" b="1" dirty="0"/>
              <a:t> </a:t>
            </a:r>
            <a:r>
              <a:rPr lang="en-NZ" b="1" dirty="0" err="1"/>
              <a:t>ʻia</a:t>
            </a:r>
            <a:r>
              <a:rPr lang="en-NZ" b="1" dirty="0"/>
              <a:t> </a:t>
            </a:r>
            <a:r>
              <a:rPr lang="en-NZ" b="1" dirty="0" err="1"/>
              <a:t>Setane</a:t>
            </a:r>
            <a:r>
              <a:rPr lang="en-NZ" b="1" dirty="0"/>
              <a:t>,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faivelenga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toenga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(</a:t>
            </a:r>
            <a:r>
              <a:rPr lang="en-NZ" b="1" dirty="0" err="1"/>
              <a:t>Fakaha</a:t>
            </a:r>
            <a:r>
              <a:rPr lang="en-NZ" b="1" dirty="0"/>
              <a:t> 12:4).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1250991"/>
            <a:ext cx="49331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Lusifa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Setane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fakakovi</a:t>
            </a:r>
            <a:r>
              <a:rPr lang="en-NZ" b="1" dirty="0"/>
              <a:t> (</a:t>
            </a:r>
            <a:r>
              <a:rPr lang="en-NZ" b="1" dirty="0" err="1"/>
              <a:t>Fakaha</a:t>
            </a:r>
            <a:r>
              <a:rPr lang="en-NZ" b="1" dirty="0"/>
              <a:t> 12:10; </a:t>
            </a:r>
            <a:r>
              <a:rPr lang="en-NZ" b="1" dirty="0" err="1"/>
              <a:t>Siope</a:t>
            </a:r>
            <a:r>
              <a:rPr lang="en-NZ" b="1" dirty="0"/>
              <a:t> 1:6, 9-10).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talitekeʻi</a:t>
            </a:r>
            <a:r>
              <a:rPr lang="en-NZ" b="1" dirty="0"/>
              <a:t> ʻ 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anga</a:t>
            </a:r>
            <a:r>
              <a:rPr lang="en-NZ" b="1" dirty="0"/>
              <a:t> - ʻ </a:t>
            </a:r>
            <a:r>
              <a:rPr lang="en-NZ" b="1" dirty="0" err="1"/>
              <a:t>ofa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ʻ a e ʻ 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liliu</a:t>
            </a:r>
            <a:r>
              <a:rPr lang="en-NZ" b="1" dirty="0"/>
              <a:t> ʻ 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fakakaukaú</a:t>
            </a:r>
            <a:r>
              <a:rPr lang="en-NZ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403600"/>
            <a:ext cx="8424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hokohoko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he </a:t>
            </a:r>
            <a:r>
              <a:rPr lang="en-NZ" b="1" dirty="0" err="1"/>
              <a:t>ʻahó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taú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mālohi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Sētane</a:t>
            </a:r>
            <a:r>
              <a:rPr lang="en-NZ" b="1" dirty="0"/>
              <a:t>. </a:t>
            </a:r>
            <a:r>
              <a:rPr lang="en-NZ" b="1" dirty="0" err="1"/>
              <a:t>ʻOkú</a:t>
            </a:r>
            <a:r>
              <a:rPr lang="en-NZ" b="1" dirty="0"/>
              <a:t> ne </a:t>
            </a:r>
            <a:r>
              <a:rPr lang="en-NZ" b="1" dirty="0" err="1"/>
              <a:t>feinga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toho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angatuʻu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ua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tafaʻaki</a:t>
            </a:r>
            <a:r>
              <a:rPr lang="en-NZ" b="1" dirty="0"/>
              <a:t>.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faʻahinga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talangofua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Lao ʻ a e ʻ </a:t>
            </a:r>
            <a:r>
              <a:rPr lang="en-NZ" b="1" dirty="0" err="1"/>
              <a:t>Otuá</a:t>
            </a:r>
            <a:r>
              <a:rPr lang="en-NZ" b="1" dirty="0"/>
              <a:t>,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faʻahinga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talitekeʻi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ʻatautolu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fili</a:t>
            </a:r>
            <a:r>
              <a:rPr lang="en-NZ" b="1" dirty="0"/>
              <a:t> (</a:t>
            </a:r>
            <a:r>
              <a:rPr lang="en-NZ" b="1" dirty="0" err="1"/>
              <a:t>Teutalonome</a:t>
            </a:r>
            <a:r>
              <a:rPr lang="en-NZ" b="1" dirty="0"/>
              <a:t>. 30:11, 16, 19; </a:t>
            </a:r>
            <a:r>
              <a:rPr lang="en-NZ" b="1" dirty="0" err="1"/>
              <a:t>Sosiua</a:t>
            </a:r>
            <a:r>
              <a:rPr lang="en-NZ" b="1" dirty="0"/>
              <a:t>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562598" y="1229916"/>
            <a:ext cx="10517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800" b="1" dirty="0">
                <a:latin typeface="Constantia" panose="02030602050306030303" pitchFamily="18" charset="0"/>
              </a:rPr>
              <a:t>"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mei</a:t>
            </a:r>
            <a:r>
              <a:rPr lang="en-NZ" sz="2800" b="1" dirty="0">
                <a:latin typeface="Constantia" panose="02030602050306030303" pitchFamily="18" charset="0"/>
              </a:rPr>
              <a:t> lava </a:t>
            </a:r>
            <a:r>
              <a:rPr lang="en-NZ" sz="2800" b="1" dirty="0" err="1">
                <a:latin typeface="Constantia" panose="02030602050306030303" pitchFamily="18" charset="0"/>
              </a:rPr>
              <a:t>pē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ʻOtua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Māfimongá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lī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hifo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tokotaha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foaki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mei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langí</a:t>
            </a:r>
            <a:r>
              <a:rPr lang="en-NZ" sz="2800" b="1" dirty="0">
                <a:latin typeface="Constantia" panose="02030602050306030303" pitchFamily="18" charset="0"/>
              </a:rPr>
              <a:t>; </a:t>
            </a:r>
            <a:r>
              <a:rPr lang="en-NZ" sz="2800" b="1" dirty="0" err="1">
                <a:latin typeface="Constantia" panose="02030602050306030303" pitchFamily="18" charset="0"/>
              </a:rPr>
              <a:t>ka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taumuʻá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ʻeni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Te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foaki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kau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angatuʻú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faingamālie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tatau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fakafuofuaʻi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mālohí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mālohí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ʻaki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Hono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ʻAló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ʻāngelo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mateakí</a:t>
            </a:r>
            <a:r>
              <a:rPr lang="en-NZ" sz="2800" b="1" dirty="0">
                <a:latin typeface="Constantia" panose="02030602050306030303" pitchFamily="18" charset="0"/>
              </a:rPr>
              <a:t>.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fili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ʻāngelo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hono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tafaʻakí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tau </a:t>
            </a:r>
            <a:r>
              <a:rPr lang="en-NZ" sz="2800" b="1" dirty="0" err="1">
                <a:latin typeface="Constantia" panose="02030602050306030303" pitchFamily="18" charset="0"/>
              </a:rPr>
              <a:t>ko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ʻení</a:t>
            </a:r>
            <a:r>
              <a:rPr lang="en-NZ" sz="2800" b="1" dirty="0">
                <a:latin typeface="Constantia" panose="02030602050306030303" pitchFamily="18" charset="0"/>
              </a:rPr>
              <a:t> pea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fakahā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ia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kakai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pē</a:t>
            </a:r>
            <a:r>
              <a:rPr lang="en-NZ" sz="2800" b="1" dirty="0">
                <a:latin typeface="Constantia" panose="02030602050306030303" pitchFamily="18" charset="0"/>
              </a:rPr>
              <a:t>. [...] </a:t>
            </a:r>
            <a:r>
              <a:rPr lang="en-NZ" sz="2800" b="1" dirty="0" err="1">
                <a:latin typeface="Constantia" panose="02030602050306030303" pitchFamily="18" charset="0"/>
              </a:rPr>
              <a:t>Kapau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fakaʻaongaʻi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ʻOtuá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Hono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mālohí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tauteaʻi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angatuʻu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lahí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ni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ʻikai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mei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fakahā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kau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ʻāngelo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fiefiá</a:t>
            </a:r>
            <a:r>
              <a:rPr lang="en-NZ" sz="2800" b="1" dirty="0">
                <a:latin typeface="Constantia" panose="02030602050306030303" pitchFamily="18" charset="0"/>
              </a:rPr>
              <a:t>; </a:t>
            </a:r>
            <a:r>
              <a:rPr lang="en-NZ" sz="2800" b="1" dirty="0" err="1">
                <a:latin typeface="Constantia" panose="02030602050306030303" pitchFamily="18" charset="0"/>
              </a:rPr>
              <a:t>ko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ia</a:t>
            </a:r>
            <a:r>
              <a:rPr lang="en-NZ" sz="2800" b="1" dirty="0">
                <a:latin typeface="Constantia" panose="02030602050306030303" pitchFamily="18" charset="0"/>
              </a:rPr>
              <a:t>, </a:t>
            </a:r>
            <a:r>
              <a:rPr lang="en-NZ" sz="2800" b="1" dirty="0" err="1">
                <a:latin typeface="Constantia" panose="02030602050306030303" pitchFamily="18" charset="0"/>
              </a:rPr>
              <a:t>naʻe</a:t>
            </a:r>
            <a:r>
              <a:rPr lang="en-NZ" sz="2800" b="1" dirty="0">
                <a:latin typeface="Constantia" panose="02030602050306030303" pitchFamily="18" charset="0"/>
              </a:rPr>
              <a:t> toe </a:t>
            </a:r>
            <a:r>
              <a:rPr lang="en-NZ" sz="2800" b="1" dirty="0" err="1">
                <a:latin typeface="Constantia" panose="02030602050306030303" pitchFamily="18" charset="0"/>
              </a:rPr>
              <a:t>fou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e </a:t>
            </a:r>
            <a:r>
              <a:rPr lang="en-NZ" sz="2800" b="1" dirty="0" err="1">
                <a:latin typeface="Constantia" panose="02030602050306030303" pitchFamily="18" charset="0"/>
              </a:rPr>
              <a:t>ʻOtuá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ha </a:t>
            </a:r>
            <a:r>
              <a:rPr lang="en-NZ" sz="2800" b="1" dirty="0" err="1">
                <a:latin typeface="Constantia" panose="02030602050306030303" pitchFamily="18" charset="0"/>
              </a:rPr>
              <a:t>hala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taha</a:t>
            </a:r>
            <a:r>
              <a:rPr lang="en-NZ" sz="2800" b="1" dirty="0">
                <a:latin typeface="Constantia" panose="02030602050306030303" pitchFamily="18" charset="0"/>
              </a:rPr>
              <a:t>, he </a:t>
            </a:r>
            <a:r>
              <a:rPr lang="en-NZ" sz="2800" b="1" dirty="0" err="1">
                <a:latin typeface="Constantia" panose="02030602050306030303" pitchFamily="18" charset="0"/>
              </a:rPr>
              <a:t>te</a:t>
            </a:r>
            <a:r>
              <a:rPr lang="en-NZ" sz="2800" b="1" dirty="0">
                <a:latin typeface="Constantia" panose="02030602050306030303" pitchFamily="18" charset="0"/>
              </a:rPr>
              <a:t> Ne </a:t>
            </a:r>
            <a:r>
              <a:rPr lang="en-NZ" sz="2800" b="1" dirty="0" err="1">
                <a:latin typeface="Constantia" panose="02030602050306030303" pitchFamily="18" charset="0"/>
              </a:rPr>
              <a:t>fakahā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mahino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tokotaha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kotoa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pē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ʻi</a:t>
            </a:r>
            <a:r>
              <a:rPr lang="en-NZ" sz="2800" b="1" dirty="0">
                <a:latin typeface="Constantia" panose="02030602050306030303" pitchFamily="18" charset="0"/>
              </a:rPr>
              <a:t> he </a:t>
            </a:r>
            <a:r>
              <a:rPr lang="en-NZ" sz="2800" b="1" dirty="0" err="1">
                <a:latin typeface="Constantia" panose="02030602050306030303" pitchFamily="18" charset="0"/>
              </a:rPr>
              <a:t>langí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ʻa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fakamaau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totonú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mo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ʻEne</a:t>
            </a:r>
            <a:r>
              <a:rPr lang="en-NZ" sz="2800" b="1" dirty="0">
                <a:latin typeface="Constantia" panose="02030602050306030303" pitchFamily="18" charset="0"/>
              </a:rPr>
              <a:t> </a:t>
            </a:r>
            <a:r>
              <a:rPr lang="en-NZ" sz="2800" b="1" dirty="0" err="1">
                <a:latin typeface="Constantia" panose="02030602050306030303" pitchFamily="18" charset="0"/>
              </a:rPr>
              <a:t>fakamāú</a:t>
            </a:r>
            <a:r>
              <a:rPr lang="en-NZ" sz="28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204698" y="6395085"/>
            <a:ext cx="4875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pt-BR" sz="1600" b="1" dirty="0"/>
              <a:t>Ko e Talanoa ʻo e Huhuʻí, p. 17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 err="1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ANGATUʻU</a:t>
            </a:r>
            <a:r>
              <a:rPr lang="en-NZ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 </a:t>
            </a:r>
            <a:r>
              <a:rPr lang="en-NZ" sz="4400" b="1" spc="300" dirty="0" err="1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ʻI</a:t>
            </a:r>
            <a:r>
              <a:rPr lang="en-NZ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 HE MĀMANÍ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030662" y="609092"/>
            <a:ext cx="9729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"Pea ne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pehe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ange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ʻKo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naʻa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talaatu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telefua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Kuó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kai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fuʻu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ʻakau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naʻá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fekau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ʻoua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naʻá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kai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aí?ʻ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" (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Sēnesi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123825" y="1350578"/>
            <a:ext cx="8389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ʻ e he ʻ </a:t>
            </a:r>
            <a:r>
              <a:rPr lang="en-NZ" b="1" dirty="0" err="1"/>
              <a:t>Otuá</a:t>
            </a:r>
            <a:r>
              <a:rPr lang="en-NZ" b="1" dirty="0"/>
              <a:t> ʻ a e </a:t>
            </a:r>
            <a:r>
              <a:rPr lang="en-NZ" b="1" dirty="0" err="1"/>
              <a:t>kau</a:t>
            </a:r>
            <a:r>
              <a:rPr lang="en-NZ" b="1" dirty="0"/>
              <a:t> ʻ </a:t>
            </a:r>
            <a:r>
              <a:rPr lang="en-NZ" b="1" dirty="0" err="1"/>
              <a:t>āngeló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ha ʻ </a:t>
            </a:r>
            <a:r>
              <a:rPr lang="en-NZ" b="1" dirty="0" err="1"/>
              <a:t>ātakai</a:t>
            </a:r>
            <a:r>
              <a:rPr lang="en-NZ" b="1" dirty="0"/>
              <a:t> </a:t>
            </a:r>
            <a:r>
              <a:rPr lang="en-NZ" b="1" dirty="0" err="1"/>
              <a:t>taʻehalaia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haohaoa</a:t>
            </a:r>
            <a:r>
              <a:rPr lang="en-NZ" b="1" dirty="0"/>
              <a:t>.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tatau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faʻahinga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tangata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ʻatakai</a:t>
            </a:r>
            <a:r>
              <a:rPr lang="en-NZ" b="1" dirty="0"/>
              <a:t> </a:t>
            </a:r>
            <a:r>
              <a:rPr lang="en-NZ" b="1" dirty="0" err="1"/>
              <a:t>haohaoa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ʻataʻata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angahala</a:t>
            </a:r>
            <a:r>
              <a:rPr lang="en-NZ" b="1" dirty="0"/>
              <a:t> (</a:t>
            </a:r>
            <a:r>
              <a:rPr lang="en-NZ" b="1" dirty="0" err="1"/>
              <a:t>Senesi</a:t>
            </a:r>
            <a:r>
              <a:rPr lang="en-NZ" b="1" dirty="0"/>
              <a:t> 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50" y="3745142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23705" y="3767387"/>
            <a:ext cx="6920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ʻ e </a:t>
            </a:r>
            <a:r>
              <a:rPr lang="en-NZ" b="1" dirty="0" err="1"/>
              <a:t>taha</a:t>
            </a:r>
            <a:r>
              <a:rPr lang="en-NZ" b="1" dirty="0"/>
              <a:t> ʻ e lava </a:t>
            </a:r>
            <a:r>
              <a:rPr lang="en-NZ" b="1" dirty="0" err="1"/>
              <a:t>ke</a:t>
            </a:r>
            <a:r>
              <a:rPr lang="en-NZ" b="1" dirty="0"/>
              <a:t> ʻ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ʻ e </a:t>
            </a:r>
            <a:r>
              <a:rPr lang="en-NZ" b="1" dirty="0" err="1"/>
              <a:t>Sētane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veiveiua</a:t>
            </a:r>
            <a:r>
              <a:rPr lang="en-NZ" b="1" dirty="0"/>
              <a:t>. ʻ I he </a:t>
            </a:r>
            <a:r>
              <a:rPr lang="en-NZ" b="1" dirty="0" err="1"/>
              <a:t>kākaá</a:t>
            </a:r>
            <a:r>
              <a:rPr lang="en-NZ" b="1" dirty="0"/>
              <a:t>,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lavaʻi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ʻ 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taumuʻá</a:t>
            </a:r>
            <a:r>
              <a:rPr lang="en-NZ" b="1" dirty="0"/>
              <a:t>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veiveiua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ʻĀtama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ʻIvi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, </a:t>
            </a:r>
            <a:r>
              <a:rPr lang="en-NZ" b="1" dirty="0" err="1"/>
              <a:t>talangataʻa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tafoki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tupuʻanga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moʻuí</a:t>
            </a:r>
            <a:r>
              <a:rPr lang="en-NZ" b="1" dirty="0"/>
              <a:t> (</a:t>
            </a:r>
            <a:r>
              <a:rPr lang="en-NZ" b="1" dirty="0" err="1"/>
              <a:t>Sēnisi</a:t>
            </a:r>
            <a:r>
              <a:rPr lang="en-NZ" b="1" dirty="0"/>
              <a:t> 3:6, 9-13, 19).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fakaava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ʻĀtama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matapā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hū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angahalá</a:t>
            </a:r>
            <a:r>
              <a:rPr lang="en-NZ" b="1" dirty="0"/>
              <a:t>, pea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pehē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maté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fulipē</a:t>
            </a:r>
            <a:r>
              <a:rPr lang="en-NZ" b="1" dirty="0"/>
              <a:t> (Loma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557978"/>
            <a:ext cx="9322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Talu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, ʻ </a:t>
            </a:r>
            <a:r>
              <a:rPr lang="en-NZ" b="1" dirty="0" err="1"/>
              <a:t>oku</a:t>
            </a:r>
            <a:r>
              <a:rPr lang="en-NZ" b="1" dirty="0"/>
              <a:t> tau </a:t>
            </a:r>
            <a:r>
              <a:rPr lang="en-NZ" b="1" dirty="0" err="1"/>
              <a:t>moʻui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ha </a:t>
            </a:r>
            <a:r>
              <a:rPr lang="en-NZ" b="1" dirty="0" err="1"/>
              <a:t>māmani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fakaʻilongaʻi</a:t>
            </a:r>
            <a:r>
              <a:rPr lang="en-NZ" b="1" dirty="0"/>
              <a:t> ʻ </a:t>
            </a:r>
            <a:r>
              <a:rPr lang="en-NZ" b="1" dirty="0" err="1"/>
              <a:t>aki</a:t>
            </a:r>
            <a:r>
              <a:rPr lang="en-NZ" b="1" dirty="0"/>
              <a:t> ʻ a e </a:t>
            </a:r>
            <a:r>
              <a:rPr lang="en-NZ" b="1" dirty="0" err="1"/>
              <a:t>mamahi</a:t>
            </a:r>
            <a:r>
              <a:rPr lang="en-NZ" b="1" dirty="0"/>
              <a:t>, puke </a:t>
            </a:r>
            <a:r>
              <a:rPr lang="en-NZ" b="1" dirty="0" err="1"/>
              <a:t>mo</a:t>
            </a:r>
            <a:r>
              <a:rPr lang="en-NZ" b="1" dirty="0"/>
              <a:t> e mate.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totongi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nai</a:t>
            </a:r>
            <a:r>
              <a:rPr lang="en-NZ" b="1" dirty="0"/>
              <a:t> e </a:t>
            </a:r>
            <a:r>
              <a:rPr lang="en-NZ" b="1" dirty="0" err="1"/>
              <a:t>angahala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ʻĀtamá</a:t>
            </a:r>
            <a:r>
              <a:rPr lang="en-NZ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123825" y="2211120"/>
            <a:ext cx="79213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Hangē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kau</a:t>
            </a:r>
            <a:r>
              <a:rPr lang="en-NZ" b="1" dirty="0"/>
              <a:t> ʻ </a:t>
            </a:r>
            <a:r>
              <a:rPr lang="en-NZ" b="1" dirty="0" err="1"/>
              <a:t>āngeló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toe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ʻ e he ʻ </a:t>
            </a:r>
            <a:r>
              <a:rPr lang="en-NZ" b="1" dirty="0" err="1"/>
              <a:t>Otuá</a:t>
            </a:r>
            <a:r>
              <a:rPr lang="en-NZ" b="1" dirty="0"/>
              <a:t> ʻ </a:t>
            </a:r>
            <a:r>
              <a:rPr lang="en-NZ" b="1" dirty="0" err="1"/>
              <a:t>aki</a:t>
            </a:r>
            <a:r>
              <a:rPr lang="en-NZ" b="1" dirty="0"/>
              <a:t> ʻ a e </a:t>
            </a:r>
            <a:r>
              <a:rPr lang="en-NZ" b="1" dirty="0" err="1"/>
              <a:t>mālohi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tauʻatāina</a:t>
            </a:r>
            <a:r>
              <a:rPr lang="en-NZ" b="1" dirty="0"/>
              <a:t>.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ʻĀtama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ʻIvi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tauʻatāina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,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ʻoange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kinaua</a:t>
            </a:r>
            <a:r>
              <a:rPr lang="en-NZ" b="1" dirty="0"/>
              <a:t> ha </a:t>
            </a:r>
            <a:r>
              <a:rPr lang="en-NZ" b="1" dirty="0" err="1"/>
              <a:t>kiʻi</a:t>
            </a:r>
            <a:r>
              <a:rPr lang="en-NZ" b="1" dirty="0"/>
              <a:t> </a:t>
            </a:r>
            <a:r>
              <a:rPr lang="en-NZ" b="1" dirty="0" err="1"/>
              <a:t>fokotuʻutuʻu</a:t>
            </a:r>
            <a:r>
              <a:rPr lang="en-NZ" b="1" dirty="0"/>
              <a:t> </a:t>
            </a:r>
            <a:r>
              <a:rPr lang="en-NZ" b="1" dirty="0" err="1"/>
              <a:t>faingofua</a:t>
            </a:r>
            <a:r>
              <a:rPr lang="en-NZ" b="1" dirty="0"/>
              <a:t>: "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kai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ʻakau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ʻilo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leleí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koví</a:t>
            </a:r>
            <a:r>
              <a:rPr lang="en-NZ" b="1" dirty="0"/>
              <a:t>" (</a:t>
            </a:r>
            <a:r>
              <a:rPr lang="en-NZ" b="1" dirty="0" err="1"/>
              <a:t>Sēnisi</a:t>
            </a:r>
            <a:r>
              <a:rPr lang="en-NZ" b="1" dirty="0"/>
              <a:t>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211669"/>
            <a:ext cx="913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takitaha</a:t>
            </a:r>
            <a:r>
              <a:rPr lang="en-NZ" b="1" dirty="0"/>
              <a:t> </a:t>
            </a:r>
            <a:r>
              <a:rPr lang="en-NZ" b="1" dirty="0" err="1"/>
              <a:t>totongi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angahalá</a:t>
            </a:r>
            <a:r>
              <a:rPr lang="en-NZ" b="1" dirty="0"/>
              <a:t>: "he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faiangahala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pea </a:t>
            </a:r>
            <a:r>
              <a:rPr lang="en-NZ" b="1" dirty="0" err="1"/>
              <a:t>tōnounou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fakamālō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" (Loma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 ʻI HE FUNGA KANITA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ʻofá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ʻetau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ʻOtuá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kitautolu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peá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ʻAló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feilaulau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fakalelei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koeʻuhí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ʻetau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angahalá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(1Sione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muʻa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fanongonongo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nunuʻa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talangataʻá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fakahā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kia</a:t>
            </a:r>
            <a:r>
              <a:rPr lang="en-NZ" b="1" dirty="0"/>
              <a:t> </a:t>
            </a:r>
            <a:r>
              <a:rPr lang="en-NZ" b="1" dirty="0" err="1"/>
              <a:t>ʻĀtama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ʻIvi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ha </a:t>
            </a:r>
            <a:r>
              <a:rPr lang="en-NZ" b="1" dirty="0" err="1"/>
              <a:t>palani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hona</a:t>
            </a:r>
            <a:r>
              <a:rPr lang="en-NZ" b="1" dirty="0"/>
              <a:t> </a:t>
            </a:r>
            <a:r>
              <a:rPr lang="en-NZ" b="1" dirty="0" err="1"/>
              <a:t>huhuʻí</a:t>
            </a:r>
            <a:r>
              <a:rPr lang="en-NZ" b="1" dirty="0"/>
              <a:t> (</a:t>
            </a:r>
            <a:r>
              <a:rPr lang="en-NZ" b="1" dirty="0" err="1"/>
              <a:t>Sēnesi</a:t>
            </a:r>
            <a:r>
              <a:rPr lang="en-NZ" b="1" dirty="0"/>
              <a:t> 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253803"/>
            <a:ext cx="54166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ngaohi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taau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. </a:t>
            </a: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, ʻ 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tulutā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ʻ o e </a:t>
            </a:r>
            <a:r>
              <a:rPr lang="en-NZ" b="1" dirty="0" err="1"/>
              <a:t>toto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lilingi</a:t>
            </a:r>
            <a:r>
              <a:rPr lang="en-NZ" b="1" dirty="0"/>
              <a:t> ʻ e </a:t>
            </a:r>
            <a:r>
              <a:rPr lang="en-NZ" b="1" dirty="0" err="1"/>
              <a:t>Sīsū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</a:t>
            </a:r>
            <a:r>
              <a:rPr lang="en-NZ" b="1" dirty="0" err="1"/>
              <a:t>Kalevalé</a:t>
            </a:r>
            <a:r>
              <a:rPr lang="en-NZ" b="1" dirty="0"/>
              <a:t>, ʻ </a:t>
            </a:r>
            <a:r>
              <a:rPr lang="en-NZ" b="1" dirty="0" err="1"/>
              <a:t>oku</a:t>
            </a:r>
            <a:r>
              <a:rPr lang="en-NZ" b="1" dirty="0"/>
              <a:t> tala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ʻ e he ʻ </a:t>
            </a:r>
            <a:r>
              <a:rPr lang="en-NZ" b="1" dirty="0" err="1"/>
              <a:t>Otuá</a:t>
            </a:r>
            <a:r>
              <a:rPr lang="en-NZ" b="1" dirty="0"/>
              <a:t>: "ʻ Oku </a:t>
            </a:r>
            <a:r>
              <a:rPr lang="en-NZ" b="1" dirty="0" err="1"/>
              <a:t>ou</a:t>
            </a:r>
            <a:r>
              <a:rPr lang="en-NZ" b="1" dirty="0"/>
              <a:t> ʻ </a:t>
            </a:r>
            <a:r>
              <a:rPr lang="en-NZ" b="1" dirty="0" err="1"/>
              <a:t>ofa</a:t>
            </a:r>
            <a:r>
              <a:rPr lang="en-NZ" b="1" dirty="0"/>
              <a:t> ʻ </a:t>
            </a:r>
            <a:r>
              <a:rPr lang="en-NZ" b="1" dirty="0" err="1"/>
              <a:t>iate</a:t>
            </a:r>
            <a:r>
              <a:rPr lang="en-NZ" b="1" dirty="0"/>
              <a:t> </a:t>
            </a:r>
            <a:r>
              <a:rPr lang="en-NZ" b="1" dirty="0" err="1"/>
              <a:t>koe</a:t>
            </a:r>
            <a:r>
              <a:rPr lang="en-NZ" b="1" dirty="0"/>
              <a:t>."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037" y="2795200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712294"/>
            <a:ext cx="37033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fie </a:t>
            </a:r>
            <a:r>
              <a:rPr lang="en-NZ" sz="1600" b="1" dirty="0" err="1"/>
              <a:t>maʻu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maté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hoko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ikuʻanga</a:t>
            </a:r>
            <a:r>
              <a:rPr lang="en-NZ" sz="1600" b="1" dirty="0"/>
              <a:t> </a:t>
            </a:r>
            <a:r>
              <a:rPr lang="en-NZ" sz="1600" b="1" dirty="0" err="1"/>
              <a:t>taʻengata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taha</a:t>
            </a:r>
            <a:r>
              <a:rPr lang="en-NZ" sz="1600" b="1" dirty="0"/>
              <a:t> </a:t>
            </a:r>
            <a:r>
              <a:rPr lang="en-NZ" sz="1600" b="1" dirty="0" err="1"/>
              <a:t>faiangahalá</a:t>
            </a:r>
            <a:r>
              <a:rPr lang="en-NZ" sz="1600" b="1" dirty="0"/>
              <a:t>.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fakahāhā</a:t>
            </a:r>
            <a:r>
              <a:rPr lang="en-NZ" sz="1600" b="1" dirty="0"/>
              <a:t> ʻ e </a:t>
            </a:r>
            <a:r>
              <a:rPr lang="en-NZ" sz="1600" b="1" dirty="0" err="1"/>
              <a:t>Sīsū</a:t>
            </a:r>
            <a:r>
              <a:rPr lang="en-NZ" sz="1600" b="1" dirty="0"/>
              <a:t> ʻ a ʻ </a:t>
            </a:r>
            <a:r>
              <a:rPr lang="en-NZ" sz="1600" b="1" dirty="0" err="1"/>
              <a:t>ene</a:t>
            </a:r>
            <a:r>
              <a:rPr lang="en-NZ" sz="1600" b="1" dirty="0"/>
              <a:t> ʻ </a:t>
            </a:r>
            <a:r>
              <a:rPr lang="en-NZ" sz="1600" b="1" dirty="0" err="1"/>
              <a:t>ofá</a:t>
            </a:r>
            <a:r>
              <a:rPr lang="en-NZ" sz="1600" b="1" dirty="0"/>
              <a:t> ʻ </a:t>
            </a:r>
            <a:r>
              <a:rPr lang="en-NZ" sz="1600" b="1" dirty="0" err="1"/>
              <a:t>aki</a:t>
            </a:r>
            <a:r>
              <a:rPr lang="en-NZ" sz="1600" b="1" dirty="0"/>
              <a:t> </a:t>
            </a:r>
            <a:r>
              <a:rPr lang="en-NZ" sz="1600" b="1" dirty="0" err="1"/>
              <a:t>hono</a:t>
            </a:r>
            <a:r>
              <a:rPr lang="en-NZ" sz="1600" b="1" dirty="0"/>
              <a:t> </a:t>
            </a:r>
            <a:r>
              <a:rPr lang="en-NZ" sz="1600" b="1" dirty="0" err="1"/>
              <a:t>totongi</a:t>
            </a:r>
            <a:r>
              <a:rPr lang="en-NZ" sz="1600" b="1" dirty="0"/>
              <a:t> ʻ a e </a:t>
            </a:r>
            <a:r>
              <a:rPr lang="en-NZ" sz="1600" b="1" dirty="0" err="1"/>
              <a:t>totongi</a:t>
            </a:r>
            <a:r>
              <a:rPr lang="en-NZ" sz="1600" b="1" dirty="0"/>
              <a:t> ʻ o e </a:t>
            </a:r>
            <a:r>
              <a:rPr lang="en-NZ" sz="1600" b="1" dirty="0" err="1"/>
              <a:t>angahalá</a:t>
            </a:r>
            <a:r>
              <a:rPr lang="en-NZ" sz="1600" b="1" dirty="0"/>
              <a:t> ʻ </a:t>
            </a:r>
            <a:r>
              <a:rPr lang="en-NZ" sz="1600" b="1" dirty="0" err="1"/>
              <a:t>aki</a:t>
            </a:r>
            <a:r>
              <a:rPr lang="en-NZ" sz="1600" b="1" dirty="0"/>
              <a:t> ʻ </a:t>
            </a:r>
            <a:r>
              <a:rPr lang="en-NZ" sz="1600" b="1" dirty="0" err="1"/>
              <a:t>ene</a:t>
            </a:r>
            <a:r>
              <a:rPr lang="en-NZ" sz="1600" b="1" dirty="0"/>
              <a:t> </a:t>
            </a:r>
            <a:r>
              <a:rPr lang="en-NZ" sz="1600" b="1" dirty="0" err="1"/>
              <a:t>moʻuí</a:t>
            </a:r>
            <a:r>
              <a:rPr lang="en-NZ" sz="1600" b="1" dirty="0"/>
              <a:t> (Loma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2899572" y="1906349"/>
            <a:ext cx="8885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fakamavaheʻi</a:t>
            </a:r>
            <a:r>
              <a:rPr lang="en-NZ" b="1" dirty="0"/>
              <a:t> </a:t>
            </a:r>
            <a:r>
              <a:rPr lang="en-NZ" b="1" dirty="0" err="1"/>
              <a:t>loto</a:t>
            </a:r>
            <a:r>
              <a:rPr lang="en-NZ" b="1" dirty="0"/>
              <a:t> - </a:t>
            </a:r>
            <a:r>
              <a:rPr lang="en-NZ" b="1" dirty="0" err="1"/>
              <a:t>lelei</a:t>
            </a:r>
            <a:r>
              <a:rPr lang="en-NZ" b="1" dirty="0"/>
              <a:t> ʻ e he </a:t>
            </a:r>
            <a:r>
              <a:rPr lang="en-NZ" b="1" dirty="0" err="1"/>
              <a:t>faʻahinga</a:t>
            </a:r>
            <a:r>
              <a:rPr lang="en-NZ" b="1" dirty="0"/>
              <a:t> ʻ o e </a:t>
            </a:r>
            <a:r>
              <a:rPr lang="en-NZ" b="1" dirty="0" err="1"/>
              <a:t>tangatá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Tokotaha</a:t>
            </a:r>
            <a:r>
              <a:rPr lang="en-NZ" b="1" dirty="0"/>
              <a:t> - </a:t>
            </a:r>
            <a:r>
              <a:rPr lang="en-NZ" b="1" dirty="0" err="1"/>
              <a:t>Fakatupú</a:t>
            </a:r>
            <a:r>
              <a:rPr lang="en-NZ" b="1" dirty="0"/>
              <a:t>. 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liʻaki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ʻOtuá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fānau</a:t>
            </a:r>
            <a:r>
              <a:rPr lang="en-NZ" b="1" dirty="0"/>
              <a:t> </a:t>
            </a:r>
            <a:r>
              <a:rPr lang="en-NZ" b="1" dirty="0" err="1"/>
              <a:t>taʻehoungaʻiá</a:t>
            </a:r>
            <a:r>
              <a:rPr lang="en-NZ" b="1" dirty="0"/>
              <a:t>, 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fakahā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ʻulungāanga</a:t>
            </a:r>
            <a:r>
              <a:rPr lang="en-NZ" b="1" dirty="0"/>
              <a:t> </a:t>
            </a:r>
            <a:r>
              <a:rPr lang="en-NZ" b="1" dirty="0" err="1"/>
              <a:t>totonú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ʻofa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mahulu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tuí</a:t>
            </a:r>
            <a:r>
              <a:rPr lang="en-NZ" b="1" dirty="0"/>
              <a:t> (</a:t>
            </a:r>
            <a:r>
              <a:rPr lang="en-NZ" b="1" dirty="0" err="1"/>
              <a:t>Sione</a:t>
            </a:r>
            <a:r>
              <a:rPr lang="en-NZ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anga</a:t>
            </a:r>
            <a:r>
              <a:rPr lang="en-NZ" sz="2000" b="1" dirty="0"/>
              <a:t> - </a:t>
            </a:r>
            <a:r>
              <a:rPr lang="en-NZ" sz="2000" b="1" dirty="0" err="1"/>
              <a:t>fēfē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ʻ e </a:t>
            </a:r>
            <a:r>
              <a:rPr lang="en-NZ" sz="2000" b="1" dirty="0" err="1"/>
              <a:t>Sīsū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ʻ a ʻ </a:t>
            </a:r>
            <a:r>
              <a:rPr lang="en-NZ" sz="2000" b="1" dirty="0" err="1"/>
              <a:t>ene</a:t>
            </a:r>
            <a:r>
              <a:rPr lang="en-NZ" sz="2000" b="1" dirty="0"/>
              <a:t> ʻ </a:t>
            </a:r>
            <a:r>
              <a:rPr lang="en-NZ" sz="2000" b="1" dirty="0" err="1"/>
              <a:t>ofa</a:t>
            </a:r>
            <a:r>
              <a:rPr lang="en-NZ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972476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 ʻI HE FUNGA KANITA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ʻofá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ʻetau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ʻOtuá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ʻofa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kitautolu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peá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ʻAló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feilaulau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fakalelei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koeʻuhí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ʻetau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angahalá</a:t>
            </a:r>
            <a:r>
              <a:rPr lang="en-NZ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(1Sione 4:10)</a:t>
            </a:r>
            <a:endParaRPr lang="en" sz="1400" b="1" dirty="0">
              <a:solidFill>
                <a:srgbClr val="D2E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2097</Words>
  <Application>Microsoft Office PowerPoint</Application>
  <PresentationFormat>Panorámica</PresentationFormat>
  <Paragraphs>65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 Display</vt:lpstr>
      <vt:lpstr>Calibri</vt:lpstr>
      <vt:lpstr>Arial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2024-03-24T10:47:51Z</dcterms:created>
  <dcterms:modified xsi:type="dcterms:W3CDTF">2024-04-06T14:17:01Z</dcterms:modified>
</cp:coreProperties>
</file>