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74" r:id="rId3"/>
    <p:sldId id="269" r:id="rId4"/>
    <p:sldId id="257" r:id="rId5"/>
    <p:sldId id="258" r:id="rId6"/>
    <p:sldId id="259" r:id="rId7"/>
    <p:sldId id="260" r:id="rId8"/>
    <p:sldId id="270" r:id="rId9"/>
    <p:sldId id="275" r:id="rId10"/>
    <p:sldId id="262" r:id="rId11"/>
    <p:sldId id="276" r:id="rId12"/>
    <p:sldId id="264" r:id="rId13"/>
    <p:sldId id="272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0C88"/>
    <a:srgbClr val="110593"/>
    <a:srgbClr val="0C469E"/>
    <a:srgbClr val="05A9A9"/>
    <a:srgbClr val="00B047"/>
    <a:srgbClr val="20C012"/>
    <a:srgbClr val="89CB05"/>
    <a:srgbClr val="D69F0C"/>
    <a:srgbClr val="E5C77B"/>
    <a:srgbClr val="DDB4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72" y="2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6FD004-DDD0-4A34-A5E4-B8D617CFEB15}" type="doc">
      <dgm:prSet loTypeId="urn:microsoft.com/office/officeart/2005/8/layout/vList3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6A55718B-719A-4DCB-A9C6-5B21F0E125C2}">
      <dgm:prSet custT="1"/>
      <dgm:spPr/>
      <dgm:t>
        <a:bodyPr/>
        <a:lstStyle/>
        <a:p>
          <a:endParaRPr lang="fi-FI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fi-FI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Naʻa nau tui ki he tokāteline ʻa Sīsuú</a:t>
          </a:r>
          <a:endParaRPr lang="en-NZ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D34D38-13DB-4576-8486-04428C319685}" type="parTrans" cxnId="{D2B874D4-B677-45C5-A322-1A1403208C8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14A308-F811-4613-824C-68045FCDE078}" type="sibTrans" cxnId="{D2B874D4-B677-45C5-A322-1A1403208C8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8AA768-3988-4FE5-A467-5AD924F75B99}">
      <dgm:prSet custT="1"/>
      <dgm:spPr/>
      <dgm:t>
        <a:bodyPr/>
        <a:lstStyle/>
        <a:p>
          <a:endParaRPr lang="en-NZ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Naʻe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fakamoʻui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ʻe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kinautolu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naʻa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nau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maʻu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meʻaʻofá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mahakí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</a:p>
        <a:p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53D168-7D2B-43BA-8551-4908C1FA4E55}" type="parTrans" cxnId="{7747CF89-EA84-4840-A20B-FBBAE87E49F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79F71C-ADAF-4771-9F64-CCD72301F34C}" type="sibTrans" cxnId="{7747CF89-EA84-4840-A20B-FBBAE87E49F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528160-BE34-47B7-80F9-866245272F21}">
      <dgm:prSet custT="1"/>
      <dgm:spPr/>
      <dgm:t>
        <a:bodyPr/>
        <a:lstStyle/>
        <a:p>
          <a:endParaRPr lang="fi-FI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fi-FI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Naʻá na faitatau ʻi he meʻa kotoa pē</a:t>
          </a:r>
          <a:endParaRPr lang="en-NZ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ECCE45-B0B9-48EA-A41F-318C44FA2E8F}" type="parTrans" cxnId="{7B483920-DD1A-449F-BD31-5340E248E58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FEC0E7-1AE2-411D-B02A-CEF176400244}" type="sibTrans" cxnId="{7B483920-DD1A-449F-BD31-5340E248E58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5CB98C-BF16-460D-969A-F34A202CA300}">
      <dgm:prSet custT="1"/>
      <dgm:spPr/>
      <dgm:t>
        <a:bodyPr/>
        <a:lstStyle/>
        <a:p>
          <a:endParaRPr lang="en-NZ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-NZ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Naʻa</a:t>
          </a:r>
          <a:r>
            <a:rPr lang="en-NZ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nau</a:t>
          </a:r>
          <a:r>
            <a:rPr lang="en-NZ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vahevahe</a:t>
          </a:r>
          <a:r>
            <a:rPr lang="en-NZ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</a:t>
          </a:r>
          <a:r>
            <a:rPr lang="en-NZ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NZ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meʻa</a:t>
          </a:r>
          <a:r>
            <a:rPr lang="en-NZ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naʻa</a:t>
          </a:r>
          <a:r>
            <a:rPr lang="en-NZ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nau</a:t>
          </a:r>
          <a:r>
            <a:rPr lang="en-NZ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maʻú</a:t>
          </a:r>
          <a:r>
            <a:rPr lang="en-NZ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</a:t>
          </a:r>
          <a:r>
            <a:rPr lang="en-NZ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kinautolu</a:t>
          </a:r>
          <a:r>
            <a:rPr lang="en-NZ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naʻe</a:t>
          </a:r>
          <a:r>
            <a:rPr lang="en-NZ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faingataʻaʻiá</a:t>
          </a:r>
          <a:r>
            <a:rPr lang="en-NZ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</a:p>
        <a:p>
          <a:endParaRPr lang="en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90490C-A7EC-4EE6-A9FC-B68FDFB30BA3}" type="parTrans" cxnId="{8F021B66-F95D-48F4-AC4A-CDA93298A6A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BB0EBC-DB35-4C8A-9B31-D69CD3B22413}" type="sibTrans" cxnId="{8F021B66-F95D-48F4-AC4A-CDA93298A6A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413416-36FB-4EBF-A892-AB0B194B409A}">
      <dgm:prSet custT="1"/>
      <dgm:spPr/>
      <dgm:t>
        <a:bodyPr/>
        <a:lstStyle/>
        <a:p>
          <a:endParaRPr lang="en-NZ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Naʻa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nau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maʻu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ha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ngaahi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fakataha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fakapuleʻanga</a:t>
          </a:r>
          <a:endParaRPr lang="en-NZ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8D0389-1E33-40F5-BEAD-C6440870BF5F}" type="parTrans" cxnId="{B14C8772-A738-47E5-B65E-A114432E02D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2C27BD-DF35-477D-8869-78D5C0038AA9}" type="sibTrans" cxnId="{B14C8772-A738-47E5-B65E-A114432E02D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93E7D9-ADC1-4828-B208-EE6ACC549708}">
      <dgm:prSet custT="1"/>
      <dgm:spPr/>
      <dgm:t>
        <a:bodyPr/>
        <a:lstStyle/>
        <a:p>
          <a:r>
            <a:rPr lang="en-NZ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Naʻa</a:t>
          </a:r>
          <a:r>
            <a:rPr lang="en-NZ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nau</a:t>
          </a:r>
          <a:r>
            <a:rPr lang="en-NZ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fai</a:t>
          </a:r>
          <a:r>
            <a:rPr lang="en-NZ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ha </a:t>
          </a:r>
          <a:r>
            <a:rPr lang="en-NZ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ngaahi</a:t>
          </a:r>
          <a:r>
            <a:rPr lang="en-NZ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fakataha</a:t>
          </a:r>
          <a:r>
            <a:rPr lang="en-NZ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</a:t>
          </a:r>
          <a:r>
            <a:rPr lang="en-NZ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he </a:t>
          </a:r>
          <a:r>
            <a:rPr lang="en-NZ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ngaahi</a:t>
          </a:r>
          <a:r>
            <a:rPr lang="en-NZ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ʻapí</a:t>
          </a:r>
          <a:r>
            <a:rPr lang="en-NZ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NZ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</a:t>
          </a:r>
          <a:r>
            <a:rPr lang="en-NZ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ia</a:t>
          </a:r>
          <a:r>
            <a:rPr lang="en-NZ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naʻa</a:t>
          </a:r>
          <a:r>
            <a:rPr lang="en-NZ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nau</a:t>
          </a:r>
          <a:r>
            <a:rPr lang="en-NZ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fakamanatu</a:t>
          </a:r>
          <a:r>
            <a:rPr lang="en-NZ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ai </a:t>
          </a:r>
          <a:r>
            <a:rPr lang="en-NZ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</a:t>
          </a:r>
          <a:r>
            <a:rPr lang="en-NZ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NZ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ʻOhomohe</a:t>
          </a:r>
          <a:r>
            <a:rPr lang="en-NZ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</a:t>
          </a:r>
          <a:r>
            <a:rPr lang="en-NZ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NZ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ʻEikí</a:t>
          </a:r>
          <a:endParaRPr lang="en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94712F-D82E-4388-B8A0-C17701945099}" type="parTrans" cxnId="{CDCEA70A-3A7E-4F80-AED1-901E3BA440D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32FBBE-DA42-4847-A832-764661CC3EA1}" type="sibTrans" cxnId="{CDCEA70A-3A7E-4F80-AED1-901E3BA440D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1650AB-FF20-4BDD-969A-CFBDCEAF1BA6}">
      <dgm:prSet custT="1"/>
      <dgm:spPr/>
      <dgm:t>
        <a:bodyPr/>
        <a:lstStyle/>
        <a:p>
          <a:endParaRPr lang="en-NZ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Naʻa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nau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moʻui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he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fiefia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loto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faingofua</a:t>
          </a:r>
          <a:endParaRPr lang="en-NZ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76DC85-5A87-4FF0-B546-F2E43F72B709}" type="parTrans" cxnId="{E0F42A2C-FA0F-4B92-B088-DD2AAE769D5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DA5D5A-9505-45DC-91B6-0ABBCAE578F6}" type="sibTrans" cxnId="{E0F42A2C-FA0F-4B92-B088-DD2AAE769D5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A148E9-B8AA-407B-B1F2-22A51E813557}">
      <dgm:prSet custT="1"/>
      <dgm:spPr/>
      <dgm:t>
        <a:bodyPr/>
        <a:lstStyle/>
        <a:p>
          <a:endParaRPr lang="en-NZ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Naʻa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nau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fakahīkihikiʻi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ʻOtuá</a:t>
          </a:r>
          <a:endParaRPr lang="en-NZ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93432B-D79D-49F0-AFB8-77FCC91097F5}" type="parTrans" cxnId="{AAB56C2B-05B7-494E-AE48-F64CDE4A990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DDB776C-40D2-4934-BE71-5A7DF02CAD49}" type="sibTrans" cxnId="{AAB56C2B-05B7-494E-AE48-F64CDE4A990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2E446D-8663-47C2-BF6B-A0983D059049}" type="pres">
      <dgm:prSet presAssocID="{8A6FD004-DDD0-4A34-A5E4-B8D617CFEB15}" presName="linearFlow" presStyleCnt="0">
        <dgm:presLayoutVars>
          <dgm:dir/>
          <dgm:resizeHandles val="exact"/>
        </dgm:presLayoutVars>
      </dgm:prSet>
      <dgm:spPr/>
    </dgm:pt>
    <dgm:pt modelId="{3FF5806F-FE3E-410C-8823-9AD392CB48D9}" type="pres">
      <dgm:prSet presAssocID="{6A55718B-719A-4DCB-A9C6-5B21F0E125C2}" presName="composite" presStyleCnt="0"/>
      <dgm:spPr/>
    </dgm:pt>
    <dgm:pt modelId="{593C632F-6E4E-4DF9-875E-7FAFF6294EA5}" type="pres">
      <dgm:prSet presAssocID="{6A55718B-719A-4DCB-A9C6-5B21F0E125C2}" presName="imgShp" presStyleLbl="fgImgPlace1" presStyleIdx="0" presStyleCnt="8" custLinFactX="-100000" custLinFactNeighborX="-162145"/>
      <dgm:spPr>
        <a:prstGeom prst="heart">
          <a:avLst/>
        </a:prstGeom>
        <a:solidFill>
          <a:srgbClr val="D69F0C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308687F3-EAA2-4ED6-B580-A75C6E326F1F}" type="pres">
      <dgm:prSet presAssocID="{6A55718B-719A-4DCB-A9C6-5B21F0E125C2}" presName="txShp" presStyleLbl="node1" presStyleIdx="0" presStyleCnt="8" custScaleX="142454" custLinFactNeighborX="4127">
        <dgm:presLayoutVars>
          <dgm:bulletEnabled val="1"/>
        </dgm:presLayoutVars>
      </dgm:prSet>
      <dgm:spPr/>
    </dgm:pt>
    <dgm:pt modelId="{146623B5-77D2-4437-AA44-2981F69538AD}" type="pres">
      <dgm:prSet presAssocID="{9914A308-F811-4613-824C-68045FCDE078}" presName="spacing" presStyleCnt="0"/>
      <dgm:spPr/>
    </dgm:pt>
    <dgm:pt modelId="{26FA3C60-BC5B-4D22-804C-DAE573AC0066}" type="pres">
      <dgm:prSet presAssocID="{088AA768-3988-4FE5-A467-5AD924F75B99}" presName="composite" presStyleCnt="0"/>
      <dgm:spPr/>
    </dgm:pt>
    <dgm:pt modelId="{B771A9FD-1A36-4F4E-B943-39A76BEC5DD4}" type="pres">
      <dgm:prSet presAssocID="{088AA768-3988-4FE5-A467-5AD924F75B99}" presName="imgShp" presStyleLbl="fgImgPlace1" presStyleIdx="1" presStyleCnt="8" custLinFactX="-100000" custLinFactNeighborX="-162145"/>
      <dgm:spPr>
        <a:prstGeom prst="heart">
          <a:avLst/>
        </a:prstGeom>
        <a:solidFill>
          <a:srgbClr val="89CB05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8EF119AF-0E19-4A04-A7B6-9315C2CDF1BB}" type="pres">
      <dgm:prSet presAssocID="{088AA768-3988-4FE5-A467-5AD924F75B99}" presName="txShp" presStyleLbl="node1" presStyleIdx="1" presStyleCnt="8" custScaleX="142454" custLinFactNeighborX="4127">
        <dgm:presLayoutVars>
          <dgm:bulletEnabled val="1"/>
        </dgm:presLayoutVars>
      </dgm:prSet>
      <dgm:spPr/>
    </dgm:pt>
    <dgm:pt modelId="{C3B50C1E-5F5F-4FF8-AB15-F36318C3A70A}" type="pres">
      <dgm:prSet presAssocID="{0779F71C-ADAF-4771-9F64-CCD72301F34C}" presName="spacing" presStyleCnt="0"/>
      <dgm:spPr/>
    </dgm:pt>
    <dgm:pt modelId="{151CF5B0-A4DF-4FBD-99A3-B6F7C04D18FE}" type="pres">
      <dgm:prSet presAssocID="{2D528160-BE34-47B7-80F9-866245272F21}" presName="composite" presStyleCnt="0"/>
      <dgm:spPr/>
    </dgm:pt>
    <dgm:pt modelId="{B9DA2D1F-B724-43FA-9BD2-EB7F13A6627D}" type="pres">
      <dgm:prSet presAssocID="{2D528160-BE34-47B7-80F9-866245272F21}" presName="imgShp" presStyleLbl="fgImgPlace1" presStyleIdx="2" presStyleCnt="8" custLinFactX="-100000" custLinFactNeighborX="-162145"/>
      <dgm:spPr>
        <a:prstGeom prst="heart">
          <a:avLst/>
        </a:prstGeom>
        <a:solidFill>
          <a:srgbClr val="20C01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674355F8-F5A9-4CCC-80EA-6DD432903CF4}" type="pres">
      <dgm:prSet presAssocID="{2D528160-BE34-47B7-80F9-866245272F21}" presName="txShp" presStyleLbl="node1" presStyleIdx="2" presStyleCnt="8" custScaleX="142454" custLinFactNeighborX="4127">
        <dgm:presLayoutVars>
          <dgm:bulletEnabled val="1"/>
        </dgm:presLayoutVars>
      </dgm:prSet>
      <dgm:spPr/>
    </dgm:pt>
    <dgm:pt modelId="{D48AD1C4-BA6E-4443-A547-860C39C86D62}" type="pres">
      <dgm:prSet presAssocID="{62FEC0E7-1AE2-411D-B02A-CEF176400244}" presName="spacing" presStyleCnt="0"/>
      <dgm:spPr/>
    </dgm:pt>
    <dgm:pt modelId="{CE9B2856-FD14-4FFD-8E97-460C6585173B}" type="pres">
      <dgm:prSet presAssocID="{F95CB98C-BF16-460D-969A-F34A202CA300}" presName="composite" presStyleCnt="0"/>
      <dgm:spPr/>
    </dgm:pt>
    <dgm:pt modelId="{36EA4B06-54A1-42F3-9F9F-6E6B3E2C1CAB}" type="pres">
      <dgm:prSet presAssocID="{F95CB98C-BF16-460D-969A-F34A202CA300}" presName="imgShp" presStyleLbl="fgImgPlace1" presStyleIdx="3" presStyleCnt="8" custLinFactX="-100000" custLinFactNeighborX="-162145"/>
      <dgm:spPr>
        <a:prstGeom prst="heart">
          <a:avLst/>
        </a:prstGeom>
        <a:solidFill>
          <a:srgbClr val="00B047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E3358233-AB0B-499A-B985-326DDD53CC03}" type="pres">
      <dgm:prSet presAssocID="{F95CB98C-BF16-460D-969A-F34A202CA300}" presName="txShp" presStyleLbl="node1" presStyleIdx="3" presStyleCnt="8" custScaleX="142454" custLinFactNeighborX="4127">
        <dgm:presLayoutVars>
          <dgm:bulletEnabled val="1"/>
        </dgm:presLayoutVars>
      </dgm:prSet>
      <dgm:spPr/>
    </dgm:pt>
    <dgm:pt modelId="{43C8B56E-6B07-42D6-8FF3-759EBE6428C6}" type="pres">
      <dgm:prSet presAssocID="{54BB0EBC-DB35-4C8A-9B31-D69CD3B22413}" presName="spacing" presStyleCnt="0"/>
      <dgm:spPr/>
    </dgm:pt>
    <dgm:pt modelId="{1ADFF835-C972-4E5F-9279-EFB35C807CC8}" type="pres">
      <dgm:prSet presAssocID="{65413416-36FB-4EBF-A892-AB0B194B409A}" presName="composite" presStyleCnt="0"/>
      <dgm:spPr/>
    </dgm:pt>
    <dgm:pt modelId="{8CC3E3EE-2716-4106-81EA-17A7E5630B27}" type="pres">
      <dgm:prSet presAssocID="{65413416-36FB-4EBF-A892-AB0B194B409A}" presName="imgShp" presStyleLbl="fgImgPlace1" presStyleIdx="4" presStyleCnt="8" custLinFactX="-100000" custLinFactNeighborX="-162145"/>
      <dgm:spPr>
        <a:prstGeom prst="heart">
          <a:avLst/>
        </a:prstGeom>
        <a:solidFill>
          <a:srgbClr val="05A9A9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C9F8CF2-3B20-4C2F-BDB2-BFDC4C9B239A}" type="pres">
      <dgm:prSet presAssocID="{65413416-36FB-4EBF-A892-AB0B194B409A}" presName="txShp" presStyleLbl="node1" presStyleIdx="4" presStyleCnt="8" custScaleX="142454" custLinFactNeighborX="4127">
        <dgm:presLayoutVars>
          <dgm:bulletEnabled val="1"/>
        </dgm:presLayoutVars>
      </dgm:prSet>
      <dgm:spPr/>
    </dgm:pt>
    <dgm:pt modelId="{4C36C3FE-A7B5-41D5-B208-797601BBEEB7}" type="pres">
      <dgm:prSet presAssocID="{2D2C27BD-DF35-477D-8869-78D5C0038AA9}" presName="spacing" presStyleCnt="0"/>
      <dgm:spPr/>
    </dgm:pt>
    <dgm:pt modelId="{EECB047C-D43F-43A6-AFFD-E70AE3AC9ADB}" type="pres">
      <dgm:prSet presAssocID="{4993E7D9-ADC1-4828-B208-EE6ACC549708}" presName="composite" presStyleCnt="0"/>
      <dgm:spPr/>
    </dgm:pt>
    <dgm:pt modelId="{8B3316BC-2B74-4B7F-B9A7-E865537FF35F}" type="pres">
      <dgm:prSet presAssocID="{4993E7D9-ADC1-4828-B208-EE6ACC549708}" presName="imgShp" presStyleLbl="fgImgPlace1" presStyleIdx="5" presStyleCnt="8" custLinFactX="-100000" custLinFactNeighborX="-162145"/>
      <dgm:spPr>
        <a:prstGeom prst="heart">
          <a:avLst/>
        </a:prstGeom>
        <a:solidFill>
          <a:srgbClr val="0C469E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89119926-C6C4-4EA9-880F-E3207FCFD84A}" type="pres">
      <dgm:prSet presAssocID="{4993E7D9-ADC1-4828-B208-EE6ACC549708}" presName="txShp" presStyleLbl="node1" presStyleIdx="5" presStyleCnt="8" custScaleX="142454" custScaleY="140497" custLinFactNeighborX="4127">
        <dgm:presLayoutVars>
          <dgm:bulletEnabled val="1"/>
        </dgm:presLayoutVars>
      </dgm:prSet>
      <dgm:spPr/>
    </dgm:pt>
    <dgm:pt modelId="{FED3F5C3-37EC-485A-B1DD-E81BE8B31259}" type="pres">
      <dgm:prSet presAssocID="{0032FBBE-DA42-4847-A832-764661CC3EA1}" presName="spacing" presStyleCnt="0"/>
      <dgm:spPr/>
    </dgm:pt>
    <dgm:pt modelId="{18AE61E7-E970-4DC3-8EFC-2F0E305FFB90}" type="pres">
      <dgm:prSet presAssocID="{141650AB-FF20-4BDD-969A-CFBDCEAF1BA6}" presName="composite" presStyleCnt="0"/>
      <dgm:spPr/>
    </dgm:pt>
    <dgm:pt modelId="{D889E4A5-8C3E-4785-B1C9-3C540E8153A9}" type="pres">
      <dgm:prSet presAssocID="{141650AB-FF20-4BDD-969A-CFBDCEAF1BA6}" presName="imgShp" presStyleLbl="fgImgPlace1" presStyleIdx="6" presStyleCnt="8" custLinFactX="-100000" custLinFactNeighborX="-162145"/>
      <dgm:spPr>
        <a:prstGeom prst="heart">
          <a:avLst/>
        </a:prstGeom>
        <a:solidFill>
          <a:srgbClr val="110593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C273BEF-115B-4D1F-847D-6649371DF806}" type="pres">
      <dgm:prSet presAssocID="{141650AB-FF20-4BDD-969A-CFBDCEAF1BA6}" presName="txShp" presStyleLbl="node1" presStyleIdx="6" presStyleCnt="8" custScaleX="142454" custLinFactNeighborX="4127">
        <dgm:presLayoutVars>
          <dgm:bulletEnabled val="1"/>
        </dgm:presLayoutVars>
      </dgm:prSet>
      <dgm:spPr/>
    </dgm:pt>
    <dgm:pt modelId="{A33506E4-3476-4900-B5A5-72DBA127CB93}" type="pres">
      <dgm:prSet presAssocID="{6FDA5D5A-9505-45DC-91B6-0ABBCAE578F6}" presName="spacing" presStyleCnt="0"/>
      <dgm:spPr/>
    </dgm:pt>
    <dgm:pt modelId="{92DDBA11-50BA-484D-B49D-D35FE540EF88}" type="pres">
      <dgm:prSet presAssocID="{93A148E9-B8AA-407B-B1F2-22A51E813557}" presName="composite" presStyleCnt="0"/>
      <dgm:spPr/>
    </dgm:pt>
    <dgm:pt modelId="{E89E5BB7-EFAE-4919-B748-BE6D906FFF66}" type="pres">
      <dgm:prSet presAssocID="{93A148E9-B8AA-407B-B1F2-22A51E813557}" presName="imgShp" presStyleLbl="fgImgPlace1" presStyleIdx="7" presStyleCnt="8" custLinFactX="-100000" custLinFactNeighborX="-162145"/>
      <dgm:spPr>
        <a:prstGeom prst="heart">
          <a:avLst/>
        </a:prstGeom>
        <a:solidFill>
          <a:srgbClr val="5D0C88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4E896A66-4610-42C5-8BC4-A177A6D9C65B}" type="pres">
      <dgm:prSet presAssocID="{93A148E9-B8AA-407B-B1F2-22A51E813557}" presName="txShp" presStyleLbl="node1" presStyleIdx="7" presStyleCnt="8" custScaleX="142454" custLinFactNeighborX="4127">
        <dgm:presLayoutVars>
          <dgm:bulletEnabled val="1"/>
        </dgm:presLayoutVars>
      </dgm:prSet>
      <dgm:spPr/>
    </dgm:pt>
  </dgm:ptLst>
  <dgm:cxnLst>
    <dgm:cxn modelId="{CDCEA70A-3A7E-4F80-AED1-901E3BA440DA}" srcId="{8A6FD004-DDD0-4A34-A5E4-B8D617CFEB15}" destId="{4993E7D9-ADC1-4828-B208-EE6ACC549708}" srcOrd="5" destOrd="0" parTransId="{2494712F-D82E-4388-B8A0-C17701945099}" sibTransId="{0032FBBE-DA42-4847-A832-764661CC3EA1}"/>
    <dgm:cxn modelId="{7B483920-DD1A-449F-BD31-5340E248E581}" srcId="{8A6FD004-DDD0-4A34-A5E4-B8D617CFEB15}" destId="{2D528160-BE34-47B7-80F9-866245272F21}" srcOrd="2" destOrd="0" parTransId="{59ECCE45-B0B9-48EA-A41F-318C44FA2E8F}" sibTransId="{62FEC0E7-1AE2-411D-B02A-CEF176400244}"/>
    <dgm:cxn modelId="{E95DB024-3D05-4E06-831D-D16DBF522FA8}" type="presOf" srcId="{4993E7D9-ADC1-4828-B208-EE6ACC549708}" destId="{89119926-C6C4-4EA9-880F-E3207FCFD84A}" srcOrd="0" destOrd="0" presId="urn:microsoft.com/office/officeart/2005/8/layout/vList3"/>
    <dgm:cxn modelId="{FA243129-043A-4299-8042-408F1E136C06}" type="presOf" srcId="{2D528160-BE34-47B7-80F9-866245272F21}" destId="{674355F8-F5A9-4CCC-80EA-6DD432903CF4}" srcOrd="0" destOrd="0" presId="urn:microsoft.com/office/officeart/2005/8/layout/vList3"/>
    <dgm:cxn modelId="{AAB56C2B-05B7-494E-AE48-F64CDE4A990D}" srcId="{8A6FD004-DDD0-4A34-A5E4-B8D617CFEB15}" destId="{93A148E9-B8AA-407B-B1F2-22A51E813557}" srcOrd="7" destOrd="0" parTransId="{7593432B-D79D-49F0-AFB8-77FCC91097F5}" sibTransId="{6DDB776C-40D2-4934-BE71-5A7DF02CAD49}"/>
    <dgm:cxn modelId="{E0F42A2C-FA0F-4B92-B088-DD2AAE769D58}" srcId="{8A6FD004-DDD0-4A34-A5E4-B8D617CFEB15}" destId="{141650AB-FF20-4BDD-969A-CFBDCEAF1BA6}" srcOrd="6" destOrd="0" parTransId="{B276DC85-5A87-4FF0-B546-F2E43F72B709}" sibTransId="{6FDA5D5A-9505-45DC-91B6-0ABBCAE578F6}"/>
    <dgm:cxn modelId="{296BEB3A-002A-4DA1-BF9F-19CB1102BF63}" type="presOf" srcId="{F95CB98C-BF16-460D-969A-F34A202CA300}" destId="{E3358233-AB0B-499A-B985-326DDD53CC03}" srcOrd="0" destOrd="0" presId="urn:microsoft.com/office/officeart/2005/8/layout/vList3"/>
    <dgm:cxn modelId="{8F021B66-F95D-48F4-AC4A-CDA93298A6A8}" srcId="{8A6FD004-DDD0-4A34-A5E4-B8D617CFEB15}" destId="{F95CB98C-BF16-460D-969A-F34A202CA300}" srcOrd="3" destOrd="0" parTransId="{B590490C-A7EC-4EE6-A9FC-B68FDFB30BA3}" sibTransId="{54BB0EBC-DB35-4C8A-9B31-D69CD3B22413}"/>
    <dgm:cxn modelId="{2FE2D948-7376-427F-86A3-14F64B285B19}" type="presOf" srcId="{93A148E9-B8AA-407B-B1F2-22A51E813557}" destId="{4E896A66-4610-42C5-8BC4-A177A6D9C65B}" srcOrd="0" destOrd="0" presId="urn:microsoft.com/office/officeart/2005/8/layout/vList3"/>
    <dgm:cxn modelId="{B14C8772-A738-47E5-B65E-A114432E02D8}" srcId="{8A6FD004-DDD0-4A34-A5E4-B8D617CFEB15}" destId="{65413416-36FB-4EBF-A892-AB0B194B409A}" srcOrd="4" destOrd="0" parTransId="{408D0389-1E33-40F5-BEAD-C6440870BF5F}" sibTransId="{2D2C27BD-DF35-477D-8869-78D5C0038AA9}"/>
    <dgm:cxn modelId="{7747CF89-EA84-4840-A20B-FBBAE87E49F7}" srcId="{8A6FD004-DDD0-4A34-A5E4-B8D617CFEB15}" destId="{088AA768-3988-4FE5-A467-5AD924F75B99}" srcOrd="1" destOrd="0" parTransId="{9253D168-7D2B-43BA-8551-4908C1FA4E55}" sibTransId="{0779F71C-ADAF-4771-9F64-CCD72301F34C}"/>
    <dgm:cxn modelId="{DB8F9BAB-EE9A-48B3-806C-40F2390A5420}" type="presOf" srcId="{8A6FD004-DDD0-4A34-A5E4-B8D617CFEB15}" destId="{812E446D-8663-47C2-BF6B-A0983D059049}" srcOrd="0" destOrd="0" presId="urn:microsoft.com/office/officeart/2005/8/layout/vList3"/>
    <dgm:cxn modelId="{F6EA79AD-D6CB-4C3A-8B17-8C12B5A45DF5}" type="presOf" srcId="{088AA768-3988-4FE5-A467-5AD924F75B99}" destId="{8EF119AF-0E19-4A04-A7B6-9315C2CDF1BB}" srcOrd="0" destOrd="0" presId="urn:microsoft.com/office/officeart/2005/8/layout/vList3"/>
    <dgm:cxn modelId="{4DC3F3D0-7616-4806-8ED1-42743C2ACC17}" type="presOf" srcId="{65413416-36FB-4EBF-A892-AB0B194B409A}" destId="{FC9F8CF2-3B20-4C2F-BDB2-BFDC4C9B239A}" srcOrd="0" destOrd="0" presId="urn:microsoft.com/office/officeart/2005/8/layout/vList3"/>
    <dgm:cxn modelId="{D2B874D4-B677-45C5-A322-1A1403208C89}" srcId="{8A6FD004-DDD0-4A34-A5E4-B8D617CFEB15}" destId="{6A55718B-719A-4DCB-A9C6-5B21F0E125C2}" srcOrd="0" destOrd="0" parTransId="{82D34D38-13DB-4576-8486-04428C319685}" sibTransId="{9914A308-F811-4613-824C-68045FCDE078}"/>
    <dgm:cxn modelId="{090376DC-9517-4A36-9CB4-7475F9DE67AB}" type="presOf" srcId="{6A55718B-719A-4DCB-A9C6-5B21F0E125C2}" destId="{308687F3-EAA2-4ED6-B580-A75C6E326F1F}" srcOrd="0" destOrd="0" presId="urn:microsoft.com/office/officeart/2005/8/layout/vList3"/>
    <dgm:cxn modelId="{5EC5D9F2-2827-4989-9307-93780121AD1F}" type="presOf" srcId="{141650AB-FF20-4BDD-969A-CFBDCEAF1BA6}" destId="{FC273BEF-115B-4D1F-847D-6649371DF806}" srcOrd="0" destOrd="0" presId="urn:microsoft.com/office/officeart/2005/8/layout/vList3"/>
    <dgm:cxn modelId="{04FBAC9E-30EB-4AE7-9B57-C5A80EDBBEF2}" type="presParOf" srcId="{812E446D-8663-47C2-BF6B-A0983D059049}" destId="{3FF5806F-FE3E-410C-8823-9AD392CB48D9}" srcOrd="0" destOrd="0" presId="urn:microsoft.com/office/officeart/2005/8/layout/vList3"/>
    <dgm:cxn modelId="{A2A7BF1F-BB20-4EB5-83B9-348F8B97A8B4}" type="presParOf" srcId="{3FF5806F-FE3E-410C-8823-9AD392CB48D9}" destId="{593C632F-6E4E-4DF9-875E-7FAFF6294EA5}" srcOrd="0" destOrd="0" presId="urn:microsoft.com/office/officeart/2005/8/layout/vList3"/>
    <dgm:cxn modelId="{DDF60954-6309-4AA9-AF93-FBFB7F2F0463}" type="presParOf" srcId="{3FF5806F-FE3E-410C-8823-9AD392CB48D9}" destId="{308687F3-EAA2-4ED6-B580-A75C6E326F1F}" srcOrd="1" destOrd="0" presId="urn:microsoft.com/office/officeart/2005/8/layout/vList3"/>
    <dgm:cxn modelId="{5C22518F-C28D-445D-9862-92C6D8C42CDA}" type="presParOf" srcId="{812E446D-8663-47C2-BF6B-A0983D059049}" destId="{146623B5-77D2-4437-AA44-2981F69538AD}" srcOrd="1" destOrd="0" presId="urn:microsoft.com/office/officeart/2005/8/layout/vList3"/>
    <dgm:cxn modelId="{AD075E2B-A3CD-43AC-BB18-347CBCE31759}" type="presParOf" srcId="{812E446D-8663-47C2-BF6B-A0983D059049}" destId="{26FA3C60-BC5B-4D22-804C-DAE573AC0066}" srcOrd="2" destOrd="0" presId="urn:microsoft.com/office/officeart/2005/8/layout/vList3"/>
    <dgm:cxn modelId="{C796EF33-1817-4584-BBEB-6445ACE6B85F}" type="presParOf" srcId="{26FA3C60-BC5B-4D22-804C-DAE573AC0066}" destId="{B771A9FD-1A36-4F4E-B943-39A76BEC5DD4}" srcOrd="0" destOrd="0" presId="urn:microsoft.com/office/officeart/2005/8/layout/vList3"/>
    <dgm:cxn modelId="{187BF83D-CF52-4305-9AB1-3DA72F08EF01}" type="presParOf" srcId="{26FA3C60-BC5B-4D22-804C-DAE573AC0066}" destId="{8EF119AF-0E19-4A04-A7B6-9315C2CDF1BB}" srcOrd="1" destOrd="0" presId="urn:microsoft.com/office/officeart/2005/8/layout/vList3"/>
    <dgm:cxn modelId="{3A57EC09-0673-4DE2-943B-9AF7632437D3}" type="presParOf" srcId="{812E446D-8663-47C2-BF6B-A0983D059049}" destId="{C3B50C1E-5F5F-4FF8-AB15-F36318C3A70A}" srcOrd="3" destOrd="0" presId="urn:microsoft.com/office/officeart/2005/8/layout/vList3"/>
    <dgm:cxn modelId="{3C1979E1-2D10-4CD3-82BD-B07243B1A814}" type="presParOf" srcId="{812E446D-8663-47C2-BF6B-A0983D059049}" destId="{151CF5B0-A4DF-4FBD-99A3-B6F7C04D18FE}" srcOrd="4" destOrd="0" presId="urn:microsoft.com/office/officeart/2005/8/layout/vList3"/>
    <dgm:cxn modelId="{38059A3C-8334-4014-8870-783EC049DC27}" type="presParOf" srcId="{151CF5B0-A4DF-4FBD-99A3-B6F7C04D18FE}" destId="{B9DA2D1F-B724-43FA-9BD2-EB7F13A6627D}" srcOrd="0" destOrd="0" presId="urn:microsoft.com/office/officeart/2005/8/layout/vList3"/>
    <dgm:cxn modelId="{3C4557E0-B4E0-4371-82C4-B6EE193FD767}" type="presParOf" srcId="{151CF5B0-A4DF-4FBD-99A3-B6F7C04D18FE}" destId="{674355F8-F5A9-4CCC-80EA-6DD432903CF4}" srcOrd="1" destOrd="0" presId="urn:microsoft.com/office/officeart/2005/8/layout/vList3"/>
    <dgm:cxn modelId="{12E9CAF0-E7F4-4EC8-9B6A-B44ECC51110D}" type="presParOf" srcId="{812E446D-8663-47C2-BF6B-A0983D059049}" destId="{D48AD1C4-BA6E-4443-A547-860C39C86D62}" srcOrd="5" destOrd="0" presId="urn:microsoft.com/office/officeart/2005/8/layout/vList3"/>
    <dgm:cxn modelId="{EC956DB4-CD82-426A-92FA-4D1D6954D23B}" type="presParOf" srcId="{812E446D-8663-47C2-BF6B-A0983D059049}" destId="{CE9B2856-FD14-4FFD-8E97-460C6585173B}" srcOrd="6" destOrd="0" presId="urn:microsoft.com/office/officeart/2005/8/layout/vList3"/>
    <dgm:cxn modelId="{FCC67AA0-D849-4157-A24A-C416CA611C50}" type="presParOf" srcId="{CE9B2856-FD14-4FFD-8E97-460C6585173B}" destId="{36EA4B06-54A1-42F3-9F9F-6E6B3E2C1CAB}" srcOrd="0" destOrd="0" presId="urn:microsoft.com/office/officeart/2005/8/layout/vList3"/>
    <dgm:cxn modelId="{820395E2-1FCC-4424-9FF6-03C24BE3417D}" type="presParOf" srcId="{CE9B2856-FD14-4FFD-8E97-460C6585173B}" destId="{E3358233-AB0B-499A-B985-326DDD53CC03}" srcOrd="1" destOrd="0" presId="urn:microsoft.com/office/officeart/2005/8/layout/vList3"/>
    <dgm:cxn modelId="{CB700CC4-6C84-405F-A377-CA38DF8260B6}" type="presParOf" srcId="{812E446D-8663-47C2-BF6B-A0983D059049}" destId="{43C8B56E-6B07-42D6-8FF3-759EBE6428C6}" srcOrd="7" destOrd="0" presId="urn:microsoft.com/office/officeart/2005/8/layout/vList3"/>
    <dgm:cxn modelId="{4528A3F4-7B23-4DC5-9F6B-342B77B88A56}" type="presParOf" srcId="{812E446D-8663-47C2-BF6B-A0983D059049}" destId="{1ADFF835-C972-4E5F-9279-EFB35C807CC8}" srcOrd="8" destOrd="0" presId="urn:microsoft.com/office/officeart/2005/8/layout/vList3"/>
    <dgm:cxn modelId="{43E0C506-711F-445B-A417-6F1533C56756}" type="presParOf" srcId="{1ADFF835-C972-4E5F-9279-EFB35C807CC8}" destId="{8CC3E3EE-2716-4106-81EA-17A7E5630B27}" srcOrd="0" destOrd="0" presId="urn:microsoft.com/office/officeart/2005/8/layout/vList3"/>
    <dgm:cxn modelId="{D3680484-F135-4956-8966-E44B515366EB}" type="presParOf" srcId="{1ADFF835-C972-4E5F-9279-EFB35C807CC8}" destId="{FC9F8CF2-3B20-4C2F-BDB2-BFDC4C9B239A}" srcOrd="1" destOrd="0" presId="urn:microsoft.com/office/officeart/2005/8/layout/vList3"/>
    <dgm:cxn modelId="{BFD2B01B-4FED-41E1-8BAD-29A3DDBB03A8}" type="presParOf" srcId="{812E446D-8663-47C2-BF6B-A0983D059049}" destId="{4C36C3FE-A7B5-41D5-B208-797601BBEEB7}" srcOrd="9" destOrd="0" presId="urn:microsoft.com/office/officeart/2005/8/layout/vList3"/>
    <dgm:cxn modelId="{73FC1C98-7E06-48FA-B8DB-C455993F5F15}" type="presParOf" srcId="{812E446D-8663-47C2-BF6B-A0983D059049}" destId="{EECB047C-D43F-43A6-AFFD-E70AE3AC9ADB}" srcOrd="10" destOrd="0" presId="urn:microsoft.com/office/officeart/2005/8/layout/vList3"/>
    <dgm:cxn modelId="{0574657F-2FED-41C4-B4CF-B9C4C4031C17}" type="presParOf" srcId="{EECB047C-D43F-43A6-AFFD-E70AE3AC9ADB}" destId="{8B3316BC-2B74-4B7F-B9A7-E865537FF35F}" srcOrd="0" destOrd="0" presId="urn:microsoft.com/office/officeart/2005/8/layout/vList3"/>
    <dgm:cxn modelId="{9A72A46C-F3D0-40DC-9D39-BF9202BA6619}" type="presParOf" srcId="{EECB047C-D43F-43A6-AFFD-E70AE3AC9ADB}" destId="{89119926-C6C4-4EA9-880F-E3207FCFD84A}" srcOrd="1" destOrd="0" presId="urn:microsoft.com/office/officeart/2005/8/layout/vList3"/>
    <dgm:cxn modelId="{42055E3E-79A7-4FD6-82AE-150E24409D8E}" type="presParOf" srcId="{812E446D-8663-47C2-BF6B-A0983D059049}" destId="{FED3F5C3-37EC-485A-B1DD-E81BE8B31259}" srcOrd="11" destOrd="0" presId="urn:microsoft.com/office/officeart/2005/8/layout/vList3"/>
    <dgm:cxn modelId="{22AC86ED-B5B9-4157-BEA9-5374A045DE16}" type="presParOf" srcId="{812E446D-8663-47C2-BF6B-A0983D059049}" destId="{18AE61E7-E970-4DC3-8EFC-2F0E305FFB90}" srcOrd="12" destOrd="0" presId="urn:microsoft.com/office/officeart/2005/8/layout/vList3"/>
    <dgm:cxn modelId="{90F1953C-27AD-453B-88DF-5B19B697884B}" type="presParOf" srcId="{18AE61E7-E970-4DC3-8EFC-2F0E305FFB90}" destId="{D889E4A5-8C3E-4785-B1C9-3C540E8153A9}" srcOrd="0" destOrd="0" presId="urn:microsoft.com/office/officeart/2005/8/layout/vList3"/>
    <dgm:cxn modelId="{2E4AB701-0620-43A7-B271-9A81F18DA895}" type="presParOf" srcId="{18AE61E7-E970-4DC3-8EFC-2F0E305FFB90}" destId="{FC273BEF-115B-4D1F-847D-6649371DF806}" srcOrd="1" destOrd="0" presId="urn:microsoft.com/office/officeart/2005/8/layout/vList3"/>
    <dgm:cxn modelId="{B6D0A793-25AA-45D2-B8D9-C4A4F3F6E55D}" type="presParOf" srcId="{812E446D-8663-47C2-BF6B-A0983D059049}" destId="{A33506E4-3476-4900-B5A5-72DBA127CB93}" srcOrd="13" destOrd="0" presId="urn:microsoft.com/office/officeart/2005/8/layout/vList3"/>
    <dgm:cxn modelId="{B2CEC735-C348-4D9D-8006-A0FFC01FCBDD}" type="presParOf" srcId="{812E446D-8663-47C2-BF6B-A0983D059049}" destId="{92DDBA11-50BA-484D-B49D-D35FE540EF88}" srcOrd="14" destOrd="0" presId="urn:microsoft.com/office/officeart/2005/8/layout/vList3"/>
    <dgm:cxn modelId="{BD8A86E3-87F5-409D-BB2A-BB5C55655705}" type="presParOf" srcId="{92DDBA11-50BA-484D-B49D-D35FE540EF88}" destId="{E89E5BB7-EFAE-4919-B748-BE6D906FFF66}" srcOrd="0" destOrd="0" presId="urn:microsoft.com/office/officeart/2005/8/layout/vList3"/>
    <dgm:cxn modelId="{1BEFF6B8-5487-4B2E-808D-A8BBD85956E8}" type="presParOf" srcId="{92DDBA11-50BA-484D-B49D-D35FE540EF88}" destId="{4E896A66-4610-42C5-8BC4-A177A6D9C65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687F3-EAA2-4ED6-B580-A75C6E326F1F}">
      <dsp:nvSpPr>
        <dsp:cNvPr id="0" name=""/>
        <dsp:cNvSpPr/>
      </dsp:nvSpPr>
      <dsp:spPr>
        <a:xfrm rot="10800000">
          <a:off x="441984" y="77"/>
          <a:ext cx="7947860" cy="356814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734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Naʻa nau tui ki he tokāteline ʻa Sīsuú</a:t>
          </a:r>
          <a:endParaRPr lang="en-NZ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31187" y="77"/>
        <a:ext cx="7858657" cy="356814"/>
      </dsp:txXfrm>
    </dsp:sp>
    <dsp:sp modelId="{593C632F-6E4E-4DF9-875E-7FAFF6294EA5}">
      <dsp:nvSpPr>
        <dsp:cNvPr id="0" name=""/>
        <dsp:cNvSpPr/>
      </dsp:nvSpPr>
      <dsp:spPr>
        <a:xfrm>
          <a:off x="291521" y="77"/>
          <a:ext cx="356814" cy="356814"/>
        </a:xfrm>
        <a:prstGeom prst="heart">
          <a:avLst/>
        </a:prstGeom>
        <a:solidFill>
          <a:srgbClr val="D69F0C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EF119AF-0E19-4A04-A7B6-9315C2CDF1BB}">
      <dsp:nvSpPr>
        <dsp:cNvPr id="0" name=""/>
        <dsp:cNvSpPr/>
      </dsp:nvSpPr>
      <dsp:spPr>
        <a:xfrm rot="10800000">
          <a:off x="441984" y="463403"/>
          <a:ext cx="7947860" cy="356814"/>
        </a:xfrm>
        <a:prstGeom prst="homePlate">
          <a:avLst/>
        </a:prstGeom>
        <a:gradFill rotWithShape="0">
          <a:gsLst>
            <a:gs pos="0">
              <a:schemeClr val="accent2">
                <a:hueOff val="2025004"/>
                <a:satOff val="0"/>
                <a:lumOff val="-21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025004"/>
                <a:satOff val="0"/>
                <a:lumOff val="-21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025004"/>
                <a:satOff val="0"/>
                <a:lumOff val="-21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7345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Naʻe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fakamoʻui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ʻe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kinautolu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naʻa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nau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maʻu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meʻaʻofá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mahakí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31187" y="463403"/>
        <a:ext cx="7858657" cy="356814"/>
      </dsp:txXfrm>
    </dsp:sp>
    <dsp:sp modelId="{B771A9FD-1A36-4F4E-B943-39A76BEC5DD4}">
      <dsp:nvSpPr>
        <dsp:cNvPr id="0" name=""/>
        <dsp:cNvSpPr/>
      </dsp:nvSpPr>
      <dsp:spPr>
        <a:xfrm>
          <a:off x="291521" y="463403"/>
          <a:ext cx="356814" cy="356814"/>
        </a:xfrm>
        <a:prstGeom prst="heart">
          <a:avLst/>
        </a:prstGeom>
        <a:solidFill>
          <a:srgbClr val="89CB05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74355F8-F5A9-4CCC-80EA-6DD432903CF4}">
      <dsp:nvSpPr>
        <dsp:cNvPr id="0" name=""/>
        <dsp:cNvSpPr/>
      </dsp:nvSpPr>
      <dsp:spPr>
        <a:xfrm rot="10800000">
          <a:off x="441984" y="926729"/>
          <a:ext cx="7947860" cy="356814"/>
        </a:xfrm>
        <a:prstGeom prst="homePlate">
          <a:avLst/>
        </a:prstGeom>
        <a:gradFill rotWithShape="0">
          <a:gsLst>
            <a:gs pos="0">
              <a:schemeClr val="accent2">
                <a:hueOff val="4050009"/>
                <a:satOff val="0"/>
                <a:lumOff val="-425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050009"/>
                <a:satOff val="0"/>
                <a:lumOff val="-425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050009"/>
                <a:satOff val="0"/>
                <a:lumOff val="-425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734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Naʻá na faitatau ʻi he meʻa kotoa pē</a:t>
          </a:r>
          <a:endParaRPr lang="en-NZ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31187" y="926729"/>
        <a:ext cx="7858657" cy="356814"/>
      </dsp:txXfrm>
    </dsp:sp>
    <dsp:sp modelId="{B9DA2D1F-B724-43FA-9BD2-EB7F13A6627D}">
      <dsp:nvSpPr>
        <dsp:cNvPr id="0" name=""/>
        <dsp:cNvSpPr/>
      </dsp:nvSpPr>
      <dsp:spPr>
        <a:xfrm>
          <a:off x="291521" y="926729"/>
          <a:ext cx="356814" cy="356814"/>
        </a:xfrm>
        <a:prstGeom prst="heart">
          <a:avLst/>
        </a:prstGeom>
        <a:solidFill>
          <a:srgbClr val="20C01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3358233-AB0B-499A-B985-326DDD53CC03}">
      <dsp:nvSpPr>
        <dsp:cNvPr id="0" name=""/>
        <dsp:cNvSpPr/>
      </dsp:nvSpPr>
      <dsp:spPr>
        <a:xfrm rot="10800000">
          <a:off x="441984" y="1390055"/>
          <a:ext cx="7947860" cy="356814"/>
        </a:xfrm>
        <a:prstGeom prst="homePlate">
          <a:avLst/>
        </a:prstGeom>
        <a:gradFill rotWithShape="0">
          <a:gsLst>
            <a:gs pos="0">
              <a:schemeClr val="accent2">
                <a:hueOff val="6075013"/>
                <a:satOff val="0"/>
                <a:lumOff val="-63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075013"/>
                <a:satOff val="0"/>
                <a:lumOff val="-63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075013"/>
                <a:satOff val="0"/>
                <a:lumOff val="-63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7345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Naʻa</a:t>
          </a:r>
          <a:r>
            <a:rPr lang="en-NZ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nau</a:t>
          </a:r>
          <a:r>
            <a:rPr lang="en-NZ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vahevahe</a:t>
          </a:r>
          <a:r>
            <a:rPr lang="en-NZ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</a:t>
          </a:r>
          <a:r>
            <a:rPr lang="en-NZ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NZ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meʻa</a:t>
          </a:r>
          <a:r>
            <a:rPr lang="en-NZ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naʻa</a:t>
          </a:r>
          <a:r>
            <a:rPr lang="en-NZ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nau</a:t>
          </a:r>
          <a:r>
            <a:rPr lang="en-NZ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maʻú</a:t>
          </a:r>
          <a:r>
            <a:rPr lang="en-NZ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</a:t>
          </a:r>
          <a:r>
            <a:rPr lang="en-NZ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kinautolu</a:t>
          </a:r>
          <a:r>
            <a:rPr lang="en-NZ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naʻe</a:t>
          </a:r>
          <a:r>
            <a:rPr lang="en-NZ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faingataʻaʻiá</a:t>
          </a:r>
          <a:r>
            <a:rPr lang="en-NZ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31187" y="1390055"/>
        <a:ext cx="7858657" cy="356814"/>
      </dsp:txXfrm>
    </dsp:sp>
    <dsp:sp modelId="{36EA4B06-54A1-42F3-9F9F-6E6B3E2C1CAB}">
      <dsp:nvSpPr>
        <dsp:cNvPr id="0" name=""/>
        <dsp:cNvSpPr/>
      </dsp:nvSpPr>
      <dsp:spPr>
        <a:xfrm>
          <a:off x="291521" y="1390055"/>
          <a:ext cx="356814" cy="356814"/>
        </a:xfrm>
        <a:prstGeom prst="heart">
          <a:avLst/>
        </a:prstGeom>
        <a:solidFill>
          <a:srgbClr val="00B047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C9F8CF2-3B20-4C2F-BDB2-BFDC4C9B239A}">
      <dsp:nvSpPr>
        <dsp:cNvPr id="0" name=""/>
        <dsp:cNvSpPr/>
      </dsp:nvSpPr>
      <dsp:spPr>
        <a:xfrm rot="10800000">
          <a:off x="441984" y="1853381"/>
          <a:ext cx="7947860" cy="356814"/>
        </a:xfrm>
        <a:prstGeom prst="homePlate">
          <a:avLst/>
        </a:prstGeom>
        <a:gradFill rotWithShape="0">
          <a:gsLst>
            <a:gs pos="0">
              <a:schemeClr val="accent2">
                <a:hueOff val="8100017"/>
                <a:satOff val="0"/>
                <a:lumOff val="-85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8100017"/>
                <a:satOff val="0"/>
                <a:lumOff val="-85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8100017"/>
                <a:satOff val="0"/>
                <a:lumOff val="-85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734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Naʻa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nau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maʻu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ha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ngaahi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fakataha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fakapuleʻanga</a:t>
          </a:r>
          <a:endParaRPr lang="en-NZ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31187" y="1853381"/>
        <a:ext cx="7858657" cy="356814"/>
      </dsp:txXfrm>
    </dsp:sp>
    <dsp:sp modelId="{8CC3E3EE-2716-4106-81EA-17A7E5630B27}">
      <dsp:nvSpPr>
        <dsp:cNvPr id="0" name=""/>
        <dsp:cNvSpPr/>
      </dsp:nvSpPr>
      <dsp:spPr>
        <a:xfrm>
          <a:off x="291521" y="1853381"/>
          <a:ext cx="356814" cy="356814"/>
        </a:xfrm>
        <a:prstGeom prst="heart">
          <a:avLst/>
        </a:prstGeom>
        <a:solidFill>
          <a:srgbClr val="05A9A9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9119926-C6C4-4EA9-880F-E3207FCFD84A}">
      <dsp:nvSpPr>
        <dsp:cNvPr id="0" name=""/>
        <dsp:cNvSpPr/>
      </dsp:nvSpPr>
      <dsp:spPr>
        <a:xfrm rot="10800000">
          <a:off x="441984" y="2316707"/>
          <a:ext cx="7947860" cy="501313"/>
        </a:xfrm>
        <a:prstGeom prst="homePlate">
          <a:avLst/>
        </a:prstGeom>
        <a:gradFill rotWithShape="0">
          <a:gsLst>
            <a:gs pos="0">
              <a:schemeClr val="accent2">
                <a:hueOff val="10125021"/>
                <a:satOff val="0"/>
                <a:lumOff val="-106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0125021"/>
                <a:satOff val="0"/>
                <a:lumOff val="-106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0125021"/>
                <a:satOff val="0"/>
                <a:lumOff val="-106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7345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Naʻa</a:t>
          </a:r>
          <a:r>
            <a:rPr lang="en-NZ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nau</a:t>
          </a:r>
          <a:r>
            <a:rPr lang="en-NZ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fai</a:t>
          </a:r>
          <a:r>
            <a:rPr lang="en-NZ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ha </a:t>
          </a:r>
          <a:r>
            <a:rPr lang="en-NZ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ngaahi</a:t>
          </a:r>
          <a:r>
            <a:rPr lang="en-NZ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fakataha</a:t>
          </a:r>
          <a:r>
            <a:rPr lang="en-NZ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</a:t>
          </a:r>
          <a:r>
            <a:rPr lang="en-NZ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he </a:t>
          </a:r>
          <a:r>
            <a:rPr lang="en-NZ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ngaahi</a:t>
          </a:r>
          <a:r>
            <a:rPr lang="en-NZ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ʻapí</a:t>
          </a:r>
          <a:r>
            <a:rPr lang="en-NZ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NZ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</a:t>
          </a:r>
          <a:r>
            <a:rPr lang="en-NZ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ia</a:t>
          </a:r>
          <a:r>
            <a:rPr lang="en-NZ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naʻa</a:t>
          </a:r>
          <a:r>
            <a:rPr lang="en-NZ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nau</a:t>
          </a:r>
          <a:r>
            <a:rPr lang="en-NZ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fakamanatu</a:t>
          </a:r>
          <a:r>
            <a:rPr lang="en-NZ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ai </a:t>
          </a:r>
          <a:r>
            <a:rPr lang="en-NZ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</a:t>
          </a:r>
          <a:r>
            <a:rPr lang="en-NZ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NZ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ʻOhomohe</a:t>
          </a:r>
          <a:r>
            <a:rPr lang="en-NZ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</a:t>
          </a:r>
          <a:r>
            <a:rPr lang="en-NZ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NZ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ʻEikí</a:t>
          </a:r>
          <a:endParaRPr lang="en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67312" y="2316707"/>
        <a:ext cx="7822532" cy="501313"/>
      </dsp:txXfrm>
    </dsp:sp>
    <dsp:sp modelId="{8B3316BC-2B74-4B7F-B9A7-E865537FF35F}">
      <dsp:nvSpPr>
        <dsp:cNvPr id="0" name=""/>
        <dsp:cNvSpPr/>
      </dsp:nvSpPr>
      <dsp:spPr>
        <a:xfrm>
          <a:off x="291521" y="2388956"/>
          <a:ext cx="356814" cy="356814"/>
        </a:xfrm>
        <a:prstGeom prst="heart">
          <a:avLst/>
        </a:prstGeom>
        <a:solidFill>
          <a:srgbClr val="0C469E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C273BEF-115B-4D1F-847D-6649371DF806}">
      <dsp:nvSpPr>
        <dsp:cNvPr id="0" name=""/>
        <dsp:cNvSpPr/>
      </dsp:nvSpPr>
      <dsp:spPr>
        <a:xfrm rot="10800000">
          <a:off x="441984" y="2924532"/>
          <a:ext cx="7947860" cy="356814"/>
        </a:xfrm>
        <a:prstGeom prst="homePlate">
          <a:avLst/>
        </a:prstGeom>
        <a:gradFill rotWithShape="0">
          <a:gsLst>
            <a:gs pos="0">
              <a:schemeClr val="accent2">
                <a:hueOff val="12150026"/>
                <a:satOff val="0"/>
                <a:lumOff val="-1277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2150026"/>
                <a:satOff val="0"/>
                <a:lumOff val="-1277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2150026"/>
                <a:satOff val="0"/>
                <a:lumOff val="-1277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734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Naʻa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nau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moʻui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he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fiefia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loto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faingofua</a:t>
          </a:r>
          <a:endParaRPr lang="en-NZ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31187" y="2924532"/>
        <a:ext cx="7858657" cy="356814"/>
      </dsp:txXfrm>
    </dsp:sp>
    <dsp:sp modelId="{D889E4A5-8C3E-4785-B1C9-3C540E8153A9}">
      <dsp:nvSpPr>
        <dsp:cNvPr id="0" name=""/>
        <dsp:cNvSpPr/>
      </dsp:nvSpPr>
      <dsp:spPr>
        <a:xfrm>
          <a:off x="291521" y="2924532"/>
          <a:ext cx="356814" cy="356814"/>
        </a:xfrm>
        <a:prstGeom prst="heart">
          <a:avLst/>
        </a:prstGeom>
        <a:solidFill>
          <a:srgbClr val="11059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E896A66-4610-42C5-8BC4-A177A6D9C65B}">
      <dsp:nvSpPr>
        <dsp:cNvPr id="0" name=""/>
        <dsp:cNvSpPr/>
      </dsp:nvSpPr>
      <dsp:spPr>
        <a:xfrm rot="10800000">
          <a:off x="441984" y="3387858"/>
          <a:ext cx="7947860" cy="356814"/>
        </a:xfrm>
        <a:prstGeom prst="homePlate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4175029"/>
                <a:satOff val="0"/>
                <a:lumOff val="-1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734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Naʻa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nau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fakahīkihikiʻi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ʻOtuá</a:t>
          </a:r>
          <a:endParaRPr lang="en-NZ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31187" y="3387858"/>
        <a:ext cx="7858657" cy="356814"/>
      </dsp:txXfrm>
    </dsp:sp>
    <dsp:sp modelId="{E89E5BB7-EFAE-4919-B748-BE6D906FFF66}">
      <dsp:nvSpPr>
        <dsp:cNvPr id="0" name=""/>
        <dsp:cNvSpPr/>
      </dsp:nvSpPr>
      <dsp:spPr>
        <a:xfrm>
          <a:off x="291521" y="3387858"/>
          <a:ext cx="356814" cy="356814"/>
        </a:xfrm>
        <a:prstGeom prst="heart">
          <a:avLst/>
        </a:prstGeom>
        <a:solidFill>
          <a:srgbClr val="5D0C88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90E8E9-DCDE-56D9-62A9-F798683A11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CDC9B61-7728-4F7C-68A7-98F3A62F9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3E5FD2-5F2A-3BF6-50FD-CD478A8E6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486B03-6141-D4E4-6586-0D55295F3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3046BD-5BC0-873E-7659-94FFCFD8E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713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244708-5882-E07E-6C13-2C8CB426D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DE3C94E-169D-4B2B-22D4-3170DF0848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7F32F9-8995-3363-CC3F-0050C3B1F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098EAB-20F1-1D0D-E3E6-9F56AEC8F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9C3419-75FF-E5CA-1570-14AB178C9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851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A5CBF0E-63C2-F901-79F0-409982C506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5A49B51-74DB-16F6-9EFC-E71B049B46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54F9BC-C7C3-7082-4949-C21242447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3B6D1F-5AEA-984F-295D-3A979E5FF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439ECC-73B6-896C-A26A-E896BC81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706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63B650-C665-D13B-A385-B35B8853B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EB1C1A-7915-9D54-ABB2-3D466E64D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E0233F-7362-C71A-9547-DF3DC4D11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73702E-592A-DF66-F5BD-658C0D838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C32D2C-2898-C240-C486-8531262AD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409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06CEB-5850-DE6E-B2AA-235CE8E80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14BC2D-74B0-4C15-5BAE-3EF465F77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61F36F-2B83-FCDA-34B4-AAD98764B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6EFED6-60BE-4FB4-A4FC-56C46F651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91120A-FEAA-2C73-647F-D38872E0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315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8889D-EEDD-E4BA-8870-3856F7B1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A20167-6B12-A1D7-0CA9-E5C69474D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1316D8-4FD6-846F-8207-0407F6B23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06CC65-F842-A55A-07E5-01C7D997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6FE04E-8A0E-D5D2-4F91-477665BED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358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4DBFEB-5A1D-4C1A-BB76-AE20E3DF1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DB0450-48E3-9591-54BB-6BDE7EEBA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174A85-453A-A2E5-1D7E-B55D71BCF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00A214-313F-E43F-592E-86CD96EAE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5EFD7E-BBB9-546F-C72B-B99065CB4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F4F6B6-8A05-7A20-3D1E-92FE7941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031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A8CBF1-7372-0612-D972-187F2C994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B27287-505D-BFD2-D050-53405E916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583EB2-BFCA-28D6-B7E0-298244DD5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04391B3-AA6C-D313-34AB-877D1CED4A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0CA0A21-7B59-5A03-807E-38FB8EBE2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5F1E18-613B-E0D6-7166-2D34452B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1D37D62-E552-FC49-60A9-C4B366DD2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5A87FD5-BA43-C0D2-5681-4FC40BA3D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203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0B421-968E-EB97-EFD3-47816A63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33B6BEA-B549-F20B-A9EC-AD0F86088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DBDDC2B-293D-FC29-AA86-A55242902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CDE488-A3FB-62E9-9634-6EB46002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469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1DC27CD-8340-154C-75A7-5A6A1A290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465C90-7210-CB6F-FC49-89FB24B0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0B6B0C-9056-4A1E-205D-185AC0F3A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390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396FC7-23B4-4655-56C2-E31694C56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ADF9A3-1348-748E-0F05-A638F79D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D122E4-D1CA-5753-703A-3F572449B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7D584B-4F97-FED2-9C9F-850910DBB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4EEA01-1C99-5D49-CA73-ABE873084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9FB336-2D6B-EB8C-BC2C-03951087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666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583CD7-5575-BA4D-8239-D53A0DFEF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25E24B-5B23-F357-0682-7F75066D8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113EF7-2D68-D929-4947-C24D890E4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576418-C07B-EEE4-A2A1-0F58D439C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5C3110-5378-B749-E5D6-8DCB43F64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735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8D22C6-1272-DDDB-82C0-961AA6BD7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4333A19-CA63-4DE3-C217-5C13D4B99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53DC67-F502-6BA3-6671-EECFA44DC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A5230D-CFE6-E975-3718-CB3FDEE16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A240E5-D140-FEB4-AF2B-67468488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1EFCDC-F9BD-1785-E634-F1845A0C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846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5ECC0-FF98-E549-2CAD-BB6BA1BB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B8C720-2A7A-BAAE-C7C7-5F9135B39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DFF433-9C4D-087E-74FB-EA52B193E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C591A7-9361-17AB-3791-120ABC17E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6AF8D-4A3B-8061-B868-A8188CB2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293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5D95D5-CBB1-6C19-713D-601CDF6B12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9F206D-10D2-E2AC-0F11-ABFE885F4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56956E-7AE4-C1D9-78F3-9BCF6AE1F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9FE203-43A0-EBCB-81E1-12F65CC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17FEEA-2EC3-43FB-1A09-E76D3ED6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009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E59659-496D-941A-0D88-793C3DE9C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A9EFA9-01B8-852B-4B7D-7457375BF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0C7F7E-C236-54B9-6642-E005ECE44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C90827-A915-C07C-453F-A5C7A52B1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441032-A46A-FDC3-E7F9-1AF9069DB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377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EA441E-1A60-FB61-4EE7-2201A9652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EFDAB1-C6CD-E254-A211-07A7301ECA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C3AC807-62BA-63D9-7BB1-5F0058D3EC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F728A0-37C8-0163-0783-3A7E704E5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02632B9-99AA-ADF4-5573-C5084F9EF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688C0C8-86F5-F3F3-006D-130948B48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842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95C2F5-581F-1075-D936-B8038935D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E6E5FB-38E5-800D-1266-BE5607907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B64AC62-07B5-6B10-6A03-E45B219824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7DC423C-A6B6-6D8D-A52A-C6C4F34EFD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6574984-BC49-94C3-4C1E-A74DEDA188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22BDBF6-1712-7DC4-349E-9D55AF3E2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E6EFEF5-5324-DEF7-C5FE-C491394E4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A839133-985C-37B6-1F3D-C52D4CE13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901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A8DBF9-F98B-B4FB-3DC7-A906CC991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83058AC-93AD-25B3-3F7B-DC52D0ADC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7AB352F-6DD7-0787-B559-D65550A54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D667C44-720C-C544-0D20-2E3FA0961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799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4728B36-74FB-6F16-8AFA-47F468441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98B8B6F-7724-FA55-7F7D-3B00E3744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7FD07A4-321B-21A7-94E0-D7F08EF42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20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90CCAB-DEEF-2FE7-F5E3-8296176A2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DBFA40-0F1A-C99D-B717-E0F183230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DE82ECE-1EA0-F059-A04B-23041ACA48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DC39CF-A16D-79BB-8928-E128008C3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67ADA3A-3EED-870D-2FAB-BCA4CA994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866CB44-2FB9-47C7-A0D8-5F761D7D7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285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393A73-210C-5F8E-AD72-933C62B97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3B7F7AD-3B88-2B99-9FB7-6B34905931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5D4EBF0-61CC-4321-D1B2-472B04344B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9DCD1D7-ECCC-12A1-EE59-3C36902F6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44825A-614E-BEE5-4F57-3090DF0D8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1AAB90-754A-9E7A-0A83-28F85495C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952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0D8C681-4B1B-674E-BBCB-446D84433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55B264-13D6-B9DD-CC4E-28248E3A2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EEBEE2-329E-B4E7-296D-903135B3F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4156D8-2780-45F6-8D23-90808D89B9A5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95ED17-29F9-7ABA-A6C3-E2CF5769E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CCA6EA-7A64-4595-F429-F5F5D0B96F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829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8C5A5D-C097-250F-C412-A066F2228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B86F53-0E69-64C8-D38A-0CE4DF015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2EFC70-42B9-B440-F5BA-8206107C25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B62E05-ADC2-4122-9268-6A08E038518D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62F63B-6DDF-4238-57D3-96A0D44BF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CFEBC9-A1F7-84A7-30FE-3B9A35238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9527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5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3420C89-0B09-4632-A4AF-3971D08BF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Cover">
            <a:extLst>
              <a:ext uri="{FF2B5EF4-FFF2-40B4-BE49-F238E27FC236}">
                <a16:creationId xmlns:a16="http://schemas.microsoft.com/office/drawing/2014/main" id="{4E5CBA61-BF74-40B4-A3A8-366BBA626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300ACA1-4C65-4F60-B139-EA3F53C9C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518"/>
            <a:ext cx="12188952" cy="3490956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79F55E3-994C-4E20-85AB-669EB4A11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Color">
              <a:extLst>
                <a:ext uri="{FF2B5EF4-FFF2-40B4-BE49-F238E27FC236}">
                  <a16:creationId xmlns:a16="http://schemas.microsoft.com/office/drawing/2014/main" id="{18ED73C6-80DF-4327-90E0-7F3F428C7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4C4868B8-BBC4-EEE9-8787-0684E8B1F5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55556" y="0"/>
            <a:ext cx="6862013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5255FDA-4930-6227-C891-25A01CD5AEA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"/>
          <a:stretch/>
        </p:blipFill>
        <p:spPr>
          <a:xfrm>
            <a:off x="5055556" y="3488410"/>
            <a:ext cx="6862013" cy="33695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6" name="Group 16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7" name="Freeform: Shape 17" hidden="1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 hidden="1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8" name="Group 16">
            <a:extLst>
              <a:ext uri="{FF2B5EF4-FFF2-40B4-BE49-F238E27FC236}">
                <a16:creationId xmlns:a16="http://schemas.microsoft.com/office/drawing/2014/main" id="{5E68CAC0-9BF5-0BEC-81AE-49EE60AFB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-518"/>
            <a:ext cx="12188952" cy="6858000"/>
            <a:chOff x="0" y="0"/>
            <a:chExt cx="12188952" cy="6858000"/>
          </a:xfrm>
          <a:solidFill>
            <a:srgbClr val="885075"/>
          </a:solidFill>
        </p:grpSpPr>
        <p:sp>
          <p:nvSpPr>
            <p:cNvPr id="10" name="Freeform: Shape 17" hidden="1">
              <a:extLst>
                <a:ext uri="{FF2B5EF4-FFF2-40B4-BE49-F238E27FC236}">
                  <a16:creationId xmlns:a16="http://schemas.microsoft.com/office/drawing/2014/main" id="{CD7C2DAD-FD6F-5F66-B276-0460B51F41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Freeform: Shape 18" hidden="1">
              <a:extLst>
                <a:ext uri="{FF2B5EF4-FFF2-40B4-BE49-F238E27FC236}">
                  <a16:creationId xmlns:a16="http://schemas.microsoft.com/office/drawing/2014/main" id="{853170CD-F593-3621-B640-4FD469772B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Freeform: Shape 19">
              <a:extLst>
                <a:ext uri="{FF2B5EF4-FFF2-40B4-BE49-F238E27FC236}">
                  <a16:creationId xmlns:a16="http://schemas.microsoft.com/office/drawing/2014/main" id="{75940FD2-398B-1415-E9C9-BAF355D893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Freeform: Shape 20">
              <a:extLst>
                <a:ext uri="{FF2B5EF4-FFF2-40B4-BE49-F238E27FC236}">
                  <a16:creationId xmlns:a16="http://schemas.microsoft.com/office/drawing/2014/main" id="{9F7CF94A-4E1D-4B94-21F2-70ACF6B2CC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Freeform: Shape 21">
              <a:extLst>
                <a:ext uri="{FF2B5EF4-FFF2-40B4-BE49-F238E27FC236}">
                  <a16:creationId xmlns:a16="http://schemas.microsoft.com/office/drawing/2014/main" id="{E2D496C3-E69A-B5C1-25C5-6E88CD78DF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rgbClr val="885075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Freeform: Shape 22">
              <a:extLst>
                <a:ext uri="{FF2B5EF4-FFF2-40B4-BE49-F238E27FC236}">
                  <a16:creationId xmlns:a16="http://schemas.microsoft.com/office/drawing/2014/main" id="{A2B9C5F1-3D53-5CBB-B21C-C2D155142D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rgbClr val="885075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: Shape 23">
              <a:extLst>
                <a:ext uri="{FF2B5EF4-FFF2-40B4-BE49-F238E27FC236}">
                  <a16:creationId xmlns:a16="http://schemas.microsoft.com/office/drawing/2014/main" id="{4BE4425C-DFF7-5D5C-18E3-1C36A32B6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3C09B097-9604-B8DB-0375-08237E49713E}"/>
              </a:ext>
            </a:extLst>
          </p:cNvPr>
          <p:cNvSpPr txBox="1"/>
          <p:nvPr/>
        </p:nvSpPr>
        <p:spPr>
          <a:xfrm>
            <a:off x="86361" y="1475255"/>
            <a:ext cx="50555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KO E </a:t>
            </a:r>
            <a:r>
              <a:rPr lang="en-US" sz="54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TEFITOʻI</a:t>
            </a:r>
            <a:r>
              <a:rPr lang="en-US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KAVEINGA: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490A739-E832-F5B4-555D-73381EE8941A}"/>
              </a:ext>
            </a:extLst>
          </p:cNvPr>
          <p:cNvSpPr txBox="1"/>
          <p:nvPr/>
        </p:nvSpPr>
        <p:spPr>
          <a:xfrm>
            <a:off x="-49329" y="3640216"/>
            <a:ext cx="50555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50" dirty="0" err="1">
                <a:ln w="0"/>
                <a:solidFill>
                  <a:srgbClr val="9E4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ʻOFA</a:t>
            </a:r>
            <a:r>
              <a:rPr lang="en-US" sz="5400" b="1" spc="50" dirty="0">
                <a:ln w="0"/>
                <a:solidFill>
                  <a:srgbClr val="9E4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PE SIOKITA?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8A636E4-BB6F-74F0-0C22-7E6518F9DD4D}"/>
              </a:ext>
            </a:extLst>
          </p:cNvPr>
          <p:cNvSpPr txBox="1"/>
          <p:nvPr/>
        </p:nvSpPr>
        <p:spPr>
          <a:xfrm>
            <a:off x="1432414" y="5775929"/>
            <a:ext cx="2088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b="1" dirty="0">
                <a:solidFill>
                  <a:schemeClr val="accent1">
                    <a:lumMod val="75000"/>
                  </a:schemeClr>
                </a:solidFill>
              </a:rPr>
              <a:t>Lesoni 2 ki he ʻaho 13 ʻo ʻEpeleli 2024</a:t>
            </a:r>
          </a:p>
        </p:txBody>
      </p:sp>
    </p:spTree>
    <p:extLst>
      <p:ext uri="{BB962C8B-B14F-4D97-AF65-F5344CB8AC3E}">
        <p14:creationId xmlns:p14="http://schemas.microsoft.com/office/powerpoint/2010/main" val="334320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445DB24-D4C5-84EC-F47C-688FAB16738F}"/>
              </a:ext>
            </a:extLst>
          </p:cNvPr>
          <p:cNvSpPr txBox="1"/>
          <p:nvPr/>
        </p:nvSpPr>
        <p:spPr>
          <a:xfrm>
            <a:off x="-405671" y="1566"/>
            <a:ext cx="102305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2400" b="1" spc="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TOKONIʻI</a:t>
            </a:r>
            <a:r>
              <a:rPr lang="en-NZ" sz="2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400" b="1" spc="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</a:t>
            </a:r>
            <a:r>
              <a:rPr lang="en-NZ" sz="2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KINAUTOLU </a:t>
            </a:r>
            <a:r>
              <a:rPr lang="en-NZ" sz="2400" b="1" spc="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ʻOKU</a:t>
            </a:r>
            <a:r>
              <a:rPr lang="en-NZ" sz="2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400" b="1" spc="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FAINGATAʻAʻIÁ</a:t>
            </a:r>
            <a:endParaRPr lang="en-NZ" sz="2400" b="1" spc="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A56BC4E-403C-4648-5D22-445B4EFC8274}"/>
              </a:ext>
            </a:extLst>
          </p:cNvPr>
          <p:cNvSpPr txBox="1"/>
          <p:nvPr/>
        </p:nvSpPr>
        <p:spPr>
          <a:xfrm>
            <a:off x="0" y="433480"/>
            <a:ext cx="92211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"Pea </a:t>
            </a:r>
            <a:r>
              <a:rPr lang="en-NZ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naʻa</a:t>
            </a:r>
            <a:r>
              <a:rPr lang="en-NZ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nau</a:t>
            </a:r>
            <a:r>
              <a:rPr lang="en-NZ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fakatau</a:t>
            </a:r>
            <a:r>
              <a:rPr lang="en-NZ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atu</a:t>
            </a:r>
            <a:r>
              <a:rPr lang="en-NZ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ʻenau</a:t>
            </a:r>
            <a:r>
              <a:rPr lang="en-NZ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koloá</a:t>
            </a:r>
            <a:r>
              <a:rPr lang="en-NZ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</a:t>
            </a:r>
            <a:r>
              <a:rPr lang="en-NZ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ʻenau</a:t>
            </a:r>
            <a:r>
              <a:rPr lang="en-NZ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koloá</a:t>
            </a:r>
            <a:r>
              <a:rPr lang="en-NZ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NZ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NZ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tufaki</a:t>
            </a:r>
            <a:r>
              <a:rPr lang="en-NZ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NZ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</a:t>
            </a:r>
            <a:r>
              <a:rPr lang="en-NZ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NZ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kakai</a:t>
            </a:r>
            <a:r>
              <a:rPr lang="en-NZ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kotoa</a:t>
            </a:r>
            <a:r>
              <a:rPr lang="en-NZ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pē</a:t>
            </a:r>
            <a:r>
              <a:rPr lang="en-NZ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NZ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fakatatau</a:t>
            </a:r>
            <a:r>
              <a:rPr lang="en-NZ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</a:t>
            </a:r>
            <a:r>
              <a:rPr lang="en-NZ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fie </a:t>
            </a:r>
            <a:r>
              <a:rPr lang="en-NZ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maʻu</a:t>
            </a:r>
            <a:r>
              <a:rPr lang="en-NZ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</a:t>
            </a:r>
            <a:r>
              <a:rPr lang="en-NZ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NZ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tokotaha</a:t>
            </a:r>
            <a:r>
              <a:rPr lang="en-NZ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taki</a:t>
            </a:r>
            <a:r>
              <a:rPr lang="en-NZ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taha</a:t>
            </a:r>
            <a:r>
              <a:rPr lang="en-NZ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" (</a:t>
            </a:r>
            <a:r>
              <a:rPr lang="en-NZ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Ngāue</a:t>
            </a:r>
            <a:r>
              <a:rPr lang="en-NZ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2:45)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9B9D96B-4275-26E6-4137-CF424FA21B9E}"/>
              </a:ext>
            </a:extLst>
          </p:cNvPr>
          <p:cNvSpPr txBox="1"/>
          <p:nvPr/>
        </p:nvSpPr>
        <p:spPr>
          <a:xfrm>
            <a:off x="0" y="1134570"/>
            <a:ext cx="9141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Ko</a:t>
            </a:r>
            <a:r>
              <a:rPr lang="en-NZ" b="1" dirty="0"/>
              <a:t> e </a:t>
            </a:r>
            <a:r>
              <a:rPr lang="en-NZ" b="1" dirty="0" err="1"/>
              <a:t>hā</a:t>
            </a:r>
            <a:r>
              <a:rPr lang="en-NZ" b="1" dirty="0"/>
              <a:t> e </a:t>
            </a:r>
            <a:r>
              <a:rPr lang="en-NZ" b="1" dirty="0" err="1"/>
              <a:t>ola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</a:t>
            </a:r>
            <a:r>
              <a:rPr lang="en-NZ" b="1" dirty="0" err="1"/>
              <a:t>ongoongoleleí</a:t>
            </a:r>
            <a:r>
              <a:rPr lang="en-NZ" b="1" dirty="0"/>
              <a:t> </a:t>
            </a:r>
            <a:r>
              <a:rPr lang="en-NZ" b="1" dirty="0" err="1"/>
              <a:t>ki</a:t>
            </a:r>
            <a:r>
              <a:rPr lang="en-NZ" b="1" dirty="0"/>
              <a:t> he </a:t>
            </a:r>
            <a:r>
              <a:rPr lang="en-NZ" b="1" dirty="0" err="1"/>
              <a:t>kau</a:t>
            </a:r>
            <a:r>
              <a:rPr lang="en-NZ" b="1" dirty="0"/>
              <a:t> </a:t>
            </a:r>
            <a:r>
              <a:rPr lang="en-NZ" b="1" dirty="0" err="1"/>
              <a:t>fuofua</a:t>
            </a:r>
            <a:r>
              <a:rPr lang="en-NZ" b="1" dirty="0"/>
              <a:t> </a:t>
            </a:r>
            <a:r>
              <a:rPr lang="en-NZ" b="1" dirty="0" err="1"/>
              <a:t>Kalisitiané</a:t>
            </a:r>
            <a:r>
              <a:rPr lang="en-NZ" b="1" dirty="0"/>
              <a:t> (</a:t>
            </a:r>
            <a:r>
              <a:rPr lang="en-NZ" b="1" dirty="0" err="1"/>
              <a:t>Ngāue</a:t>
            </a:r>
            <a:r>
              <a:rPr lang="en-NZ" b="1" dirty="0"/>
              <a:t> 2:42-47)?</a:t>
            </a: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D4EF72E2-DE94-C5FA-5455-151D3B2076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5336229"/>
              </p:ext>
            </p:extLst>
          </p:nvPr>
        </p:nvGraphicFramePr>
        <p:xfrm>
          <a:off x="0" y="1717522"/>
          <a:ext cx="8389845" cy="374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3A1E6DFE-F76B-7E05-1F17-366C9B1E686D}"/>
              </a:ext>
            </a:extLst>
          </p:cNvPr>
          <p:cNvSpPr txBox="1"/>
          <p:nvPr/>
        </p:nvSpPr>
        <p:spPr>
          <a:xfrm>
            <a:off x="0" y="5372690"/>
            <a:ext cx="9499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tuʻunga</a:t>
            </a:r>
            <a:r>
              <a:rPr lang="en-NZ" b="1" dirty="0"/>
              <a:t> </a:t>
            </a:r>
            <a:r>
              <a:rPr lang="en-NZ" b="1" dirty="0" err="1"/>
              <a:t>ko</a:t>
            </a:r>
            <a:r>
              <a:rPr lang="en-NZ" b="1" dirty="0"/>
              <a:t> e </a:t>
            </a:r>
            <a:r>
              <a:rPr lang="en-NZ" b="1" dirty="0" err="1"/>
              <a:t>kau</a:t>
            </a:r>
            <a:r>
              <a:rPr lang="en-NZ" b="1" dirty="0"/>
              <a:t> </a:t>
            </a:r>
            <a:r>
              <a:rPr lang="en-NZ" b="1" dirty="0" err="1"/>
              <a:t>fakafofonga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</a:t>
            </a:r>
            <a:r>
              <a:rPr lang="en-NZ" b="1" dirty="0" err="1"/>
              <a:t>Kalaisí</a:t>
            </a:r>
            <a:r>
              <a:rPr lang="en-NZ" b="1" dirty="0"/>
              <a:t>, </a:t>
            </a:r>
            <a:r>
              <a:rPr lang="en-NZ" b="1" dirty="0" err="1"/>
              <a:t>naʻa</a:t>
            </a:r>
            <a:r>
              <a:rPr lang="en-NZ" b="1" dirty="0"/>
              <a:t> </a:t>
            </a:r>
            <a:r>
              <a:rPr lang="en-NZ" b="1" dirty="0" err="1"/>
              <a:t>nau</a:t>
            </a:r>
            <a:r>
              <a:rPr lang="en-NZ" b="1" dirty="0"/>
              <a:t> </a:t>
            </a:r>
            <a:r>
              <a:rPr lang="en-NZ" b="1" dirty="0" err="1"/>
              <a:t>faʻifaʻitaki</a:t>
            </a:r>
            <a:r>
              <a:rPr lang="en-NZ" b="1" dirty="0"/>
              <a:t> </a:t>
            </a:r>
            <a:r>
              <a:rPr lang="en-NZ" b="1" dirty="0" err="1"/>
              <a:t>kia</a:t>
            </a:r>
            <a:r>
              <a:rPr lang="en-NZ" b="1" dirty="0"/>
              <a:t> </a:t>
            </a:r>
            <a:r>
              <a:rPr lang="en-NZ" b="1" dirty="0" err="1"/>
              <a:t>Sīsū</a:t>
            </a:r>
            <a:r>
              <a:rPr lang="en-NZ" b="1" dirty="0"/>
              <a:t>. </a:t>
            </a:r>
            <a:r>
              <a:rPr lang="en-NZ" b="1" dirty="0" err="1"/>
              <a:t>ʻI</a:t>
            </a:r>
            <a:r>
              <a:rPr lang="en-NZ" b="1" dirty="0"/>
              <a:t> </a:t>
            </a:r>
            <a:r>
              <a:rPr lang="en-NZ" b="1" dirty="0" err="1"/>
              <a:t>hono</a:t>
            </a:r>
            <a:r>
              <a:rPr lang="en-NZ" b="1" dirty="0"/>
              <a:t> </a:t>
            </a:r>
            <a:r>
              <a:rPr lang="en-NZ" b="1" dirty="0" err="1"/>
              <a:t>tokangaʻi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fiemaʻu</a:t>
            </a:r>
            <a:r>
              <a:rPr lang="en-NZ" b="1" dirty="0"/>
              <a:t> ʻ a e </a:t>
            </a:r>
            <a:r>
              <a:rPr lang="en-NZ" b="1" dirty="0" err="1"/>
              <a:t>faʻahinga</a:t>
            </a:r>
            <a:r>
              <a:rPr lang="en-NZ" b="1" dirty="0"/>
              <a:t> </a:t>
            </a:r>
            <a:r>
              <a:rPr lang="en-NZ" b="1" dirty="0" err="1"/>
              <a:t>takatakai</a:t>
            </a:r>
            <a:r>
              <a:rPr lang="en-NZ" b="1" dirty="0"/>
              <a:t> ʻ </a:t>
            </a:r>
            <a:r>
              <a:rPr lang="en-NZ" b="1" dirty="0" err="1"/>
              <a:t>iate</a:t>
            </a:r>
            <a:r>
              <a:rPr lang="en-NZ" b="1" dirty="0"/>
              <a:t> </a:t>
            </a:r>
            <a:r>
              <a:rPr lang="en-NZ" b="1" dirty="0" err="1"/>
              <a:t>kinautolú</a:t>
            </a:r>
            <a:r>
              <a:rPr lang="en-NZ" b="1" dirty="0"/>
              <a:t>, </a:t>
            </a:r>
            <a:r>
              <a:rPr lang="en-NZ" b="1" dirty="0" err="1"/>
              <a:t>naʻa</a:t>
            </a:r>
            <a:r>
              <a:rPr lang="en-NZ" b="1" dirty="0"/>
              <a:t> </a:t>
            </a:r>
            <a:r>
              <a:rPr lang="en-NZ" b="1" dirty="0" err="1"/>
              <a:t>nau</a:t>
            </a:r>
            <a:r>
              <a:rPr lang="en-NZ" b="1" dirty="0"/>
              <a:t> </a:t>
            </a:r>
            <a:r>
              <a:rPr lang="en-NZ" b="1" dirty="0" err="1"/>
              <a:t>maʻu</a:t>
            </a:r>
            <a:r>
              <a:rPr lang="en-NZ" b="1" dirty="0"/>
              <a:t> </a:t>
            </a:r>
            <a:r>
              <a:rPr lang="en-NZ" b="1" dirty="0" err="1"/>
              <a:t>ai</a:t>
            </a:r>
            <a:r>
              <a:rPr lang="en-NZ" b="1" dirty="0"/>
              <a:t> ʻ a e </a:t>
            </a:r>
            <a:r>
              <a:rPr lang="en-NZ" b="1" dirty="0" err="1"/>
              <a:t>leleiʻia</a:t>
            </a:r>
            <a:r>
              <a:rPr lang="en-NZ" b="1" dirty="0"/>
              <a:t> ʻ a e </a:t>
            </a:r>
            <a:r>
              <a:rPr lang="en-NZ" b="1" dirty="0" err="1"/>
              <a:t>koló</a:t>
            </a:r>
            <a:r>
              <a:rPr lang="en-NZ" b="1" dirty="0"/>
              <a:t> </a:t>
            </a:r>
            <a:r>
              <a:rPr lang="en-NZ" b="1" dirty="0" err="1"/>
              <a:t>kotoa</a:t>
            </a:r>
            <a:r>
              <a:rPr lang="en-NZ" b="1" dirty="0"/>
              <a:t>.</a:t>
            </a:r>
          </a:p>
        </p:txBody>
      </p:sp>
      <p:pic>
        <p:nvPicPr>
          <p:cNvPr id="8" name="Imagen 7" descr="Imagen que contiene persona, tabla, mujer, foto&#10;&#10;Descripción generada automáticamente">
            <a:extLst>
              <a:ext uri="{FF2B5EF4-FFF2-40B4-BE49-F238E27FC236}">
                <a16:creationId xmlns:a16="http://schemas.microsoft.com/office/drawing/2014/main" id="{3D535990-4B90-E54F-9217-E797AEBA04F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2205" y="4139914"/>
            <a:ext cx="2415020" cy="2630220"/>
          </a:xfrm>
          <a:prstGeom prst="round2DiagRect">
            <a:avLst>
              <a:gd name="adj1" fmla="val 6018"/>
              <a:gd name="adj2" fmla="val 13016"/>
            </a:avLst>
          </a:prstGeom>
          <a:ln w="381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 grupo de personas haciendo gestos con la cara pintada&#10;&#10;Descripción generada automáticamente con confianza baja">
            <a:extLst>
              <a:ext uri="{FF2B5EF4-FFF2-40B4-BE49-F238E27FC236}">
                <a16:creationId xmlns:a16="http://schemas.microsoft.com/office/drawing/2014/main" id="{07A8BD98-73EE-0A5F-25FF-7B331FC538F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9074" y="87866"/>
            <a:ext cx="2583773" cy="342221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 descr="Un par de personas de pie&#10;&#10;Descripción generada automáticamente con confianza baja">
            <a:extLst>
              <a:ext uri="{FF2B5EF4-FFF2-40B4-BE49-F238E27FC236}">
                <a16:creationId xmlns:a16="http://schemas.microsoft.com/office/drawing/2014/main" id="{855D853D-B27B-F863-494D-B29621E59B4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2678" y="2718086"/>
            <a:ext cx="2545295" cy="195351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8DB6FB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D265ACD-0ABF-713C-FFA4-2C42EDEF12C9}"/>
              </a:ext>
            </a:extLst>
          </p:cNvPr>
          <p:cNvSpPr txBox="1"/>
          <p:nvPr/>
        </p:nvSpPr>
        <p:spPr>
          <a:xfrm>
            <a:off x="0" y="6163362"/>
            <a:ext cx="94990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taimi</a:t>
            </a:r>
            <a:r>
              <a:rPr lang="en-NZ" b="1" dirty="0"/>
              <a:t> </a:t>
            </a:r>
            <a:r>
              <a:rPr lang="en-NZ" b="1" dirty="0" err="1"/>
              <a:t>ko</a:t>
            </a:r>
            <a:r>
              <a:rPr lang="en-NZ" b="1" dirty="0"/>
              <a:t> </a:t>
            </a:r>
            <a:r>
              <a:rPr lang="en-NZ" b="1" dirty="0" err="1"/>
              <a:t>iá</a:t>
            </a:r>
            <a:r>
              <a:rPr lang="en-NZ" b="1" dirty="0"/>
              <a:t>, </a:t>
            </a:r>
            <a:r>
              <a:rPr lang="en-NZ" b="1" dirty="0" err="1"/>
              <a:t>kuo</a:t>
            </a:r>
            <a:r>
              <a:rPr lang="en-NZ" b="1" dirty="0"/>
              <a:t> pau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ʻulungāanga</a:t>
            </a:r>
            <a:r>
              <a:rPr lang="en-NZ" b="1" dirty="0"/>
              <a:t> </a:t>
            </a:r>
            <a:r>
              <a:rPr lang="en-NZ" b="1" dirty="0" err="1"/>
              <a:t>ʻaki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he </a:t>
            </a:r>
            <a:r>
              <a:rPr lang="en-NZ" b="1" dirty="0" err="1"/>
              <a:t>Siasí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feʻofaʻaki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kau</a:t>
            </a:r>
            <a:r>
              <a:rPr lang="en-NZ" b="1" dirty="0"/>
              <a:t> </a:t>
            </a:r>
            <a:r>
              <a:rPr lang="en-NZ" b="1" dirty="0" err="1"/>
              <a:t>Kalisitiané</a:t>
            </a:r>
            <a:r>
              <a:rPr lang="en-NZ" b="1" dirty="0"/>
              <a:t>, pea </a:t>
            </a:r>
            <a:r>
              <a:rPr lang="en-NZ" b="1" dirty="0" err="1"/>
              <a:t>mo</a:t>
            </a:r>
            <a:r>
              <a:rPr lang="en-NZ" b="1" dirty="0"/>
              <a:t> e </a:t>
            </a:r>
            <a:r>
              <a:rPr lang="en-NZ" b="1" dirty="0" err="1"/>
              <a:t>tokanga</a:t>
            </a:r>
            <a:r>
              <a:rPr lang="en-NZ" b="1" dirty="0"/>
              <a:t> </a:t>
            </a:r>
            <a:r>
              <a:rPr lang="en-NZ" b="1" dirty="0" err="1"/>
              <a:t>ki</a:t>
            </a:r>
            <a:r>
              <a:rPr lang="en-NZ" b="1" dirty="0"/>
              <a:t> </a:t>
            </a:r>
            <a:r>
              <a:rPr lang="en-NZ" b="1" dirty="0" err="1"/>
              <a:t>honau</a:t>
            </a:r>
            <a:r>
              <a:rPr lang="en-NZ" b="1" dirty="0"/>
              <a:t> </a:t>
            </a:r>
            <a:r>
              <a:rPr lang="en-NZ" b="1" dirty="0" err="1"/>
              <a:t>koló</a:t>
            </a:r>
            <a:r>
              <a:rPr lang="en-NZ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653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93C632F-6E4E-4DF9-875E-7FAFF6294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>
                                            <p:graphicEl>
                                              <a:dgm id="{593C632F-6E4E-4DF9-875E-7FAFF6294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>
                                            <p:graphicEl>
                                              <a:dgm id="{593C632F-6E4E-4DF9-875E-7FAFF6294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>
                                            <p:graphicEl>
                                              <a:dgm id="{593C632F-6E4E-4DF9-875E-7FAFF6294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08687F3-EAA2-4ED6-B580-A75C6E326F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3">
                                            <p:graphicEl>
                                              <a:dgm id="{308687F3-EAA2-4ED6-B580-A75C6E326F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771A9FD-1A36-4F4E-B943-39A76BEC5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>
                                            <p:graphicEl>
                                              <a:dgm id="{B771A9FD-1A36-4F4E-B943-39A76BEC5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>
                                            <p:graphicEl>
                                              <a:dgm id="{B771A9FD-1A36-4F4E-B943-39A76BEC5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>
                                            <p:graphicEl>
                                              <a:dgm id="{B771A9FD-1A36-4F4E-B943-39A76BEC5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EF119AF-0E19-4A04-A7B6-9315C2CDF1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3">
                                            <p:graphicEl>
                                              <a:dgm id="{8EF119AF-0E19-4A04-A7B6-9315C2CDF1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9DA2D1F-B724-43FA-9BD2-EB7F13A66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>
                                            <p:graphicEl>
                                              <a:dgm id="{B9DA2D1F-B724-43FA-9BD2-EB7F13A66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>
                                            <p:graphicEl>
                                              <a:dgm id="{B9DA2D1F-B724-43FA-9BD2-EB7F13A66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>
                                            <p:graphicEl>
                                              <a:dgm id="{B9DA2D1F-B724-43FA-9BD2-EB7F13A662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74355F8-F5A9-4CCC-80EA-6DD432903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3">
                                            <p:graphicEl>
                                              <a:dgm id="{674355F8-F5A9-4CCC-80EA-6DD432903C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6EA4B06-54A1-42F3-9F9F-6E6B3E2C1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>
                                            <p:graphicEl>
                                              <a:dgm id="{36EA4B06-54A1-42F3-9F9F-6E6B3E2C1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>
                                            <p:graphicEl>
                                              <a:dgm id="{36EA4B06-54A1-42F3-9F9F-6E6B3E2C1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">
                                            <p:graphicEl>
                                              <a:dgm id="{36EA4B06-54A1-42F3-9F9F-6E6B3E2C1C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3358233-AB0B-499A-B985-326DDD53C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3">
                                            <p:graphicEl>
                                              <a:dgm id="{E3358233-AB0B-499A-B985-326DDD53CC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CC3E3EE-2716-4106-81EA-17A7E5630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">
                                            <p:graphicEl>
                                              <a:dgm id="{8CC3E3EE-2716-4106-81EA-17A7E5630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>
                                            <p:graphicEl>
                                              <a:dgm id="{8CC3E3EE-2716-4106-81EA-17A7E5630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">
                                            <p:graphicEl>
                                              <a:dgm id="{8CC3E3EE-2716-4106-81EA-17A7E5630B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C9F8CF2-3B20-4C2F-BDB2-BFDC4C9B2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3">
                                            <p:graphicEl>
                                              <a:dgm id="{FC9F8CF2-3B20-4C2F-BDB2-BFDC4C9B23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B3316BC-2B74-4B7F-B9A7-E865537FF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3">
                                            <p:graphicEl>
                                              <a:dgm id="{8B3316BC-2B74-4B7F-B9A7-E865537FF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3">
                                            <p:graphicEl>
                                              <a:dgm id="{8B3316BC-2B74-4B7F-B9A7-E865537FF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">
                                            <p:graphicEl>
                                              <a:dgm id="{8B3316BC-2B74-4B7F-B9A7-E865537FF3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9119926-C6C4-4EA9-880F-E3207FCFD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3">
                                            <p:graphicEl>
                                              <a:dgm id="{89119926-C6C4-4EA9-880F-E3207FCFD8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889E4A5-8C3E-4785-B1C9-3C540E815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">
                                            <p:graphicEl>
                                              <a:dgm id="{D889E4A5-8C3E-4785-B1C9-3C540E815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3">
                                            <p:graphicEl>
                                              <a:dgm id="{D889E4A5-8C3E-4785-B1C9-3C540E815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3">
                                            <p:graphicEl>
                                              <a:dgm id="{D889E4A5-8C3E-4785-B1C9-3C540E8153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C273BEF-115B-4D1F-847D-6649371DF8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3">
                                            <p:graphicEl>
                                              <a:dgm id="{FC273BEF-115B-4D1F-847D-6649371DF8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89E5BB7-EFAE-4919-B748-BE6D906FF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3">
                                            <p:graphicEl>
                                              <a:dgm id="{E89E5BB7-EFAE-4919-B748-BE6D906FF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3">
                                            <p:graphicEl>
                                              <a:dgm id="{E89E5BB7-EFAE-4919-B748-BE6D906FF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">
                                            <p:graphicEl>
                                              <a:dgm id="{E89E5BB7-EFAE-4919-B748-BE6D906FFF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E896A66-4610-42C5-8BC4-A177A6D9C6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13">
                                            <p:graphicEl>
                                              <a:dgm id="{4E896A66-4610-42C5-8BC4-A177A6D9C6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13" grpId="0" uiExpand="1">
        <p:bldSub>
          <a:bldDgm bld="one"/>
        </p:bldSub>
      </p:bldGraphic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 grupo de personas haciendo gestos con la cara de un niño&#10;&#10;Descripción generada automáticamente con confianza baja">
            <a:extLst>
              <a:ext uri="{FF2B5EF4-FFF2-40B4-BE49-F238E27FC236}">
                <a16:creationId xmlns:a16="http://schemas.microsoft.com/office/drawing/2014/main" id="{BB9BFB50-39B3-AE68-DCDD-E5CF1A9E83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8094" y="49485"/>
            <a:ext cx="5008464" cy="6682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41C461F-97EF-8A7F-FF9B-755EC857B7C7}"/>
              </a:ext>
            </a:extLst>
          </p:cNvPr>
          <p:cNvSpPr txBox="1"/>
          <p:nvPr/>
        </p:nvSpPr>
        <p:spPr>
          <a:xfrm>
            <a:off x="4823460" y="22860"/>
            <a:ext cx="7368540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12700">
              <a:bevelT h="25400" prst="softRound"/>
              <a:contourClr>
                <a:schemeClr val="tx1"/>
              </a:contourClr>
            </a:sp3d>
          </a:bodyPr>
          <a:lstStyle/>
          <a:p>
            <a:pPr algn="ctr"/>
            <a:r>
              <a:rPr lang="en-NZ" sz="36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ʻOFA</a:t>
            </a:r>
            <a:r>
              <a:rPr lang="en-NZ" sz="36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, KO </a:t>
            </a:r>
            <a:r>
              <a:rPr lang="en-NZ" sz="36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ʻETAU</a:t>
            </a:r>
            <a:r>
              <a:rPr lang="en-NZ" sz="36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NZ" sz="36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FAKAʻILONGA</a:t>
            </a:r>
            <a:r>
              <a:rPr lang="en-NZ" sz="36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NZ" sz="36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ʻO</a:t>
            </a:r>
            <a:r>
              <a:rPr lang="en-NZ" sz="36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E </a:t>
            </a:r>
            <a:r>
              <a:rPr lang="en-NZ" sz="36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ʻILOʻANGA</a:t>
            </a:r>
            <a:endParaRPr lang="en-NZ" sz="36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6820524-EB82-00F3-2C27-F8A8393E43B4}"/>
              </a:ext>
            </a:extLst>
          </p:cNvPr>
          <p:cNvSpPr txBox="1"/>
          <p:nvPr/>
        </p:nvSpPr>
        <p:spPr>
          <a:xfrm>
            <a:off x="5164454" y="1142404"/>
            <a:ext cx="70275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"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meʻá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ʻilo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ai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tokotaha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kotoa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pē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ʻeku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kau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ākonga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kimoutolu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kapau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mou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feʻofaʻaki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kiate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kimoutolu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" (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Sione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13:35)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059A557-21E0-4FF3-9386-63B826EB9A95}"/>
              </a:ext>
            </a:extLst>
          </p:cNvPr>
          <p:cNvSpPr txBox="1"/>
          <p:nvPr/>
        </p:nvSpPr>
        <p:spPr>
          <a:xfrm>
            <a:off x="5164452" y="2169551"/>
            <a:ext cx="7018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1600" b="1" dirty="0" err="1"/>
              <a:t>ʻOku</a:t>
            </a:r>
            <a:r>
              <a:rPr lang="en-NZ" sz="1600" b="1" dirty="0"/>
              <a:t> </a:t>
            </a:r>
            <a:r>
              <a:rPr lang="en-NZ" sz="1600" b="1" dirty="0" err="1"/>
              <a:t>ʻi</a:t>
            </a:r>
            <a:r>
              <a:rPr lang="en-NZ" sz="1600" b="1" dirty="0"/>
              <a:t> </a:t>
            </a:r>
            <a:r>
              <a:rPr lang="en-NZ" sz="1600" b="1" dirty="0" err="1"/>
              <a:t>ai</a:t>
            </a:r>
            <a:r>
              <a:rPr lang="en-NZ" sz="1600" b="1" dirty="0"/>
              <a:t> e </a:t>
            </a:r>
            <a:r>
              <a:rPr lang="en-NZ" sz="1600" b="1" dirty="0" err="1"/>
              <a:t>ngaahi</a:t>
            </a:r>
            <a:r>
              <a:rPr lang="en-NZ" sz="1600" b="1" dirty="0"/>
              <a:t> </a:t>
            </a:r>
            <a:r>
              <a:rPr lang="en-NZ" sz="1600" b="1" dirty="0" err="1"/>
              <a:t>ʻulungāanga</a:t>
            </a:r>
            <a:r>
              <a:rPr lang="en-NZ" sz="1600" b="1" dirty="0"/>
              <a:t> </a:t>
            </a:r>
            <a:r>
              <a:rPr lang="en-NZ" sz="1600" b="1" dirty="0" err="1"/>
              <a:t>ʻo</a:t>
            </a:r>
            <a:r>
              <a:rPr lang="en-NZ" sz="1600" b="1" dirty="0"/>
              <a:t> e </a:t>
            </a:r>
            <a:r>
              <a:rPr lang="en-NZ" sz="1600" b="1" dirty="0" err="1"/>
              <a:t>faʻahi</a:t>
            </a:r>
            <a:r>
              <a:rPr lang="en-NZ" sz="1600" b="1" dirty="0"/>
              <a:t> </a:t>
            </a:r>
            <a:r>
              <a:rPr lang="en-NZ" sz="1600" b="1" dirty="0" err="1"/>
              <a:t>takitaha</a:t>
            </a:r>
            <a:r>
              <a:rPr lang="en-NZ" sz="1600" b="1" dirty="0"/>
              <a:t> </a:t>
            </a:r>
            <a:r>
              <a:rPr lang="en-NZ" sz="1600" b="1" dirty="0" err="1"/>
              <a:t>ʻoku</a:t>
            </a:r>
            <a:r>
              <a:rPr lang="en-NZ" sz="1600" b="1" dirty="0"/>
              <a:t> </a:t>
            </a:r>
            <a:r>
              <a:rPr lang="en-NZ" sz="1600" b="1" dirty="0" err="1"/>
              <a:t>kau</a:t>
            </a:r>
            <a:r>
              <a:rPr lang="en-NZ" sz="1600" b="1" dirty="0"/>
              <a:t> </a:t>
            </a:r>
            <a:r>
              <a:rPr lang="en-NZ" sz="1600" b="1" dirty="0" err="1"/>
              <a:t>ʻi</a:t>
            </a:r>
            <a:r>
              <a:rPr lang="en-NZ" sz="1600" b="1" dirty="0"/>
              <a:t> he </a:t>
            </a:r>
            <a:r>
              <a:rPr lang="en-NZ" sz="1600" b="1" dirty="0" err="1"/>
              <a:t>fepaki</a:t>
            </a:r>
            <a:r>
              <a:rPr lang="en-NZ" sz="1600" b="1" dirty="0"/>
              <a:t> </a:t>
            </a:r>
            <a:r>
              <a:rPr lang="en-NZ" sz="1600" b="1" dirty="0" err="1"/>
              <a:t>vavaá</a:t>
            </a:r>
            <a:r>
              <a:rPr lang="en-NZ" sz="1600" b="1" dirty="0"/>
              <a:t>: </a:t>
            </a:r>
            <a:r>
              <a:rPr lang="en-NZ" sz="1600" b="1" dirty="0" err="1"/>
              <a:t>ʻOku</a:t>
            </a:r>
            <a:r>
              <a:rPr lang="en-NZ" sz="1600" b="1" dirty="0"/>
              <a:t> </a:t>
            </a:r>
            <a:r>
              <a:rPr lang="en-NZ" sz="1600" b="1" dirty="0" err="1"/>
              <a:t>fehiʻa</a:t>
            </a:r>
            <a:r>
              <a:rPr lang="en-NZ" sz="1600" b="1" dirty="0"/>
              <a:t> </a:t>
            </a:r>
            <a:r>
              <a:rPr lang="en-NZ" sz="1600" b="1" dirty="0" err="1"/>
              <a:t>mo</a:t>
            </a:r>
            <a:r>
              <a:rPr lang="en-NZ" sz="1600" b="1" dirty="0"/>
              <a:t> </a:t>
            </a:r>
            <a:r>
              <a:rPr lang="en-NZ" sz="1600" b="1" dirty="0" err="1"/>
              <a:t>fakaʻauha</a:t>
            </a:r>
            <a:r>
              <a:rPr lang="en-NZ" sz="1600" b="1" dirty="0"/>
              <a:t> </a:t>
            </a:r>
            <a:r>
              <a:rPr lang="en-NZ" sz="1600" b="1" dirty="0" err="1"/>
              <a:t>ʻe</a:t>
            </a:r>
            <a:r>
              <a:rPr lang="en-NZ" sz="1600" b="1" dirty="0"/>
              <a:t> </a:t>
            </a:r>
            <a:r>
              <a:rPr lang="en-NZ" sz="1600" b="1" dirty="0" err="1"/>
              <a:t>Sētane</a:t>
            </a:r>
            <a:r>
              <a:rPr lang="en-NZ" sz="1600" b="1" dirty="0"/>
              <a:t>; </a:t>
            </a:r>
            <a:r>
              <a:rPr lang="en-NZ" sz="1600" b="1" dirty="0" err="1"/>
              <a:t>ʻOku</a:t>
            </a:r>
            <a:r>
              <a:rPr lang="en-NZ" sz="1600" b="1" dirty="0"/>
              <a:t> </a:t>
            </a:r>
            <a:r>
              <a:rPr lang="en-NZ" sz="1600" b="1" dirty="0" err="1"/>
              <a:t>ʻofa</a:t>
            </a:r>
            <a:r>
              <a:rPr lang="en-NZ" sz="1600" b="1" dirty="0"/>
              <a:t> </a:t>
            </a:r>
            <a:r>
              <a:rPr lang="en-NZ" sz="1600" b="1" dirty="0" err="1"/>
              <a:t>mo</a:t>
            </a:r>
            <a:r>
              <a:rPr lang="en-NZ" sz="1600" b="1" dirty="0"/>
              <a:t> </a:t>
            </a:r>
            <a:r>
              <a:rPr lang="en-NZ" sz="1600" b="1" dirty="0" err="1"/>
              <a:t>fakafoki</a:t>
            </a:r>
            <a:r>
              <a:rPr lang="en-NZ" sz="1600" b="1" dirty="0"/>
              <a:t> </a:t>
            </a:r>
            <a:r>
              <a:rPr lang="en-NZ" sz="1600" b="1" dirty="0" err="1"/>
              <a:t>mai</a:t>
            </a:r>
            <a:r>
              <a:rPr lang="en-NZ" sz="1600" b="1" dirty="0"/>
              <a:t> </a:t>
            </a:r>
            <a:r>
              <a:rPr lang="en-NZ" sz="1600" b="1" dirty="0" err="1"/>
              <a:t>ʻe</a:t>
            </a:r>
            <a:r>
              <a:rPr lang="en-NZ" sz="1600" b="1" dirty="0"/>
              <a:t> he </a:t>
            </a:r>
            <a:r>
              <a:rPr lang="en-NZ" sz="1600" b="1" dirty="0" err="1"/>
              <a:t>ʻOtuá</a:t>
            </a:r>
            <a:r>
              <a:rPr lang="en-NZ" sz="1600" b="1" dirty="0"/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C42C760-C346-61BE-52F4-7A18C943C037}"/>
              </a:ext>
            </a:extLst>
          </p:cNvPr>
          <p:cNvSpPr txBox="1"/>
          <p:nvPr/>
        </p:nvSpPr>
        <p:spPr>
          <a:xfrm>
            <a:off x="5164453" y="5408948"/>
            <a:ext cx="70180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1600" b="1" dirty="0" err="1"/>
              <a:t>Naʻa</a:t>
            </a:r>
            <a:r>
              <a:rPr lang="en-NZ" sz="1600" b="1" dirty="0"/>
              <a:t> </a:t>
            </a:r>
            <a:r>
              <a:rPr lang="en-NZ" sz="1600" b="1" dirty="0" err="1"/>
              <a:t>nau</a:t>
            </a:r>
            <a:r>
              <a:rPr lang="en-NZ" sz="1600" b="1" dirty="0"/>
              <a:t> </a:t>
            </a:r>
            <a:r>
              <a:rPr lang="en-NZ" sz="1600" b="1" dirty="0" err="1"/>
              <a:t>foaki</a:t>
            </a:r>
            <a:r>
              <a:rPr lang="en-NZ" sz="1600" b="1" dirty="0"/>
              <a:t> </a:t>
            </a:r>
            <a:r>
              <a:rPr lang="en-NZ" sz="1600" b="1" dirty="0" err="1"/>
              <a:t>kinautolu</a:t>
            </a:r>
            <a:r>
              <a:rPr lang="en-NZ" sz="1600" b="1" dirty="0"/>
              <a:t> ʻ </a:t>
            </a:r>
            <a:r>
              <a:rPr lang="en-NZ" sz="1600" b="1" dirty="0" err="1"/>
              <a:t>i</a:t>
            </a:r>
            <a:r>
              <a:rPr lang="en-NZ" sz="1600" b="1" dirty="0"/>
              <a:t> he ʻ </a:t>
            </a:r>
            <a:r>
              <a:rPr lang="en-NZ" sz="1600" b="1" dirty="0" err="1"/>
              <a:t>ofa</a:t>
            </a:r>
            <a:r>
              <a:rPr lang="en-NZ" sz="1600" b="1" dirty="0"/>
              <a:t>, pea </a:t>
            </a:r>
            <a:r>
              <a:rPr lang="en-NZ" sz="1600" b="1" dirty="0" err="1"/>
              <a:t>naʻa</a:t>
            </a:r>
            <a:r>
              <a:rPr lang="en-NZ" sz="1600" b="1" dirty="0"/>
              <a:t> </a:t>
            </a:r>
            <a:r>
              <a:rPr lang="en-NZ" sz="1600" b="1" dirty="0" err="1"/>
              <a:t>nau</a:t>
            </a:r>
            <a:r>
              <a:rPr lang="en-NZ" sz="1600" b="1" dirty="0"/>
              <a:t> </a:t>
            </a:r>
            <a:r>
              <a:rPr lang="en-NZ" sz="1600" b="1" dirty="0" err="1"/>
              <a:t>maʻu</a:t>
            </a:r>
            <a:r>
              <a:rPr lang="en-NZ" sz="1600" b="1" dirty="0"/>
              <a:t> ʻ </a:t>
            </a:r>
            <a:r>
              <a:rPr lang="en-NZ" sz="1600" b="1" dirty="0" err="1"/>
              <a:t>aonga</a:t>
            </a:r>
            <a:r>
              <a:rPr lang="en-NZ" sz="1600" b="1" dirty="0"/>
              <a:t> </a:t>
            </a:r>
            <a:r>
              <a:rPr lang="en-NZ" sz="1600" b="1" dirty="0" err="1"/>
              <a:t>mei</a:t>
            </a:r>
            <a:r>
              <a:rPr lang="en-NZ" sz="1600" b="1" dirty="0"/>
              <a:t> he </a:t>
            </a:r>
            <a:r>
              <a:rPr lang="en-NZ" sz="1600" b="1" dirty="0" err="1"/>
              <a:t>kakai</a:t>
            </a:r>
            <a:r>
              <a:rPr lang="en-NZ" sz="1600" b="1" dirty="0"/>
              <a:t> ʻ e </a:t>
            </a:r>
            <a:r>
              <a:rPr lang="en-NZ" sz="1600" b="1" dirty="0" err="1"/>
              <a:t>laui</a:t>
            </a:r>
            <a:r>
              <a:rPr lang="en-NZ" sz="1600" b="1" dirty="0"/>
              <a:t> </a:t>
            </a:r>
            <a:r>
              <a:rPr lang="en-NZ" sz="1600" b="1" dirty="0" err="1"/>
              <a:t>miliona</a:t>
            </a:r>
            <a:r>
              <a:rPr lang="en-NZ" sz="1600" b="1" dirty="0"/>
              <a:t>. </a:t>
            </a:r>
            <a:r>
              <a:rPr lang="en-NZ" sz="1600" b="1" dirty="0" err="1"/>
              <a:t>Ka</a:t>
            </a:r>
            <a:r>
              <a:rPr lang="en-NZ" sz="1600" b="1" dirty="0"/>
              <a:t> </a:t>
            </a:r>
            <a:r>
              <a:rPr lang="en-NZ" sz="1600" b="1" dirty="0" err="1"/>
              <a:t>naʻe</a:t>
            </a:r>
            <a:r>
              <a:rPr lang="en-NZ" sz="1600" b="1" dirty="0"/>
              <a:t> </a:t>
            </a:r>
            <a:r>
              <a:rPr lang="en-NZ" sz="1600" b="1" dirty="0" err="1"/>
              <a:t>ʻikai</a:t>
            </a:r>
            <a:r>
              <a:rPr lang="en-NZ" sz="1600" b="1" dirty="0"/>
              <a:t> </a:t>
            </a:r>
            <a:r>
              <a:rPr lang="en-NZ" sz="1600" b="1" dirty="0" err="1"/>
              <a:t>ke</a:t>
            </a:r>
            <a:r>
              <a:rPr lang="en-NZ" sz="1600" b="1" dirty="0"/>
              <a:t> </a:t>
            </a:r>
            <a:r>
              <a:rPr lang="en-NZ" sz="1600" b="1" dirty="0" err="1"/>
              <a:t>nau</a:t>
            </a:r>
            <a:r>
              <a:rPr lang="en-NZ" sz="1600" b="1" dirty="0"/>
              <a:t> </a:t>
            </a:r>
            <a:r>
              <a:rPr lang="en-NZ" sz="1600" b="1" dirty="0" err="1"/>
              <a:t>tohoakiʻi</a:t>
            </a:r>
            <a:r>
              <a:rPr lang="en-NZ" sz="1600" b="1" dirty="0"/>
              <a:t> </a:t>
            </a:r>
            <a:r>
              <a:rPr lang="en-NZ" sz="1600" b="1" dirty="0" err="1"/>
              <a:t>ʻenau</a:t>
            </a:r>
            <a:r>
              <a:rPr lang="en-NZ" sz="1600" b="1" dirty="0"/>
              <a:t> </a:t>
            </a:r>
            <a:r>
              <a:rPr lang="en-NZ" sz="1600" b="1" dirty="0" err="1"/>
              <a:t>tokangá</a:t>
            </a:r>
            <a:r>
              <a:rPr lang="en-NZ" sz="1600" b="1" dirty="0"/>
              <a:t> </a:t>
            </a:r>
            <a:r>
              <a:rPr lang="en-NZ" sz="1600" b="1" dirty="0" err="1"/>
              <a:t>kiate</a:t>
            </a:r>
            <a:r>
              <a:rPr lang="en-NZ" sz="1600" b="1" dirty="0"/>
              <a:t> </a:t>
            </a:r>
            <a:r>
              <a:rPr lang="en-NZ" sz="1600" b="1" dirty="0" err="1"/>
              <a:t>kinautolu</a:t>
            </a:r>
            <a:r>
              <a:rPr lang="en-NZ" sz="1600" b="1" dirty="0"/>
              <a:t>, </a:t>
            </a:r>
            <a:r>
              <a:rPr lang="en-NZ" sz="1600" b="1" dirty="0" err="1"/>
              <a:t>ka</a:t>
            </a:r>
            <a:r>
              <a:rPr lang="en-NZ" sz="1600" b="1" dirty="0"/>
              <a:t> </a:t>
            </a:r>
            <a:r>
              <a:rPr lang="en-NZ" sz="1600" b="1" dirty="0" err="1"/>
              <a:t>ki</a:t>
            </a:r>
            <a:r>
              <a:rPr lang="en-NZ" sz="1600" b="1" dirty="0"/>
              <a:t> he </a:t>
            </a:r>
            <a:r>
              <a:rPr lang="en-NZ" sz="1600" b="1" dirty="0" err="1"/>
              <a:t>tokotaha</a:t>
            </a:r>
            <a:r>
              <a:rPr lang="en-NZ" sz="1600" b="1" dirty="0"/>
              <a:t> </a:t>
            </a:r>
            <a:r>
              <a:rPr lang="en-NZ" sz="1600" b="1" dirty="0" err="1"/>
              <a:t>naʻa</a:t>
            </a:r>
            <a:r>
              <a:rPr lang="en-NZ" sz="1600" b="1" dirty="0"/>
              <a:t> </a:t>
            </a:r>
            <a:r>
              <a:rPr lang="en-NZ" sz="1600" b="1" dirty="0" err="1"/>
              <a:t>nau</a:t>
            </a:r>
            <a:r>
              <a:rPr lang="en-NZ" sz="1600" b="1" dirty="0"/>
              <a:t> </a:t>
            </a:r>
            <a:r>
              <a:rPr lang="en-NZ" sz="1600" b="1" dirty="0" err="1"/>
              <a:t>loto</a:t>
            </a:r>
            <a:r>
              <a:rPr lang="en-NZ" sz="1600" b="1" dirty="0"/>
              <a:t> </a:t>
            </a:r>
            <a:r>
              <a:rPr lang="en-NZ" sz="1600" b="1" dirty="0" err="1"/>
              <a:t>fiemālie</a:t>
            </a:r>
            <a:r>
              <a:rPr lang="en-NZ" sz="1600" b="1" dirty="0"/>
              <a:t> </a:t>
            </a:r>
            <a:r>
              <a:rPr lang="en-NZ" sz="1600" b="1" dirty="0" err="1"/>
              <a:t>ke</a:t>
            </a:r>
            <a:r>
              <a:rPr lang="en-NZ" sz="1600" b="1" dirty="0"/>
              <a:t> </a:t>
            </a:r>
            <a:r>
              <a:rPr lang="en-NZ" sz="1600" b="1" dirty="0" err="1"/>
              <a:t>foaki</a:t>
            </a:r>
            <a:r>
              <a:rPr lang="en-NZ" sz="1600" b="1" dirty="0"/>
              <a:t> </a:t>
            </a:r>
            <a:r>
              <a:rPr lang="en-NZ" sz="1600" b="1" dirty="0" err="1"/>
              <a:t>ʻenau</a:t>
            </a:r>
            <a:r>
              <a:rPr lang="en-NZ" sz="1600" b="1" dirty="0"/>
              <a:t> </a:t>
            </a:r>
            <a:r>
              <a:rPr lang="en-NZ" sz="1600" b="1" dirty="0" err="1"/>
              <a:t>moʻuí</a:t>
            </a:r>
            <a:r>
              <a:rPr lang="en-NZ" sz="1600" b="1" dirty="0"/>
              <a:t>, </a:t>
            </a:r>
            <a:r>
              <a:rPr lang="en-NZ" sz="1600" b="1" dirty="0" err="1"/>
              <a:t>ko</a:t>
            </a:r>
            <a:r>
              <a:rPr lang="en-NZ" sz="1600" b="1" dirty="0"/>
              <a:t> </a:t>
            </a:r>
            <a:r>
              <a:rPr lang="en-NZ" sz="1600" b="1" dirty="0" err="1"/>
              <a:t>honau</a:t>
            </a:r>
            <a:r>
              <a:rPr lang="en-NZ" sz="1600" b="1" dirty="0"/>
              <a:t> </a:t>
            </a:r>
            <a:r>
              <a:rPr lang="en-NZ" sz="1600" b="1" dirty="0" err="1"/>
              <a:t>Fakamoʻuí</a:t>
            </a:r>
            <a:r>
              <a:rPr lang="en-NZ" sz="1600" b="1" dirty="0"/>
              <a:t>: </a:t>
            </a:r>
            <a:r>
              <a:rPr lang="en-NZ" sz="1600" b="1" dirty="0" err="1"/>
              <a:t>ʻa</a:t>
            </a:r>
            <a:r>
              <a:rPr lang="en-NZ" sz="1600" b="1" dirty="0"/>
              <a:t> </a:t>
            </a:r>
            <a:r>
              <a:rPr lang="en-NZ" sz="1600" b="1" dirty="0" err="1"/>
              <a:t>Sīsū</a:t>
            </a:r>
            <a:r>
              <a:rPr lang="en-NZ" sz="1600" b="1" dirty="0"/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EBCE36D-1D3D-5008-464F-43C06FA23B27}"/>
              </a:ext>
            </a:extLst>
          </p:cNvPr>
          <p:cNvSpPr txBox="1"/>
          <p:nvPr/>
        </p:nvSpPr>
        <p:spPr>
          <a:xfrm>
            <a:off x="5139690" y="4004660"/>
            <a:ext cx="702779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1600" b="1" dirty="0" err="1"/>
              <a:t>Ko</a:t>
            </a:r>
            <a:r>
              <a:rPr lang="en-NZ" sz="1600" b="1" dirty="0"/>
              <a:t> e </a:t>
            </a:r>
            <a:r>
              <a:rPr lang="en-NZ" sz="1600" b="1" dirty="0" err="1"/>
              <a:t>kau</a:t>
            </a:r>
            <a:r>
              <a:rPr lang="en-NZ" sz="1600" b="1" dirty="0"/>
              <a:t> </a:t>
            </a:r>
            <a:r>
              <a:rPr lang="en-NZ" sz="1600" b="1" dirty="0" err="1"/>
              <a:t>Kalisitiane</a:t>
            </a:r>
            <a:r>
              <a:rPr lang="en-NZ" sz="1600" b="1" dirty="0"/>
              <a:t> ʻ o e </a:t>
            </a:r>
            <a:r>
              <a:rPr lang="en-NZ" sz="1600" b="1" dirty="0" err="1"/>
              <a:t>senituli</a:t>
            </a:r>
            <a:r>
              <a:rPr lang="en-NZ" sz="1600" b="1" dirty="0"/>
              <a:t> </a:t>
            </a:r>
            <a:r>
              <a:rPr lang="en-NZ" sz="1600" b="1" dirty="0" err="1"/>
              <a:t>hono</a:t>
            </a:r>
            <a:r>
              <a:rPr lang="en-NZ" sz="1600" b="1" dirty="0"/>
              <a:t> 2 </a:t>
            </a:r>
            <a:r>
              <a:rPr lang="en-NZ" sz="1600" b="1" dirty="0" err="1"/>
              <a:t>mo</a:t>
            </a:r>
            <a:r>
              <a:rPr lang="en-NZ" sz="1600" b="1" dirty="0"/>
              <a:t> e 3 </a:t>
            </a:r>
            <a:r>
              <a:rPr lang="en-NZ" sz="1600" b="1" dirty="0" err="1"/>
              <a:t>naʻa</a:t>
            </a:r>
            <a:r>
              <a:rPr lang="en-NZ" sz="1600" b="1" dirty="0"/>
              <a:t> </a:t>
            </a:r>
            <a:r>
              <a:rPr lang="en-NZ" sz="1600" b="1" dirty="0" err="1"/>
              <a:t>nau</a:t>
            </a:r>
            <a:r>
              <a:rPr lang="en-NZ" sz="1600" b="1" dirty="0"/>
              <a:t> </a:t>
            </a:r>
            <a:r>
              <a:rPr lang="en-NZ" sz="1600" b="1" dirty="0" err="1"/>
              <a:t>ngāueʻaki</a:t>
            </a:r>
            <a:r>
              <a:rPr lang="en-NZ" sz="1600" b="1" dirty="0"/>
              <a:t> ʻ a e ʻ </a:t>
            </a:r>
            <a:r>
              <a:rPr lang="en-NZ" sz="1600" b="1" dirty="0" err="1"/>
              <a:t>ofa</a:t>
            </a:r>
            <a:r>
              <a:rPr lang="en-NZ" sz="1600" b="1" dirty="0"/>
              <a:t> </a:t>
            </a:r>
            <a:r>
              <a:rPr lang="en-NZ" sz="1600" b="1" dirty="0" err="1"/>
              <a:t>taʻesiokitá</a:t>
            </a:r>
            <a:r>
              <a:rPr lang="en-NZ" sz="1600" b="1" dirty="0"/>
              <a:t>. </a:t>
            </a:r>
            <a:r>
              <a:rPr lang="en-NZ" sz="1600" b="1" dirty="0" err="1"/>
              <a:t>Lolotonga</a:t>
            </a:r>
            <a:r>
              <a:rPr lang="en-NZ" sz="1600" b="1" dirty="0"/>
              <a:t> ha pandemics </a:t>
            </a:r>
            <a:r>
              <a:rPr lang="en-NZ" sz="1600" b="1" dirty="0" err="1"/>
              <a:t>lalahi</a:t>
            </a:r>
            <a:r>
              <a:rPr lang="en-NZ" sz="1600" b="1" dirty="0"/>
              <a:t> </a:t>
            </a:r>
            <a:r>
              <a:rPr lang="en-NZ" sz="1600" b="1" dirty="0" err="1"/>
              <a:t>ʻe</a:t>
            </a:r>
            <a:r>
              <a:rPr lang="en-NZ" sz="1600" b="1" dirty="0"/>
              <a:t> </a:t>
            </a:r>
            <a:r>
              <a:rPr lang="en-NZ" sz="1600" b="1" dirty="0" err="1"/>
              <a:t>ua</a:t>
            </a:r>
            <a:r>
              <a:rPr lang="en-NZ" sz="1600" b="1" dirty="0"/>
              <a:t> (</a:t>
            </a:r>
            <a:r>
              <a:rPr lang="en-NZ" sz="1600" b="1" dirty="0" err="1"/>
              <a:t>ʻi</a:t>
            </a:r>
            <a:r>
              <a:rPr lang="en-NZ" sz="1600" b="1" dirty="0"/>
              <a:t> he </a:t>
            </a:r>
            <a:r>
              <a:rPr lang="en-NZ" sz="1600" b="1" dirty="0" err="1"/>
              <a:t>taʻu</a:t>
            </a:r>
            <a:r>
              <a:rPr lang="en-NZ" sz="1600" b="1" dirty="0"/>
              <a:t> 160 </a:t>
            </a:r>
            <a:r>
              <a:rPr lang="en-NZ" sz="1600" b="1" dirty="0" err="1"/>
              <a:t>mo</a:t>
            </a:r>
            <a:r>
              <a:rPr lang="en-NZ" sz="1600" b="1" dirty="0"/>
              <a:t> e 265), </a:t>
            </a:r>
            <a:r>
              <a:rPr lang="en-NZ" sz="1600" b="1" dirty="0" err="1"/>
              <a:t>naʻa</a:t>
            </a:r>
            <a:r>
              <a:rPr lang="en-NZ" sz="1600" b="1" dirty="0"/>
              <a:t> </a:t>
            </a:r>
            <a:r>
              <a:rPr lang="en-NZ" sz="1600" b="1" dirty="0" err="1"/>
              <a:t>nau</a:t>
            </a:r>
            <a:r>
              <a:rPr lang="en-NZ" sz="1600" b="1" dirty="0"/>
              <a:t> </a:t>
            </a:r>
            <a:r>
              <a:rPr lang="en-NZ" sz="1600" b="1" dirty="0" err="1"/>
              <a:t>fakatapui</a:t>
            </a:r>
            <a:r>
              <a:rPr lang="en-NZ" sz="1600" b="1" dirty="0"/>
              <a:t> </a:t>
            </a:r>
            <a:r>
              <a:rPr lang="en-NZ" sz="1600" b="1" dirty="0" err="1"/>
              <a:t>kinautolu</a:t>
            </a:r>
            <a:r>
              <a:rPr lang="en-NZ" sz="1600" b="1" dirty="0"/>
              <a:t> </a:t>
            </a:r>
            <a:r>
              <a:rPr lang="en-NZ" sz="1600" b="1" dirty="0" err="1"/>
              <a:t>ke</a:t>
            </a:r>
            <a:r>
              <a:rPr lang="en-NZ" sz="1600" b="1" dirty="0"/>
              <a:t> </a:t>
            </a:r>
            <a:r>
              <a:rPr lang="en-NZ" sz="1600" b="1" dirty="0" err="1"/>
              <a:t>tokangaʻi</a:t>
            </a:r>
            <a:r>
              <a:rPr lang="en-NZ" sz="1600" b="1" dirty="0"/>
              <a:t> </a:t>
            </a:r>
            <a:r>
              <a:rPr lang="en-NZ" sz="1600" b="1" dirty="0" err="1"/>
              <a:t>ʻa</a:t>
            </a:r>
            <a:r>
              <a:rPr lang="en-NZ" sz="1600" b="1" dirty="0"/>
              <a:t> </a:t>
            </a:r>
            <a:r>
              <a:rPr lang="en-NZ" sz="1600" b="1" dirty="0" err="1"/>
              <a:t>kinautolu</a:t>
            </a:r>
            <a:r>
              <a:rPr lang="en-NZ" sz="1600" b="1" dirty="0"/>
              <a:t> </a:t>
            </a:r>
            <a:r>
              <a:rPr lang="en-NZ" sz="1600" b="1" dirty="0" err="1"/>
              <a:t>naʻe</a:t>
            </a:r>
            <a:r>
              <a:rPr lang="en-NZ" sz="1600" b="1" dirty="0"/>
              <a:t> </a:t>
            </a:r>
            <a:r>
              <a:rPr lang="en-NZ" sz="1600" b="1" dirty="0" err="1"/>
              <a:t>uesia</a:t>
            </a:r>
            <a:r>
              <a:rPr lang="en-NZ" sz="1600" b="1" dirty="0"/>
              <a:t>, </a:t>
            </a:r>
            <a:r>
              <a:rPr lang="en-NZ" sz="1600" b="1" dirty="0" err="1"/>
              <a:t>ʻo</a:t>
            </a:r>
            <a:r>
              <a:rPr lang="en-NZ" sz="1600" b="1" dirty="0"/>
              <a:t> </a:t>
            </a:r>
            <a:r>
              <a:rPr lang="en-NZ" sz="1600" b="1" dirty="0" err="1"/>
              <a:t>ʻikai</a:t>
            </a:r>
            <a:r>
              <a:rPr lang="en-NZ" sz="1600" b="1" dirty="0"/>
              <a:t> </a:t>
            </a:r>
            <a:r>
              <a:rPr lang="en-NZ" sz="1600" b="1" dirty="0" err="1"/>
              <a:t>ke</a:t>
            </a:r>
            <a:r>
              <a:rPr lang="en-NZ" sz="1600" b="1" dirty="0"/>
              <a:t> </a:t>
            </a:r>
            <a:r>
              <a:rPr lang="en-NZ" sz="1600" b="1" dirty="0" err="1"/>
              <a:t>nau</a:t>
            </a:r>
            <a:r>
              <a:rPr lang="en-NZ" sz="1600" b="1" dirty="0"/>
              <a:t> </a:t>
            </a:r>
            <a:r>
              <a:rPr lang="en-NZ" sz="1600" b="1" dirty="0" err="1"/>
              <a:t>fai</a:t>
            </a:r>
            <a:r>
              <a:rPr lang="en-NZ" sz="1600" b="1" dirty="0"/>
              <a:t> ha </a:t>
            </a:r>
            <a:r>
              <a:rPr lang="en-NZ" sz="1600" b="1" dirty="0" err="1"/>
              <a:t>fakamatala</a:t>
            </a:r>
            <a:r>
              <a:rPr lang="en-NZ" sz="1600" b="1" dirty="0"/>
              <a:t> </a:t>
            </a:r>
            <a:r>
              <a:rPr lang="en-NZ" sz="1600" b="1" dirty="0" err="1"/>
              <a:t>ki</a:t>
            </a:r>
            <a:r>
              <a:rPr lang="en-NZ" sz="1600" b="1" dirty="0"/>
              <a:t> </a:t>
            </a:r>
            <a:r>
              <a:rPr lang="en-NZ" sz="1600" b="1" dirty="0" err="1"/>
              <a:t>heʻenau</a:t>
            </a:r>
            <a:r>
              <a:rPr lang="en-NZ" sz="1600" b="1" dirty="0"/>
              <a:t> </a:t>
            </a:r>
            <a:r>
              <a:rPr lang="en-NZ" sz="1600" b="1" dirty="0" err="1"/>
              <a:t>malu</a:t>
            </a:r>
            <a:r>
              <a:rPr lang="en-NZ" sz="1600" b="1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FE466F1-7C59-EE02-65FC-B0319E17748E}"/>
              </a:ext>
            </a:extLst>
          </p:cNvPr>
          <p:cNvSpPr txBox="1"/>
          <p:nvPr/>
        </p:nvSpPr>
        <p:spPr>
          <a:xfrm>
            <a:off x="5164453" y="2971689"/>
            <a:ext cx="701801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1600" b="1" dirty="0" err="1"/>
              <a:t>Ko</a:t>
            </a:r>
            <a:r>
              <a:rPr lang="en-NZ" sz="1600" b="1" dirty="0"/>
              <a:t> e </a:t>
            </a:r>
            <a:r>
              <a:rPr lang="en-NZ" sz="1600" b="1" dirty="0" err="1"/>
              <a:t>kau</a:t>
            </a:r>
            <a:r>
              <a:rPr lang="en-NZ" sz="1600" b="1" dirty="0"/>
              <a:t> </a:t>
            </a:r>
            <a:r>
              <a:rPr lang="en-NZ" sz="1600" b="1" dirty="0" err="1"/>
              <a:t>muimui</a:t>
            </a:r>
            <a:r>
              <a:rPr lang="en-NZ" sz="1600" b="1" dirty="0"/>
              <a:t> </a:t>
            </a:r>
            <a:r>
              <a:rPr lang="en-NZ" sz="1600" b="1" dirty="0" err="1"/>
              <a:t>ʻo</a:t>
            </a:r>
            <a:r>
              <a:rPr lang="en-NZ" sz="1600" b="1" dirty="0"/>
              <a:t> ha </a:t>
            </a:r>
            <a:r>
              <a:rPr lang="en-NZ" sz="1600" b="1" dirty="0" err="1"/>
              <a:t>faʻahi</a:t>
            </a:r>
            <a:r>
              <a:rPr lang="en-NZ" sz="1600" b="1" dirty="0"/>
              <a:t> </a:t>
            </a:r>
            <a:r>
              <a:rPr lang="en-NZ" sz="1600" b="1" dirty="0" err="1"/>
              <a:t>ʻe</a:t>
            </a:r>
            <a:r>
              <a:rPr lang="en-NZ" sz="1600" b="1" dirty="0"/>
              <a:t> </a:t>
            </a:r>
            <a:r>
              <a:rPr lang="en-NZ" sz="1600" b="1" dirty="0" err="1"/>
              <a:t>taha</a:t>
            </a:r>
            <a:r>
              <a:rPr lang="en-NZ" sz="1600" b="1" dirty="0"/>
              <a:t> </a:t>
            </a:r>
            <a:r>
              <a:rPr lang="en-NZ" sz="1600" b="1" dirty="0" err="1"/>
              <a:t>pe</a:t>
            </a:r>
            <a:r>
              <a:rPr lang="en-NZ" sz="1600" b="1" dirty="0"/>
              <a:t> </a:t>
            </a:r>
            <a:r>
              <a:rPr lang="en-NZ" sz="1600" b="1" dirty="0" err="1"/>
              <a:t>ko</a:t>
            </a:r>
            <a:r>
              <a:rPr lang="en-NZ" sz="1600" b="1" dirty="0"/>
              <a:t> ha </a:t>
            </a:r>
            <a:r>
              <a:rPr lang="en-NZ" sz="1600" b="1" dirty="0" err="1"/>
              <a:t>ngaue</a:t>
            </a:r>
            <a:r>
              <a:rPr lang="en-NZ" sz="1600" b="1" dirty="0"/>
              <a:t> </a:t>
            </a:r>
            <a:r>
              <a:rPr lang="en-NZ" sz="1600" b="1" dirty="0" err="1"/>
              <a:t>ʻe</a:t>
            </a:r>
            <a:r>
              <a:rPr lang="en-NZ" sz="1600" b="1" dirty="0"/>
              <a:t> </a:t>
            </a:r>
            <a:r>
              <a:rPr lang="en-NZ" sz="1600" b="1" dirty="0" err="1"/>
              <a:t>taha</a:t>
            </a:r>
            <a:r>
              <a:rPr lang="en-NZ" sz="1600" b="1" dirty="0"/>
              <a:t> </a:t>
            </a:r>
            <a:r>
              <a:rPr lang="en-NZ" sz="1600" b="1" dirty="0" err="1"/>
              <a:t>ʻo</a:t>
            </a:r>
            <a:r>
              <a:rPr lang="en-NZ" sz="1600" b="1" dirty="0"/>
              <a:t> </a:t>
            </a:r>
            <a:r>
              <a:rPr lang="en-NZ" sz="1600" b="1" dirty="0" err="1"/>
              <a:t>fakatatau</a:t>
            </a:r>
            <a:r>
              <a:rPr lang="en-NZ" sz="1600" b="1" dirty="0"/>
              <a:t> </a:t>
            </a:r>
            <a:r>
              <a:rPr lang="en-NZ" sz="1600" b="1" dirty="0" err="1"/>
              <a:t>ki</a:t>
            </a:r>
            <a:r>
              <a:rPr lang="en-NZ" sz="1600" b="1" dirty="0"/>
              <a:t> he </a:t>
            </a:r>
            <a:r>
              <a:rPr lang="en-NZ" sz="1600" b="1" dirty="0" err="1"/>
              <a:t>ngaahi</a:t>
            </a:r>
            <a:r>
              <a:rPr lang="en-NZ" sz="1600" b="1" dirty="0"/>
              <a:t> </a:t>
            </a:r>
            <a:r>
              <a:rPr lang="en-NZ" sz="1600" b="1" dirty="0" err="1"/>
              <a:t>sipinga</a:t>
            </a:r>
            <a:r>
              <a:rPr lang="en-NZ" sz="1600" b="1" dirty="0"/>
              <a:t> </a:t>
            </a:r>
            <a:r>
              <a:rPr lang="en-NZ" sz="1600" b="1" dirty="0" err="1"/>
              <a:t>ko</a:t>
            </a:r>
            <a:r>
              <a:rPr lang="en-NZ" sz="1600" b="1" dirty="0"/>
              <a:t> </a:t>
            </a:r>
            <a:r>
              <a:rPr lang="en-NZ" sz="1600" b="1" dirty="0" err="1"/>
              <a:t>ʻeni</a:t>
            </a:r>
            <a:r>
              <a:rPr lang="en-NZ" sz="1600" b="1" dirty="0"/>
              <a:t>. </a:t>
            </a:r>
            <a:r>
              <a:rPr lang="en-NZ" sz="1600" b="1" dirty="0" err="1"/>
              <a:t>Kapau</a:t>
            </a:r>
            <a:r>
              <a:rPr lang="en-NZ" sz="1600" b="1" dirty="0"/>
              <a:t> </a:t>
            </a:r>
            <a:r>
              <a:rPr lang="en-NZ" sz="1600" b="1" dirty="0" err="1"/>
              <a:t>te</a:t>
            </a:r>
            <a:r>
              <a:rPr lang="en-NZ" sz="1600" b="1" dirty="0"/>
              <a:t> tau </a:t>
            </a:r>
            <a:r>
              <a:rPr lang="en-NZ" sz="1600" b="1" dirty="0" err="1"/>
              <a:t>muimui</a:t>
            </a:r>
            <a:r>
              <a:rPr lang="en-NZ" sz="1600" b="1" dirty="0"/>
              <a:t> </a:t>
            </a:r>
            <a:r>
              <a:rPr lang="en-NZ" sz="1600" b="1" dirty="0" err="1"/>
              <a:t>ki</a:t>
            </a:r>
            <a:r>
              <a:rPr lang="en-NZ" sz="1600" b="1" dirty="0"/>
              <a:t> he </a:t>
            </a:r>
            <a:r>
              <a:rPr lang="en-NZ" sz="1600" b="1" dirty="0" err="1"/>
              <a:t>ʻOtuá</a:t>
            </a:r>
            <a:r>
              <a:rPr lang="en-NZ" sz="1600" b="1" dirty="0"/>
              <a:t>, </a:t>
            </a:r>
            <a:r>
              <a:rPr lang="en-NZ" sz="1600" b="1" dirty="0" err="1"/>
              <a:t>te</a:t>
            </a:r>
            <a:r>
              <a:rPr lang="en-NZ" sz="1600" b="1" dirty="0"/>
              <a:t> tau </a:t>
            </a:r>
            <a:r>
              <a:rPr lang="en-NZ" sz="1600" b="1" dirty="0" err="1"/>
              <a:t>fakahaaʻi</a:t>
            </a:r>
            <a:r>
              <a:rPr lang="en-NZ" sz="1600" b="1" dirty="0"/>
              <a:t> </a:t>
            </a:r>
            <a:r>
              <a:rPr lang="en-NZ" sz="1600" b="1" dirty="0" err="1"/>
              <a:t>ia</a:t>
            </a:r>
            <a:r>
              <a:rPr lang="en-NZ" sz="1600" b="1" dirty="0"/>
              <a:t> </a:t>
            </a:r>
            <a:r>
              <a:rPr lang="en-NZ" sz="1600" b="1" dirty="0" err="1"/>
              <a:t>ʻi</a:t>
            </a:r>
            <a:r>
              <a:rPr lang="en-NZ" sz="1600" b="1" dirty="0"/>
              <a:t> he </a:t>
            </a:r>
            <a:r>
              <a:rPr lang="en-NZ" sz="1600" b="1" dirty="0" err="1"/>
              <a:t>ʻofa</a:t>
            </a:r>
            <a:r>
              <a:rPr lang="en-NZ" sz="1600" b="1" dirty="0"/>
              <a:t> </a:t>
            </a:r>
            <a:r>
              <a:rPr lang="en-NZ" sz="1600" b="1" dirty="0" err="1"/>
              <a:t>ʻoku</a:t>
            </a:r>
            <a:r>
              <a:rPr lang="en-NZ" sz="1600" b="1" dirty="0"/>
              <a:t> </a:t>
            </a:r>
            <a:r>
              <a:rPr lang="en-NZ" sz="1600" b="1" dirty="0" err="1"/>
              <a:t>fakahā</a:t>
            </a:r>
            <a:r>
              <a:rPr lang="en-NZ" sz="1600" b="1" dirty="0"/>
              <a:t> </a:t>
            </a:r>
            <a:r>
              <a:rPr lang="en-NZ" sz="1600" b="1" dirty="0" err="1"/>
              <a:t>ki</a:t>
            </a:r>
            <a:r>
              <a:rPr lang="en-NZ" sz="1600" b="1" dirty="0"/>
              <a:t> he </a:t>
            </a:r>
            <a:r>
              <a:rPr lang="en-NZ" sz="1600" b="1" dirty="0" err="1"/>
              <a:t>niʻihi</a:t>
            </a:r>
            <a:r>
              <a:rPr lang="en-NZ" sz="1600" b="1" dirty="0"/>
              <a:t> </a:t>
            </a:r>
            <a:r>
              <a:rPr lang="en-NZ" sz="1600" b="1" dirty="0" err="1"/>
              <a:t>kehé</a:t>
            </a:r>
            <a:r>
              <a:rPr lang="en-NZ" sz="1600" b="1" dirty="0"/>
              <a:t> (1Sione 4:20-21).</a:t>
            </a:r>
          </a:p>
        </p:txBody>
      </p:sp>
    </p:spTree>
    <p:extLst>
      <p:ext uri="{BB962C8B-B14F-4D97-AF65-F5344CB8AC3E}">
        <p14:creationId xmlns:p14="http://schemas.microsoft.com/office/powerpoint/2010/main" val="397120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3000" t="-3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07055EA-2255-FF01-003C-1056E9384AD7}"/>
              </a:ext>
            </a:extLst>
          </p:cNvPr>
          <p:cNvSpPr txBox="1"/>
          <p:nvPr/>
        </p:nvSpPr>
        <p:spPr>
          <a:xfrm>
            <a:off x="1524898" y="651596"/>
            <a:ext cx="956463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</a:t>
            </a:r>
            <a:r>
              <a:rPr lang="en-US" sz="2800" b="1" dirty="0" err="1">
                <a:latin typeface="Constantia" panose="02030602050306030303" pitchFamily="18" charset="0"/>
              </a:rPr>
              <a:t>Ko</a:t>
            </a:r>
            <a:r>
              <a:rPr lang="en-US" sz="2800" b="1" dirty="0">
                <a:latin typeface="Constantia" panose="02030602050306030303" pitchFamily="18" charset="0"/>
              </a:rPr>
              <a:t> e </a:t>
            </a:r>
            <a:r>
              <a:rPr lang="en-US" sz="2800" b="1" dirty="0" err="1">
                <a:latin typeface="Constantia" panose="02030602050306030303" pitchFamily="18" charset="0"/>
              </a:rPr>
              <a:t>faingamālie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ʻo</a:t>
            </a:r>
            <a:r>
              <a:rPr lang="en-US" sz="2800" b="1" dirty="0">
                <a:latin typeface="Constantia" panose="02030602050306030303" pitchFamily="18" charset="0"/>
              </a:rPr>
              <a:t> e </a:t>
            </a:r>
            <a:r>
              <a:rPr lang="en-US" sz="2800" b="1" dirty="0" err="1">
                <a:latin typeface="Constantia" panose="02030602050306030303" pitchFamily="18" charset="0"/>
              </a:rPr>
              <a:t>laumālie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kotoa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pē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hoko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ko</a:t>
            </a:r>
            <a:r>
              <a:rPr lang="en-US" sz="2800" b="1" dirty="0">
                <a:latin typeface="Constantia" panose="02030602050306030303" pitchFamily="18" charset="0"/>
              </a:rPr>
              <a:t> ha </a:t>
            </a:r>
            <a:r>
              <a:rPr lang="en-US" sz="2800" b="1" dirty="0" err="1">
                <a:latin typeface="Constantia" panose="02030602050306030303" pitchFamily="18" charset="0"/>
              </a:rPr>
              <a:t>founga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moʻui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ʻe</a:t>
            </a:r>
            <a:r>
              <a:rPr lang="en-US" sz="2800" b="1" dirty="0">
                <a:latin typeface="Constantia" panose="02030602050306030303" pitchFamily="18" charset="0"/>
              </a:rPr>
              <a:t> lava </a:t>
            </a:r>
            <a:r>
              <a:rPr lang="en-US" sz="2800" b="1" dirty="0" err="1">
                <a:latin typeface="Constantia" panose="02030602050306030303" pitchFamily="18" charset="0"/>
              </a:rPr>
              <a:t>ke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fakahā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ʻe</a:t>
            </a:r>
            <a:r>
              <a:rPr lang="en-US" sz="2800" b="1" dirty="0">
                <a:latin typeface="Constantia" panose="02030602050306030303" pitchFamily="18" charset="0"/>
              </a:rPr>
              <a:t> he </a:t>
            </a:r>
            <a:r>
              <a:rPr lang="en-US" sz="2800" b="1" dirty="0" err="1">
                <a:latin typeface="Constantia" panose="02030602050306030303" pitchFamily="18" charset="0"/>
              </a:rPr>
              <a:t>ʻOtuá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māmani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ʻa</a:t>
            </a:r>
            <a:r>
              <a:rPr lang="en-US" sz="2800" b="1" dirty="0">
                <a:latin typeface="Constantia" panose="02030602050306030303" pitchFamily="18" charset="0"/>
              </a:rPr>
              <a:t> e </a:t>
            </a:r>
            <a:r>
              <a:rPr lang="en-US" sz="2800" b="1" dirty="0" err="1">
                <a:latin typeface="Constantia" panose="02030602050306030303" pitchFamily="18" charset="0"/>
              </a:rPr>
              <a:t>koloa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mahuʻinga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ʻo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ʻEne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ʻaloʻofá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ʻa</a:t>
            </a:r>
            <a:r>
              <a:rPr lang="en-US" sz="2800" b="1" dirty="0">
                <a:latin typeface="Constantia" panose="02030602050306030303" pitchFamily="18" charset="0"/>
              </a:rPr>
              <a:t> e </a:t>
            </a:r>
            <a:r>
              <a:rPr lang="en-US" sz="2800" b="1" dirty="0" err="1">
                <a:latin typeface="Constantia" panose="02030602050306030303" pitchFamily="18" charset="0"/>
              </a:rPr>
              <a:t>ngaahi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koloa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taʻe-faʻa-hakule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ʻa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Kalaisí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ʻOku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ʻikai</a:t>
            </a:r>
            <a:r>
              <a:rPr lang="en-US" sz="2800" b="1" dirty="0">
                <a:latin typeface="Constantia" panose="02030602050306030303" pitchFamily="18" charset="0"/>
              </a:rPr>
              <a:t> ha </a:t>
            </a:r>
            <a:r>
              <a:rPr lang="en-US" sz="2800" b="1" dirty="0" err="1">
                <a:latin typeface="Constantia" panose="02030602050306030303" pitchFamily="18" charset="0"/>
              </a:rPr>
              <a:t>meʻa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ʻe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fakaʻamu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lahi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ange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ʻa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Kalaisi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ko</a:t>
            </a:r>
            <a:r>
              <a:rPr lang="en-US" sz="2800" b="1" dirty="0">
                <a:latin typeface="Constantia" panose="02030602050306030303" pitchFamily="18" charset="0"/>
              </a:rPr>
              <a:t> ha </a:t>
            </a:r>
            <a:r>
              <a:rPr lang="en-US" sz="2800" b="1" dirty="0" err="1">
                <a:latin typeface="Constantia" panose="02030602050306030303" pitchFamily="18" charset="0"/>
              </a:rPr>
              <a:t>kau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fakafofonga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nau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fakafofongaʻi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ki</a:t>
            </a:r>
            <a:r>
              <a:rPr lang="en-US" sz="2800" b="1" dirty="0">
                <a:latin typeface="Constantia" panose="02030602050306030303" pitchFamily="18" charset="0"/>
              </a:rPr>
              <a:t> he </a:t>
            </a:r>
            <a:r>
              <a:rPr lang="en-US" sz="2800" b="1" dirty="0" err="1">
                <a:latin typeface="Constantia" panose="02030602050306030303" pitchFamily="18" charset="0"/>
              </a:rPr>
              <a:t>māmaní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Hono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Laumālié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Hono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ʻulungāangá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ʻOku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ʻikai</a:t>
            </a:r>
            <a:r>
              <a:rPr lang="en-US" sz="2800" b="1" dirty="0">
                <a:latin typeface="Constantia" panose="02030602050306030303" pitchFamily="18" charset="0"/>
              </a:rPr>
              <a:t> ha </a:t>
            </a:r>
            <a:r>
              <a:rPr lang="en-US" sz="2800" b="1" dirty="0" err="1">
                <a:latin typeface="Constantia" panose="02030602050306030303" pitchFamily="18" charset="0"/>
              </a:rPr>
              <a:t>meʻa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ʻe</a:t>
            </a:r>
            <a:r>
              <a:rPr lang="en-US" sz="2800" b="1" dirty="0">
                <a:latin typeface="Constantia" panose="02030602050306030303" pitchFamily="18" charset="0"/>
              </a:rPr>
              <a:t> fie </a:t>
            </a:r>
            <a:r>
              <a:rPr lang="en-US" sz="2800" b="1" dirty="0" err="1">
                <a:latin typeface="Constantia" panose="02030602050306030303" pitchFamily="18" charset="0"/>
              </a:rPr>
              <a:t>maʻu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lahi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ange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ʻe</a:t>
            </a:r>
            <a:r>
              <a:rPr lang="en-US" sz="2800" b="1" dirty="0">
                <a:latin typeface="Constantia" panose="02030602050306030303" pitchFamily="18" charset="0"/>
              </a:rPr>
              <a:t> he </a:t>
            </a:r>
            <a:r>
              <a:rPr lang="en-US" sz="2800" b="1" dirty="0" err="1">
                <a:latin typeface="Constantia" panose="02030602050306030303" pitchFamily="18" charset="0"/>
              </a:rPr>
              <a:t>māmaní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ʻo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hangē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hono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fakahā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ʻo</a:t>
            </a:r>
            <a:r>
              <a:rPr lang="en-US" sz="2800" b="1" dirty="0">
                <a:latin typeface="Constantia" panose="02030602050306030303" pitchFamily="18" charset="0"/>
              </a:rPr>
              <a:t> e </a:t>
            </a:r>
            <a:r>
              <a:rPr lang="en-US" sz="2800" b="1" dirty="0" err="1">
                <a:latin typeface="Constantia" panose="02030602050306030303" pitchFamily="18" charset="0"/>
              </a:rPr>
              <a:t>ʻofa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ʻa</a:t>
            </a:r>
            <a:r>
              <a:rPr lang="en-US" sz="2800" b="1" dirty="0">
                <a:latin typeface="Constantia" panose="02030602050306030303" pitchFamily="18" charset="0"/>
              </a:rPr>
              <a:t> e </a:t>
            </a:r>
            <a:r>
              <a:rPr lang="en-US" sz="2800" b="1" dirty="0" err="1">
                <a:latin typeface="Constantia" panose="02030602050306030303" pitchFamily="18" charset="0"/>
              </a:rPr>
              <a:t>Fakamoʻuí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ki</a:t>
            </a:r>
            <a:r>
              <a:rPr lang="en-US" sz="2800" b="1" dirty="0">
                <a:latin typeface="Constantia" panose="02030602050306030303" pitchFamily="18" charset="0"/>
              </a:rPr>
              <a:t> he </a:t>
            </a:r>
            <a:r>
              <a:rPr lang="en-US" sz="2800" b="1" dirty="0" err="1">
                <a:latin typeface="Constantia" panose="02030602050306030303" pitchFamily="18" charset="0"/>
              </a:rPr>
              <a:t>faʻahinga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ʻo</a:t>
            </a:r>
            <a:r>
              <a:rPr lang="en-US" sz="2800" b="1" dirty="0">
                <a:latin typeface="Constantia" panose="02030602050306030303" pitchFamily="18" charset="0"/>
              </a:rPr>
              <a:t> e </a:t>
            </a:r>
            <a:r>
              <a:rPr lang="en-US" sz="2800" b="1" dirty="0" err="1">
                <a:latin typeface="Constantia" panose="02030602050306030303" pitchFamily="18" charset="0"/>
              </a:rPr>
              <a:t>tangatá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ʻOku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tatali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ʻa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langi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kotoa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ki</a:t>
            </a:r>
            <a:r>
              <a:rPr lang="en-US" sz="2800" b="1" dirty="0">
                <a:latin typeface="Constantia" panose="02030602050306030303" pitchFamily="18" charset="0"/>
              </a:rPr>
              <a:t> ha </a:t>
            </a:r>
            <a:r>
              <a:rPr lang="en-US" sz="2800" b="1" dirty="0" err="1">
                <a:latin typeface="Constantia" panose="02030602050306030303" pitchFamily="18" charset="0"/>
              </a:rPr>
              <a:t>ngaahi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founga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ʻe</a:t>
            </a:r>
            <a:r>
              <a:rPr lang="en-US" sz="2800" b="1" dirty="0">
                <a:latin typeface="Constantia" panose="02030602050306030303" pitchFamily="18" charset="0"/>
              </a:rPr>
              <a:t> lava </a:t>
            </a:r>
            <a:r>
              <a:rPr lang="en-US" sz="2800" b="1" dirty="0" err="1">
                <a:latin typeface="Constantia" panose="02030602050306030303" pitchFamily="18" charset="0"/>
              </a:rPr>
              <a:t>ke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lilingi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ʻa</a:t>
            </a:r>
            <a:r>
              <a:rPr lang="en-US" sz="2800" b="1" dirty="0">
                <a:latin typeface="Constantia" panose="02030602050306030303" pitchFamily="18" charset="0"/>
              </a:rPr>
              <a:t> e </a:t>
            </a:r>
            <a:r>
              <a:rPr lang="en-US" sz="2800" b="1" dirty="0" err="1">
                <a:latin typeface="Constantia" panose="02030602050306030303" pitchFamily="18" charset="0"/>
              </a:rPr>
              <a:t>lolo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māʻoniʻoní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hoko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ko</a:t>
            </a:r>
            <a:r>
              <a:rPr lang="en-US" sz="2800" b="1" dirty="0">
                <a:latin typeface="Constantia" panose="02030602050306030303" pitchFamily="18" charset="0"/>
              </a:rPr>
              <a:t> ha </a:t>
            </a:r>
            <a:r>
              <a:rPr lang="en-US" sz="2800" b="1" dirty="0" err="1">
                <a:latin typeface="Constantia" panose="02030602050306030303" pitchFamily="18" charset="0"/>
              </a:rPr>
              <a:t>fiefia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mo</a:t>
            </a:r>
            <a:r>
              <a:rPr lang="en-US" sz="2800" b="1" dirty="0">
                <a:latin typeface="Constantia" panose="02030602050306030303" pitchFamily="18" charset="0"/>
              </a:rPr>
              <a:t> ha </a:t>
            </a:r>
            <a:r>
              <a:rPr lang="en-US" sz="2800" b="1" dirty="0" err="1">
                <a:latin typeface="Constantia" panose="02030602050306030303" pitchFamily="18" charset="0"/>
              </a:rPr>
              <a:t>tāpuaki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ki</a:t>
            </a:r>
            <a:r>
              <a:rPr lang="en-US" sz="2800" b="1" dirty="0">
                <a:latin typeface="Constantia" panose="02030602050306030303" pitchFamily="18" charset="0"/>
              </a:rPr>
              <a:t> he </a:t>
            </a:r>
            <a:r>
              <a:rPr lang="en-US" sz="2800" b="1" dirty="0" err="1">
                <a:latin typeface="Constantia" panose="02030602050306030303" pitchFamily="18" charset="0"/>
              </a:rPr>
              <a:t>loto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ʻo</a:t>
            </a:r>
            <a:r>
              <a:rPr lang="en-US" sz="2800" b="1" dirty="0">
                <a:latin typeface="Constantia" panose="02030602050306030303" pitchFamily="18" charset="0"/>
              </a:rPr>
              <a:t> e </a:t>
            </a:r>
            <a:r>
              <a:rPr lang="en-US" sz="2800" b="1" dirty="0" err="1">
                <a:latin typeface="Constantia" panose="02030602050306030303" pitchFamily="18" charset="0"/>
              </a:rPr>
              <a:t>tangatá</a:t>
            </a:r>
            <a:r>
              <a:rPr lang="en-US" sz="2800" b="1" dirty="0">
                <a:latin typeface="Constantia" panose="02030602050306030303" pitchFamily="18" charset="0"/>
              </a:rPr>
              <a:t>."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E1370B3-2225-63CD-1CDC-A0C3AECDA134}"/>
              </a:ext>
            </a:extLst>
          </p:cNvPr>
          <p:cNvSpPr txBox="1"/>
          <p:nvPr/>
        </p:nvSpPr>
        <p:spPr>
          <a:xfrm>
            <a:off x="810825" y="6084234"/>
            <a:ext cx="94420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EGW (ʻ </a:t>
            </a:r>
            <a:r>
              <a:rPr lang="en-US" sz="1600" b="1" dirty="0" err="1"/>
              <a:t>Aloʻofa</a:t>
            </a:r>
            <a:r>
              <a:rPr lang="en-US" sz="1600" b="1" dirty="0"/>
              <a:t> Fakaofo ʻ a e ʻ </a:t>
            </a:r>
            <a:r>
              <a:rPr lang="en-US" sz="1600" b="1" dirty="0" err="1"/>
              <a:t>Otuá</a:t>
            </a:r>
            <a:r>
              <a:rPr lang="en-US" sz="1600" b="1" dirty="0"/>
              <a:t> - </a:t>
            </a:r>
            <a:r>
              <a:rPr lang="en-US" sz="1600" b="1" dirty="0" err="1"/>
              <a:t>Ngaahi</a:t>
            </a:r>
            <a:r>
              <a:rPr lang="en-US" sz="1600" b="1" dirty="0"/>
              <a:t> Koloa </a:t>
            </a:r>
            <a:r>
              <a:rPr lang="en-US" sz="1600" b="1" dirty="0" err="1"/>
              <a:t>Taʻeʻamanekina</a:t>
            </a:r>
            <a:r>
              <a:rPr lang="en-US" sz="1600" b="1" dirty="0"/>
              <a:t>, </a:t>
            </a:r>
            <a:r>
              <a:rPr lang="en-US" sz="1600" b="1" dirty="0" err="1"/>
              <a:t>Sune</a:t>
            </a:r>
            <a:r>
              <a:rPr lang="en-US" sz="1600" b="1"/>
              <a:t> 28</a:t>
            </a:r>
            <a:r>
              <a:rPr lang="en" sz="1600" b="1"/>
              <a:t>)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385371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9D30140-0C91-440D-DA92-EA3AFCA039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2193310"/>
            <a:ext cx="6400781" cy="466469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33986F0-101F-07EB-53F7-F3EE295C92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1299" y="1"/>
            <a:ext cx="5600701" cy="685799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5062A57-5594-27D6-C2E5-89252AC8E917}"/>
              </a:ext>
            </a:extLst>
          </p:cNvPr>
          <p:cNvSpPr txBox="1"/>
          <p:nvPr/>
        </p:nvSpPr>
        <p:spPr>
          <a:xfrm>
            <a:off x="152410" y="357991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sz="2400" b="1" dirty="0">
                <a:solidFill>
                  <a:srgbClr val="166588"/>
                </a:solidFill>
                <a:latin typeface="Comic Sans MS" panose="030F0702030302020204" pitchFamily="66" charset="0"/>
              </a:rPr>
              <a:t>“</a:t>
            </a:r>
            <a:r>
              <a:rPr lang="en-US" sz="2400" b="1" dirty="0">
                <a:solidFill>
                  <a:srgbClr val="166588"/>
                </a:solidFill>
                <a:latin typeface="Comic Sans MS" panose="030F0702030302020204" pitchFamily="66" charset="0"/>
              </a:rPr>
              <a:t>‌</a:t>
            </a:r>
            <a:r>
              <a:rPr lang="en-US" sz="24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ʻOua</a:t>
            </a:r>
            <a:r>
              <a:rPr lang="en-US" sz="2400" b="1" dirty="0">
                <a:solidFill>
                  <a:srgbClr val="166588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naʻa</a:t>
            </a:r>
            <a:r>
              <a:rPr lang="en-US" sz="2400" b="1" dirty="0">
                <a:solidFill>
                  <a:srgbClr val="166588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ke</a:t>
            </a:r>
            <a:r>
              <a:rPr lang="en-US" sz="2400" b="1" dirty="0">
                <a:solidFill>
                  <a:srgbClr val="166588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manavahē</a:t>
            </a:r>
            <a:r>
              <a:rPr lang="en-US" sz="2400" b="1" dirty="0">
                <a:solidFill>
                  <a:srgbClr val="166588"/>
                </a:solidFill>
                <a:latin typeface="Comic Sans MS" panose="030F0702030302020204" pitchFamily="66" charset="0"/>
              </a:rPr>
              <a:t>; he </a:t>
            </a:r>
            <a:r>
              <a:rPr lang="en-US" sz="24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ʻoku</a:t>
            </a:r>
            <a:r>
              <a:rPr lang="en-US" sz="2400" b="1" dirty="0">
                <a:solidFill>
                  <a:srgbClr val="166588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ou</a:t>
            </a:r>
            <a:r>
              <a:rPr lang="en-US" sz="2400" b="1" dirty="0">
                <a:solidFill>
                  <a:srgbClr val="166588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ʻiate</a:t>
            </a:r>
            <a:r>
              <a:rPr lang="en-US" sz="2400" b="1" dirty="0">
                <a:solidFill>
                  <a:srgbClr val="166588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koe:ʻoua</a:t>
            </a:r>
            <a:r>
              <a:rPr lang="en-US" sz="2400" b="1" dirty="0">
                <a:solidFill>
                  <a:srgbClr val="166588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ʻe</a:t>
            </a:r>
            <a:r>
              <a:rPr lang="en-US" sz="2400" b="1" dirty="0">
                <a:solidFill>
                  <a:srgbClr val="166588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loto</a:t>
            </a:r>
            <a:r>
              <a:rPr lang="en-US" sz="2400" b="1" dirty="0">
                <a:solidFill>
                  <a:srgbClr val="166588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vaivai</a:t>
            </a:r>
            <a:r>
              <a:rPr lang="en-US" sz="2400" b="1" dirty="0">
                <a:solidFill>
                  <a:srgbClr val="166588"/>
                </a:solidFill>
                <a:latin typeface="Comic Sans MS" panose="030F0702030302020204" pitchFamily="66" charset="0"/>
              </a:rPr>
              <a:t>; he </a:t>
            </a:r>
            <a:r>
              <a:rPr lang="en-US" sz="24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ko</a:t>
            </a:r>
            <a:r>
              <a:rPr lang="en-US" sz="2400" b="1" dirty="0">
                <a:solidFill>
                  <a:srgbClr val="166588"/>
                </a:solidFill>
                <a:latin typeface="Comic Sans MS" panose="030F0702030302020204" pitchFamily="66" charset="0"/>
              </a:rPr>
              <a:t> au </a:t>
            </a:r>
            <a:r>
              <a:rPr lang="en-US" sz="24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ko</a:t>
            </a:r>
            <a:r>
              <a:rPr lang="en-US" sz="2400" b="1" dirty="0">
                <a:solidFill>
                  <a:srgbClr val="166588"/>
                </a:solidFill>
                <a:latin typeface="Comic Sans MS" panose="030F0702030302020204" pitchFamily="66" charset="0"/>
              </a:rPr>
              <a:t> ho </a:t>
            </a:r>
            <a:r>
              <a:rPr lang="en-US" sz="24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ʻOtua,te</a:t>
            </a:r>
            <a:r>
              <a:rPr lang="en-US" sz="2400" b="1" dirty="0">
                <a:solidFill>
                  <a:srgbClr val="166588"/>
                </a:solidFill>
                <a:latin typeface="Comic Sans MS" panose="030F0702030302020204" pitchFamily="66" charset="0"/>
              </a:rPr>
              <a:t> u </a:t>
            </a:r>
            <a:r>
              <a:rPr lang="en-US" sz="24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fakamālohi</a:t>
            </a:r>
            <a:r>
              <a:rPr lang="en-US" sz="2400" b="1" dirty="0">
                <a:solidFill>
                  <a:srgbClr val="166588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koe</a:t>
            </a:r>
            <a:r>
              <a:rPr lang="en-US" sz="2400" b="1" dirty="0">
                <a:solidFill>
                  <a:srgbClr val="166588"/>
                </a:solidFill>
                <a:latin typeface="Comic Sans MS" panose="030F0702030302020204" pitchFamily="66" charset="0"/>
              </a:rPr>
              <a:t>;</a:t>
            </a:r>
            <a:r>
              <a:rPr lang="es-ES" sz="2400" b="1" dirty="0">
                <a:solidFill>
                  <a:srgbClr val="166588"/>
                </a:solidFill>
                <a:latin typeface="Comic Sans MS" panose="030F0702030302020204" pitchFamily="66" charset="0"/>
              </a:rPr>
              <a:t>” </a:t>
            </a:r>
          </a:p>
          <a:p>
            <a:pPr algn="ctr"/>
            <a:r>
              <a:rPr lang="es-ES" b="1" dirty="0">
                <a:solidFill>
                  <a:srgbClr val="166588"/>
                </a:solidFill>
                <a:latin typeface="Comic Sans MS" panose="030F0702030302020204" pitchFamily="66" charset="0"/>
              </a:rPr>
              <a:t>(‘</a:t>
            </a:r>
            <a:r>
              <a:rPr lang="es-ES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Isaia</a:t>
            </a:r>
            <a:r>
              <a:rPr lang="es-ES" b="1" dirty="0">
                <a:solidFill>
                  <a:srgbClr val="166588"/>
                </a:solidFill>
                <a:latin typeface="Comic Sans MS" panose="030F0702030302020204" pitchFamily="66" charset="0"/>
              </a:rPr>
              <a:t> 41:10)</a:t>
            </a:r>
            <a:endParaRPr lang="es-ES" sz="2400" b="1" dirty="0">
              <a:solidFill>
                <a:srgbClr val="166588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07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0DE4776-1140-B7A3-9E57-D3DEDA17BD0C}"/>
              </a:ext>
            </a:extLst>
          </p:cNvPr>
          <p:cNvSpPr txBox="1"/>
          <p:nvPr/>
        </p:nvSpPr>
        <p:spPr>
          <a:xfrm>
            <a:off x="6326930" y="3765385"/>
            <a:ext cx="61546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tabLst>
                <a:tab pos="538163" algn="l"/>
              </a:tabLst>
            </a:pP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: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Ngaahi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lēsoni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mei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hono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fakaʻauha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ʻo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Selusalemá</a:t>
            </a:r>
            <a:endParaRPr lang="en-NZ" sz="2000" b="1" dirty="0">
              <a:solidFill>
                <a:schemeClr val="bg1"/>
              </a:solidFill>
              <a:effectLst>
                <a:glow rad="127000">
                  <a:srgbClr val="AC2850"/>
                </a:glow>
              </a:effectLst>
            </a:endParaRPr>
          </a:p>
          <a:p>
            <a:pPr lvl="1">
              <a:spcBef>
                <a:spcPts val="600"/>
              </a:spcBef>
              <a:tabLst>
                <a:tab pos="538163" algn="l"/>
              </a:tabLst>
            </a:pP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</a:rPr>
              <a:t>Ko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</a:rPr>
              <a:t>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</a:rPr>
              <a:t>hono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</a:rPr>
              <a:t>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</a:rPr>
              <a:t>fakafisingaʻi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</a:rPr>
              <a:t>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</a:rPr>
              <a:t>ʻo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</a:rPr>
              <a:t> e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</a:rPr>
              <a:t>ʻofa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</a:rPr>
              <a:t>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</a:rPr>
              <a:t>ʻa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</a:rPr>
              <a:t> e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</a:rPr>
              <a:t>ʻOtuá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</a:rPr>
              <a:t>.</a:t>
            </a:r>
          </a:p>
          <a:p>
            <a:pPr lvl="1">
              <a:spcBef>
                <a:spcPts val="600"/>
              </a:spcBef>
              <a:tabLst>
                <a:tab pos="538163" algn="l"/>
              </a:tabLst>
            </a:pP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51A54C"/>
                  </a:glow>
                </a:effectLst>
              </a:rPr>
              <a:t>ʻOku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51A54C"/>
                  </a:glow>
                </a:effectLst>
              </a:rPr>
              <a:t>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51A54C"/>
                  </a:glow>
                </a:effectLst>
              </a:rPr>
              <a:t>tokangaʻi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51A54C"/>
                  </a:glow>
                </a:effectLst>
              </a:rPr>
              <a:t>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51A54C"/>
                  </a:glow>
                </a:effectLst>
              </a:rPr>
              <a:t>ʻe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51A54C"/>
                  </a:glow>
                </a:effectLst>
              </a:rPr>
              <a:t> he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51A54C"/>
                  </a:glow>
                </a:effectLst>
              </a:rPr>
              <a:t>ʻOtuá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51A54C"/>
                  </a:glow>
                </a:effectLst>
              </a:rPr>
              <a:t>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51A54C"/>
                  </a:glow>
                </a:effectLst>
              </a:rPr>
              <a:t>ʻa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51A54C"/>
                  </a:glow>
                </a:effectLst>
              </a:rPr>
              <a:t>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51A54C"/>
                  </a:glow>
                </a:effectLst>
              </a:rPr>
              <a:t>hono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51A54C"/>
                  </a:glow>
                </a:effectLst>
              </a:rPr>
              <a:t>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51A54C"/>
                  </a:glow>
                </a:effectLst>
              </a:rPr>
              <a:t>kakaí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51A54C"/>
                  </a:glow>
                </a:effectLst>
              </a:rPr>
              <a:t>.</a:t>
            </a:r>
          </a:p>
          <a:p>
            <a:pPr>
              <a:spcBef>
                <a:spcPts val="1800"/>
              </a:spcBef>
              <a:tabLst>
                <a:tab pos="538163" algn="l"/>
              </a:tabLst>
            </a:pPr>
            <a:r>
              <a:rPr lang="fi-FI" sz="16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Ngaahi lēsoni mei he ʻuluaki kau Kalisitiané:</a:t>
            </a:r>
          </a:p>
          <a:p>
            <a:pPr lvl="1">
              <a:spcBef>
                <a:spcPts val="600"/>
              </a:spcBef>
              <a:tabLst>
                <a:tab pos="538163" algn="l"/>
              </a:tabLst>
            </a:pP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C5600D"/>
                  </a:glow>
                </a:effectLst>
              </a:rPr>
              <a:t>Anganofo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C5600D"/>
                  </a:glo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C5600D"/>
                  </a:glow>
                </a:effectLst>
              </a:rPr>
              <a:t>ʻi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C5600D"/>
                  </a:glow>
                </a:effectLst>
              </a:rPr>
              <a:t> he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C5600D"/>
                  </a:glow>
                </a:effectLst>
              </a:rPr>
              <a:t>tulifua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C5600D"/>
                  </a:glow>
                </a:effectLst>
              </a:rPr>
              <a:t>.</a:t>
            </a:r>
          </a:p>
          <a:p>
            <a:pPr lvl="1">
              <a:spcBef>
                <a:spcPts val="600"/>
              </a:spcBef>
              <a:tabLst>
                <a:tab pos="538163" algn="l"/>
              </a:tabLst>
            </a:pP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228F9E"/>
                  </a:glow>
                </a:effectLst>
              </a:rPr>
              <a:t>Tokoniʻi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228F9E"/>
                  </a:glow>
                </a:effectLst>
              </a:rPr>
              <a:t> 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228F9E"/>
                  </a:glow>
                </a:effectLst>
              </a:rPr>
              <a:t>faingataʻaʻiá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228F9E"/>
                  </a:glow>
                </a:effectLst>
              </a:rPr>
              <a:t>.</a:t>
            </a:r>
          </a:p>
          <a:p>
            <a:pPr lvl="1">
              <a:spcBef>
                <a:spcPts val="600"/>
              </a:spcBef>
              <a:tabLst>
                <a:tab pos="538163" algn="l"/>
              </a:tabLst>
            </a:pP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ʻOfa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, ko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ʻetau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fakaʻilonga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ia.</a:t>
            </a:r>
            <a:endParaRPr lang="en-NZ" sz="2000" b="1" dirty="0">
              <a:solidFill>
                <a:schemeClr val="bg1"/>
              </a:solidFill>
              <a:effectLst>
                <a:glow rad="127000">
                  <a:srgbClr val="A68702"/>
                </a:glow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D72F1CE-064A-7660-04A1-ED3658A1B139}"/>
              </a:ext>
            </a:extLst>
          </p:cNvPr>
          <p:cNvSpPr txBox="1"/>
          <p:nvPr/>
        </p:nvSpPr>
        <p:spPr>
          <a:xfrm>
            <a:off x="190408" y="226253"/>
            <a:ext cx="66876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fakaʻilongaʻi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he </a:t>
            </a:r>
            <a:r>
              <a:rPr lang="en-NZ" b="1" dirty="0" err="1"/>
              <a:t>taʻu</a:t>
            </a:r>
            <a:r>
              <a:rPr lang="en-NZ" b="1" dirty="0"/>
              <a:t> 70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ngataʻanga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</a:t>
            </a:r>
            <a:r>
              <a:rPr lang="en-NZ" b="1" dirty="0" err="1"/>
              <a:t>ʻIsileli</a:t>
            </a:r>
            <a:r>
              <a:rPr lang="en-NZ" b="1" dirty="0"/>
              <a:t> </a:t>
            </a:r>
            <a:r>
              <a:rPr lang="en-NZ" b="1" dirty="0" err="1"/>
              <a:t>ko</a:t>
            </a:r>
            <a:r>
              <a:rPr lang="en-NZ" b="1" dirty="0"/>
              <a:t> ha </a:t>
            </a:r>
            <a:r>
              <a:rPr lang="en-NZ" b="1" dirty="0" err="1"/>
              <a:t>puleʻanga</a:t>
            </a:r>
            <a:r>
              <a:rPr lang="en-NZ" b="1" dirty="0"/>
              <a:t>. </a:t>
            </a:r>
            <a:r>
              <a:rPr lang="en-NZ" b="1" dirty="0" err="1"/>
              <a:t>Neongo</a:t>
            </a:r>
            <a:r>
              <a:rPr lang="en-NZ" b="1" dirty="0"/>
              <a:t> ko Loma </a:t>
            </a:r>
            <a:r>
              <a:rPr lang="en-NZ" b="1" dirty="0" err="1"/>
              <a:t>naʻá</a:t>
            </a:r>
            <a:r>
              <a:rPr lang="en-NZ" b="1" dirty="0"/>
              <a:t> ne </a:t>
            </a:r>
            <a:r>
              <a:rPr lang="en-NZ" b="1" dirty="0" err="1"/>
              <a:t>maumauʻi</a:t>
            </a:r>
            <a:r>
              <a:rPr lang="en-NZ" b="1" dirty="0"/>
              <a:t> ʻ a </a:t>
            </a:r>
            <a:r>
              <a:rPr lang="en-NZ" b="1" dirty="0" err="1"/>
              <a:t>Selusalema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e </a:t>
            </a:r>
            <a:r>
              <a:rPr lang="en-NZ" b="1" dirty="0" err="1"/>
              <a:t>Temipalé</a:t>
            </a:r>
            <a:r>
              <a:rPr lang="en-NZ" b="1" dirty="0"/>
              <a:t>, </a:t>
            </a:r>
            <a:r>
              <a:rPr lang="en-NZ" b="1" dirty="0" err="1"/>
              <a:t>naʻe</a:t>
            </a:r>
            <a:r>
              <a:rPr lang="en-NZ" b="1" dirty="0"/>
              <a:t> kau ʻ a 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mālohi</a:t>
            </a:r>
            <a:r>
              <a:rPr lang="en-NZ" b="1" dirty="0"/>
              <a:t> </a:t>
            </a:r>
            <a:r>
              <a:rPr lang="en-NZ" b="1" dirty="0" err="1"/>
              <a:t>kehe</a:t>
            </a:r>
            <a:r>
              <a:rPr lang="en-NZ" b="1" dirty="0"/>
              <a:t> ʻ </a:t>
            </a:r>
            <a:r>
              <a:rPr lang="en-NZ" b="1" dirty="0" err="1"/>
              <a:t>i</a:t>
            </a:r>
            <a:r>
              <a:rPr lang="en-NZ" b="1" dirty="0"/>
              <a:t> he tau ko </a:t>
            </a:r>
            <a:r>
              <a:rPr lang="en-NZ" b="1" dirty="0" err="1"/>
              <a:t>iá</a:t>
            </a:r>
            <a:r>
              <a:rPr lang="en-NZ" b="1" dirty="0"/>
              <a:t>.</a:t>
            </a:r>
          </a:p>
        </p:txBody>
      </p:sp>
      <p:pic>
        <p:nvPicPr>
          <p:cNvPr id="5" name="Imagen 4" descr="Imagen que contiene exterior, naturaleza, pasto, agua&#10;&#10;Descripción generada automáticamente">
            <a:extLst>
              <a:ext uri="{FF2B5EF4-FFF2-40B4-BE49-F238E27FC236}">
                <a16:creationId xmlns:a16="http://schemas.microsoft.com/office/drawing/2014/main" id="{C7E16AA5-0268-38A4-61FE-7BC8654A2CC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4839" y="155448"/>
            <a:ext cx="5006750" cy="332398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Imagen 6" descr="Imagen que contiene tabla, llenado, entero, grande&#10;&#10;Descripción generada automáticamente">
            <a:extLst>
              <a:ext uri="{FF2B5EF4-FFF2-40B4-BE49-F238E27FC236}">
                <a16:creationId xmlns:a16="http://schemas.microsoft.com/office/drawing/2014/main" id="{60103816-E877-B251-EE17-1A2BB8660D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411" y="3693780"/>
            <a:ext cx="5113109" cy="300184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Imagen 9" descr="Icono&#10;&#10;Descripción generada automáticamente">
            <a:extLst>
              <a:ext uri="{FF2B5EF4-FFF2-40B4-BE49-F238E27FC236}">
                <a16:creationId xmlns:a16="http://schemas.microsoft.com/office/drawing/2014/main" id="{79E0F991-AA7D-9CC8-38C2-777A1E5AFF4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1716" y="4950810"/>
            <a:ext cx="351665" cy="351171"/>
          </a:xfrm>
          <a:prstGeom prst="rect">
            <a:avLst/>
          </a:prstGeom>
        </p:spPr>
      </p:pic>
      <p:pic>
        <p:nvPicPr>
          <p:cNvPr id="12" name="Imagen 11" descr="Icono&#10;&#10;Descripción generada automáticamente">
            <a:extLst>
              <a:ext uri="{FF2B5EF4-FFF2-40B4-BE49-F238E27FC236}">
                <a16:creationId xmlns:a16="http://schemas.microsoft.com/office/drawing/2014/main" id="{95A94C06-655E-BF75-130F-7C1A7E9DB6F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1716" y="3780502"/>
            <a:ext cx="351665" cy="351171"/>
          </a:xfrm>
          <a:prstGeom prst="rect">
            <a:avLst/>
          </a:prstGeom>
        </p:spPr>
      </p:pic>
      <p:pic>
        <p:nvPicPr>
          <p:cNvPr id="15" name="Imagen 14" descr="Forma, Icono&#10;&#10;Descripción generada automáticamente">
            <a:extLst>
              <a:ext uri="{FF2B5EF4-FFF2-40B4-BE49-F238E27FC236}">
                <a16:creationId xmlns:a16="http://schemas.microsoft.com/office/drawing/2014/main" id="{69D5C66C-1D84-F157-A468-0EF48AA1EC5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43807" y="4395595"/>
            <a:ext cx="191267" cy="47717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Forma, Círculo&#10;&#10;Descripción generada automáticamente">
            <a:extLst>
              <a:ext uri="{FF2B5EF4-FFF2-40B4-BE49-F238E27FC236}">
                <a16:creationId xmlns:a16="http://schemas.microsoft.com/office/drawing/2014/main" id="{8DDAEFBD-7E0C-6D9F-CABD-9B50ECCECF5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43971" y="4093738"/>
            <a:ext cx="191267" cy="4774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Forma, Icono&#10;&#10;Descripción generada automáticamente">
            <a:extLst>
              <a:ext uri="{FF2B5EF4-FFF2-40B4-BE49-F238E27FC236}">
                <a16:creationId xmlns:a16="http://schemas.microsoft.com/office/drawing/2014/main" id="{9B8C0C0D-D9E6-1018-85E6-5FBBEB2C914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43971" y="5607321"/>
            <a:ext cx="191267" cy="4774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Icono&#10;&#10;Descripción generada automáticamente">
            <a:extLst>
              <a:ext uri="{FF2B5EF4-FFF2-40B4-BE49-F238E27FC236}">
                <a16:creationId xmlns:a16="http://schemas.microsoft.com/office/drawing/2014/main" id="{635A8854-9E0C-D4E5-F106-8DFC299EC3B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43971" y="5990934"/>
            <a:ext cx="191267" cy="4774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Un dibujo de un ojo&#10;&#10;Descripción generada automáticamente con confianza media">
            <a:extLst>
              <a:ext uri="{FF2B5EF4-FFF2-40B4-BE49-F238E27FC236}">
                <a16:creationId xmlns:a16="http://schemas.microsoft.com/office/drawing/2014/main" id="{DC20512D-7FF2-B15E-42B3-31ABC48746F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43891" y="5226554"/>
            <a:ext cx="191426" cy="47749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260ED74-5B40-ADBD-FF7B-98AB6B6E1E4D}"/>
              </a:ext>
            </a:extLst>
          </p:cNvPr>
          <p:cNvSpPr txBox="1"/>
          <p:nvPr/>
        </p:nvSpPr>
        <p:spPr>
          <a:xfrm>
            <a:off x="190408" y="2308829"/>
            <a:ext cx="668766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1600" b="1" dirty="0" err="1"/>
              <a:t>ʻI</a:t>
            </a:r>
            <a:r>
              <a:rPr lang="en-NZ" sz="1600" b="1" dirty="0"/>
              <a:t> he </a:t>
            </a:r>
            <a:r>
              <a:rPr lang="en-NZ" sz="1600" b="1" dirty="0" err="1"/>
              <a:t>tafaʻaki</a:t>
            </a:r>
            <a:r>
              <a:rPr lang="en-NZ" sz="1600" b="1" dirty="0"/>
              <a:t> </a:t>
            </a:r>
            <a:r>
              <a:rPr lang="en-NZ" sz="1600" b="1" dirty="0" err="1"/>
              <a:t>ʻe</a:t>
            </a:r>
            <a:r>
              <a:rPr lang="en-NZ" sz="1600" b="1" dirty="0"/>
              <a:t> </a:t>
            </a:r>
            <a:r>
              <a:rPr lang="en-NZ" sz="1600" b="1" dirty="0" err="1"/>
              <a:t>tahá</a:t>
            </a:r>
            <a:r>
              <a:rPr lang="en-NZ" sz="1600" b="1" dirty="0"/>
              <a:t>, </a:t>
            </a:r>
            <a:r>
              <a:rPr lang="en-NZ" sz="1600" b="1" dirty="0" err="1"/>
              <a:t>naʻe</a:t>
            </a:r>
            <a:r>
              <a:rPr lang="en-NZ" sz="1600" b="1" dirty="0"/>
              <a:t> </a:t>
            </a:r>
            <a:r>
              <a:rPr lang="en-NZ" sz="1600" b="1" dirty="0" err="1"/>
              <a:t>toutou</a:t>
            </a:r>
            <a:r>
              <a:rPr lang="en-NZ" sz="1600" b="1" dirty="0"/>
              <a:t> </a:t>
            </a:r>
            <a:r>
              <a:rPr lang="en-NZ" sz="1600" b="1" dirty="0" err="1"/>
              <a:t>fakatokanga</a:t>
            </a:r>
            <a:r>
              <a:rPr lang="en-NZ" sz="1600" b="1" dirty="0"/>
              <a:t> </a:t>
            </a:r>
            <a:r>
              <a:rPr lang="en-NZ" sz="1600" b="1" dirty="0" err="1"/>
              <a:t>ʻa</a:t>
            </a:r>
            <a:r>
              <a:rPr lang="en-NZ" sz="1600" b="1" dirty="0"/>
              <a:t> e </a:t>
            </a:r>
            <a:r>
              <a:rPr lang="en-NZ" sz="1600" b="1" dirty="0" err="1"/>
              <a:t>ʻOtuá</a:t>
            </a:r>
            <a:r>
              <a:rPr lang="en-NZ" sz="1600" b="1" dirty="0"/>
              <a:t> </a:t>
            </a:r>
            <a:r>
              <a:rPr lang="en-NZ" sz="1600" b="1" dirty="0" err="1"/>
              <a:t>ki</a:t>
            </a:r>
            <a:r>
              <a:rPr lang="en-NZ" sz="1600" b="1" dirty="0"/>
              <a:t> he </a:t>
            </a:r>
            <a:r>
              <a:rPr lang="en-NZ" sz="1600" b="1" dirty="0" err="1"/>
              <a:t>ngaahi</a:t>
            </a:r>
            <a:r>
              <a:rPr lang="en-NZ" sz="1600" b="1" dirty="0"/>
              <a:t> </a:t>
            </a:r>
            <a:r>
              <a:rPr lang="en-NZ" sz="1600" b="1" dirty="0" err="1"/>
              <a:t>nunuʻa</a:t>
            </a:r>
            <a:r>
              <a:rPr lang="en-NZ" sz="1600" b="1" dirty="0"/>
              <a:t> </a:t>
            </a:r>
            <a:r>
              <a:rPr lang="en-NZ" sz="1600" b="1" dirty="0" err="1"/>
              <a:t>ʻo</a:t>
            </a:r>
            <a:r>
              <a:rPr lang="en-NZ" sz="1600" b="1" dirty="0"/>
              <a:t> </a:t>
            </a:r>
            <a:r>
              <a:rPr lang="en-NZ" sz="1600" b="1" dirty="0" err="1"/>
              <a:t>hono</a:t>
            </a:r>
            <a:r>
              <a:rPr lang="en-NZ" sz="1600" b="1" dirty="0"/>
              <a:t> </a:t>
            </a:r>
            <a:r>
              <a:rPr lang="en-NZ" sz="1600" b="1" dirty="0" err="1"/>
              <a:t>fakafisingaʻi</a:t>
            </a:r>
            <a:r>
              <a:rPr lang="en-NZ" sz="1600" b="1" dirty="0"/>
              <a:t> </a:t>
            </a:r>
            <a:r>
              <a:rPr lang="en-NZ" sz="1600" b="1" dirty="0" err="1"/>
              <a:t>iá</a:t>
            </a:r>
            <a:r>
              <a:rPr lang="en-NZ" sz="1600" b="1" dirty="0"/>
              <a:t>; </a:t>
            </a:r>
            <a:r>
              <a:rPr lang="en-NZ" sz="1600" b="1" dirty="0" err="1"/>
              <a:t>fakatoloi</a:t>
            </a:r>
            <a:r>
              <a:rPr lang="en-NZ" sz="1600" b="1" dirty="0"/>
              <a:t> </a:t>
            </a:r>
            <a:r>
              <a:rPr lang="en-NZ" sz="1600" b="1" dirty="0" err="1"/>
              <a:t>hono</a:t>
            </a:r>
            <a:r>
              <a:rPr lang="en-NZ" sz="1600" b="1" dirty="0"/>
              <a:t> </a:t>
            </a:r>
            <a:r>
              <a:rPr lang="en-NZ" sz="1600" b="1" dirty="0" err="1"/>
              <a:t>fakahoko</a:t>
            </a:r>
            <a:r>
              <a:rPr lang="en-NZ" sz="1600" b="1" dirty="0"/>
              <a:t> </a:t>
            </a:r>
            <a:r>
              <a:rPr lang="en-NZ" sz="1600" b="1" dirty="0" err="1"/>
              <a:t>ʻo</a:t>
            </a:r>
            <a:r>
              <a:rPr lang="en-NZ" sz="1600" b="1" dirty="0"/>
              <a:t> e </a:t>
            </a:r>
            <a:r>
              <a:rPr lang="en-NZ" sz="1600" b="1" dirty="0" err="1"/>
              <a:t>setesi</a:t>
            </a:r>
            <a:r>
              <a:rPr lang="en-NZ" sz="1600" b="1" dirty="0"/>
              <a:t>; pea </a:t>
            </a:r>
            <a:r>
              <a:rPr lang="en-NZ" sz="1600" b="1" dirty="0" err="1"/>
              <a:t>teuteuʻi</a:t>
            </a:r>
            <a:r>
              <a:rPr lang="en-NZ" sz="1600" b="1" dirty="0"/>
              <a:t> ha </a:t>
            </a:r>
            <a:r>
              <a:rPr lang="en-NZ" sz="1600" b="1" dirty="0" err="1"/>
              <a:t>kakai</a:t>
            </a:r>
            <a:r>
              <a:rPr lang="en-NZ" sz="1600" b="1" dirty="0"/>
              <a:t>, </a:t>
            </a:r>
            <a:r>
              <a:rPr lang="en-NZ" sz="1600" b="1" dirty="0" err="1"/>
              <a:t>ʻa</a:t>
            </a:r>
            <a:r>
              <a:rPr lang="en-NZ" sz="1600" b="1" dirty="0"/>
              <a:t> e </a:t>
            </a:r>
            <a:r>
              <a:rPr lang="en-NZ" sz="1600" b="1" dirty="0" err="1"/>
              <a:t>Siasí</a:t>
            </a:r>
            <a:r>
              <a:rPr lang="en-NZ" sz="1600" b="1" dirty="0"/>
              <a:t>, </a:t>
            </a:r>
            <a:r>
              <a:rPr lang="en-NZ" sz="1600" b="1" dirty="0" err="1"/>
              <a:t>ke</a:t>
            </a:r>
            <a:r>
              <a:rPr lang="en-NZ" sz="1600" b="1" dirty="0"/>
              <a:t> </a:t>
            </a:r>
            <a:r>
              <a:rPr lang="en-NZ" sz="1600" b="1" dirty="0" err="1"/>
              <a:t>nau</a:t>
            </a:r>
            <a:r>
              <a:rPr lang="en-NZ" sz="1600" b="1" dirty="0"/>
              <a:t> </a:t>
            </a:r>
            <a:r>
              <a:rPr lang="en-NZ" sz="1600" b="1" dirty="0" err="1"/>
              <a:t>toʻo</a:t>
            </a:r>
            <a:r>
              <a:rPr lang="en-NZ" sz="1600" b="1" dirty="0"/>
              <a:t> hake </a:t>
            </a:r>
            <a:r>
              <a:rPr lang="en-NZ" sz="1600" b="1" dirty="0" err="1"/>
              <a:t>ʻa</a:t>
            </a:r>
            <a:r>
              <a:rPr lang="en-NZ" sz="1600" b="1" dirty="0"/>
              <a:t> e </a:t>
            </a:r>
            <a:r>
              <a:rPr lang="en-NZ" sz="1600" b="1" dirty="0" err="1"/>
              <a:t>tūhulu</a:t>
            </a:r>
            <a:r>
              <a:rPr lang="en-NZ" sz="1600" b="1" dirty="0"/>
              <a:t> </a:t>
            </a:r>
            <a:r>
              <a:rPr lang="en-NZ" sz="1600" b="1" dirty="0" err="1"/>
              <a:t>ʻo</a:t>
            </a:r>
            <a:r>
              <a:rPr lang="en-NZ" sz="1600" b="1" dirty="0"/>
              <a:t> e </a:t>
            </a:r>
            <a:r>
              <a:rPr lang="en-NZ" sz="1600" b="1" dirty="0" err="1"/>
              <a:t>moʻoní</a:t>
            </a:r>
            <a:r>
              <a:rPr lang="en-NZ" sz="1600" b="1" dirty="0"/>
              <a:t> pea </a:t>
            </a:r>
            <a:r>
              <a:rPr lang="en-NZ" sz="1600" b="1" dirty="0" err="1"/>
              <a:t>fakamaama</a:t>
            </a:r>
            <a:r>
              <a:rPr lang="en-NZ" sz="1600" b="1" dirty="0"/>
              <a:t> </a:t>
            </a:r>
            <a:r>
              <a:rPr lang="en-NZ" sz="1600" b="1" dirty="0" err="1"/>
              <a:t>ʻa</a:t>
            </a:r>
            <a:r>
              <a:rPr lang="en-NZ" sz="1600" b="1" dirty="0"/>
              <a:t> </a:t>
            </a:r>
            <a:r>
              <a:rPr lang="en-NZ" sz="1600" b="1" dirty="0" err="1"/>
              <a:t>māmani</a:t>
            </a:r>
            <a:r>
              <a:rPr lang="en-NZ" sz="1600" b="1" dirty="0"/>
              <a:t> </a:t>
            </a:r>
            <a:r>
              <a:rPr lang="en-NZ" sz="1600" b="1" dirty="0" err="1"/>
              <a:t>ʻaki</a:t>
            </a:r>
            <a:r>
              <a:rPr lang="en-NZ" sz="1600" b="1" dirty="0"/>
              <a:t> </a:t>
            </a:r>
            <a:r>
              <a:rPr lang="en-NZ" sz="1600" b="1" dirty="0" err="1"/>
              <a:t>ʻa</a:t>
            </a:r>
            <a:r>
              <a:rPr lang="en-NZ" sz="1600" b="1" dirty="0"/>
              <a:t> e </a:t>
            </a:r>
            <a:r>
              <a:rPr lang="en-NZ" sz="1600" b="1" dirty="0" err="1"/>
              <a:t>pōpoaki</a:t>
            </a:r>
            <a:r>
              <a:rPr lang="en-NZ" sz="1600" b="1" dirty="0"/>
              <a:t> </a:t>
            </a:r>
            <a:r>
              <a:rPr lang="en-NZ" sz="1600" b="1" dirty="0" err="1"/>
              <a:t>ʻo</a:t>
            </a:r>
            <a:r>
              <a:rPr lang="en-NZ" sz="1600" b="1" dirty="0"/>
              <a:t> e </a:t>
            </a:r>
            <a:r>
              <a:rPr lang="en-NZ" sz="1600" b="1" dirty="0" err="1"/>
              <a:t>ʻofa</a:t>
            </a:r>
            <a:r>
              <a:rPr lang="en-NZ" sz="1600" b="1" dirty="0"/>
              <a:t> </a:t>
            </a:r>
            <a:r>
              <a:rPr lang="en-NZ" sz="1600" b="1" dirty="0" err="1"/>
              <a:t>ʻa</a:t>
            </a:r>
            <a:r>
              <a:rPr lang="en-NZ" sz="1600" b="1" dirty="0"/>
              <a:t> e </a:t>
            </a:r>
            <a:r>
              <a:rPr lang="en-NZ" sz="1600" b="1" dirty="0" err="1"/>
              <a:t>ʻOtuá</a:t>
            </a:r>
            <a:r>
              <a:rPr lang="en-NZ" sz="1600" b="1" dirty="0"/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1C1F80F-BC6F-5E60-3A61-754327326116}"/>
              </a:ext>
            </a:extLst>
          </p:cNvPr>
          <p:cNvSpPr txBox="1"/>
          <p:nvPr/>
        </p:nvSpPr>
        <p:spPr>
          <a:xfrm>
            <a:off x="190409" y="1366414"/>
            <a:ext cx="668766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1600" b="1" dirty="0" err="1"/>
              <a:t>ʻI</a:t>
            </a:r>
            <a:r>
              <a:rPr lang="en-NZ" sz="1600" b="1" dirty="0"/>
              <a:t> he </a:t>
            </a:r>
            <a:r>
              <a:rPr lang="en-NZ" sz="1600" b="1" dirty="0" err="1"/>
              <a:t>tafaʻaki</a:t>
            </a:r>
            <a:r>
              <a:rPr lang="en-NZ" sz="1600" b="1" dirty="0"/>
              <a:t> ʻ e </a:t>
            </a:r>
            <a:r>
              <a:rPr lang="en-NZ" sz="1600" b="1" dirty="0" err="1"/>
              <a:t>tahá</a:t>
            </a:r>
            <a:r>
              <a:rPr lang="en-NZ" sz="1600" b="1" dirty="0"/>
              <a:t>, </a:t>
            </a:r>
            <a:r>
              <a:rPr lang="en-NZ" sz="1600" b="1" dirty="0" err="1"/>
              <a:t>naʻe</a:t>
            </a:r>
            <a:r>
              <a:rPr lang="en-NZ" sz="1600" b="1" dirty="0"/>
              <a:t> </a:t>
            </a:r>
            <a:r>
              <a:rPr lang="en-NZ" sz="1600" b="1" dirty="0" err="1"/>
              <a:t>fakaʻaiʻai</a:t>
            </a:r>
            <a:r>
              <a:rPr lang="en-NZ" sz="1600" b="1" dirty="0"/>
              <a:t> </a:t>
            </a:r>
            <a:r>
              <a:rPr lang="en-NZ" sz="1600" b="1" dirty="0" err="1"/>
              <a:t>ai</a:t>
            </a:r>
            <a:r>
              <a:rPr lang="en-NZ" sz="1600" b="1" dirty="0"/>
              <a:t> ʻ e </a:t>
            </a:r>
            <a:r>
              <a:rPr lang="en-NZ" sz="1600" b="1" dirty="0" err="1"/>
              <a:t>Sētane</a:t>
            </a:r>
            <a:r>
              <a:rPr lang="en-NZ" sz="1600" b="1" dirty="0"/>
              <a:t> </a:t>
            </a:r>
            <a:r>
              <a:rPr lang="en-NZ" sz="1600" b="1" dirty="0" err="1"/>
              <a:t>ʻa</a:t>
            </a:r>
            <a:r>
              <a:rPr lang="en-NZ" sz="1600" b="1" dirty="0"/>
              <a:t> </a:t>
            </a:r>
            <a:r>
              <a:rPr lang="en-NZ" sz="1600" b="1" dirty="0" err="1"/>
              <a:t>ʻIsileli</a:t>
            </a:r>
            <a:r>
              <a:rPr lang="en-NZ" sz="1600" b="1" dirty="0"/>
              <a:t> </a:t>
            </a:r>
            <a:r>
              <a:rPr lang="en-NZ" sz="1600" b="1" dirty="0" err="1"/>
              <a:t>ke</a:t>
            </a:r>
            <a:r>
              <a:rPr lang="en-NZ" sz="1600" b="1" dirty="0"/>
              <a:t> </a:t>
            </a:r>
            <a:r>
              <a:rPr lang="en-NZ" sz="1600" b="1" dirty="0" err="1"/>
              <a:t>nau</a:t>
            </a:r>
            <a:r>
              <a:rPr lang="en-NZ" sz="1600" b="1" dirty="0"/>
              <a:t> </a:t>
            </a:r>
            <a:r>
              <a:rPr lang="en-NZ" sz="1600" b="1" dirty="0" err="1"/>
              <a:t>talitekeʻi</a:t>
            </a:r>
            <a:r>
              <a:rPr lang="en-NZ" sz="1600" b="1" dirty="0"/>
              <a:t> ʻ a e </a:t>
            </a:r>
            <a:r>
              <a:rPr lang="en-NZ" sz="1600" b="1" dirty="0" err="1"/>
              <a:t>Mīsaiá</a:t>
            </a:r>
            <a:r>
              <a:rPr lang="en-NZ" sz="1600" b="1" dirty="0"/>
              <a:t>, pea </a:t>
            </a:r>
            <a:r>
              <a:rPr lang="en-NZ" sz="1600" b="1" dirty="0" err="1"/>
              <a:t>taukaveʻi</a:t>
            </a:r>
            <a:r>
              <a:rPr lang="en-NZ" sz="1600" b="1" dirty="0"/>
              <a:t> leva </a:t>
            </a:r>
            <a:r>
              <a:rPr lang="en-NZ" sz="1600" b="1" dirty="0" err="1"/>
              <a:t>ʻa</a:t>
            </a:r>
            <a:r>
              <a:rPr lang="en-NZ" sz="1600" b="1" dirty="0"/>
              <a:t> </a:t>
            </a:r>
            <a:r>
              <a:rPr lang="en-NZ" sz="1600" b="1" dirty="0" err="1"/>
              <a:t>ʻene</a:t>
            </a:r>
            <a:r>
              <a:rPr lang="en-NZ" sz="1600" b="1" dirty="0"/>
              <a:t> </a:t>
            </a:r>
            <a:r>
              <a:rPr lang="en-NZ" sz="1600" b="1" dirty="0" err="1"/>
              <a:t>totonu</a:t>
            </a:r>
            <a:r>
              <a:rPr lang="en-NZ" sz="1600" b="1" dirty="0"/>
              <a:t> </a:t>
            </a:r>
            <a:r>
              <a:rPr lang="en-NZ" sz="1600" b="1" dirty="0" err="1"/>
              <a:t>ke</a:t>
            </a:r>
            <a:r>
              <a:rPr lang="en-NZ" sz="1600" b="1" dirty="0"/>
              <a:t> </a:t>
            </a:r>
            <a:r>
              <a:rPr lang="en-NZ" sz="1600" b="1" dirty="0" err="1"/>
              <a:t>fakaʻauha</a:t>
            </a:r>
            <a:r>
              <a:rPr lang="en-NZ" sz="1600" b="1" dirty="0"/>
              <a:t> </a:t>
            </a:r>
            <a:r>
              <a:rPr lang="en-NZ" sz="1600" b="1" dirty="0" err="1"/>
              <a:t>ʻa</a:t>
            </a:r>
            <a:r>
              <a:rPr lang="en-NZ" sz="1600" b="1" dirty="0"/>
              <a:t> e </a:t>
            </a:r>
            <a:r>
              <a:rPr lang="en-NZ" sz="1600" b="1" dirty="0" err="1"/>
              <a:t>puleʻangá</a:t>
            </a:r>
            <a:r>
              <a:rPr lang="en-NZ" sz="16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003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9C6E00E-F9BC-2057-5B4D-9DBC38F37181}"/>
              </a:ext>
            </a:extLst>
          </p:cNvPr>
          <p:cNvSpPr txBox="1"/>
          <p:nvPr/>
        </p:nvSpPr>
        <p:spPr>
          <a:xfrm>
            <a:off x="0" y="2504939"/>
            <a:ext cx="598691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4800" b="1" dirty="0">
                <a:ln w="13462">
                  <a:solidFill>
                    <a:srgbClr val="7D4837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NGAAHI LĒSONI MEI HONO </a:t>
            </a:r>
            <a:r>
              <a:rPr lang="en-NZ" sz="4800" b="1" dirty="0" err="1">
                <a:ln w="13462">
                  <a:solidFill>
                    <a:srgbClr val="7D4837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FAKAʻAUHA</a:t>
            </a:r>
            <a:r>
              <a:rPr lang="en-NZ" sz="4800" b="1" dirty="0">
                <a:ln w="13462">
                  <a:solidFill>
                    <a:srgbClr val="7D4837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NZ" sz="4800" b="1" dirty="0" err="1">
                <a:ln w="13462">
                  <a:solidFill>
                    <a:srgbClr val="7D4837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ʻO</a:t>
            </a:r>
            <a:r>
              <a:rPr lang="en-NZ" sz="4800" b="1" dirty="0">
                <a:ln w="13462">
                  <a:solidFill>
                    <a:srgbClr val="7D4837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SELUSALEMÁ</a:t>
            </a:r>
          </a:p>
        </p:txBody>
      </p:sp>
    </p:spTree>
    <p:extLst>
      <p:ext uri="{BB962C8B-B14F-4D97-AF65-F5344CB8AC3E}">
        <p14:creationId xmlns:p14="http://schemas.microsoft.com/office/powerpoint/2010/main" val="275301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D6ACB74-5F9D-195F-81B6-031034FD1489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KO HONO </a:t>
            </a:r>
            <a:r>
              <a:rPr lang="en-NZ" sz="3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FAKAFISINGAʻI</a:t>
            </a:r>
            <a:r>
              <a:rPr lang="en-NZ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NZ" sz="3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ʻO</a:t>
            </a:r>
            <a:r>
              <a:rPr lang="en-NZ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E </a:t>
            </a:r>
            <a:r>
              <a:rPr lang="en-NZ" sz="3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ʻOFA</a:t>
            </a:r>
            <a:r>
              <a:rPr lang="en-NZ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NZ" sz="3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ʻA</a:t>
            </a:r>
            <a:r>
              <a:rPr lang="en-NZ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E </a:t>
            </a:r>
            <a:r>
              <a:rPr lang="en-NZ" sz="3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ʻOTUÁ</a:t>
            </a:r>
            <a:endParaRPr lang="en-NZ" sz="3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5B9B411-2013-EDB3-013A-C7E30FCFCF9A}"/>
              </a:ext>
            </a:extLst>
          </p:cNvPr>
          <p:cNvSpPr txBox="1"/>
          <p:nvPr/>
        </p:nvSpPr>
        <p:spPr>
          <a:xfrm>
            <a:off x="3241964" y="495945"/>
            <a:ext cx="890733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"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Selusalema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Selusalema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kimoutolu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ʻoku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tāmateʻi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kau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palōfitá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mo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tolomakaʻi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kinautolu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naʻe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fekau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kiate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kimoutolú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hono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ʻikai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tuʻo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lahi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ʻeku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fakaʻamu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ke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tānaki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fakataha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hoʻomou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fānaú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ʻo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hangē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ko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hono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tānaki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ʻe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he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motuʻa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moá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hono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fanga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ʻuhikí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ʻi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hono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lalo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kapakaú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naʻe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ʻikai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te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mou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loto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ki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aí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!" (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Matiu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23:37)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7E62783-843A-9460-B9A3-6E0A1E213E32}"/>
              </a:ext>
            </a:extLst>
          </p:cNvPr>
          <p:cNvSpPr txBox="1"/>
          <p:nvPr/>
        </p:nvSpPr>
        <p:spPr>
          <a:xfrm>
            <a:off x="3663645" y="1510989"/>
            <a:ext cx="85675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Naʻe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tangi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Sīsū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heʻene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fakaofi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atu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Selusalemá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(Luke 19:41-44).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Naʻá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ʻiloʻi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nau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faingataʻaʻia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ngaahi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nunuʻa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totonu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ʻenau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fakafisingaʻi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fefeka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ngaahi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uiuiʻi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ʻofa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ʻOtuá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Mātiu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23:37).</a:t>
            </a:r>
          </a:p>
        </p:txBody>
      </p:sp>
      <p:pic>
        <p:nvPicPr>
          <p:cNvPr id="4" name="Imagen 3" descr="Un grupo de personas disfrazadas&#10;&#10;Descripción generada automáticamente con confianza media">
            <a:extLst>
              <a:ext uri="{FF2B5EF4-FFF2-40B4-BE49-F238E27FC236}">
                <a16:creationId xmlns:a16="http://schemas.microsoft.com/office/drawing/2014/main" id="{9633F36D-BFD8-4623-27CD-B854776F77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19" y="872836"/>
            <a:ext cx="3251389" cy="2543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AEA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Imagen que contiene edificio, calle, caminando, gente&#10;&#10;Descripción generada automáticamente">
            <a:extLst>
              <a:ext uri="{FF2B5EF4-FFF2-40B4-BE49-F238E27FC236}">
                <a16:creationId xmlns:a16="http://schemas.microsoft.com/office/drawing/2014/main" id="{B9B09A16-BCDD-6F88-A969-53EA21628D9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5339" y="3657357"/>
            <a:ext cx="4109449" cy="3082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C3308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33F1CABD-1F28-F164-31EB-3D8A9893272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3856" y="3245970"/>
            <a:ext cx="2887481" cy="3503939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  <a:softEdge rad="25400"/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5A86519-C46C-1181-E826-A355DA32194C}"/>
              </a:ext>
            </a:extLst>
          </p:cNvPr>
          <p:cNvSpPr txBox="1"/>
          <p:nvPr/>
        </p:nvSpPr>
        <p:spPr>
          <a:xfrm>
            <a:off x="24284" y="3601695"/>
            <a:ext cx="681115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14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ʻOku</a:t>
            </a:r>
            <a:r>
              <a:rPr lang="en-NZ" sz="14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tala </a:t>
            </a:r>
            <a:r>
              <a:rPr lang="en-NZ" sz="14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</a:t>
            </a:r>
            <a:r>
              <a:rPr lang="en-NZ" sz="14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4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ʻe</a:t>
            </a:r>
            <a:r>
              <a:rPr lang="en-NZ" sz="14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</a:t>
            </a:r>
            <a:r>
              <a:rPr lang="en-NZ" sz="14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hisitōliá</a:t>
            </a:r>
            <a:r>
              <a:rPr lang="en-NZ" sz="14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4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naʻe</a:t>
            </a:r>
            <a:r>
              <a:rPr lang="en-NZ" sz="14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4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angatuʻu</a:t>
            </a:r>
            <a:r>
              <a:rPr lang="en-NZ" sz="14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4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</a:t>
            </a:r>
            <a:r>
              <a:rPr lang="en-NZ" sz="14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NZ" sz="14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kau</a:t>
            </a:r>
            <a:r>
              <a:rPr lang="en-NZ" sz="14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4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Siú</a:t>
            </a:r>
            <a:r>
              <a:rPr lang="en-NZ" sz="14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4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ʻi</a:t>
            </a:r>
            <a:r>
              <a:rPr lang="en-NZ" sz="14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</a:t>
            </a:r>
            <a:r>
              <a:rPr lang="en-NZ" sz="14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taʻu</a:t>
            </a:r>
            <a:r>
              <a:rPr lang="en-NZ" sz="14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66 </a:t>
            </a:r>
            <a:r>
              <a:rPr lang="en-NZ" sz="14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</a:t>
            </a:r>
            <a:r>
              <a:rPr lang="en-NZ" sz="14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</a:t>
            </a:r>
            <a:r>
              <a:rPr lang="en-NZ" sz="14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ngaohikovia</a:t>
            </a:r>
            <a:r>
              <a:rPr lang="en-NZ" sz="14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4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</a:t>
            </a:r>
            <a:r>
              <a:rPr lang="en-NZ" sz="14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4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Lomá</a:t>
            </a:r>
            <a:r>
              <a:rPr lang="en-NZ" sz="14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NZ" sz="14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Naʻe</a:t>
            </a:r>
            <a:r>
              <a:rPr lang="en-NZ" sz="14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tau </a:t>
            </a:r>
            <a:r>
              <a:rPr lang="en-NZ" sz="14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</a:t>
            </a:r>
            <a:r>
              <a:rPr lang="en-NZ" sz="14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NZ" sz="14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kau</a:t>
            </a:r>
            <a:r>
              <a:rPr lang="en-NZ" sz="14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Siu </a:t>
            </a:r>
            <a:r>
              <a:rPr lang="en-NZ" sz="14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kehekehe</a:t>
            </a:r>
            <a:r>
              <a:rPr lang="en-NZ" sz="14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4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ʻi</a:t>
            </a:r>
            <a:r>
              <a:rPr lang="en-NZ" sz="14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4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honau</a:t>
            </a:r>
            <a:r>
              <a:rPr lang="en-NZ" sz="14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4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lotolotongá</a:t>
            </a:r>
            <a:r>
              <a:rPr lang="en-NZ" sz="14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NZ" sz="14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lolotonga</a:t>
            </a:r>
            <a:r>
              <a:rPr lang="en-NZ" sz="14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4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</a:t>
            </a:r>
            <a:r>
              <a:rPr lang="en-NZ" sz="14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4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naʻe</a:t>
            </a:r>
            <a:r>
              <a:rPr lang="en-NZ" sz="14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4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ʻākoloʻi</a:t>
            </a:r>
            <a:r>
              <a:rPr lang="en-NZ" sz="14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4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ʻe</a:t>
            </a:r>
            <a:r>
              <a:rPr lang="en-NZ" sz="14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</a:t>
            </a:r>
            <a:r>
              <a:rPr lang="en-NZ" sz="14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kau</a:t>
            </a:r>
            <a:r>
              <a:rPr lang="en-NZ" sz="14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4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Lomá</a:t>
            </a:r>
            <a:r>
              <a:rPr lang="en-NZ" sz="14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4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</a:t>
            </a:r>
            <a:r>
              <a:rPr lang="en-NZ" sz="14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NZ" sz="14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koló</a:t>
            </a:r>
            <a:r>
              <a:rPr lang="en-NZ" sz="14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NZ" sz="14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ʻI</a:t>
            </a:r>
            <a:r>
              <a:rPr lang="en-NZ" sz="14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</a:t>
            </a:r>
            <a:r>
              <a:rPr lang="en-NZ" sz="14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taʻu</a:t>
            </a:r>
            <a:r>
              <a:rPr lang="en-NZ" sz="14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70 </a:t>
            </a:r>
            <a:r>
              <a:rPr lang="en-NZ" sz="14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naʻe</a:t>
            </a:r>
            <a:r>
              <a:rPr lang="en-NZ" sz="14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4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ʻosi</a:t>
            </a:r>
            <a:r>
              <a:rPr lang="en-NZ" sz="14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4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</a:t>
            </a:r>
            <a:r>
              <a:rPr lang="en-NZ" sz="14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NZ" sz="14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meʻa</a:t>
            </a:r>
            <a:r>
              <a:rPr lang="en-NZ" sz="14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4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kotoa</a:t>
            </a:r>
            <a:r>
              <a:rPr lang="en-NZ" sz="14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NZ" sz="14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Naʻe</a:t>
            </a:r>
            <a:r>
              <a:rPr lang="en-NZ" sz="14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4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fakaʻauha</a:t>
            </a:r>
            <a:r>
              <a:rPr lang="en-NZ" sz="14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4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ʻe</a:t>
            </a:r>
            <a:r>
              <a:rPr lang="en-NZ" sz="14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4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Taitusi</a:t>
            </a:r>
            <a:r>
              <a:rPr lang="en-NZ" sz="14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4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</a:t>
            </a:r>
            <a:r>
              <a:rPr lang="en-NZ" sz="14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4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Selusalema</a:t>
            </a:r>
            <a:r>
              <a:rPr lang="en-NZ" sz="14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4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</a:t>
            </a:r>
            <a:r>
              <a:rPr lang="en-NZ" sz="14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NZ" sz="14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Temipalé</a:t>
            </a:r>
            <a:r>
              <a:rPr lang="en-NZ" sz="14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NZ" sz="14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Naʻe</a:t>
            </a:r>
            <a:r>
              <a:rPr lang="en-NZ" sz="14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mate ha </a:t>
            </a:r>
            <a:r>
              <a:rPr lang="en-NZ" sz="14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kau</a:t>
            </a:r>
            <a:r>
              <a:rPr lang="en-NZ" sz="14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Siu </a:t>
            </a:r>
            <a:r>
              <a:rPr lang="en-NZ" sz="14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ʻe</a:t>
            </a:r>
            <a:r>
              <a:rPr lang="en-NZ" sz="14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4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toko</a:t>
            </a:r>
            <a:r>
              <a:rPr lang="en-NZ" sz="14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4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taha</a:t>
            </a:r>
            <a:r>
              <a:rPr lang="en-NZ" sz="14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4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miliona</a:t>
            </a:r>
            <a:r>
              <a:rPr lang="en-NZ" sz="14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C0EB4FE-D62D-24F6-3CC9-2229E71F96AE}"/>
              </a:ext>
            </a:extLst>
          </p:cNvPr>
          <p:cNvSpPr txBox="1"/>
          <p:nvPr/>
        </p:nvSpPr>
        <p:spPr>
          <a:xfrm>
            <a:off x="3663645" y="2570953"/>
            <a:ext cx="848565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Naʻa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tangi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koeʻuhi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naʻe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lava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fakaʻehiʻehi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meʻa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fakamamahi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Koeʻuhi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ʻoku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ʻofa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lahi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ʻOtua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ʻiate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kitautolu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ʻikai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loto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mate ha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taha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maʻu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ʻe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tokotaha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kotoa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moʻui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taʻengata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(Sione39-40; '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Isikeli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18:31-32).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9AAB0A5-7075-5AAE-7F60-599C4387A376}"/>
              </a:ext>
            </a:extLst>
          </p:cNvPr>
          <p:cNvSpPr txBox="1"/>
          <p:nvPr/>
        </p:nvSpPr>
        <p:spPr>
          <a:xfrm>
            <a:off x="45038" y="5037725"/>
            <a:ext cx="676964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ʻoku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ʻikai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tala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ʻe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hisitōliá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founga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naʻe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fakaʻaiʻai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ʻe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Sētane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kau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Siú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nau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angatuʻú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pea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kau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Lomá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nau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sāuní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hono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fakaʻauha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Selusalemá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ngāue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fakahangatonu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tēvoló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ʻI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tafoki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matavai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moʻuí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naʻe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hoko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ʻIsileli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meesi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fili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ʻokú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kumi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pē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fakaʻauhá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maté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812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0753577-0772-8C5D-5729-02A1810D199A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TOKANGAʻI</a:t>
            </a:r>
            <a:r>
              <a:rPr lang="en-NZ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NZ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ʻE</a:t>
            </a:r>
            <a:r>
              <a:rPr lang="en-NZ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HE </a:t>
            </a:r>
            <a:r>
              <a:rPr lang="en-NZ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ʻOTUÁ</a:t>
            </a:r>
            <a:r>
              <a:rPr lang="en-NZ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NZ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ʻA</a:t>
            </a:r>
            <a:r>
              <a:rPr lang="en-NZ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HONO KAKAÍ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EF83F4B-F7CA-4A9C-1F24-E7C5EEC9A6B4}"/>
              </a:ext>
            </a:extLst>
          </p:cNvPr>
          <p:cNvSpPr txBox="1"/>
          <p:nvPr/>
        </p:nvSpPr>
        <p:spPr>
          <a:xfrm>
            <a:off x="200876" y="644976"/>
            <a:ext cx="118290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002060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Ko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ʻ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oua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ʻ e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manavahē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, he ʻ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oku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ou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ʻ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iate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koe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ʻoua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naʻá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loto-foʻi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, he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ko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au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ko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ho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ʻOtuá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.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Te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u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fakamālohia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mo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tokoniʻi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koe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Te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u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poupou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hake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koe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ʻaki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hoku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nima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toʻomataʻu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māʻoniʻoní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" (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ʻĪsaia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41:10)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9C41DAB-11A2-84DE-DEC2-02FB99A1B25C}"/>
              </a:ext>
            </a:extLst>
          </p:cNvPr>
          <p:cNvSpPr txBox="1"/>
          <p:nvPr/>
        </p:nvSpPr>
        <p:spPr>
          <a:xfrm>
            <a:off x="179291" y="1225925"/>
            <a:ext cx="8233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/>
              <a:t>ʻ I </a:t>
            </a:r>
            <a:r>
              <a:rPr lang="en-NZ" b="1" dirty="0" err="1"/>
              <a:t>heʻene</a:t>
            </a:r>
            <a:r>
              <a:rPr lang="en-NZ" b="1" dirty="0"/>
              <a:t> ʻ </a:t>
            </a:r>
            <a:r>
              <a:rPr lang="en-NZ" b="1" dirty="0" err="1"/>
              <a:t>ofá</a:t>
            </a:r>
            <a:r>
              <a:rPr lang="en-NZ" b="1" dirty="0"/>
              <a:t>, </a:t>
            </a:r>
            <a:r>
              <a:rPr lang="en-NZ" b="1" dirty="0" err="1"/>
              <a:t>naʻe</a:t>
            </a:r>
            <a:r>
              <a:rPr lang="en-NZ" b="1" dirty="0"/>
              <a:t> ʻ </a:t>
            </a:r>
            <a:r>
              <a:rPr lang="en-NZ" b="1" dirty="0" err="1"/>
              <a:t>oange</a:t>
            </a:r>
            <a:r>
              <a:rPr lang="en-NZ" b="1" dirty="0"/>
              <a:t> </a:t>
            </a:r>
            <a:r>
              <a:rPr lang="en-NZ" b="1" dirty="0" err="1"/>
              <a:t>ai</a:t>
            </a:r>
            <a:r>
              <a:rPr lang="en-NZ" b="1" dirty="0"/>
              <a:t> ʻ e he ʻ </a:t>
            </a:r>
            <a:r>
              <a:rPr lang="en-NZ" b="1" dirty="0" err="1"/>
              <a:t>Otuá</a:t>
            </a:r>
            <a:r>
              <a:rPr lang="en-NZ" b="1" dirty="0"/>
              <a:t> ha </a:t>
            </a:r>
            <a:r>
              <a:rPr lang="en-NZ" b="1" dirty="0" err="1"/>
              <a:t>faingamālie</a:t>
            </a:r>
            <a:r>
              <a:rPr lang="en-NZ" b="1" dirty="0"/>
              <a:t> </a:t>
            </a:r>
            <a:r>
              <a:rPr lang="en-NZ" b="1" dirty="0" err="1"/>
              <a:t>ki</a:t>
            </a:r>
            <a:r>
              <a:rPr lang="en-NZ" b="1" dirty="0"/>
              <a:t> he </a:t>
            </a:r>
            <a:r>
              <a:rPr lang="en-NZ" b="1" dirty="0" err="1"/>
              <a:t>tokotaha</a:t>
            </a:r>
            <a:r>
              <a:rPr lang="en-NZ" b="1" dirty="0"/>
              <a:t> </a:t>
            </a:r>
            <a:r>
              <a:rPr lang="en-NZ" b="1" dirty="0" err="1"/>
              <a:t>kotoa</a:t>
            </a:r>
            <a:r>
              <a:rPr lang="en-NZ" b="1" dirty="0"/>
              <a:t> </a:t>
            </a:r>
            <a:r>
              <a:rPr lang="en-NZ" b="1" dirty="0" err="1"/>
              <a:t>pē</a:t>
            </a:r>
            <a:r>
              <a:rPr lang="en-NZ" b="1" dirty="0"/>
              <a:t> </a:t>
            </a:r>
            <a:r>
              <a:rPr lang="en-NZ" b="1" dirty="0" err="1"/>
              <a:t>naʻa</a:t>
            </a:r>
            <a:r>
              <a:rPr lang="en-NZ" b="1" dirty="0"/>
              <a:t> </a:t>
            </a:r>
            <a:r>
              <a:rPr lang="en-NZ" b="1" dirty="0" err="1"/>
              <a:t>nau</a:t>
            </a:r>
            <a:r>
              <a:rPr lang="en-NZ" b="1" dirty="0"/>
              <a:t> </a:t>
            </a:r>
            <a:r>
              <a:rPr lang="en-NZ" b="1" dirty="0" err="1"/>
              <a:t>loto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hao</a:t>
            </a:r>
            <a:r>
              <a:rPr lang="en-NZ" b="1" dirty="0"/>
              <a:t> </a:t>
            </a:r>
            <a:r>
              <a:rPr lang="en-NZ" b="1" dirty="0" err="1"/>
              <a:t>mei</a:t>
            </a:r>
            <a:r>
              <a:rPr lang="en-NZ" b="1" dirty="0"/>
              <a:t> he </a:t>
            </a:r>
            <a:r>
              <a:rPr lang="en-NZ" b="1" dirty="0" err="1"/>
              <a:t>fakaʻauhá</a:t>
            </a:r>
            <a:r>
              <a:rPr lang="en-NZ" b="1" dirty="0"/>
              <a:t>. </a:t>
            </a:r>
            <a:r>
              <a:rPr lang="en-NZ" b="1" dirty="0" err="1"/>
              <a:t>Naʻá</a:t>
            </a:r>
            <a:r>
              <a:rPr lang="en-NZ" b="1" dirty="0"/>
              <a:t> Ne </a:t>
            </a:r>
            <a:r>
              <a:rPr lang="en-NZ" b="1" dirty="0" err="1"/>
              <a:t>ʻomi</a:t>
            </a:r>
            <a:r>
              <a:rPr lang="en-NZ" b="1" dirty="0"/>
              <a:t> ha </a:t>
            </a:r>
            <a:r>
              <a:rPr lang="en-NZ" b="1" dirty="0" err="1"/>
              <a:t>fakaʻilonga</a:t>
            </a:r>
            <a:r>
              <a:rPr lang="en-NZ" b="1" dirty="0"/>
              <a:t>: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takatakaiʻi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</a:t>
            </a:r>
            <a:r>
              <a:rPr lang="en-NZ" b="1" dirty="0" err="1"/>
              <a:t>Selusalema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ha </a:t>
            </a:r>
            <a:r>
              <a:rPr lang="en-NZ" b="1" dirty="0" err="1"/>
              <a:t>kau</a:t>
            </a:r>
            <a:r>
              <a:rPr lang="en-NZ" b="1" dirty="0"/>
              <a:t> tau (Luke 21:20).</a:t>
            </a:r>
          </a:p>
        </p:txBody>
      </p:sp>
      <p:pic>
        <p:nvPicPr>
          <p:cNvPr id="4" name="Imagen 3" descr="Una multitud de gente&#10;&#10;Descripción generada automáticamente">
            <a:extLst>
              <a:ext uri="{FF2B5EF4-FFF2-40B4-BE49-F238E27FC236}">
                <a16:creationId xmlns:a16="http://schemas.microsoft.com/office/drawing/2014/main" id="{FCE6A1B4-D7D2-F3F3-C1AC-C1852974F6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80" y="1405487"/>
            <a:ext cx="3617407" cy="2423573"/>
          </a:xfrm>
          <a:prstGeom prst="snip2DiagRect">
            <a:avLst>
              <a:gd name="adj1" fmla="val 15489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n 5" descr="Imagen que contiene gato, interior, edificio, viendo&#10;&#10;Descripción generada automáticamente">
            <a:extLst>
              <a:ext uri="{FF2B5EF4-FFF2-40B4-BE49-F238E27FC236}">
                <a16:creationId xmlns:a16="http://schemas.microsoft.com/office/drawing/2014/main" id="{88A406CC-1051-E660-9B5D-A6948A12119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26221" y="3958920"/>
            <a:ext cx="2103666" cy="28057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5C93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persona, edificio, tabla, hombre&#10;&#10;Descripción generada automáticamente">
            <a:extLst>
              <a:ext uri="{FF2B5EF4-FFF2-40B4-BE49-F238E27FC236}">
                <a16:creationId xmlns:a16="http://schemas.microsoft.com/office/drawing/2014/main" id="{75FCF03D-EE94-91D0-B23F-B19CD7519C7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841" y="3958921"/>
            <a:ext cx="3312590" cy="28057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7F083E3-10AE-13CD-226F-1FEAB9E9FE6C}"/>
              </a:ext>
            </a:extLst>
          </p:cNvPr>
          <p:cNvSpPr txBox="1"/>
          <p:nvPr/>
        </p:nvSpPr>
        <p:spPr>
          <a:xfrm>
            <a:off x="200876" y="3204841"/>
            <a:ext cx="82331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1600" b="1" dirty="0" err="1"/>
              <a:t>Ko</a:t>
            </a:r>
            <a:r>
              <a:rPr lang="en-NZ" sz="1600" b="1" dirty="0"/>
              <a:t> e </a:t>
            </a:r>
            <a:r>
              <a:rPr lang="en-NZ" sz="1600" b="1" dirty="0" err="1"/>
              <a:t>tokotaha</a:t>
            </a:r>
            <a:r>
              <a:rPr lang="en-NZ" sz="1600" b="1" dirty="0"/>
              <a:t> </a:t>
            </a:r>
            <a:r>
              <a:rPr lang="en-NZ" sz="1600" b="1" dirty="0" err="1"/>
              <a:t>kotoa</a:t>
            </a:r>
            <a:r>
              <a:rPr lang="en-NZ" sz="1600" b="1" dirty="0"/>
              <a:t> </a:t>
            </a:r>
            <a:r>
              <a:rPr lang="en-NZ" sz="1600" b="1" dirty="0" err="1"/>
              <a:t>pē</a:t>
            </a:r>
            <a:r>
              <a:rPr lang="en-NZ" sz="1600" b="1" dirty="0"/>
              <a:t> </a:t>
            </a:r>
            <a:r>
              <a:rPr lang="en-NZ" sz="1600" b="1" dirty="0" err="1"/>
              <a:t>naʻe</a:t>
            </a:r>
            <a:r>
              <a:rPr lang="en-NZ" sz="1600" b="1" dirty="0"/>
              <a:t> </a:t>
            </a:r>
            <a:r>
              <a:rPr lang="en-NZ" sz="1600" b="1" dirty="0" err="1"/>
              <a:t>tui</a:t>
            </a:r>
            <a:r>
              <a:rPr lang="en-NZ" sz="1600" b="1" dirty="0"/>
              <a:t> </a:t>
            </a:r>
            <a:r>
              <a:rPr lang="en-NZ" sz="1600" b="1" dirty="0" err="1"/>
              <a:t>ki</a:t>
            </a:r>
            <a:r>
              <a:rPr lang="en-NZ" sz="1600" b="1" dirty="0"/>
              <a:t> he </a:t>
            </a:r>
            <a:r>
              <a:rPr lang="en-NZ" sz="1600" b="1" dirty="0" err="1"/>
              <a:t>ngaahi</a:t>
            </a:r>
            <a:r>
              <a:rPr lang="en-NZ" sz="1600" b="1" dirty="0"/>
              <a:t> </a:t>
            </a:r>
            <a:r>
              <a:rPr lang="en-NZ" sz="1600" b="1" dirty="0" err="1"/>
              <a:t>folofola</a:t>
            </a:r>
            <a:r>
              <a:rPr lang="en-NZ" sz="1600" b="1" dirty="0"/>
              <a:t> ʻ a </a:t>
            </a:r>
            <a:r>
              <a:rPr lang="en-NZ" sz="1600" b="1" dirty="0" err="1"/>
              <a:t>Sīsuú</a:t>
            </a:r>
            <a:r>
              <a:rPr lang="en-NZ" sz="1600" b="1" dirty="0"/>
              <a:t> </a:t>
            </a:r>
            <a:r>
              <a:rPr lang="en-NZ" sz="1600" b="1" dirty="0" err="1"/>
              <a:t>naʻa</a:t>
            </a:r>
            <a:r>
              <a:rPr lang="en-NZ" sz="1600" b="1" dirty="0"/>
              <a:t> </a:t>
            </a:r>
            <a:r>
              <a:rPr lang="en-NZ" sz="1600" b="1" dirty="0" err="1"/>
              <a:t>nau</a:t>
            </a:r>
            <a:r>
              <a:rPr lang="en-NZ" sz="1600" b="1" dirty="0"/>
              <a:t> </a:t>
            </a:r>
            <a:r>
              <a:rPr lang="en-NZ" sz="1600" b="1" dirty="0" err="1"/>
              <a:t>ngāueʻaongaʻaki</a:t>
            </a:r>
            <a:r>
              <a:rPr lang="en-NZ" sz="1600" b="1" dirty="0"/>
              <a:t> ʻ a e </a:t>
            </a:r>
            <a:r>
              <a:rPr lang="en-NZ" sz="1600" b="1" dirty="0" err="1"/>
              <a:t>mōmeniti</a:t>
            </a:r>
            <a:r>
              <a:rPr lang="en-NZ" sz="1600" b="1" dirty="0"/>
              <a:t> </a:t>
            </a:r>
            <a:r>
              <a:rPr lang="en-NZ" sz="1600" b="1" dirty="0" err="1"/>
              <a:t>ko</a:t>
            </a:r>
            <a:r>
              <a:rPr lang="en-NZ" sz="1600" b="1" dirty="0"/>
              <a:t> </a:t>
            </a:r>
            <a:r>
              <a:rPr lang="en-NZ" sz="1600" b="1" dirty="0" err="1"/>
              <a:t>ia</a:t>
            </a:r>
            <a:r>
              <a:rPr lang="en-NZ" sz="1600" b="1" dirty="0"/>
              <a:t> </a:t>
            </a:r>
            <a:r>
              <a:rPr lang="en-NZ" sz="1600" b="1" dirty="0" err="1"/>
              <a:t>naʻe</a:t>
            </a:r>
            <a:r>
              <a:rPr lang="en-NZ" sz="1600" b="1" dirty="0"/>
              <a:t> </a:t>
            </a:r>
            <a:r>
              <a:rPr lang="en-NZ" sz="1600" b="1" dirty="0" err="1"/>
              <a:t>tuku</a:t>
            </a:r>
            <a:r>
              <a:rPr lang="en-NZ" sz="1600" b="1" dirty="0"/>
              <a:t> </a:t>
            </a:r>
            <a:r>
              <a:rPr lang="en-NZ" sz="1600" b="1" dirty="0" err="1"/>
              <a:t>ai</a:t>
            </a:r>
            <a:r>
              <a:rPr lang="en-NZ" sz="1600" b="1" dirty="0"/>
              <a:t> ʻ a </a:t>
            </a:r>
            <a:r>
              <a:rPr lang="en-NZ" sz="1600" b="1" dirty="0" err="1"/>
              <a:t>Selusalema</a:t>
            </a:r>
            <a:r>
              <a:rPr lang="en-NZ" sz="1600" b="1" dirty="0"/>
              <a:t> </a:t>
            </a:r>
            <a:r>
              <a:rPr lang="en-NZ" sz="1600" b="1" dirty="0" err="1"/>
              <a:t>ke</a:t>
            </a:r>
            <a:r>
              <a:rPr lang="en-NZ" sz="1600" b="1" dirty="0"/>
              <a:t> </a:t>
            </a:r>
            <a:r>
              <a:rPr lang="en-NZ" sz="1600" b="1" dirty="0" err="1"/>
              <a:t>hola</a:t>
            </a:r>
            <a:r>
              <a:rPr lang="en-NZ" sz="1600" b="1" dirty="0"/>
              <a:t> </a:t>
            </a:r>
            <a:r>
              <a:rPr lang="en-NZ" sz="1600" b="1" dirty="0" err="1"/>
              <a:t>mei</a:t>
            </a:r>
            <a:r>
              <a:rPr lang="en-NZ" sz="1600" b="1" dirty="0"/>
              <a:t> </a:t>
            </a:r>
            <a:r>
              <a:rPr lang="en-NZ" sz="1600" b="1" dirty="0" err="1"/>
              <a:t>aí</a:t>
            </a:r>
            <a:r>
              <a:rPr lang="en-NZ" sz="1600" b="1" dirty="0"/>
              <a:t>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AB8C218-B9D7-06DE-8B62-E1708B319DA7}"/>
              </a:ext>
            </a:extLst>
          </p:cNvPr>
          <p:cNvSpPr txBox="1"/>
          <p:nvPr/>
        </p:nvSpPr>
        <p:spPr>
          <a:xfrm>
            <a:off x="150750" y="4901893"/>
            <a:ext cx="619193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ʻOku</a:t>
            </a:r>
            <a:r>
              <a:rPr lang="en-NZ" b="1" dirty="0"/>
              <a:t> lava pea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finangalo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ʻOtuá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maluʻi</a:t>
            </a:r>
            <a:r>
              <a:rPr lang="en-NZ" b="1" dirty="0"/>
              <a:t> </a:t>
            </a:r>
            <a:r>
              <a:rPr lang="en-NZ" b="1" dirty="0" err="1"/>
              <a:t>ʻEne</a:t>
            </a:r>
            <a:r>
              <a:rPr lang="en-NZ" b="1" dirty="0"/>
              <a:t> </a:t>
            </a:r>
            <a:r>
              <a:rPr lang="en-NZ" b="1" dirty="0" err="1"/>
              <a:t>fānaú</a:t>
            </a:r>
            <a:r>
              <a:rPr lang="en-NZ" b="1" dirty="0"/>
              <a:t>, </a:t>
            </a:r>
            <a:r>
              <a:rPr lang="en-NZ" b="1" dirty="0" err="1"/>
              <a:t>ʻo</a:t>
            </a:r>
            <a:r>
              <a:rPr lang="en-NZ" b="1" dirty="0"/>
              <a:t> </a:t>
            </a:r>
            <a:r>
              <a:rPr lang="en-NZ" b="1" dirty="0" err="1"/>
              <a:t>aʻu</a:t>
            </a:r>
            <a:r>
              <a:rPr lang="en-NZ" b="1" dirty="0"/>
              <a:t> </a:t>
            </a:r>
            <a:r>
              <a:rPr lang="en-NZ" b="1" dirty="0" err="1"/>
              <a:t>ai</a:t>
            </a:r>
            <a:r>
              <a:rPr lang="en-NZ" b="1" dirty="0"/>
              <a:t> </a:t>
            </a:r>
            <a:r>
              <a:rPr lang="en-NZ" b="1" dirty="0" err="1"/>
              <a:t>pē</a:t>
            </a:r>
            <a:r>
              <a:rPr lang="en-NZ" b="1" dirty="0"/>
              <a:t> </a:t>
            </a:r>
            <a:r>
              <a:rPr lang="en-NZ" b="1" dirty="0" err="1"/>
              <a:t>ki</a:t>
            </a:r>
            <a:r>
              <a:rPr lang="en-NZ" b="1" dirty="0"/>
              <a:t> he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taimi</a:t>
            </a:r>
            <a:r>
              <a:rPr lang="en-NZ" b="1" dirty="0"/>
              <a:t> </a:t>
            </a:r>
            <a:r>
              <a:rPr lang="en-NZ" b="1" dirty="0" err="1"/>
              <a:t>faingataʻa</a:t>
            </a:r>
            <a:r>
              <a:rPr lang="en-NZ" b="1" dirty="0"/>
              <a:t> </a:t>
            </a:r>
            <a:r>
              <a:rPr lang="en-NZ" b="1" dirty="0" err="1"/>
              <a:t>tahá</a:t>
            </a:r>
            <a:r>
              <a:rPr lang="en-NZ" b="1" dirty="0"/>
              <a:t> (</a:t>
            </a:r>
            <a:r>
              <a:rPr lang="en-NZ" b="1" dirty="0" err="1"/>
              <a:t>Saame</a:t>
            </a:r>
            <a:r>
              <a:rPr lang="en-NZ" b="1" dirty="0"/>
              <a:t> 46:1; Is. 41:10). </a:t>
            </a:r>
            <a:r>
              <a:rPr lang="en-NZ" b="1" dirty="0" err="1"/>
              <a:t>Neongo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, </a:t>
            </a:r>
            <a:r>
              <a:rPr lang="en-NZ" b="1" dirty="0" err="1"/>
              <a:t>kuo</a:t>
            </a:r>
            <a:r>
              <a:rPr lang="en-NZ" b="1" dirty="0"/>
              <a:t> mole e </a:t>
            </a:r>
            <a:r>
              <a:rPr lang="en-NZ" b="1" dirty="0" err="1"/>
              <a:t>moʻui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ha </a:t>
            </a:r>
            <a:r>
              <a:rPr lang="en-NZ" b="1" dirty="0" err="1"/>
              <a:t>tokolahi</a:t>
            </a:r>
            <a:r>
              <a:rPr lang="en-NZ" b="1" dirty="0"/>
              <a:t> </a:t>
            </a:r>
            <a:r>
              <a:rPr lang="en-NZ" b="1" dirty="0" err="1"/>
              <a:t>koeʻuhi</a:t>
            </a:r>
            <a:r>
              <a:rPr lang="en-NZ" b="1" dirty="0"/>
              <a:t> </a:t>
            </a:r>
            <a:r>
              <a:rPr lang="en-NZ" b="1" dirty="0" err="1"/>
              <a:t>ko</a:t>
            </a:r>
            <a:r>
              <a:rPr lang="en-NZ" b="1" dirty="0"/>
              <a:t> </a:t>
            </a:r>
            <a:r>
              <a:rPr lang="en-NZ" b="1" dirty="0" err="1"/>
              <a:t>ʻenau</a:t>
            </a:r>
            <a:r>
              <a:rPr lang="en-NZ" b="1" dirty="0"/>
              <a:t> </a:t>
            </a:r>
            <a:r>
              <a:rPr lang="en-NZ" b="1" dirty="0" err="1"/>
              <a:t>faivelenga</a:t>
            </a:r>
            <a:r>
              <a:rPr lang="en-NZ" b="1" dirty="0"/>
              <a:t> </a:t>
            </a:r>
            <a:r>
              <a:rPr lang="en-NZ" b="1" dirty="0" err="1"/>
              <a:t>ki</a:t>
            </a:r>
            <a:r>
              <a:rPr lang="en-NZ" b="1" dirty="0"/>
              <a:t> he </a:t>
            </a:r>
            <a:r>
              <a:rPr lang="en-NZ" b="1" dirty="0" err="1"/>
              <a:t>ʻOtua</a:t>
            </a:r>
            <a:r>
              <a:rPr lang="en-NZ" b="1" dirty="0"/>
              <a:t> (</a:t>
            </a:r>
            <a:r>
              <a:rPr lang="en-NZ" b="1" dirty="0" err="1"/>
              <a:t>Hepelu</a:t>
            </a:r>
            <a:r>
              <a:rPr lang="en-NZ" b="1" dirty="0"/>
              <a:t> 11:35-38).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CB4763D-9CA2-CC36-D40E-4C892B6BF0B7}"/>
              </a:ext>
            </a:extLst>
          </p:cNvPr>
          <p:cNvSpPr txBox="1"/>
          <p:nvPr/>
        </p:nvSpPr>
        <p:spPr>
          <a:xfrm>
            <a:off x="156433" y="3932720"/>
            <a:ext cx="63045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Hili</a:t>
            </a:r>
            <a:r>
              <a:rPr lang="en-NZ" b="1" dirty="0"/>
              <a:t> ha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māhina</a:t>
            </a:r>
            <a:r>
              <a:rPr lang="en-NZ" b="1" dirty="0"/>
              <a:t> </a:t>
            </a:r>
            <a:r>
              <a:rPr lang="en-NZ" b="1" dirty="0" err="1"/>
              <a:t>siʻi</a:t>
            </a:r>
            <a:r>
              <a:rPr lang="en-NZ" b="1" dirty="0"/>
              <a:t> </a:t>
            </a:r>
            <a:r>
              <a:rPr lang="en-NZ" b="1" dirty="0" err="1"/>
              <a:t>mei</a:t>
            </a:r>
            <a:r>
              <a:rPr lang="en-NZ" b="1" dirty="0"/>
              <a:t> </a:t>
            </a:r>
            <a:r>
              <a:rPr lang="en-NZ" b="1" dirty="0" err="1"/>
              <a:t>ai</a:t>
            </a:r>
            <a:r>
              <a:rPr lang="en-NZ" b="1" dirty="0"/>
              <a:t>,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fekauʻi</a:t>
            </a:r>
            <a:r>
              <a:rPr lang="en-NZ" b="1" dirty="0"/>
              <a:t> </a:t>
            </a:r>
            <a:r>
              <a:rPr lang="en-NZ" b="1" dirty="0" err="1"/>
              <a:t>atu</a:t>
            </a:r>
            <a:r>
              <a:rPr lang="en-NZ" b="1" dirty="0"/>
              <a:t> ʻ e </a:t>
            </a:r>
            <a:r>
              <a:rPr lang="en-NZ" b="1" dirty="0" err="1"/>
              <a:t>Nelo</a:t>
            </a:r>
            <a:r>
              <a:rPr lang="en-NZ" b="1" dirty="0"/>
              <a:t> ʻ a Vespasian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tukuhifo</a:t>
            </a:r>
            <a:r>
              <a:rPr lang="en-NZ" b="1" dirty="0"/>
              <a:t> ʻ a e </a:t>
            </a:r>
            <a:r>
              <a:rPr lang="en-NZ" b="1" dirty="0" err="1"/>
              <a:t>angatuʻú</a:t>
            </a:r>
            <a:r>
              <a:rPr lang="en-NZ" b="1" dirty="0"/>
              <a:t>. Mei he </a:t>
            </a:r>
            <a:r>
              <a:rPr lang="en-NZ" b="1" dirty="0" err="1"/>
              <a:t>taʻu</a:t>
            </a:r>
            <a:r>
              <a:rPr lang="en-NZ" b="1" dirty="0"/>
              <a:t> 67 </a:t>
            </a:r>
            <a:r>
              <a:rPr lang="en-NZ" b="1" dirty="0" err="1"/>
              <a:t>ki</a:t>
            </a:r>
            <a:r>
              <a:rPr lang="en-NZ" b="1" dirty="0"/>
              <a:t> he 70,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tuʻumaʻu</a:t>
            </a:r>
            <a:r>
              <a:rPr lang="en-NZ" b="1" dirty="0"/>
              <a:t> </a:t>
            </a:r>
            <a:r>
              <a:rPr lang="en-NZ" b="1" dirty="0" err="1"/>
              <a:t>ai</a:t>
            </a:r>
            <a:r>
              <a:rPr lang="en-NZ" b="1" dirty="0"/>
              <a:t> ʻ a e ʻ </a:t>
            </a:r>
            <a:r>
              <a:rPr lang="en-NZ" b="1" dirty="0" err="1"/>
              <a:t>ākoloʻí</a:t>
            </a:r>
            <a:r>
              <a:rPr lang="en-NZ" b="1" dirty="0"/>
              <a:t>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9982674-201C-0300-F84C-C1A9F017C971}"/>
              </a:ext>
            </a:extLst>
          </p:cNvPr>
          <p:cNvSpPr txBox="1"/>
          <p:nvPr/>
        </p:nvSpPr>
        <p:spPr>
          <a:xfrm>
            <a:off x="200876" y="2276731"/>
            <a:ext cx="8233185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1600" b="1" dirty="0" err="1"/>
              <a:t>Naʻe</a:t>
            </a:r>
            <a:r>
              <a:rPr lang="en-NZ" sz="1600" b="1" dirty="0"/>
              <a:t> </a:t>
            </a:r>
            <a:r>
              <a:rPr lang="en-NZ" sz="1600" b="1" dirty="0" err="1"/>
              <a:t>fakahoko</a:t>
            </a:r>
            <a:r>
              <a:rPr lang="en-NZ" sz="1600" b="1" dirty="0"/>
              <a:t> ʻ e Keio </a:t>
            </a:r>
            <a:r>
              <a:rPr lang="en-NZ" sz="1600" b="1" dirty="0" err="1"/>
              <a:t>Sestius</a:t>
            </a:r>
            <a:r>
              <a:rPr lang="en-NZ" sz="1600" b="1" dirty="0"/>
              <a:t> Gallus ʻ a e </a:t>
            </a:r>
            <a:r>
              <a:rPr lang="en-NZ" sz="1600" b="1" dirty="0" err="1"/>
              <a:t>fakaʻilonga</a:t>
            </a:r>
            <a:r>
              <a:rPr lang="en-NZ" sz="1600" b="1" dirty="0"/>
              <a:t> </a:t>
            </a:r>
            <a:r>
              <a:rPr lang="en-NZ" sz="1600" b="1" dirty="0" err="1"/>
              <a:t>ko</a:t>
            </a:r>
            <a:r>
              <a:rPr lang="en-NZ" sz="1600" b="1" dirty="0"/>
              <a:t> </a:t>
            </a:r>
            <a:r>
              <a:rPr lang="en-NZ" sz="1600" b="1" dirty="0" err="1"/>
              <a:t>iá</a:t>
            </a:r>
            <a:r>
              <a:rPr lang="en-NZ" sz="1600" b="1" dirty="0"/>
              <a:t> ʻ </a:t>
            </a:r>
            <a:r>
              <a:rPr lang="en-NZ" sz="1600" b="1" dirty="0" err="1"/>
              <a:t>i</a:t>
            </a:r>
            <a:r>
              <a:rPr lang="en-NZ" sz="1600" b="1" dirty="0"/>
              <a:t> he </a:t>
            </a:r>
            <a:r>
              <a:rPr lang="en-NZ" sz="1600" b="1" dirty="0" err="1"/>
              <a:t>taʻu</a:t>
            </a:r>
            <a:r>
              <a:rPr lang="en-NZ" sz="1600" b="1" dirty="0"/>
              <a:t> 66. </a:t>
            </a:r>
            <a:r>
              <a:rPr lang="en-NZ" sz="1600" b="1" dirty="0" err="1"/>
              <a:t>Naʻe</a:t>
            </a:r>
            <a:r>
              <a:rPr lang="en-NZ" sz="1600" b="1" dirty="0"/>
              <a:t> </a:t>
            </a:r>
            <a:r>
              <a:rPr lang="en-NZ" sz="1600" b="1" dirty="0" err="1"/>
              <a:t>toʻo</a:t>
            </a:r>
            <a:r>
              <a:rPr lang="en-NZ" sz="1600" b="1" dirty="0"/>
              <a:t> </a:t>
            </a:r>
            <a:r>
              <a:rPr lang="en-NZ" sz="1600" b="1" dirty="0" err="1"/>
              <a:t>atu</a:t>
            </a:r>
            <a:r>
              <a:rPr lang="en-NZ" sz="1600" b="1" dirty="0"/>
              <a:t> ʻ a e ʻ </a:t>
            </a:r>
            <a:r>
              <a:rPr lang="en-NZ" sz="1600" b="1" dirty="0" err="1"/>
              <a:t>ākoloʻí</a:t>
            </a:r>
            <a:r>
              <a:rPr lang="en-NZ" sz="1600" b="1" dirty="0"/>
              <a:t>, pea </a:t>
            </a:r>
            <a:r>
              <a:rPr lang="en-NZ" sz="1600" b="1" dirty="0" err="1"/>
              <a:t>naʻe</a:t>
            </a:r>
            <a:r>
              <a:rPr lang="en-NZ" sz="1600" b="1" dirty="0"/>
              <a:t> </a:t>
            </a:r>
            <a:r>
              <a:rPr lang="en-NZ" sz="1600" b="1" dirty="0" err="1"/>
              <a:t>tuli</a:t>
            </a:r>
            <a:r>
              <a:rPr lang="en-NZ" sz="1600" b="1" dirty="0"/>
              <a:t> ʻ e he </a:t>
            </a:r>
            <a:r>
              <a:rPr lang="en-NZ" sz="1600" b="1" dirty="0" err="1"/>
              <a:t>taki</a:t>
            </a:r>
            <a:r>
              <a:rPr lang="en-NZ" sz="1600" b="1" dirty="0"/>
              <a:t> </a:t>
            </a:r>
            <a:r>
              <a:rPr lang="en-NZ" sz="1600" b="1" dirty="0" err="1"/>
              <a:t>Sēloti</a:t>
            </a:r>
            <a:r>
              <a:rPr lang="en-NZ" sz="1600" b="1" dirty="0"/>
              <a:t> </a:t>
            </a:r>
            <a:r>
              <a:rPr lang="en-NZ" sz="1600" b="1" dirty="0" err="1"/>
              <a:t>ko</a:t>
            </a:r>
            <a:r>
              <a:rPr lang="en-NZ" sz="1600" b="1" dirty="0"/>
              <a:t> ʻ </a:t>
            </a:r>
            <a:r>
              <a:rPr lang="en-NZ" sz="1600" b="1" dirty="0" err="1"/>
              <a:t>Elesi</a:t>
            </a:r>
            <a:r>
              <a:rPr lang="en-NZ" sz="1600" b="1" dirty="0"/>
              <a:t> </a:t>
            </a:r>
            <a:r>
              <a:rPr lang="en-NZ" sz="1600" b="1" dirty="0" err="1"/>
              <a:t>Saimoné</a:t>
            </a:r>
            <a:r>
              <a:rPr lang="en-NZ" sz="1600" b="1" dirty="0"/>
              <a:t> ʻ a e </a:t>
            </a:r>
            <a:r>
              <a:rPr lang="en-NZ" sz="1600" b="1" dirty="0" err="1"/>
              <a:t>kau</a:t>
            </a:r>
            <a:r>
              <a:rPr lang="en-NZ" sz="1600" b="1" dirty="0"/>
              <a:t> </a:t>
            </a:r>
            <a:r>
              <a:rPr lang="en-NZ" sz="1600" b="1" dirty="0" err="1"/>
              <a:t>Lomá</a:t>
            </a:r>
            <a:r>
              <a:rPr lang="en-NZ" sz="1600" b="1" dirty="0"/>
              <a:t> ʻ o </a:t>
            </a:r>
            <a:r>
              <a:rPr lang="en-NZ" sz="1600" b="1" dirty="0" err="1"/>
              <a:t>ikunaʻi</a:t>
            </a:r>
            <a:r>
              <a:rPr lang="en-NZ" sz="1600" b="1" dirty="0"/>
              <a:t> </a:t>
            </a:r>
            <a:r>
              <a:rPr lang="en-NZ" sz="1600" b="1" dirty="0" err="1"/>
              <a:t>kinautolu</a:t>
            </a:r>
            <a:r>
              <a:rPr lang="en-NZ" b="1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9798145-DFCD-613C-AD3E-837C6D636098}"/>
              </a:ext>
            </a:extLst>
          </p:cNvPr>
          <p:cNvSpPr txBox="1"/>
          <p:nvPr/>
        </p:nvSpPr>
        <p:spPr>
          <a:xfrm>
            <a:off x="156432" y="6331857"/>
            <a:ext cx="63217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1600" b="1" dirty="0" err="1"/>
              <a:t>Ko</a:t>
            </a:r>
            <a:r>
              <a:rPr lang="en-NZ" sz="1600" b="1" dirty="0"/>
              <a:t> e </a:t>
            </a:r>
            <a:r>
              <a:rPr lang="en-NZ" sz="1600" b="1" dirty="0" err="1"/>
              <a:t>hā</a:t>
            </a:r>
            <a:r>
              <a:rPr lang="en-NZ" sz="1600" b="1" dirty="0"/>
              <a:t> ʻ </a:t>
            </a:r>
            <a:r>
              <a:rPr lang="en-NZ" sz="1600" b="1" dirty="0" err="1"/>
              <a:t>oku</a:t>
            </a:r>
            <a:r>
              <a:rPr lang="en-NZ" sz="1600" b="1" dirty="0"/>
              <a:t> </a:t>
            </a:r>
            <a:r>
              <a:rPr lang="en-NZ" sz="1600" b="1" dirty="0" err="1"/>
              <a:t>maluʻi</a:t>
            </a:r>
            <a:r>
              <a:rPr lang="en-NZ" sz="1600" b="1" dirty="0"/>
              <a:t> </a:t>
            </a:r>
            <a:r>
              <a:rPr lang="en-NZ" sz="1600" b="1" dirty="0" err="1"/>
              <a:t>ai</a:t>
            </a:r>
            <a:r>
              <a:rPr lang="en-NZ" sz="1600" b="1" dirty="0"/>
              <a:t> ʻ a e </a:t>
            </a:r>
            <a:r>
              <a:rPr lang="en-NZ" sz="1600" b="1" dirty="0" err="1"/>
              <a:t>niʻihi</a:t>
            </a:r>
            <a:r>
              <a:rPr lang="en-NZ" sz="1600" b="1" dirty="0"/>
              <a:t> </a:t>
            </a:r>
            <a:r>
              <a:rPr lang="en-NZ" sz="1600" b="1" dirty="0" err="1"/>
              <a:t>mo</a:t>
            </a:r>
            <a:r>
              <a:rPr lang="en-NZ" sz="1600" b="1" dirty="0"/>
              <a:t> e </a:t>
            </a:r>
            <a:r>
              <a:rPr lang="en-NZ" sz="1600" b="1" dirty="0" err="1"/>
              <a:t>niʻihi</a:t>
            </a:r>
            <a:r>
              <a:rPr lang="en-NZ" sz="1600" b="1" dirty="0"/>
              <a:t> </a:t>
            </a:r>
            <a:r>
              <a:rPr lang="en-NZ" sz="1600" b="1" dirty="0" err="1"/>
              <a:t>kehe</a:t>
            </a:r>
            <a:r>
              <a:rPr lang="en-NZ" sz="1600" b="1" dirty="0"/>
              <a:t>, ʻ </a:t>
            </a:r>
            <a:r>
              <a:rPr lang="en-NZ" sz="1600" b="1" dirty="0" err="1"/>
              <a:t>oku</a:t>
            </a:r>
            <a:r>
              <a:rPr lang="en-NZ" sz="1600" b="1" dirty="0"/>
              <a:t> </a:t>
            </a:r>
            <a:r>
              <a:rPr lang="en-NZ" sz="1600" b="1" dirty="0" err="1"/>
              <a:t>hā</a:t>
            </a:r>
            <a:r>
              <a:rPr lang="en-NZ" sz="1600" b="1" dirty="0"/>
              <a:t> </a:t>
            </a:r>
            <a:r>
              <a:rPr lang="en-NZ" sz="1600" b="1" dirty="0" err="1"/>
              <a:t>mahino</a:t>
            </a:r>
            <a:r>
              <a:rPr lang="en-NZ" sz="1600" b="1" dirty="0"/>
              <a:t>, ʻ </a:t>
            </a:r>
            <a:r>
              <a:rPr lang="en-NZ" sz="1600" b="1" dirty="0" err="1"/>
              <a:t>oku</a:t>
            </a:r>
            <a:r>
              <a:rPr lang="en-NZ" sz="1600" b="1" dirty="0"/>
              <a:t> </a:t>
            </a:r>
            <a:r>
              <a:rPr lang="en-NZ" sz="1600" b="1" dirty="0" err="1"/>
              <a:t>liʻaki</a:t>
            </a:r>
            <a:r>
              <a:rPr lang="en-NZ" sz="1600" b="1" dirty="0"/>
              <a:t> ʻ e he ʻ </a:t>
            </a:r>
            <a:r>
              <a:rPr lang="en-NZ" sz="1600" b="1" dirty="0" err="1"/>
              <a:t>Otuá</a:t>
            </a:r>
            <a:r>
              <a:rPr lang="en-NZ" sz="16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5595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2" grpId="0"/>
      <p:bldP spid="14" grpId="0"/>
      <p:bldP spid="16" grpId="0"/>
      <p:bldP spid="5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07055EA-2255-FF01-003C-1056E9384AD7}"/>
              </a:ext>
            </a:extLst>
          </p:cNvPr>
          <p:cNvSpPr txBox="1"/>
          <p:nvPr/>
        </p:nvSpPr>
        <p:spPr>
          <a:xfrm>
            <a:off x="566025" y="817963"/>
            <a:ext cx="1105994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US" sz="2400" b="1" dirty="0" err="1">
                <a:latin typeface="Constantia" panose="02030602050306030303" pitchFamily="18" charset="0"/>
              </a:rPr>
              <a:t>Ko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ʻotua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fakamisiteli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ʻokú</a:t>
            </a:r>
            <a:r>
              <a:rPr lang="en-US" sz="2400" b="1" dirty="0">
                <a:latin typeface="Constantia" panose="02030602050306030303" pitchFamily="18" charset="0"/>
              </a:rPr>
              <a:t> ne </a:t>
            </a:r>
            <a:r>
              <a:rPr lang="en-US" sz="2400" b="1" dirty="0" err="1">
                <a:latin typeface="Constantia" panose="02030602050306030303" pitchFamily="18" charset="0"/>
              </a:rPr>
              <a:t>fakaʻatā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ʻa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kau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māʻoniʻoní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tofanga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ʻi</a:t>
            </a:r>
            <a:r>
              <a:rPr lang="en-US" sz="2400" b="1" dirty="0">
                <a:latin typeface="Constantia" panose="02030602050306030303" pitchFamily="18" charset="0"/>
              </a:rPr>
              <a:t> he </a:t>
            </a:r>
            <a:r>
              <a:rPr lang="en-US" sz="2400" b="1" dirty="0" err="1">
                <a:latin typeface="Constantia" panose="02030602050306030303" pitchFamily="18" charset="0"/>
              </a:rPr>
              <a:t>fakatangá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koeʻuhí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kau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faiangahalá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ko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tupuʻanga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ʻo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puputuʻu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lahi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ʻa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tokolahi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ʻoku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vaivai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ʻi</a:t>
            </a:r>
            <a:r>
              <a:rPr lang="en-US" sz="2400" b="1" dirty="0">
                <a:latin typeface="Constantia" panose="02030602050306030303" pitchFamily="18" charset="0"/>
              </a:rPr>
              <a:t> he </a:t>
            </a:r>
            <a:r>
              <a:rPr lang="en-US" sz="2400" b="1" dirty="0" err="1">
                <a:latin typeface="Constantia" panose="02030602050306030303" pitchFamily="18" charset="0"/>
              </a:rPr>
              <a:t>tuí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ʻOku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foki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</a:t>
            </a:r>
            <a:r>
              <a:rPr lang="en-US" sz="2400" b="1" dirty="0">
                <a:latin typeface="Constantia" panose="02030602050306030303" pitchFamily="18" charset="0"/>
              </a:rPr>
              <a:t> ha </a:t>
            </a:r>
            <a:r>
              <a:rPr lang="en-US" sz="2400" b="1" dirty="0" err="1">
                <a:latin typeface="Constantia" panose="02030602050306030303" pitchFamily="18" charset="0"/>
              </a:rPr>
              <a:t>niʻihi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ʻoku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mateuteu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liʻaki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ʻenau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falala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ki</a:t>
            </a:r>
            <a:r>
              <a:rPr lang="en-US" sz="2400" b="1" dirty="0">
                <a:latin typeface="Constantia" panose="02030602050306030303" pitchFamily="18" charset="0"/>
              </a:rPr>
              <a:t> he </a:t>
            </a:r>
            <a:r>
              <a:rPr lang="en-US" sz="2400" b="1" dirty="0" err="1">
                <a:latin typeface="Constantia" panose="02030602050306030303" pitchFamily="18" charset="0"/>
              </a:rPr>
              <a:t>ʻOtuá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koeʻuhí</a:t>
            </a:r>
            <a:r>
              <a:rPr lang="en-US" sz="2400" b="1" dirty="0">
                <a:latin typeface="Constantia" panose="02030602050306030303" pitchFamily="18" charset="0"/>
              </a:rPr>
              <a:t> he </a:t>
            </a:r>
            <a:r>
              <a:rPr lang="en-US" sz="2400" b="1" dirty="0" err="1">
                <a:latin typeface="Constantia" panose="02030602050306030303" pitchFamily="18" charset="0"/>
              </a:rPr>
              <a:t>ʻokú</a:t>
            </a:r>
            <a:r>
              <a:rPr lang="en-US" sz="2400" b="1" dirty="0">
                <a:latin typeface="Constantia" panose="02030602050306030303" pitchFamily="18" charset="0"/>
              </a:rPr>
              <a:t> Ne </a:t>
            </a:r>
            <a:r>
              <a:rPr lang="en-US" sz="2400" b="1" dirty="0" err="1">
                <a:latin typeface="Constantia" panose="02030602050306030303" pitchFamily="18" charset="0"/>
              </a:rPr>
              <a:t>tuku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tuʻumālie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ʻa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tangatá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ʻoku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fakamamahiʻi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fakamamahiʻi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ʻa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lelei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tahá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honau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mālohi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fakamamahi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tahá</a:t>
            </a:r>
            <a:r>
              <a:rPr lang="en-US" sz="2400" b="1" dirty="0">
                <a:latin typeface="Constantia" panose="02030602050306030303" pitchFamily="18" charset="0"/>
              </a:rPr>
              <a:t>. ʻ Oku </a:t>
            </a:r>
            <a:r>
              <a:rPr lang="en-US" sz="2400" b="1" dirty="0" err="1">
                <a:latin typeface="Constantia" panose="02030602050306030303" pitchFamily="18" charset="0"/>
              </a:rPr>
              <a:t>anga</a:t>
            </a:r>
            <a:r>
              <a:rPr lang="en-US" sz="2400" b="1" dirty="0">
                <a:latin typeface="Constantia" panose="02030602050306030303" pitchFamily="18" charset="0"/>
              </a:rPr>
              <a:t> - </a:t>
            </a:r>
            <a:r>
              <a:rPr lang="en-US" sz="2400" b="1" dirty="0" err="1">
                <a:latin typeface="Constantia" panose="02030602050306030303" pitchFamily="18" charset="0"/>
              </a:rPr>
              <a:t>fēfē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hono</a:t>
            </a:r>
            <a:r>
              <a:rPr lang="en-US" sz="2400" b="1" dirty="0">
                <a:latin typeface="Constantia" panose="02030602050306030303" pitchFamily="18" charset="0"/>
              </a:rPr>
              <a:t> ʻ eke, ʻ e lava </a:t>
            </a:r>
            <a:r>
              <a:rPr lang="en-US" sz="2400" b="1" dirty="0" err="1">
                <a:latin typeface="Constantia" panose="02030602050306030303" pitchFamily="18" charset="0"/>
              </a:rPr>
              <a:t>fēfē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kātakiʻi</a:t>
            </a:r>
            <a:r>
              <a:rPr lang="en-US" sz="2400" b="1" dirty="0">
                <a:latin typeface="Constantia" panose="02030602050306030303" pitchFamily="18" charset="0"/>
              </a:rPr>
              <a:t> ʻ e he </a:t>
            </a:r>
            <a:r>
              <a:rPr lang="en-US" sz="2400" b="1" dirty="0" err="1">
                <a:latin typeface="Constantia" panose="02030602050306030303" pitchFamily="18" charset="0"/>
              </a:rPr>
              <a:t>Tokotaha</a:t>
            </a:r>
            <a:r>
              <a:rPr lang="en-US" sz="2400" b="1" dirty="0">
                <a:latin typeface="Constantia" panose="02030602050306030303" pitchFamily="18" charset="0"/>
              </a:rPr>
              <a:t> ʻ </a:t>
            </a:r>
            <a:r>
              <a:rPr lang="en-US" sz="2400" b="1" dirty="0" err="1">
                <a:latin typeface="Constantia" panose="02030602050306030303" pitchFamily="18" charset="0"/>
              </a:rPr>
              <a:t>oku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angatonu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mohu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meesi</a:t>
            </a:r>
            <a:r>
              <a:rPr lang="en-US" sz="2400" b="1" dirty="0">
                <a:latin typeface="Constantia" panose="02030602050306030303" pitchFamily="18" charset="0"/>
              </a:rPr>
              <a:t>, pea ʻ </a:t>
            </a:r>
            <a:r>
              <a:rPr lang="en-US" sz="2400" b="1" dirty="0" err="1">
                <a:latin typeface="Constantia" panose="02030602050306030303" pitchFamily="18" charset="0"/>
              </a:rPr>
              <a:t>okú</a:t>
            </a:r>
            <a:r>
              <a:rPr lang="en-US" sz="2400" b="1" dirty="0">
                <a:latin typeface="Constantia" panose="02030602050306030303" pitchFamily="18" charset="0"/>
              </a:rPr>
              <a:t> ne toe </a:t>
            </a:r>
            <a:r>
              <a:rPr lang="en-US" sz="2400" b="1" dirty="0" err="1">
                <a:latin typeface="Constantia" panose="02030602050306030303" pitchFamily="18" charset="0"/>
              </a:rPr>
              <a:t>taʻefakangatangata</a:t>
            </a:r>
            <a:r>
              <a:rPr lang="en-US" sz="2400" b="1" dirty="0">
                <a:latin typeface="Constantia" panose="02030602050306030303" pitchFamily="18" charset="0"/>
              </a:rPr>
              <a:t> ʻ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he </a:t>
            </a:r>
            <a:r>
              <a:rPr lang="en-US" sz="2400" b="1" dirty="0" err="1">
                <a:latin typeface="Constantia" panose="02030602050306030303" pitchFamily="18" charset="0"/>
              </a:rPr>
              <a:t>mālohí</a:t>
            </a:r>
            <a:r>
              <a:rPr lang="en-US" sz="2400" b="1" dirty="0">
                <a:latin typeface="Constantia" panose="02030602050306030303" pitchFamily="18" charset="0"/>
              </a:rPr>
              <a:t>, ʻ o </a:t>
            </a:r>
            <a:r>
              <a:rPr lang="en-US" sz="2400" b="1" dirty="0" err="1">
                <a:latin typeface="Constantia" panose="02030602050306030303" pitchFamily="18" charset="0"/>
              </a:rPr>
              <a:t>kātakiʻi</a:t>
            </a:r>
            <a:r>
              <a:rPr lang="en-US" sz="2400" b="1" dirty="0">
                <a:latin typeface="Constantia" panose="02030602050306030303" pitchFamily="18" charset="0"/>
              </a:rPr>
              <a:t> ʻ a e </a:t>
            </a:r>
            <a:r>
              <a:rPr lang="en-US" sz="2400" b="1" dirty="0" err="1">
                <a:latin typeface="Constantia" panose="02030602050306030303" pitchFamily="18" charset="0"/>
              </a:rPr>
              <a:t>fakamaau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taʻetotonu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fakafeʻātungia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peheé</a:t>
            </a:r>
            <a:r>
              <a:rPr lang="en-US" sz="2400" b="1" dirty="0">
                <a:latin typeface="Constantia" panose="02030602050306030303" pitchFamily="18" charset="0"/>
              </a:rPr>
              <a:t>? </a:t>
            </a:r>
            <a:r>
              <a:rPr lang="en-US" sz="2400" b="1" dirty="0" err="1">
                <a:latin typeface="Constantia" panose="02030602050306030303" pitchFamily="18" charset="0"/>
              </a:rPr>
              <a:t>Ko</a:t>
            </a:r>
            <a:r>
              <a:rPr lang="en-US" sz="2400" b="1" dirty="0">
                <a:latin typeface="Constantia" panose="02030602050306030303" pitchFamily="18" charset="0"/>
              </a:rPr>
              <a:t> ha </a:t>
            </a:r>
            <a:r>
              <a:rPr lang="en-US" sz="2400" b="1" dirty="0" err="1">
                <a:latin typeface="Constantia" panose="02030602050306030303" pitchFamily="18" charset="0"/>
              </a:rPr>
              <a:t>fehuʻi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ʻeni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ʻoku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ʻikai</a:t>
            </a:r>
            <a:r>
              <a:rPr lang="en-US" sz="2400" b="1" dirty="0">
                <a:latin typeface="Constantia" panose="02030602050306030303" pitchFamily="18" charset="0"/>
              </a:rPr>
              <a:t> ha </a:t>
            </a:r>
            <a:r>
              <a:rPr lang="en-US" sz="2400" b="1" dirty="0" err="1">
                <a:latin typeface="Constantia" panose="02030602050306030303" pitchFamily="18" charset="0"/>
              </a:rPr>
              <a:t>meʻa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ke</a:t>
            </a:r>
            <a:r>
              <a:rPr lang="en-US" sz="2400" b="1" dirty="0">
                <a:latin typeface="Constantia" panose="02030602050306030303" pitchFamily="18" charset="0"/>
              </a:rPr>
              <a:t> tau </a:t>
            </a:r>
            <a:r>
              <a:rPr lang="en-US" sz="2400" b="1" dirty="0" err="1">
                <a:latin typeface="Constantia" panose="02030602050306030303" pitchFamily="18" charset="0"/>
              </a:rPr>
              <a:t>fai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Kuo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ʻosi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foaki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ʻe</a:t>
            </a:r>
            <a:r>
              <a:rPr lang="en-US" sz="2400" b="1" dirty="0">
                <a:latin typeface="Constantia" panose="02030602050306030303" pitchFamily="18" charset="0"/>
              </a:rPr>
              <a:t> he </a:t>
            </a:r>
            <a:r>
              <a:rPr lang="en-US" sz="2400" b="1" dirty="0" err="1">
                <a:latin typeface="Constantia" panose="02030602050306030303" pitchFamily="18" charset="0"/>
              </a:rPr>
              <a:t>ʻOtuá</a:t>
            </a:r>
            <a:r>
              <a:rPr lang="en-US" sz="2400" b="1" dirty="0">
                <a:latin typeface="Constantia" panose="02030602050306030303" pitchFamily="18" charset="0"/>
              </a:rPr>
              <a:t> ha </a:t>
            </a:r>
            <a:r>
              <a:rPr lang="en-US" sz="2400" b="1" dirty="0" err="1">
                <a:latin typeface="Constantia" panose="02030602050306030303" pitchFamily="18" charset="0"/>
              </a:rPr>
              <a:t>fakamoʻoni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feʻunga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Heʻene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ʻofá</a:t>
            </a:r>
            <a:r>
              <a:rPr lang="en-US" sz="2400" b="1" dirty="0">
                <a:latin typeface="Constantia" panose="02030602050306030303" pitchFamily="18" charset="0"/>
              </a:rPr>
              <a:t>, pea </a:t>
            </a:r>
            <a:r>
              <a:rPr lang="en-US" sz="2400" b="1" dirty="0" err="1">
                <a:latin typeface="Constantia" panose="02030602050306030303" pitchFamily="18" charset="0"/>
              </a:rPr>
              <a:t>ʻoku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ʻikai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totonu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ke</a:t>
            </a:r>
            <a:r>
              <a:rPr lang="en-US" sz="2400" b="1" dirty="0">
                <a:latin typeface="Constantia" panose="02030602050306030303" pitchFamily="18" charset="0"/>
              </a:rPr>
              <a:t> tau </a:t>
            </a:r>
            <a:r>
              <a:rPr lang="en-US" sz="2400" b="1" dirty="0" err="1">
                <a:latin typeface="Constantia" panose="02030602050306030303" pitchFamily="18" charset="0"/>
              </a:rPr>
              <a:t>taʻetui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Heʻene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leleí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koeʻuhí</a:t>
            </a:r>
            <a:r>
              <a:rPr lang="en-US" sz="2400" b="1" dirty="0">
                <a:latin typeface="Constantia" panose="02030602050306030303" pitchFamily="18" charset="0"/>
              </a:rPr>
              <a:t> he </a:t>
            </a:r>
            <a:r>
              <a:rPr lang="en-US" sz="2400" b="1" dirty="0" err="1">
                <a:latin typeface="Constantia" panose="02030602050306030303" pitchFamily="18" charset="0"/>
              </a:rPr>
              <a:t>ʻoku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ʻikai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mahino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kiate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kitautolu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ʻa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ngaahi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ngāue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ʻEne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māfimafí</a:t>
            </a:r>
            <a:r>
              <a:rPr lang="en-US" sz="2400" b="1" dirty="0">
                <a:latin typeface="Constantia" panose="02030602050306030303" pitchFamily="18" charset="0"/>
              </a:rPr>
              <a:t>."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E1370B3-2225-63CD-1CDC-A0C3AECDA134}"/>
              </a:ext>
            </a:extLst>
          </p:cNvPr>
          <p:cNvSpPr txBox="1"/>
          <p:nvPr/>
        </p:nvSpPr>
        <p:spPr>
          <a:xfrm>
            <a:off x="0" y="6127867"/>
            <a:ext cx="12191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/>
              <a:t>EGW (</a:t>
            </a:r>
            <a:r>
              <a:rPr lang="fi-FI" sz="1600" b="1" dirty="0"/>
              <a:t>Ko e fakakikihi lahi, p. 47)</a:t>
            </a:r>
          </a:p>
        </p:txBody>
      </p:sp>
    </p:spTree>
    <p:extLst>
      <p:ext uri="{BB962C8B-B14F-4D97-AF65-F5344CB8AC3E}">
        <p14:creationId xmlns:p14="http://schemas.microsoft.com/office/powerpoint/2010/main" val="236798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9C6E00E-F9BC-2057-5B4D-9DBC38F37181}"/>
              </a:ext>
            </a:extLst>
          </p:cNvPr>
          <p:cNvSpPr txBox="1"/>
          <p:nvPr/>
        </p:nvSpPr>
        <p:spPr>
          <a:xfrm>
            <a:off x="0" y="2211093"/>
            <a:ext cx="624599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5400" b="1" dirty="0">
                <a:ln w="13462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3">
                      <a:lumMod val="75000"/>
                    </a:schemeClr>
                  </a:outerShdw>
                </a:effectLst>
              </a:rPr>
              <a:t>NGAAHI LĒSONI MEI HE MUʻAKI KAU KALISITIANÉ</a:t>
            </a:r>
          </a:p>
        </p:txBody>
      </p:sp>
    </p:spTree>
    <p:extLst>
      <p:ext uri="{BB962C8B-B14F-4D97-AF65-F5344CB8AC3E}">
        <p14:creationId xmlns:p14="http://schemas.microsoft.com/office/powerpoint/2010/main" val="29868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Una multitud de gente&#10;&#10;Descripción generada automáticamente con confianza media">
            <a:extLst>
              <a:ext uri="{FF2B5EF4-FFF2-40B4-BE49-F238E27FC236}">
                <a16:creationId xmlns:a16="http://schemas.microsoft.com/office/drawing/2014/main" id="{8CEEC9D0-B60D-EA83-92A4-C64043C1063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82" y="881454"/>
            <a:ext cx="2319882" cy="283284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A3A1CE0-0408-ECB4-A5F0-AFC96CACFCC4}"/>
              </a:ext>
            </a:extLst>
          </p:cNvPr>
          <p:cNvSpPr txBox="1"/>
          <p:nvPr/>
        </p:nvSpPr>
        <p:spPr>
          <a:xfrm>
            <a:off x="0" y="-3810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FAIVELENGA </a:t>
            </a:r>
            <a:r>
              <a:rPr lang="en-NZ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ʻI</a:t>
            </a:r>
            <a:r>
              <a:rPr lang="en-NZ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FAKATANGA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B0EB83C-C835-D8A4-E7A7-C2FBE800FF6B}"/>
              </a:ext>
            </a:extLst>
          </p:cNvPr>
          <p:cNvSpPr txBox="1"/>
          <p:nvPr/>
        </p:nvSpPr>
        <p:spPr>
          <a:xfrm>
            <a:off x="2120152" y="452492"/>
            <a:ext cx="100718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"</a:t>
            </a:r>
            <a:r>
              <a:rPr lang="en-NZ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</a:t>
            </a:r>
            <a:r>
              <a:rPr lang="en-NZ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naʻe</a:t>
            </a:r>
            <a:r>
              <a:rPr lang="en-NZ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kamata</a:t>
            </a:r>
            <a:r>
              <a:rPr lang="en-NZ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NZ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fakaʻauha</a:t>
            </a:r>
            <a:r>
              <a:rPr lang="en-NZ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</a:t>
            </a:r>
            <a:r>
              <a:rPr lang="en-NZ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Saula</a:t>
            </a:r>
            <a:r>
              <a:rPr lang="en-NZ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</a:t>
            </a:r>
            <a:r>
              <a:rPr lang="en-NZ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NZ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siasi</a:t>
            </a:r>
            <a:r>
              <a:rPr lang="en-NZ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NZ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NZ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heʻene</a:t>
            </a:r>
            <a:r>
              <a:rPr lang="en-NZ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ʻalu</a:t>
            </a:r>
            <a:r>
              <a:rPr lang="en-NZ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mei</a:t>
            </a:r>
            <a:r>
              <a:rPr lang="en-NZ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NZ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fale</a:t>
            </a:r>
            <a:r>
              <a:rPr lang="en-NZ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</a:t>
            </a:r>
            <a:r>
              <a:rPr lang="en-NZ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NZ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fale</a:t>
            </a:r>
            <a:r>
              <a:rPr lang="en-NZ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NZ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naʻa</a:t>
            </a:r>
            <a:r>
              <a:rPr lang="en-NZ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ne </a:t>
            </a:r>
            <a:r>
              <a:rPr lang="en-NZ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toho</a:t>
            </a:r>
            <a:r>
              <a:rPr lang="en-NZ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</a:t>
            </a:r>
            <a:r>
              <a:rPr lang="en-NZ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NZ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tangata</a:t>
            </a:r>
            <a:r>
              <a:rPr lang="en-NZ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</a:t>
            </a:r>
            <a:r>
              <a:rPr lang="en-NZ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NZ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fefine</a:t>
            </a:r>
            <a:r>
              <a:rPr lang="en-NZ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fakatouʻosi</a:t>
            </a:r>
            <a:r>
              <a:rPr lang="en-NZ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NZ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tuku</a:t>
            </a:r>
            <a:r>
              <a:rPr lang="en-NZ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kinaua</a:t>
            </a:r>
            <a:r>
              <a:rPr lang="en-NZ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</a:t>
            </a:r>
            <a:r>
              <a:rPr lang="en-NZ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NZ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fale</a:t>
            </a:r>
            <a:r>
              <a:rPr lang="en-NZ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fakapopula</a:t>
            </a:r>
            <a:r>
              <a:rPr lang="en-NZ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" (</a:t>
            </a:r>
            <a:r>
              <a:rPr lang="en-NZ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Ngaue</a:t>
            </a:r>
            <a:r>
              <a:rPr lang="en-NZ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8:3)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469A888-67A4-AB48-DFCC-EB5259C251B8}"/>
              </a:ext>
            </a:extLst>
          </p:cNvPr>
          <p:cNvSpPr txBox="1"/>
          <p:nvPr/>
        </p:nvSpPr>
        <p:spPr>
          <a:xfrm>
            <a:off x="2257181" y="1307589"/>
            <a:ext cx="9854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1600" b="1" dirty="0" err="1"/>
              <a:t>Naʻe</a:t>
            </a:r>
            <a:r>
              <a:rPr lang="en-NZ" sz="1600" b="1" dirty="0"/>
              <a:t> </a:t>
            </a:r>
            <a:r>
              <a:rPr lang="en-NZ" sz="1600" b="1" dirty="0" err="1"/>
              <a:t>ʻamanaki</a:t>
            </a:r>
            <a:r>
              <a:rPr lang="en-NZ" sz="1600" b="1" dirty="0"/>
              <a:t> </a:t>
            </a:r>
            <a:r>
              <a:rPr lang="en-NZ" sz="1600" b="1" dirty="0" err="1"/>
              <a:t>lelei</a:t>
            </a:r>
            <a:r>
              <a:rPr lang="en-NZ" sz="1600" b="1" dirty="0"/>
              <a:t> </a:t>
            </a:r>
            <a:r>
              <a:rPr lang="en-NZ" sz="1600" b="1" dirty="0" err="1"/>
              <a:t>moʻoni</a:t>
            </a:r>
            <a:r>
              <a:rPr lang="en-NZ" sz="1600" b="1" dirty="0"/>
              <a:t> </a:t>
            </a:r>
            <a:r>
              <a:rPr lang="en-NZ" sz="1600" b="1" dirty="0" err="1"/>
              <a:t>ʻa</a:t>
            </a:r>
            <a:r>
              <a:rPr lang="en-NZ" sz="1600" b="1" dirty="0"/>
              <a:t> e </a:t>
            </a:r>
            <a:r>
              <a:rPr lang="en-NZ" sz="1600" b="1" dirty="0" err="1"/>
              <a:t>kamataʻanga</a:t>
            </a:r>
            <a:r>
              <a:rPr lang="en-NZ" sz="1600" b="1" dirty="0"/>
              <a:t>: </a:t>
            </a:r>
            <a:r>
              <a:rPr lang="en-NZ" sz="1600" b="1" dirty="0" err="1"/>
              <a:t>ko</a:t>
            </a:r>
            <a:r>
              <a:rPr lang="en-NZ" sz="1600" b="1" dirty="0"/>
              <a:t> e </a:t>
            </a:r>
            <a:r>
              <a:rPr lang="en-NZ" sz="1600" b="1" dirty="0" err="1"/>
              <a:t>fakaului</a:t>
            </a:r>
            <a:r>
              <a:rPr lang="en-NZ" sz="1600" b="1" dirty="0"/>
              <a:t> </a:t>
            </a:r>
            <a:r>
              <a:rPr lang="en-NZ" sz="1600" b="1" dirty="0" err="1"/>
              <a:t>ʻoku</a:t>
            </a:r>
            <a:r>
              <a:rPr lang="en-NZ" sz="1600" b="1" dirty="0"/>
              <a:t> </a:t>
            </a:r>
            <a:r>
              <a:rPr lang="en-NZ" sz="1600" b="1" dirty="0" err="1"/>
              <a:t>lau</a:t>
            </a:r>
            <a:r>
              <a:rPr lang="en-NZ" sz="1600" b="1" dirty="0"/>
              <a:t> </a:t>
            </a:r>
            <a:r>
              <a:rPr lang="en-NZ" sz="1600" b="1" dirty="0" err="1"/>
              <a:t>ʻi</a:t>
            </a:r>
            <a:r>
              <a:rPr lang="en-NZ" sz="1600" b="1" dirty="0"/>
              <a:t> he </a:t>
            </a:r>
            <a:r>
              <a:rPr lang="en-NZ" sz="1600" b="1" dirty="0" err="1"/>
              <a:t>toko</a:t>
            </a:r>
            <a:r>
              <a:rPr lang="en-NZ" sz="1600" b="1" dirty="0"/>
              <a:t> </a:t>
            </a:r>
            <a:r>
              <a:rPr lang="en-NZ" sz="1600" b="1" dirty="0" err="1"/>
              <a:t>lauiafe</a:t>
            </a:r>
            <a:r>
              <a:rPr lang="en-NZ" sz="1600" b="1" dirty="0"/>
              <a:t>(</a:t>
            </a:r>
            <a:r>
              <a:rPr lang="en-NZ" sz="1600" b="1" dirty="0" err="1"/>
              <a:t>Ngaue</a:t>
            </a:r>
            <a:r>
              <a:rPr lang="en-NZ" sz="1600" b="1" dirty="0"/>
              <a:t> 2:41; 4:4); </a:t>
            </a:r>
            <a:r>
              <a:rPr lang="en-NZ" sz="1600" b="1" dirty="0" err="1"/>
              <a:t>naʻe</a:t>
            </a:r>
            <a:r>
              <a:rPr lang="en-NZ" sz="1600" b="1" dirty="0"/>
              <a:t> </a:t>
            </a:r>
            <a:r>
              <a:rPr lang="en-NZ" sz="1600" b="1" dirty="0" err="1"/>
              <a:t>malanga</a:t>
            </a:r>
            <a:r>
              <a:rPr lang="en-NZ" sz="1600" b="1" dirty="0"/>
              <a:t> </a:t>
            </a:r>
            <a:r>
              <a:rPr lang="en-NZ" sz="1600" b="1" dirty="0" err="1"/>
              <a:t>ʻa</a:t>
            </a:r>
            <a:r>
              <a:rPr lang="en-NZ" sz="1600" b="1" dirty="0"/>
              <a:t> e </a:t>
            </a:r>
            <a:r>
              <a:rPr lang="en-NZ" sz="1600" b="1" dirty="0" err="1"/>
              <a:t>kakai</a:t>
            </a:r>
            <a:r>
              <a:rPr lang="en-NZ" sz="1600" b="1" dirty="0"/>
              <a:t> </a:t>
            </a:r>
            <a:r>
              <a:rPr lang="en-NZ" sz="1600" b="1" dirty="0" err="1"/>
              <a:t>tui</a:t>
            </a:r>
            <a:r>
              <a:rPr lang="en-NZ" sz="1600" b="1" dirty="0"/>
              <a:t> </a:t>
            </a:r>
            <a:r>
              <a:rPr lang="en-NZ" sz="1600" b="1" dirty="0" err="1"/>
              <a:t>ʻi</a:t>
            </a:r>
            <a:r>
              <a:rPr lang="en-NZ" sz="1600" b="1" dirty="0"/>
              <a:t> he </a:t>
            </a:r>
            <a:r>
              <a:rPr lang="en-NZ" sz="1600" b="1" dirty="0" err="1"/>
              <a:t>malohi</a:t>
            </a:r>
            <a:r>
              <a:rPr lang="en-NZ" sz="1600" b="1" dirty="0"/>
              <a:t> (</a:t>
            </a:r>
            <a:r>
              <a:rPr lang="en-NZ" sz="1600" b="1" dirty="0" err="1"/>
              <a:t>Ngaue</a:t>
            </a:r>
            <a:r>
              <a:rPr lang="en-NZ" sz="1600" b="1" dirty="0"/>
              <a:t> 4:31; </a:t>
            </a:r>
            <a:r>
              <a:rPr lang="en" sz="1600" b="1" dirty="0"/>
              <a:t>5:42).</a:t>
            </a:r>
          </a:p>
        </p:txBody>
      </p:sp>
      <p:pic>
        <p:nvPicPr>
          <p:cNvPr id="10" name="Imagen 9" descr="Imagen que contiene persona, interior, hombre, turbante&#10;&#10;Descripción generada automáticamente">
            <a:extLst>
              <a:ext uri="{FF2B5EF4-FFF2-40B4-BE49-F238E27FC236}">
                <a16:creationId xmlns:a16="http://schemas.microsoft.com/office/drawing/2014/main" id="{4E62B40E-1CD6-04F0-C5A0-B41E406C76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3836" y="2003422"/>
            <a:ext cx="1425953" cy="1901865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 grupo de personas posando delante de una pared de color blanco&#10;&#10;Descripción generada automáticamente con confianza baja">
            <a:extLst>
              <a:ext uri="{FF2B5EF4-FFF2-40B4-BE49-F238E27FC236}">
                <a16:creationId xmlns:a16="http://schemas.microsoft.com/office/drawing/2014/main" id="{94B77EBD-CC78-D97F-5FC5-49BF3DE0432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4642" y="1956639"/>
            <a:ext cx="1525749" cy="19814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foto, tabla, hombre, gente&#10;&#10;Descripción generada automáticamente">
            <a:extLst>
              <a:ext uri="{FF2B5EF4-FFF2-40B4-BE49-F238E27FC236}">
                <a16:creationId xmlns:a16="http://schemas.microsoft.com/office/drawing/2014/main" id="{F477C986-940C-F1A4-6AFC-030412BBDA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8250" y="1983952"/>
            <a:ext cx="3140734" cy="2104292"/>
          </a:xfrm>
          <a:prstGeom prst="rect">
            <a:avLst/>
          </a:prstGeom>
          <a:ln w="38100" cap="sq">
            <a:solidFill>
              <a:srgbClr val="00729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Imagen 17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51B8255F-7FE6-C290-11D7-3BF3295C75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9159" y="4125121"/>
            <a:ext cx="3350441" cy="2402203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8FA3D3C5-C745-CCF7-3748-DDCDBF912B3C}"/>
              </a:ext>
            </a:extLst>
          </p:cNvPr>
          <p:cNvSpPr txBox="1"/>
          <p:nvPr/>
        </p:nvSpPr>
        <p:spPr>
          <a:xfrm>
            <a:off x="50837" y="4152388"/>
            <a:ext cx="858799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Koeʻuhí</a:t>
            </a:r>
            <a:r>
              <a:rPr lang="en-NZ" b="1" dirty="0"/>
              <a:t> </a:t>
            </a:r>
            <a:r>
              <a:rPr lang="en-NZ" b="1" dirty="0" err="1"/>
              <a:t>ko</a:t>
            </a:r>
            <a:r>
              <a:rPr lang="en-NZ" b="1" dirty="0"/>
              <a:t> e </a:t>
            </a:r>
            <a:r>
              <a:rPr lang="en-NZ" b="1" dirty="0" err="1"/>
              <a:t>fakatanga</a:t>
            </a:r>
            <a:r>
              <a:rPr lang="en-NZ" b="1" dirty="0"/>
              <a:t>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fai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</a:t>
            </a:r>
            <a:r>
              <a:rPr lang="en-NZ" b="1" dirty="0" err="1"/>
              <a:t>Saulá</a:t>
            </a:r>
            <a:r>
              <a:rPr lang="en-NZ" b="1" dirty="0"/>
              <a:t>,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fakamoveteveteʻi</a:t>
            </a:r>
            <a:r>
              <a:rPr lang="en-NZ" b="1" dirty="0"/>
              <a:t> </a:t>
            </a:r>
            <a:r>
              <a:rPr lang="en-NZ" b="1" dirty="0" err="1"/>
              <a:t>ai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kau</a:t>
            </a:r>
            <a:r>
              <a:rPr lang="en-NZ" b="1" dirty="0"/>
              <a:t> </a:t>
            </a:r>
            <a:r>
              <a:rPr lang="en-NZ" b="1" dirty="0" err="1"/>
              <a:t>ākongá</a:t>
            </a:r>
            <a:r>
              <a:rPr lang="en-NZ" b="1" dirty="0"/>
              <a:t> (</a:t>
            </a:r>
            <a:r>
              <a:rPr lang="en-NZ" b="1" dirty="0" err="1"/>
              <a:t>Ngāue</a:t>
            </a:r>
            <a:r>
              <a:rPr lang="en-NZ" b="1" dirty="0"/>
              <a:t> 8:1). </a:t>
            </a:r>
            <a:r>
              <a:rPr lang="en-NZ" b="1" dirty="0" err="1"/>
              <a:t>Kae</a:t>
            </a:r>
            <a:r>
              <a:rPr lang="en-NZ" b="1" dirty="0"/>
              <a:t> </a:t>
            </a:r>
            <a:r>
              <a:rPr lang="en-NZ" b="1" dirty="0" err="1"/>
              <a:t>mālō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e </a:t>
            </a:r>
            <a:r>
              <a:rPr lang="en-NZ" b="1" dirty="0" err="1"/>
              <a:t>faivelenga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kakai</a:t>
            </a:r>
            <a:r>
              <a:rPr lang="en-NZ" b="1" dirty="0"/>
              <a:t> </a:t>
            </a:r>
            <a:r>
              <a:rPr lang="en-NZ" b="1" dirty="0" err="1"/>
              <a:t>tuí</a:t>
            </a:r>
            <a:r>
              <a:rPr lang="en-NZ" b="1" dirty="0"/>
              <a:t>, </a:t>
            </a:r>
            <a:r>
              <a:rPr lang="en-NZ" b="1" dirty="0" err="1"/>
              <a:t>ʻo</a:t>
            </a:r>
            <a:r>
              <a:rPr lang="en-NZ" b="1" dirty="0"/>
              <a:t> </a:t>
            </a:r>
            <a:r>
              <a:rPr lang="en-NZ" b="1" dirty="0" err="1"/>
              <a:t>mamaʻo</a:t>
            </a:r>
            <a:r>
              <a:rPr lang="en-NZ" b="1" dirty="0"/>
              <a:t> </a:t>
            </a:r>
            <a:r>
              <a:rPr lang="en-NZ" b="1" dirty="0" err="1"/>
              <a:t>mei</a:t>
            </a:r>
            <a:r>
              <a:rPr lang="en-NZ" b="1" dirty="0"/>
              <a:t> he </a:t>
            </a:r>
            <a:r>
              <a:rPr lang="en-NZ" b="1" dirty="0" err="1"/>
              <a:t>māmá</a:t>
            </a:r>
            <a:r>
              <a:rPr lang="en-NZ" b="1" dirty="0"/>
              <a:t>, pea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ulo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toe </a:t>
            </a:r>
            <a:r>
              <a:rPr lang="en-NZ" b="1" dirty="0" err="1"/>
              <a:t>maama</a:t>
            </a:r>
            <a:r>
              <a:rPr lang="en-NZ" b="1" dirty="0"/>
              <a:t> </a:t>
            </a:r>
            <a:r>
              <a:rPr lang="en-NZ" b="1" dirty="0" err="1"/>
              <a:t>ange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māmani</a:t>
            </a:r>
            <a:r>
              <a:rPr lang="en-NZ" b="1" dirty="0"/>
              <a:t> </a:t>
            </a:r>
            <a:r>
              <a:rPr lang="en-NZ" b="1" dirty="0" err="1"/>
              <a:t>kotoa</a:t>
            </a:r>
            <a:r>
              <a:rPr lang="en-NZ" b="1" dirty="0"/>
              <a:t>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ʻiloʻí</a:t>
            </a:r>
            <a:r>
              <a:rPr lang="en-NZ" b="1" dirty="0"/>
              <a:t> (</a:t>
            </a:r>
            <a:r>
              <a:rPr lang="en-NZ" b="1" dirty="0" err="1"/>
              <a:t>Ngāue</a:t>
            </a:r>
            <a:r>
              <a:rPr lang="en-NZ" b="1" dirty="0"/>
              <a:t> 8:4; 11:19-21; Loma 15:19; </a:t>
            </a:r>
            <a:r>
              <a:rPr lang="en-NZ" b="1" dirty="0" err="1"/>
              <a:t>Kol</a:t>
            </a:r>
            <a:r>
              <a:rPr lang="en-NZ" b="1" dirty="0"/>
              <a:t>. 1:23).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9850E4C-6815-FFDE-D86D-3C04A886721A}"/>
              </a:ext>
            </a:extLst>
          </p:cNvPr>
          <p:cNvSpPr txBox="1"/>
          <p:nvPr/>
        </p:nvSpPr>
        <p:spPr>
          <a:xfrm>
            <a:off x="8841052" y="2074270"/>
            <a:ext cx="327026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Ka</a:t>
            </a:r>
            <a:r>
              <a:rPr lang="en-NZ" b="1" dirty="0"/>
              <a:t>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taʻemanonga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fili</a:t>
            </a:r>
            <a:r>
              <a:rPr lang="en-NZ" b="1" dirty="0"/>
              <a:t>. </a:t>
            </a:r>
            <a:r>
              <a:rPr lang="en-NZ" b="1" dirty="0" err="1"/>
              <a:t>ʻUluaki</a:t>
            </a:r>
            <a:r>
              <a:rPr lang="en-NZ" b="1" dirty="0"/>
              <a:t> </a:t>
            </a:r>
            <a:r>
              <a:rPr lang="en-NZ" b="1" dirty="0" err="1"/>
              <a:t>fakamanamana</a:t>
            </a:r>
            <a:r>
              <a:rPr lang="en-NZ" b="1" dirty="0"/>
              <a:t> (</a:t>
            </a:r>
            <a:r>
              <a:rPr lang="en-NZ" b="1" dirty="0" err="1"/>
              <a:t>Ngaue</a:t>
            </a:r>
            <a:r>
              <a:rPr lang="en-NZ" b="1" dirty="0"/>
              <a:t> 4:17-18); pea, </a:t>
            </a:r>
            <a:r>
              <a:rPr lang="en-NZ" b="1" dirty="0" err="1"/>
              <a:t>ko</a:t>
            </a:r>
            <a:r>
              <a:rPr lang="en-NZ" b="1" dirty="0"/>
              <a:t> 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tautea</a:t>
            </a:r>
            <a:r>
              <a:rPr lang="en-NZ" b="1" dirty="0"/>
              <a:t> (</a:t>
            </a:r>
            <a:r>
              <a:rPr lang="en-NZ" b="1" dirty="0" err="1"/>
              <a:t>Ngaue</a:t>
            </a:r>
            <a:r>
              <a:rPr lang="en-NZ" b="1" dirty="0"/>
              <a:t> 5:40); </a:t>
            </a:r>
            <a:r>
              <a:rPr lang="en-NZ" b="1" dirty="0" err="1"/>
              <a:t>ko</a:t>
            </a:r>
            <a:r>
              <a:rPr lang="en-NZ" b="1" dirty="0"/>
              <a:t> </a:t>
            </a:r>
            <a:r>
              <a:rPr lang="en-NZ" b="1" dirty="0" err="1"/>
              <a:t>hono</a:t>
            </a:r>
            <a:r>
              <a:rPr lang="en-NZ" b="1" dirty="0"/>
              <a:t> </a:t>
            </a:r>
            <a:r>
              <a:rPr lang="en-NZ" b="1" dirty="0" err="1"/>
              <a:t>fakaʻosí</a:t>
            </a:r>
            <a:r>
              <a:rPr lang="en-NZ" b="1" dirty="0"/>
              <a:t>, </a:t>
            </a:r>
            <a:r>
              <a:rPr lang="en-NZ" b="1" dirty="0" err="1"/>
              <a:t>ko</a:t>
            </a:r>
            <a:r>
              <a:rPr lang="en-NZ" b="1" dirty="0"/>
              <a:t> e </a:t>
            </a:r>
            <a:r>
              <a:rPr lang="en-NZ" b="1" dirty="0" err="1"/>
              <a:t>maté</a:t>
            </a:r>
            <a:r>
              <a:rPr lang="en-NZ" b="1" dirty="0"/>
              <a:t> (</a:t>
            </a:r>
            <a:r>
              <a:rPr lang="en-NZ" b="1" dirty="0" err="1"/>
              <a:t>Ngāue</a:t>
            </a:r>
            <a:r>
              <a:rPr lang="en-NZ" b="1" dirty="0"/>
              <a:t> 7:59).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9DCBA40-CCCE-9C35-0B30-FA404D404B6F}"/>
              </a:ext>
            </a:extLst>
          </p:cNvPr>
          <p:cNvSpPr txBox="1"/>
          <p:nvPr/>
        </p:nvSpPr>
        <p:spPr>
          <a:xfrm>
            <a:off x="80682" y="5364968"/>
            <a:ext cx="85879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ʻoange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</a:t>
            </a:r>
            <a:r>
              <a:rPr lang="en-NZ" b="1" dirty="0" err="1"/>
              <a:t>Sīsū</a:t>
            </a:r>
            <a:r>
              <a:rPr lang="en-NZ" b="1" dirty="0"/>
              <a:t> </a:t>
            </a:r>
            <a:r>
              <a:rPr lang="en-NZ" b="1" dirty="0" err="1"/>
              <a:t>ki</a:t>
            </a:r>
            <a:r>
              <a:rPr lang="en-NZ" b="1" dirty="0"/>
              <a:t> </a:t>
            </a:r>
            <a:r>
              <a:rPr lang="en-NZ" b="1" dirty="0" err="1"/>
              <a:t>hono</a:t>
            </a:r>
            <a:r>
              <a:rPr lang="en-NZ" b="1" dirty="0"/>
              <a:t> </a:t>
            </a:r>
            <a:r>
              <a:rPr lang="en-NZ" b="1" dirty="0" err="1"/>
              <a:t>Siasí</a:t>
            </a:r>
            <a:r>
              <a:rPr lang="en-NZ" b="1" dirty="0"/>
              <a:t> ha </a:t>
            </a:r>
            <a:r>
              <a:rPr lang="en-NZ" b="1" dirty="0" err="1"/>
              <a:t>fekau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ha </a:t>
            </a:r>
            <a:r>
              <a:rPr lang="en-NZ" b="1" dirty="0" err="1"/>
              <a:t>mālohi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ʻave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</a:t>
            </a:r>
            <a:r>
              <a:rPr lang="en-NZ" b="1" dirty="0" err="1"/>
              <a:t>ki</a:t>
            </a:r>
            <a:r>
              <a:rPr lang="en-NZ" b="1" dirty="0"/>
              <a:t> </a:t>
            </a:r>
            <a:r>
              <a:rPr lang="en-NZ" b="1" dirty="0" err="1"/>
              <a:t>muʻa</a:t>
            </a:r>
            <a:r>
              <a:rPr lang="en-NZ" b="1" dirty="0"/>
              <a:t> (</a:t>
            </a:r>
            <a:r>
              <a:rPr lang="en-NZ" b="1" dirty="0" err="1"/>
              <a:t>Ngāue</a:t>
            </a:r>
            <a:r>
              <a:rPr lang="en-NZ" b="1" dirty="0"/>
              <a:t> 1:8). He </a:t>
            </a:r>
            <a:r>
              <a:rPr lang="en-NZ" b="1" dirty="0" err="1"/>
              <a:t>ʻikai</a:t>
            </a:r>
            <a:r>
              <a:rPr lang="en-NZ" b="1" dirty="0"/>
              <a:t> lava </a:t>
            </a:r>
            <a:r>
              <a:rPr lang="en-NZ" b="1" dirty="0" err="1"/>
              <a:t>ʻe</a:t>
            </a:r>
            <a:r>
              <a:rPr lang="en-NZ" b="1" dirty="0"/>
              <a:t> ha </a:t>
            </a:r>
            <a:r>
              <a:rPr lang="en-NZ" b="1" dirty="0" err="1"/>
              <a:t>mālohi</a:t>
            </a:r>
            <a:r>
              <a:rPr lang="en-NZ" b="1" dirty="0"/>
              <a:t>, </a:t>
            </a:r>
            <a:r>
              <a:rPr lang="en-NZ" b="1" dirty="0" err="1"/>
              <a:t>fakatuʻasino</a:t>
            </a:r>
            <a:r>
              <a:rPr lang="en-NZ" b="1" dirty="0"/>
              <a:t> </a:t>
            </a:r>
            <a:r>
              <a:rPr lang="en-NZ" b="1" dirty="0" err="1"/>
              <a:t>pe</a:t>
            </a:r>
            <a:r>
              <a:rPr lang="en-NZ" b="1" dirty="0"/>
              <a:t> </a:t>
            </a:r>
            <a:r>
              <a:rPr lang="en-NZ" b="1" dirty="0" err="1"/>
              <a:t>fakalaumālie</a:t>
            </a:r>
            <a:r>
              <a:rPr lang="en-NZ" b="1" dirty="0"/>
              <a:t>, </a:t>
            </a:r>
            <a:r>
              <a:rPr lang="en-NZ" b="1" dirty="0" err="1"/>
              <a:t>ʻo</a:t>
            </a:r>
            <a:r>
              <a:rPr lang="en-NZ" b="1" dirty="0"/>
              <a:t> </a:t>
            </a:r>
            <a:r>
              <a:rPr lang="en-NZ" b="1" dirty="0" err="1"/>
              <a:t>taʻofi</a:t>
            </a:r>
            <a:r>
              <a:rPr lang="en-NZ" b="1" dirty="0"/>
              <a:t> e </a:t>
            </a:r>
            <a:r>
              <a:rPr lang="en-NZ" b="1" dirty="0" err="1"/>
              <a:t>laka</a:t>
            </a:r>
            <a:r>
              <a:rPr lang="en-NZ" b="1" dirty="0"/>
              <a:t> </a:t>
            </a:r>
            <a:r>
              <a:rPr lang="en-NZ" b="1" dirty="0" err="1"/>
              <a:t>ki</a:t>
            </a:r>
            <a:r>
              <a:rPr lang="en-NZ" b="1" dirty="0"/>
              <a:t> </a:t>
            </a:r>
            <a:r>
              <a:rPr lang="en-NZ" b="1" dirty="0" err="1"/>
              <a:t>muʻa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ongoongoleleí</a:t>
            </a:r>
            <a:r>
              <a:rPr lang="en-NZ" b="1" dirty="0"/>
              <a:t> (</a:t>
            </a:r>
            <a:r>
              <a:rPr lang="en-NZ" b="1" dirty="0" err="1"/>
              <a:t>Mātiu</a:t>
            </a:r>
            <a:r>
              <a:rPr lang="en-NZ" b="1" dirty="0"/>
              <a:t> 16:18). "</a:t>
            </a:r>
            <a:r>
              <a:rPr lang="en-NZ" b="1" dirty="0" err="1"/>
              <a:t>Kapau</a:t>
            </a:r>
            <a:r>
              <a:rPr lang="en-NZ" b="1" dirty="0"/>
              <a:t>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kau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ʻOtuá</a:t>
            </a:r>
            <a:r>
              <a:rPr lang="en-NZ" b="1" dirty="0"/>
              <a:t> </a:t>
            </a:r>
            <a:r>
              <a:rPr lang="en-NZ" b="1" dirty="0" err="1"/>
              <a:t>maʻatautolu</a:t>
            </a:r>
            <a:r>
              <a:rPr lang="en-NZ" b="1" dirty="0"/>
              <a:t>, he </a:t>
            </a:r>
            <a:r>
              <a:rPr lang="en-NZ" b="1" dirty="0" err="1"/>
              <a:t>ʻikai</a:t>
            </a:r>
            <a:r>
              <a:rPr lang="en-NZ" b="1" dirty="0"/>
              <a:t> lava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fakafepaki</a:t>
            </a:r>
            <a:r>
              <a:rPr lang="en-NZ" b="1" dirty="0"/>
              <a:t> </a:t>
            </a:r>
            <a:r>
              <a:rPr lang="en-NZ" b="1" dirty="0" err="1"/>
              <a:t>mai</a:t>
            </a:r>
            <a:r>
              <a:rPr lang="en-NZ" b="1" dirty="0"/>
              <a:t> ha </a:t>
            </a:r>
            <a:r>
              <a:rPr lang="en-NZ" b="1" dirty="0" err="1"/>
              <a:t>taha</a:t>
            </a:r>
            <a:r>
              <a:rPr lang="en-NZ" b="1" dirty="0"/>
              <a:t> </a:t>
            </a:r>
            <a:r>
              <a:rPr lang="en-NZ" b="1" dirty="0" err="1"/>
              <a:t>kiate</a:t>
            </a:r>
            <a:r>
              <a:rPr lang="en-NZ" b="1" dirty="0"/>
              <a:t> </a:t>
            </a:r>
            <a:r>
              <a:rPr lang="en-NZ" b="1" dirty="0" err="1"/>
              <a:t>kitautolu</a:t>
            </a:r>
            <a:r>
              <a:rPr lang="en-NZ" b="1" dirty="0"/>
              <a:t>!" (Loma 8:31)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138986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22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4E507A"/>
      </a:dk2>
      <a:lt2>
        <a:srgbClr val="F4B2E7"/>
      </a:lt2>
      <a:accent1>
        <a:srgbClr val="000099"/>
      </a:accent1>
      <a:accent2>
        <a:srgbClr val="CC9900"/>
      </a:accent2>
      <a:accent3>
        <a:srgbClr val="580080"/>
      </a:accent3>
      <a:accent4>
        <a:srgbClr val="FFFF01"/>
      </a:accent4>
      <a:accent5>
        <a:srgbClr val="993300"/>
      </a:accent5>
      <a:accent6>
        <a:srgbClr val="177329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1963</Words>
  <Application>Microsoft Office PowerPoint</Application>
  <PresentationFormat>Panorámica</PresentationFormat>
  <Paragraphs>67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 Display</vt:lpstr>
      <vt:lpstr>Arial</vt:lpstr>
      <vt:lpstr>Aptos</vt:lpstr>
      <vt:lpstr>Comic Sans MS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107</cp:revision>
  <dcterms:created xsi:type="dcterms:W3CDTF">2024-03-30T09:19:10Z</dcterms:created>
  <dcterms:modified xsi:type="dcterms:W3CDTF">2024-04-09T18:00:00Z</dcterms:modified>
</cp:coreProperties>
</file>