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8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en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</a:rPr>
              <a:t>ULO ‘A E  MAAMA ‘I HE FAKAPO’ULI</a:t>
            </a:r>
            <a:endParaRPr lang="en" sz="7200" b="1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7105531" y="6447415"/>
            <a:ext cx="4998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>
                <a:solidFill>
                  <a:srgbClr val="D8DBCF"/>
                </a:solidFill>
              </a:rPr>
              <a:t>Lesoni 3 ki he ʻaho 20 ʻo ʻEpeleli 2024</a:t>
            </a:r>
            <a:endParaRPr lang="fi-FI" sz="1600" b="1" dirty="0">
              <a:solidFill>
                <a:srgbClr val="D8DB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373316" y="1879143"/>
            <a:ext cx="1060944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ʻufiʻufi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fakapoʻuli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fakalaumālié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māmaní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fakapoʻuli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kakaí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veiveiua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taʻe-anganofo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fakaʻuhingaʻi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Folofolá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tokolahi</a:t>
            </a:r>
            <a:r>
              <a:rPr lang="en-US" sz="2400" b="1" dirty="0"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latin typeface="Constantia" panose="02030602050306030303" pitchFamily="18" charset="0"/>
              </a:rPr>
              <a:t>aupito</a:t>
            </a:r>
            <a:r>
              <a:rPr lang="en-US" sz="2400" b="1" dirty="0">
                <a:latin typeface="Constantia" panose="02030602050306030303" pitchFamily="18" charset="0"/>
              </a:rPr>
              <a:t>, ʻ </a:t>
            </a:r>
            <a:r>
              <a:rPr lang="en-US" sz="2400" b="1" dirty="0" err="1">
                <a:latin typeface="Constantia" panose="02030602050306030303" pitchFamily="18" charset="0"/>
              </a:rPr>
              <a:t>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fehuʻia</a:t>
            </a:r>
            <a:r>
              <a:rPr lang="en-US" sz="2400" b="1" dirty="0">
                <a:latin typeface="Constantia" panose="02030602050306030303" pitchFamily="18" charset="0"/>
              </a:rPr>
              <a:t> ʻ a e </a:t>
            </a:r>
            <a:r>
              <a:rPr lang="en-US" sz="2400" b="1" dirty="0" err="1"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moʻoni</a:t>
            </a:r>
            <a:r>
              <a:rPr lang="en-US" sz="2400" b="1" dirty="0">
                <a:latin typeface="Constantia" panose="02030602050306030303" pitchFamily="18" charset="0"/>
              </a:rPr>
              <a:t> ʻ o e </a:t>
            </a:r>
            <a:r>
              <a:rPr lang="en-US" sz="2400" b="1" dirty="0" err="1">
                <a:latin typeface="Constantia" panose="02030602050306030303" pitchFamily="18" charset="0"/>
              </a:rPr>
              <a:t>Tohi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Tapú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fakaʻuhinga</a:t>
            </a:r>
            <a:r>
              <a:rPr lang="en-US" sz="2400" b="1" dirty="0">
                <a:latin typeface="Constantia" panose="02030602050306030303" pitchFamily="18" charset="0"/>
              </a:rPr>
              <a:t> ʻ a e </a:t>
            </a:r>
            <a:r>
              <a:rPr lang="en-US" sz="2400" b="1" dirty="0" err="1">
                <a:latin typeface="Constantia" panose="02030602050306030303" pitchFamily="18" charset="0"/>
              </a:rPr>
              <a:t>tangatá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fakakaukauloto</a:t>
            </a:r>
            <a:r>
              <a:rPr lang="en-US" sz="2400" b="1" dirty="0">
                <a:latin typeface="Constantia" panose="02030602050306030303" pitchFamily="18" charset="0"/>
              </a:rPr>
              <a:t> ʻ a 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 ʻ o e </a:t>
            </a:r>
            <a:r>
              <a:rPr lang="en-US" sz="2400" b="1" dirty="0" err="1">
                <a:latin typeface="Constantia" panose="02030602050306030303" pitchFamily="18" charset="0"/>
              </a:rPr>
              <a:t>tangatá</a:t>
            </a:r>
            <a:r>
              <a:rPr lang="en-US" sz="2400" b="1" dirty="0">
                <a:latin typeface="Constantia" panose="02030602050306030303" pitchFamily="18" charset="0"/>
              </a:rPr>
              <a:t> ʻ </a:t>
            </a:r>
            <a:r>
              <a:rPr lang="en-US" sz="2400" b="1" dirty="0" err="1">
                <a:latin typeface="Constantia" panose="02030602050306030303" pitchFamily="18" charset="0"/>
              </a:rPr>
              <a:t>okú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fakavaivaiʻi</a:t>
            </a:r>
            <a:r>
              <a:rPr lang="en-US" sz="2400" b="1" dirty="0">
                <a:latin typeface="Constantia" panose="02030602050306030303" pitchFamily="18" charset="0"/>
              </a:rPr>
              <a:t> ʻ a e </a:t>
            </a:r>
            <a:r>
              <a:rPr lang="en-US" sz="2400" b="1" dirty="0" err="1">
                <a:latin typeface="Constantia" panose="02030602050306030303" pitchFamily="18" charset="0"/>
              </a:rPr>
              <a:t>fakamānavaʻi</a:t>
            </a:r>
            <a:r>
              <a:rPr lang="en-US" sz="2400" b="1" dirty="0">
                <a:latin typeface="Constantia" panose="02030602050306030303" pitchFamily="18" charset="0"/>
              </a:rPr>
              <a:t> ʻ a e </a:t>
            </a:r>
            <a:r>
              <a:rPr lang="en-US" sz="2400" b="1" dirty="0" err="1">
                <a:latin typeface="Constantia" panose="02030602050306030303" pitchFamily="18" charset="0"/>
              </a:rPr>
              <a:t>Folofola</a:t>
            </a:r>
            <a:r>
              <a:rPr lang="en-US" sz="2400" b="1" dirty="0">
                <a:latin typeface="Constantia" panose="02030602050306030303" pitchFamily="18" charset="0"/>
              </a:rPr>
              <a:t> ʻ a e ʻ </a:t>
            </a:r>
            <a:r>
              <a:rPr lang="en-US" sz="2400" b="1" dirty="0" err="1">
                <a:latin typeface="Constantia" panose="02030602050306030303" pitchFamily="18" charset="0"/>
              </a:rPr>
              <a:t>Otuá</a:t>
            </a:r>
            <a:r>
              <a:rPr lang="en-US" sz="2400" b="1" dirty="0">
                <a:latin typeface="Constantia" panose="02030602050306030303" pitchFamily="18" charset="0"/>
              </a:rPr>
              <a:t> [...]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matuʻuaki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Tohi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Māʻoniʻoní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ʻohofi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Sētané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kuó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fakatahaʻi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tangata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koví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ʻulungāanga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fakalangi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ʻufiʻufi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ʻaó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fakapoʻulí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fakatolonga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ʻEikí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Māʻoniʻoní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fakaofo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fōtunga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lolotongá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saati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fakahinohino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fāmili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tangatá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langí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</a:t>
            </a:r>
            <a:r>
              <a:rPr lang="en-NZ" sz="1400" b="1" dirty="0"/>
              <a:t>(</a:t>
            </a:r>
            <a:r>
              <a:rPr lang="en-NZ" sz="1400" b="1" dirty="0" err="1"/>
              <a:t>Ngaahi</a:t>
            </a:r>
            <a:r>
              <a:rPr lang="en-NZ" sz="1400" b="1" dirty="0"/>
              <a:t> </a:t>
            </a:r>
            <a:r>
              <a:rPr lang="en-NZ" sz="1400" b="1" dirty="0" err="1"/>
              <a:t>Pōpoaki</a:t>
            </a:r>
            <a:r>
              <a:rPr lang="en-NZ" sz="1400" b="1" dirty="0"/>
              <a:t> </a:t>
            </a:r>
            <a:r>
              <a:rPr lang="en-NZ" sz="1400" b="1" dirty="0" err="1"/>
              <a:t>Kuo</a:t>
            </a:r>
            <a:r>
              <a:rPr lang="en-NZ" sz="1400" b="1" dirty="0"/>
              <a:t> </a:t>
            </a:r>
            <a:r>
              <a:rPr lang="en-NZ" sz="1400" b="1" dirty="0" err="1"/>
              <a:t>Filifili</a:t>
            </a:r>
            <a:r>
              <a:rPr lang="en-NZ" sz="1400" b="1" dirty="0"/>
              <a:t>, </a:t>
            </a:r>
            <a:r>
              <a:rPr lang="en-NZ" sz="1400" b="1" dirty="0" err="1"/>
              <a:t>voliume</a:t>
            </a:r>
            <a:r>
              <a:rPr lang="en-NZ" sz="1400" b="1" dirty="0"/>
              <a:t> 1, </a:t>
            </a:r>
            <a:r>
              <a:rPr lang="en-NZ" sz="1400" b="1" dirty="0" err="1"/>
              <a:t>peesi</a:t>
            </a:r>
            <a:r>
              <a:rPr lang="en-NZ" sz="1400" b="1" dirty="0"/>
              <a:t> 17</a:t>
            </a:r>
            <a:r>
              <a:rPr lang="en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TAU </a:t>
            </a:r>
            <a:r>
              <a:rPr lang="en-NZ" sz="6000" b="1" dirty="0" err="1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MAʻA</a:t>
            </a:r>
            <a:r>
              <a:rPr lang="en-NZ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 E </a:t>
            </a:r>
            <a:r>
              <a:rPr lang="en-NZ" sz="6000" b="1" dirty="0" err="1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ʻATAMAI</a:t>
            </a:r>
            <a:endParaRPr lang="en-NZ" sz="6000" b="1" dirty="0">
              <a:ln w="6600">
                <a:solidFill>
                  <a:srgbClr val="132960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13296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8" y="305265"/>
            <a:ext cx="10126494" cy="923330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fakakuihi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kuonga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ʻatamai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taʻetui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ʻoua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maama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ongoongolelei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fakaʻaliʻali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naunau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ʻimisi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(2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Kolinito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61365" y="1274555"/>
            <a:ext cx="8936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pehe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ha lea </a:t>
            </a:r>
            <a:r>
              <a:rPr lang="en-NZ" b="1" dirty="0" err="1"/>
              <a:t>faka-Sipeini</a:t>
            </a:r>
            <a:r>
              <a:rPr lang="en-NZ" b="1" dirty="0"/>
              <a:t>: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ha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kui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toe </a:t>
            </a:r>
            <a:r>
              <a:rPr lang="en-NZ" b="1" dirty="0" err="1"/>
              <a:t>kovi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,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fie </a:t>
            </a:r>
            <a:r>
              <a:rPr lang="en-NZ" b="1" dirty="0" err="1"/>
              <a:t>sio</a:t>
            </a:r>
            <a:r>
              <a:rPr lang="en-NZ" b="1" dirty="0"/>
              <a:t>."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taʻeʻaonga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fakalotoʻi</a:t>
            </a:r>
            <a:r>
              <a:rPr lang="en-NZ" b="1" dirty="0"/>
              <a:t> ha </a:t>
            </a:r>
            <a:r>
              <a:rPr lang="en-NZ" b="1" dirty="0" err="1"/>
              <a:t>taha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sio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fie </a:t>
            </a:r>
            <a:r>
              <a:rPr lang="en-NZ" b="1" dirty="0" err="1"/>
              <a:t>sio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pehē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fakakuihi</a:t>
            </a:r>
            <a:r>
              <a:rPr lang="en-NZ" b="1" dirty="0"/>
              <a:t> "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māmaní</a:t>
            </a:r>
            <a:r>
              <a:rPr lang="en-NZ" b="1" dirty="0"/>
              <a:t>" (2Ko. 4:4).</a:t>
            </a: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0" b="6773"/>
          <a:stretch/>
        </p:blipFill>
        <p:spPr>
          <a:xfrm>
            <a:off x="154497" y="3981733"/>
            <a:ext cx="3027142" cy="2786136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431836" y="3970039"/>
            <a:ext cx="54195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Ka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fie </a:t>
            </a:r>
            <a:r>
              <a:rPr lang="en-NZ" sz="1600" b="1" dirty="0" err="1"/>
              <a:t>maʻu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nofo</a:t>
            </a:r>
            <a:r>
              <a:rPr lang="en-NZ" sz="1600" b="1" dirty="0"/>
              <a:t> ha </a:t>
            </a:r>
            <a:r>
              <a:rPr lang="en-NZ" sz="1600" b="1" dirty="0" err="1"/>
              <a:t>taha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tuʻunga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ʻeni</a:t>
            </a:r>
            <a:r>
              <a:rPr lang="en-NZ" sz="1600" b="1" dirty="0"/>
              <a:t>.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taimi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fakapoʻuli</a:t>
            </a:r>
            <a:r>
              <a:rPr lang="en-NZ" sz="1600" b="1" dirty="0"/>
              <a:t> </a:t>
            </a:r>
            <a:r>
              <a:rPr lang="en-NZ" sz="1600" b="1" dirty="0" err="1"/>
              <a:t>fakalaumālie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ʻatamaí</a:t>
            </a:r>
            <a:r>
              <a:rPr lang="en-NZ" sz="1600" b="1" dirty="0"/>
              <a:t>,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ha </a:t>
            </a:r>
            <a:r>
              <a:rPr lang="en-NZ" sz="1600" b="1" dirty="0" err="1"/>
              <a:t>maama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lava pea </a:t>
            </a:r>
            <a:r>
              <a:rPr lang="en-NZ" sz="1600" b="1" dirty="0" err="1"/>
              <a:t>ʻe</a:t>
            </a:r>
            <a:r>
              <a:rPr lang="en-NZ" sz="1600" b="1" dirty="0"/>
              <a:t> </a:t>
            </a:r>
            <a:r>
              <a:rPr lang="en-NZ" sz="1600" b="1" dirty="0" err="1"/>
              <a:t>ulo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: "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ulo</a:t>
            </a:r>
            <a:r>
              <a:rPr lang="en-NZ" sz="1600" b="1" dirty="0"/>
              <a:t> </a:t>
            </a:r>
            <a:r>
              <a:rPr lang="en-NZ" sz="1600" b="1" dirty="0" err="1"/>
              <a:t>atu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māmá</a:t>
            </a:r>
            <a:r>
              <a:rPr lang="en-NZ" sz="1600" b="1" dirty="0"/>
              <a:t> [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Sīsū</a:t>
            </a:r>
            <a:r>
              <a:rPr lang="en-NZ" sz="1600" b="1" dirty="0"/>
              <a:t>]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fakapoʻulí</a:t>
            </a:r>
            <a:r>
              <a:rPr lang="en-NZ" sz="1600" b="1" dirty="0"/>
              <a:t>, pea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</a:t>
            </a:r>
            <a:r>
              <a:rPr lang="en-NZ" sz="1600" b="1" dirty="0" err="1"/>
              <a:t>ikuna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he </a:t>
            </a:r>
            <a:r>
              <a:rPr lang="en-NZ" sz="1600" b="1" dirty="0" err="1"/>
              <a:t>fakapoʻulí</a:t>
            </a:r>
            <a:r>
              <a:rPr lang="en-NZ" sz="1600" b="1" dirty="0"/>
              <a:t>" (</a:t>
            </a:r>
            <a:r>
              <a:rPr lang="en-NZ" sz="1600" b="1" dirty="0" err="1"/>
              <a:t>Sione</a:t>
            </a:r>
            <a:r>
              <a:rPr lang="en-NZ" sz="1600" b="1" dirty="0"/>
              <a:t> 1:5).</a:t>
            </a: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54497" y="2523422"/>
            <a:ext cx="89437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tupu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siʻi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ʻiló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molé</a:t>
            </a:r>
            <a:r>
              <a:rPr lang="en-NZ" b="1" dirty="0"/>
              <a:t> </a:t>
            </a:r>
            <a:r>
              <a:rPr lang="en-NZ" b="1" dirty="0" err="1"/>
              <a:t>koeʻuhí</a:t>
            </a:r>
            <a:r>
              <a:rPr lang="en-NZ" b="1" dirty="0"/>
              <a:t> he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ʻiloʻi</a:t>
            </a:r>
            <a:r>
              <a:rPr lang="en-NZ" b="1" dirty="0"/>
              <a:t>.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 he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fie </a:t>
            </a:r>
            <a:r>
              <a:rPr lang="en-NZ" b="1" dirty="0" err="1"/>
              <a:t>ʻilo</a:t>
            </a:r>
            <a:r>
              <a:rPr lang="en-NZ" b="1" dirty="0"/>
              <a:t>.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nofoʻia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tēvoló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ʻatamaí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ʻokú</a:t>
            </a:r>
            <a:r>
              <a:rPr lang="en-NZ" b="1" dirty="0"/>
              <a:t> ne </a:t>
            </a:r>
            <a:r>
              <a:rPr lang="en-NZ" b="1" dirty="0" err="1"/>
              <a:t>taʻofi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haʻanau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moʻoní</a:t>
            </a:r>
            <a:r>
              <a:rPr lang="en-NZ" b="1" dirty="0"/>
              <a:t>: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fakamoʻuí</a:t>
            </a:r>
            <a:r>
              <a:rPr lang="en-NZ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431836" y="5625557"/>
            <a:ext cx="5328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maama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ʻení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veteange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ngāue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filí</a:t>
            </a:r>
            <a:r>
              <a:rPr lang="en-NZ" b="1" dirty="0"/>
              <a:t>, pea </a:t>
            </a:r>
            <a:r>
              <a:rPr lang="en-NZ" b="1" dirty="0" err="1"/>
              <a:t>ʻai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maama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Sīsuú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ulo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fakapoʻulí</a:t>
            </a:r>
            <a:r>
              <a:rPr lang="en-N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236604" y="1120058"/>
            <a:ext cx="958825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fie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fononga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hēvaní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fakahinohino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malú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Kuo</a:t>
            </a:r>
            <a:r>
              <a:rPr lang="en-US" sz="2400" b="1" dirty="0">
                <a:latin typeface="Constantia" panose="02030602050306030303" pitchFamily="18" charset="0"/>
              </a:rPr>
              <a:t> pau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naʻa</a:t>
            </a:r>
            <a:r>
              <a:rPr lang="en-US" sz="2400" b="1" dirty="0">
                <a:latin typeface="Constantia" panose="02030602050306030303" pitchFamily="18" charset="0"/>
              </a:rPr>
              <a:t> tau </a:t>
            </a:r>
            <a:r>
              <a:rPr lang="en-US" sz="2400" b="1" dirty="0" err="1">
                <a:latin typeface="Constantia" panose="02030602050306030303" pitchFamily="18" charset="0"/>
              </a:rPr>
              <a:t>ʻaʻeva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poto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tangatá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faingamālie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fakafanongo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leʻo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Kalaisi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folofola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kitautolú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heʻetau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fononga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fononga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moʻuí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folofolá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lea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poto</a:t>
            </a:r>
            <a:r>
              <a:rPr lang="en-US" sz="2400" b="1" dirty="0">
                <a:latin typeface="Constantia" panose="02030602050306030303" pitchFamily="18" charset="0"/>
              </a:rPr>
              <a:t>. ...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maluʻangá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muimui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Kalaisí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ʻaʻeva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potó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moʻoní</a:t>
            </a:r>
            <a:r>
              <a:rPr lang="en-US" sz="2400" b="1" dirty="0">
                <a:latin typeface="Constantia" panose="02030602050306030303" pitchFamily="18" charset="0"/>
              </a:rPr>
              <a:t>. He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tau </a:t>
            </a:r>
            <a:r>
              <a:rPr lang="en-US" sz="2400" b="1" dirty="0" err="1">
                <a:latin typeface="Constantia" panose="02030602050306030303" pitchFamily="18" charset="0"/>
              </a:rPr>
              <a:t>ʻiloʻi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ngāue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Sētané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tau </a:t>
            </a:r>
            <a:r>
              <a:rPr lang="en-US" sz="2400" b="1" dirty="0" err="1">
                <a:latin typeface="Constantia" panose="02030602050306030303" pitchFamily="18" charset="0"/>
              </a:rPr>
              <a:t>ʻilo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ʻokú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fakatoka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tauhelé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Sisu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olopoto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fili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Ne lava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fokotuʻu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malu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7389082" y="6472708"/>
            <a:ext cx="4802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</a:t>
            </a:r>
            <a:r>
              <a:rPr lang="en-N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Hotau</a:t>
            </a:r>
            <a:r>
              <a:rPr lang="en-N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Uiuiʻi</a:t>
            </a:r>
            <a:r>
              <a:rPr lang="en-N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Māʻolungá</a:t>
            </a:r>
            <a:r>
              <a:rPr lang="en-NZ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 </a:t>
            </a:r>
            <a:r>
              <a:rPr lang="en-NZ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Sānuali</a:t>
            </a:r>
            <a:r>
              <a:rPr lang="en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0"/>
            <a:ext cx="4471416" cy="70173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Pea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talaange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Sisu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kiate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kinautolu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, “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toetoe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siʻi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pe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ʻene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ʻiate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kimoutolu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ʻae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maama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.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ʻEveʻeva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lolotonga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hoʻomou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maʻu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ʻae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maama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telia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naʻa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tō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ʻae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poʻuli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kiate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kimoutolu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: he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ko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ia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ʻoku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ʻeveʻeva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ʻi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he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poʻuli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ʻoku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ʻikai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ʻilo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ia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pe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ko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ʻene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ʻalu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ki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fē</a:t>
            </a:r>
            <a:r>
              <a:rPr lang="en-U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.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Sione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12:35)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solidFill>
                  <a:srgbClr val="176653"/>
                </a:solidFill>
              </a:rPr>
              <a:t>Tau </a:t>
            </a:r>
            <a:r>
              <a:rPr lang="en-NZ" sz="2400" b="1" dirty="0" err="1">
                <a:solidFill>
                  <a:srgbClr val="176653"/>
                </a:solidFill>
              </a:rPr>
              <a:t>maʻá</a:t>
            </a:r>
            <a:r>
              <a:rPr lang="en-NZ" sz="2400" b="1" dirty="0">
                <a:solidFill>
                  <a:srgbClr val="176653"/>
                </a:solidFill>
              </a:rPr>
              <a:t> e </a:t>
            </a:r>
            <a:r>
              <a:rPr lang="en-NZ" sz="2400" b="1" dirty="0" err="1">
                <a:solidFill>
                  <a:srgbClr val="176653"/>
                </a:solidFill>
              </a:rPr>
              <a:t>moʻoní</a:t>
            </a:r>
            <a:r>
              <a:rPr lang="en-NZ" sz="2400" b="1" dirty="0">
                <a:solidFill>
                  <a:srgbClr val="1766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2400" b="1" dirty="0" err="1"/>
              <a:t>Ko</a:t>
            </a:r>
            <a:r>
              <a:rPr lang="en-NZ" sz="2400" b="1" dirty="0"/>
              <a:t> e </a:t>
            </a:r>
            <a:r>
              <a:rPr lang="en-NZ" sz="2400" b="1" dirty="0" err="1"/>
              <a:t>moʻoni</a:t>
            </a:r>
            <a:r>
              <a:rPr lang="en-NZ" sz="2400" b="1" dirty="0"/>
              <a:t> vs. </a:t>
            </a:r>
            <a:r>
              <a:rPr lang="en-NZ" sz="2400" b="1" dirty="0" err="1"/>
              <a:t>ko</a:t>
            </a:r>
            <a:r>
              <a:rPr lang="en-NZ" sz="2400" b="1" dirty="0"/>
              <a:t> e </a:t>
            </a:r>
            <a:r>
              <a:rPr lang="en-NZ" sz="2400" b="1" dirty="0" err="1"/>
              <a:t>loi</a:t>
            </a:r>
            <a:r>
              <a:rPr lang="en-NZ" sz="24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NZ" sz="2400" b="1" dirty="0" err="1"/>
              <a:t>Ko</a:t>
            </a:r>
            <a:r>
              <a:rPr lang="en-NZ" sz="2400" b="1" dirty="0"/>
              <a:t> e </a:t>
            </a:r>
            <a:r>
              <a:rPr lang="en-NZ" sz="2400" b="1" dirty="0" err="1"/>
              <a:t>feveitokaiʻaki</a:t>
            </a:r>
            <a:r>
              <a:rPr lang="en-NZ" sz="2400" b="1" dirty="0"/>
              <a:t> </a:t>
            </a:r>
            <a:r>
              <a:rPr lang="en-NZ" sz="2400" b="1" dirty="0" err="1"/>
              <a:t>ʻa</a:t>
            </a:r>
            <a:r>
              <a:rPr lang="en-NZ" sz="2400" b="1" dirty="0"/>
              <a:t> e </a:t>
            </a:r>
            <a:r>
              <a:rPr lang="en-NZ" sz="2400" b="1" dirty="0" err="1"/>
              <a:t>Siasi</a:t>
            </a:r>
            <a:r>
              <a:rPr lang="en-NZ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pt-BR" sz="2400" b="1" dirty="0">
                <a:solidFill>
                  <a:srgbClr val="791974"/>
                </a:solidFill>
              </a:rPr>
              <a:t>Tau maʻá e Folofola ʻa e ʻOtuá:</a:t>
            </a:r>
          </a:p>
          <a:p>
            <a:pPr lvl="1">
              <a:spcBef>
                <a:spcPts val="600"/>
              </a:spcBef>
            </a:pPr>
            <a:r>
              <a:rPr lang="en-NZ" sz="2400" b="1" dirty="0" err="1"/>
              <a:t>Malu</a:t>
            </a:r>
            <a:r>
              <a:rPr lang="en-NZ" sz="2400" b="1" dirty="0"/>
              <a:t> </a:t>
            </a:r>
            <a:r>
              <a:rPr lang="en-NZ" sz="2400" b="1" dirty="0" err="1"/>
              <a:t>ʻi</a:t>
            </a:r>
            <a:r>
              <a:rPr lang="en-NZ" sz="2400" b="1" dirty="0"/>
              <a:t> he </a:t>
            </a:r>
            <a:r>
              <a:rPr lang="en-NZ" sz="2400" b="1" dirty="0" err="1"/>
              <a:t>Tohi</a:t>
            </a:r>
            <a:r>
              <a:rPr lang="en-NZ" sz="2400" b="1" dirty="0"/>
              <a:t> </a:t>
            </a:r>
            <a:r>
              <a:rPr lang="en-NZ" sz="2400" b="1" dirty="0" err="1"/>
              <a:t>Tapú</a:t>
            </a:r>
            <a:r>
              <a:rPr lang="en-NZ" sz="24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NZ" sz="2400" b="1" dirty="0" err="1"/>
              <a:t>Fakaʻuhinga</a:t>
            </a:r>
            <a:r>
              <a:rPr lang="en-NZ" sz="2400" b="1" dirty="0"/>
              <a:t> </a:t>
            </a:r>
            <a:r>
              <a:rPr lang="en-NZ" sz="2400" b="1" dirty="0" err="1"/>
              <a:t>ʻa</a:t>
            </a:r>
            <a:r>
              <a:rPr lang="en-NZ" sz="2400" b="1" dirty="0"/>
              <a:t> e </a:t>
            </a:r>
            <a:r>
              <a:rPr lang="en-NZ" sz="2400" b="1" dirty="0" err="1"/>
              <a:t>tangatá</a:t>
            </a:r>
            <a:r>
              <a:rPr lang="en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en-NZ" sz="2400" b="1" dirty="0">
                <a:solidFill>
                  <a:srgbClr val="713518"/>
                </a:solidFill>
              </a:rPr>
              <a:t>Tau </a:t>
            </a:r>
            <a:r>
              <a:rPr lang="en-NZ" sz="2400" b="1" dirty="0" err="1">
                <a:solidFill>
                  <a:srgbClr val="713518"/>
                </a:solidFill>
              </a:rPr>
              <a:t>maʻa</a:t>
            </a:r>
            <a:r>
              <a:rPr lang="en-NZ" sz="2400" b="1" dirty="0">
                <a:solidFill>
                  <a:srgbClr val="713518"/>
                </a:solidFill>
              </a:rPr>
              <a:t> e </a:t>
            </a:r>
            <a:r>
              <a:rPr lang="en-NZ" sz="2400" b="1" dirty="0" err="1">
                <a:solidFill>
                  <a:srgbClr val="713518"/>
                </a:solidFill>
              </a:rPr>
              <a:t>ʻatamai</a:t>
            </a:r>
            <a:r>
              <a:rPr lang="en-NZ" sz="2400" b="1" dirty="0">
                <a:solidFill>
                  <a:srgbClr val="713518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242945" y="80561"/>
            <a:ext cx="5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 ikunaʻi pe mole ha tau ʻi he tau.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5734803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4341068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5274870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3898282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122851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06050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237118" y="2276755"/>
            <a:ext cx="5858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maluʻi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pīkitai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Sīsū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ʻ 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Moʻoní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Folofola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Māʻoniʻoní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242945" y="624660"/>
            <a:ext cx="58987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Sētane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fakatangá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faʻu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leva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palani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foʻou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fetongi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o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moʻoní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kuó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toho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miliona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moʻoni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taʻeʻaonga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TAU </a:t>
            </a:r>
            <a:r>
              <a:rPr lang="en-NZ" sz="6000" b="1" dirty="0" err="1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MAʻA</a:t>
            </a:r>
            <a:r>
              <a:rPr lang="en-NZ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 E </a:t>
            </a:r>
            <a:r>
              <a:rPr lang="en-NZ" sz="6000" b="1" dirty="0" err="1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MOʻONI</a:t>
            </a:r>
            <a:endParaRPr lang="en-NZ" sz="6000" b="1" dirty="0">
              <a:ln w="6600">
                <a:solidFill>
                  <a:srgbClr val="862256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86225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-5098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MOʻONI VS. KO E LOI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604403" y="555766"/>
            <a:ext cx="6764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"Pea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Sīsū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ʻKo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moʻoni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moʻui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   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Tamaí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tuku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kehe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auʻ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</a:t>
            </a:r>
          </a:p>
          <a:p>
            <a:pPr algn="ctr"/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NZ" sz="16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Sione</a:t>
            </a:r>
            <a:r>
              <a:rPr lang="en-NZ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91435" y="1278526"/>
            <a:ext cx="5599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Moʻoní</a:t>
            </a:r>
            <a:r>
              <a:rPr lang="en-NZ" b="1" dirty="0"/>
              <a:t> pea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tamai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(</a:t>
            </a:r>
            <a:r>
              <a:rPr lang="en-NZ" b="1" dirty="0" err="1"/>
              <a:t>Sione</a:t>
            </a:r>
            <a:r>
              <a:rPr lang="en-NZ" b="1" dirty="0"/>
              <a:t> 14:6).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, </a:t>
            </a:r>
            <a:r>
              <a:rPr lang="en-NZ" b="1" dirty="0" err="1"/>
              <a:t>falalaʻanga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moʻoní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haʻu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meiate</a:t>
            </a:r>
            <a:r>
              <a:rPr lang="en-NZ" b="1" dirty="0"/>
              <a:t> Ia. Pea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moʻoní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moʻuí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</a:t>
            </a:r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7" y="881149"/>
            <a:ext cx="2807936" cy="3650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7498" y="947019"/>
            <a:ext cx="2897753" cy="3197617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87155" y="5312832"/>
            <a:ext cx="56035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,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ngāue</a:t>
            </a:r>
            <a:r>
              <a:rPr lang="en-NZ" b="1" dirty="0"/>
              <a:t> ʻ a e </a:t>
            </a:r>
            <a:r>
              <a:rPr lang="en-NZ" b="1" dirty="0" err="1"/>
              <a:t>tēvoló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fakaʻauha</a:t>
            </a:r>
            <a:r>
              <a:rPr lang="en-NZ" b="1" dirty="0"/>
              <a:t> ʻ a e </a:t>
            </a:r>
            <a:r>
              <a:rPr lang="en-NZ" b="1" dirty="0" err="1"/>
              <a:t>Tohi</a:t>
            </a:r>
            <a:r>
              <a:rPr lang="en-NZ" b="1" dirty="0"/>
              <a:t> </a:t>
            </a:r>
            <a:r>
              <a:rPr lang="en-NZ" b="1" dirty="0" err="1"/>
              <a:t>Tapú</a:t>
            </a:r>
            <a:r>
              <a:rPr lang="en-NZ" b="1" dirty="0"/>
              <a:t>, ʻ </a:t>
            </a:r>
            <a:r>
              <a:rPr lang="en-NZ" b="1" dirty="0" err="1"/>
              <a:t>aki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fufuuʻi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mioʻi</a:t>
            </a:r>
            <a:r>
              <a:rPr lang="en-NZ" b="1" dirty="0"/>
              <a:t> </a:t>
            </a:r>
            <a:r>
              <a:rPr lang="en-NZ" b="1" dirty="0" err="1"/>
              <a:t>ia.</a:t>
            </a:r>
            <a:r>
              <a:rPr lang="en-NZ" b="1" dirty="0"/>
              <a:t> Pea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lavaʻi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(</a:t>
            </a: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kakato</a:t>
            </a:r>
            <a:r>
              <a:rPr lang="en-NZ" b="1" dirty="0"/>
              <a:t>)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Siasi</a:t>
            </a:r>
            <a:r>
              <a:rPr lang="en-NZ" b="1" dirty="0"/>
              <a:t> Loma, </a:t>
            </a:r>
            <a:r>
              <a:rPr lang="en-NZ" b="1" dirty="0" err="1"/>
              <a:t>lolotonga</a:t>
            </a:r>
            <a:r>
              <a:rPr lang="en-NZ" b="1" dirty="0"/>
              <a:t> e </a:t>
            </a:r>
            <a:r>
              <a:rPr lang="en-NZ" b="1" dirty="0" err="1"/>
              <a:t>kuonga</a:t>
            </a:r>
            <a:r>
              <a:rPr lang="en-NZ" b="1" dirty="0"/>
              <a:t> </a:t>
            </a:r>
            <a:r>
              <a:rPr lang="en-NZ" b="1" dirty="0" err="1"/>
              <a:t>Lotoloto</a:t>
            </a:r>
            <a:r>
              <a:rPr lang="en-NZ" b="1" dirty="0"/>
              <a:t> (</a:t>
            </a:r>
            <a:r>
              <a:rPr lang="en-NZ" b="1" dirty="0" err="1"/>
              <a:t>naʻe</a:t>
            </a:r>
            <a:r>
              <a:rPr lang="en-NZ" b="1" dirty="0"/>
              <a:t> toe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"</a:t>
            </a:r>
            <a:r>
              <a:rPr lang="en-NZ" b="1" dirty="0" err="1"/>
              <a:t>kuonga</a:t>
            </a:r>
            <a:r>
              <a:rPr lang="en-NZ" b="1" dirty="0"/>
              <a:t> </a:t>
            </a:r>
            <a:r>
              <a:rPr lang="en-NZ" b="1" dirty="0" err="1"/>
              <a:t>fakapoʻuli</a:t>
            </a:r>
            <a:r>
              <a:rPr lang="en-NZ" b="1" dirty="0"/>
              <a:t>")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43171" y="4316114"/>
            <a:ext cx="559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filí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Tohi</a:t>
            </a:r>
            <a:r>
              <a:rPr lang="en-NZ" b="1" dirty="0"/>
              <a:t> </a:t>
            </a:r>
            <a:r>
              <a:rPr lang="en-NZ" b="1" dirty="0" err="1"/>
              <a:t>Tapú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tupuʻanga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: "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tohi</a:t>
            </a:r>
            <a:r>
              <a:rPr lang="en-NZ" b="1" dirty="0"/>
              <a:t>" (</a:t>
            </a:r>
            <a:r>
              <a:rPr lang="en-NZ" b="1" dirty="0" err="1"/>
              <a:t>Matiu</a:t>
            </a:r>
            <a:r>
              <a:rPr lang="en-NZ" b="1" dirty="0"/>
              <a:t> 4:4; 21:13).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43171" y="2746454"/>
            <a:ext cx="55992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kehé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Sētané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tamai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loí</a:t>
            </a:r>
            <a:r>
              <a:rPr lang="en-NZ" b="1" dirty="0"/>
              <a:t> (</a:t>
            </a:r>
            <a:r>
              <a:rPr lang="en-NZ" b="1" dirty="0" err="1"/>
              <a:t>Sione</a:t>
            </a:r>
            <a:r>
              <a:rPr lang="en-NZ" b="1" dirty="0"/>
              <a:t> 8:44).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kākā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, ʻ a e </a:t>
            </a:r>
            <a:r>
              <a:rPr lang="en-NZ" b="1" dirty="0" err="1"/>
              <a:t>kākā</a:t>
            </a:r>
            <a:r>
              <a:rPr lang="en-NZ" b="1" dirty="0"/>
              <a:t> </a:t>
            </a:r>
            <a:r>
              <a:rPr lang="en-NZ" b="1" dirty="0" err="1"/>
              <a:t>kākā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, ʻ a e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tonoʻí</a:t>
            </a:r>
            <a:r>
              <a:rPr lang="en-NZ" b="1" dirty="0"/>
              <a:t>,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haʻu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meiate</a:t>
            </a:r>
            <a:r>
              <a:rPr lang="en-NZ" b="1" dirty="0"/>
              <a:t> </a:t>
            </a:r>
            <a:r>
              <a:rPr lang="en-NZ" b="1" dirty="0" err="1"/>
              <a:t>ia.</a:t>
            </a:r>
            <a:r>
              <a:rPr lang="en-NZ" b="1" dirty="0"/>
              <a:t> Pea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heʻenau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loí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maté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rgbClr val="A400A4"/>
                </a:solidFill>
              </a:rPr>
              <a:t>KO E LILIU ʻO E SIASÍ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455693" y="546441"/>
            <a:ext cx="1128061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"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ʻiloʻi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hili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ʻeku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mavahé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hū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fanga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ulofi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fītaʻá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pea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fakahaofi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tākangá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tokolahi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tuʻu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hake pea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fakakeheʻi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moʻoní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koeʻuhí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tohoakiʻi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ākongá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muimui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Ngāue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20:29-30).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7009" y="1486088"/>
            <a:ext cx="7653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fakamāvae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mātuʻa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ʻEfesoó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fakahaaʻi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hohaʻa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palopalema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fakalotofonua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fehangahangai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kahaʻú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Ngāue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20:29 - 30).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Z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Fekai</a:t>
            </a:r>
            <a:r>
              <a:rPr lang="en-NZ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fanga</a:t>
            </a:r>
            <a:r>
              <a:rPr lang="en-NZ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ulofi</a:t>
            </a:r>
            <a:r>
              <a:rPr lang="en-NZ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64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311 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tofanga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Siasí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kakaha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Puleʻanga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tangata</a:t>
            </a:r>
            <a:r>
              <a:rPr lang="en-NZ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paongataʻa</a:t>
            </a:r>
            <a:r>
              <a:rPr lang="en-NZ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senituli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fakafeʻiloaki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tangata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uluí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Siasí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enau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fakapanganí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moʻoní</a:t>
            </a:r>
            <a:r>
              <a:rPr lang="en-NZ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3940273" y="4163285"/>
            <a:ext cx="3523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fakaʻaongaʻi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Sētane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lotó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fakameleʻi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moʻoní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fakafeʻiloaki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tamapuá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Sāpaté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Siasí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4033307"/>
              <a:ext cx="1424573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Z" sz="1200" b="1" dirty="0" err="1"/>
                <a:t>Naʻe</a:t>
              </a:r>
              <a:r>
                <a:rPr lang="en-NZ" sz="1200" b="1" dirty="0"/>
                <a:t> toe </a:t>
              </a:r>
              <a:r>
                <a:rPr lang="en-NZ" sz="1200" b="1" dirty="0" err="1"/>
                <a:t>fakaʻaongaʻi</a:t>
              </a:r>
              <a:r>
                <a:rPr lang="en-NZ" sz="1200" b="1" dirty="0"/>
                <a:t> </a:t>
              </a:r>
              <a:r>
                <a:rPr lang="en-NZ" sz="1200" b="1" dirty="0" err="1"/>
                <a:t>ʻa</a:t>
              </a:r>
              <a:r>
                <a:rPr lang="en-NZ" sz="1200" b="1" dirty="0"/>
                <a:t> e </a:t>
              </a:r>
              <a:r>
                <a:rPr lang="en-NZ" sz="1200" b="1" dirty="0" err="1"/>
                <a:t>ʻimisi</a:t>
              </a:r>
              <a:r>
                <a:rPr lang="en-NZ" sz="1200" b="1" dirty="0"/>
                <a:t> </a:t>
              </a:r>
              <a:r>
                <a:rPr lang="en-NZ" sz="1200" b="1" dirty="0" err="1"/>
                <a:t>ʻo</a:t>
              </a:r>
              <a:r>
                <a:rPr lang="en-NZ" sz="1200" b="1" dirty="0"/>
                <a:t> e </a:t>
              </a:r>
              <a:r>
                <a:rPr lang="en-NZ" sz="1200" b="1" dirty="0" err="1"/>
                <a:t>ʻOtua</a:t>
              </a:r>
              <a:r>
                <a:rPr lang="en-NZ" sz="1200" b="1" dirty="0"/>
                <a:t> Loma Jupiter </a:t>
              </a:r>
              <a:r>
                <a:rPr lang="en-NZ" sz="1200" b="1" dirty="0" err="1"/>
                <a:t>ʻi</a:t>
              </a:r>
              <a:r>
                <a:rPr lang="en-NZ" sz="1200" b="1" dirty="0"/>
                <a:t> he </a:t>
              </a:r>
              <a:r>
                <a:rPr lang="en-NZ" sz="1200" b="1" dirty="0" err="1"/>
                <a:t>moʻunga</a:t>
              </a:r>
              <a:r>
                <a:rPr lang="en-NZ" sz="1200" b="1" dirty="0"/>
                <a:t> Capitoline </a:t>
              </a:r>
              <a:r>
                <a:rPr lang="en-NZ" sz="1200" b="1" dirty="0" err="1"/>
                <a:t>ʻi</a:t>
              </a:r>
              <a:r>
                <a:rPr lang="en-NZ" sz="1200" b="1" dirty="0"/>
                <a:t> Loma pea </a:t>
              </a:r>
              <a:r>
                <a:rPr lang="en-NZ" sz="1200" b="1" dirty="0" err="1"/>
                <a:t>liliu</a:t>
              </a:r>
              <a:r>
                <a:rPr lang="en-NZ" sz="1200" b="1" dirty="0"/>
                <a:t> </a:t>
              </a:r>
              <a:r>
                <a:rPr lang="en-NZ" sz="1200" b="1" dirty="0" err="1"/>
                <a:t>ki</a:t>
              </a:r>
              <a:r>
                <a:rPr lang="en-NZ" sz="1200" b="1" dirty="0"/>
                <a:t> ha </a:t>
              </a:r>
              <a:r>
                <a:rPr lang="en-NZ" sz="1200" b="1" dirty="0" err="1"/>
                <a:t>ʻimisi</a:t>
              </a:r>
              <a:r>
                <a:rPr lang="en-NZ" sz="1200" b="1" dirty="0"/>
                <a:t> </a:t>
              </a:r>
              <a:r>
                <a:rPr lang="en-NZ" sz="1200" b="1" dirty="0" err="1"/>
                <a:t>ʻo</a:t>
              </a:r>
              <a:r>
                <a:rPr lang="en-NZ" sz="1200" b="1" dirty="0"/>
                <a:t> e </a:t>
              </a:r>
              <a:r>
                <a:rPr lang="en-NZ" sz="1200" b="1" dirty="0" err="1"/>
                <a:t>Siasi</a:t>
              </a:r>
              <a:r>
                <a:rPr lang="en-NZ" sz="1200" b="1" dirty="0"/>
                <a:t> </a:t>
              </a:r>
              <a:r>
                <a:rPr lang="en-NZ" sz="1200" b="1" dirty="0" err="1"/>
                <a:t>ko</a:t>
              </a:r>
              <a:r>
                <a:rPr lang="en-NZ" sz="1200" b="1" dirty="0"/>
                <a:t> Pita</a:t>
              </a:r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9" y="414027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14027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594139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Hangē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kikite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fehālaaki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tuʻu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aʻu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ngataʻangá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ʻiate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kinautolu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ʻilo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moʻoní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2:7-12).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makatuʻunga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fakaʻosi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feveitokaiʻaki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Sapate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459504"/>
            <a:ext cx="9278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TAU KI HE FOLOFOLA </a:t>
            </a:r>
            <a:r>
              <a:rPr lang="en-NZ" sz="6000" b="1" dirty="0" err="1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ʻA</a:t>
            </a:r>
            <a:r>
              <a:rPr lang="en-NZ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 E </a:t>
            </a:r>
            <a:r>
              <a:rPr lang="en-NZ" sz="6000" b="1" dirty="0" err="1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ʻOTUÁ</a:t>
            </a:r>
            <a:endParaRPr lang="en-NZ" sz="6000" b="1" dirty="0">
              <a:ln w="6600">
                <a:solidFill>
                  <a:srgbClr val="5E2F0C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5E2F0C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MALUʻI ʻ I HE TOHI TAPÚ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868680" y="569603"/>
            <a:ext cx="10780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Fakamāʻoniʻoniʻi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ʻaki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moʻoní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hoʻo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moʻoni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Sione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942958" y="923995"/>
            <a:ext cx="724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Tohi</a:t>
            </a:r>
            <a:r>
              <a:rPr lang="en-US" b="1" dirty="0"/>
              <a:t> </a:t>
            </a:r>
            <a:r>
              <a:rPr lang="en-US" b="1" dirty="0" err="1"/>
              <a:t>Tapú</a:t>
            </a:r>
            <a:r>
              <a:rPr lang="en-US" b="1" dirty="0"/>
              <a:t> </a:t>
            </a:r>
            <a:r>
              <a:rPr lang="en-US" b="1" dirty="0" err="1"/>
              <a:t>ko</a:t>
            </a:r>
            <a:r>
              <a:rPr lang="en-US" b="1" dirty="0"/>
              <a:t> e </a:t>
            </a:r>
            <a:r>
              <a:rPr lang="en-US" b="1" dirty="0" err="1"/>
              <a:t>fakahā</a:t>
            </a:r>
            <a:r>
              <a:rPr lang="en-US" b="1" dirty="0"/>
              <a:t> </a:t>
            </a:r>
            <a:r>
              <a:rPr lang="en-US" b="1" dirty="0" err="1"/>
              <a:t>taʻealafakalava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finangalo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ʻOtuá</a:t>
            </a:r>
            <a:r>
              <a:rPr lang="en-US" b="1" dirty="0"/>
              <a:t>. </a:t>
            </a:r>
            <a:r>
              <a:rPr lang="en-US" b="1" dirty="0" err="1"/>
              <a:t>ʻOkú</a:t>
            </a:r>
            <a:r>
              <a:rPr lang="en-US" b="1" dirty="0"/>
              <a:t> ne </a:t>
            </a:r>
            <a:r>
              <a:rPr lang="en-US" b="1" dirty="0" err="1"/>
              <a:t>ʻomi</a:t>
            </a:r>
            <a:r>
              <a:rPr lang="en-US" b="1" dirty="0"/>
              <a:t> e </a:t>
            </a:r>
            <a:r>
              <a:rPr lang="en-US" b="1" dirty="0" err="1"/>
              <a:t>palani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Langí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he </a:t>
            </a:r>
            <a:r>
              <a:rPr lang="en-US" b="1" dirty="0" err="1"/>
              <a:t>fakamoʻui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faʻahinga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</a:t>
            </a:r>
            <a:r>
              <a:rPr lang="en-US" b="1" dirty="0" err="1"/>
              <a:t>tangatá</a:t>
            </a:r>
            <a:r>
              <a:rPr lang="en-US" b="1" dirty="0"/>
              <a:t>.</a:t>
            </a:r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47102" y="4942616"/>
            <a:ext cx="5128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tau </a:t>
            </a:r>
            <a:r>
              <a:rPr lang="en-NZ" b="1" dirty="0" err="1"/>
              <a:t>fakasītuʻaʻi</a:t>
            </a:r>
            <a:r>
              <a:rPr lang="en-NZ" b="1" dirty="0"/>
              <a:t> </a:t>
            </a:r>
            <a:r>
              <a:rPr lang="en-NZ" b="1" dirty="0" err="1"/>
              <a:t>hano</a:t>
            </a:r>
            <a:r>
              <a:rPr lang="en-NZ" b="1" dirty="0"/>
              <a:t> </a:t>
            </a:r>
            <a:r>
              <a:rPr lang="en-NZ" b="1" dirty="0" err="1"/>
              <a:t>konga</a:t>
            </a:r>
            <a:r>
              <a:rPr lang="en-NZ" b="1" dirty="0"/>
              <a:t> (</a:t>
            </a:r>
            <a:r>
              <a:rPr lang="en-NZ" b="1" dirty="0" err="1"/>
              <a:t>hangē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ʻení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fakamatala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Fakatupú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Sēnesi</a:t>
            </a:r>
            <a:r>
              <a:rPr lang="en-NZ" b="1" dirty="0"/>
              <a:t> 1 </a:t>
            </a:r>
            <a:r>
              <a:rPr lang="en-NZ" b="1" dirty="0" err="1"/>
              <a:t>mo</a:t>
            </a:r>
            <a:r>
              <a:rPr lang="en-NZ" b="1" dirty="0"/>
              <a:t> e 2), </a:t>
            </a: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fakafisingaʻi</a:t>
            </a:r>
            <a:r>
              <a:rPr lang="en-NZ" b="1" dirty="0"/>
              <a:t> ha </a:t>
            </a:r>
            <a:r>
              <a:rPr lang="en-NZ" b="1" dirty="0" err="1"/>
              <a:t>taha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tokāteline</a:t>
            </a:r>
            <a:r>
              <a:rPr lang="en-NZ" b="1" dirty="0"/>
              <a:t> </a:t>
            </a:r>
            <a:r>
              <a:rPr lang="en-NZ" b="1" dirty="0" err="1"/>
              <a:t>ʻokú</a:t>
            </a:r>
            <a:r>
              <a:rPr lang="en-NZ" b="1" dirty="0"/>
              <a:t> ne </a:t>
            </a:r>
            <a:r>
              <a:rPr lang="en-NZ" b="1" dirty="0" err="1"/>
              <a:t>akoʻí</a:t>
            </a:r>
            <a:r>
              <a:rPr lang="en-NZ" b="1" dirty="0"/>
              <a:t>. Pea ...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hā</a:t>
            </a:r>
            <a:r>
              <a:rPr lang="en-NZ" b="1" dirty="0"/>
              <a:t> ʻ a e </a:t>
            </a:r>
            <a:r>
              <a:rPr lang="en-NZ" b="1" dirty="0" err="1"/>
              <a:t>maluʻanga</a:t>
            </a:r>
            <a:r>
              <a:rPr lang="en-NZ" b="1" dirty="0"/>
              <a:t> ʻ e lava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falala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toenga</a:t>
            </a:r>
            <a:r>
              <a:rPr lang="en-NZ" b="1" dirty="0"/>
              <a:t> ʻ o e </a:t>
            </a:r>
            <a:r>
              <a:rPr lang="en-NZ" b="1" dirty="0" err="1"/>
              <a:t>Tohi</a:t>
            </a:r>
            <a:r>
              <a:rPr lang="en-NZ" b="1" dirty="0"/>
              <a:t> </a:t>
            </a:r>
            <a:r>
              <a:rPr lang="en-NZ" b="1" dirty="0" err="1"/>
              <a:t>Tapú</a:t>
            </a:r>
            <a:r>
              <a:rPr lang="en-NZ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3641567"/>
            <a:ext cx="3517035" cy="1015663"/>
          </a:xfrm>
          <a:custGeom>
            <a:avLst/>
            <a:gdLst>
              <a:gd name="connsiteX0" fmla="*/ 0 w 3517035"/>
              <a:gd name="connsiteY0" fmla="*/ 0 h 1015663"/>
              <a:gd name="connsiteX1" fmla="*/ 586173 w 3517035"/>
              <a:gd name="connsiteY1" fmla="*/ 0 h 1015663"/>
              <a:gd name="connsiteX2" fmla="*/ 1102004 w 3517035"/>
              <a:gd name="connsiteY2" fmla="*/ 0 h 1015663"/>
              <a:gd name="connsiteX3" fmla="*/ 1617836 w 3517035"/>
              <a:gd name="connsiteY3" fmla="*/ 0 h 1015663"/>
              <a:gd name="connsiteX4" fmla="*/ 2204009 w 3517035"/>
              <a:gd name="connsiteY4" fmla="*/ 0 h 1015663"/>
              <a:gd name="connsiteX5" fmla="*/ 2755011 w 3517035"/>
              <a:gd name="connsiteY5" fmla="*/ 0 h 1015663"/>
              <a:gd name="connsiteX6" fmla="*/ 3517035 w 3517035"/>
              <a:gd name="connsiteY6" fmla="*/ 0 h 1015663"/>
              <a:gd name="connsiteX7" fmla="*/ 3517035 w 3517035"/>
              <a:gd name="connsiteY7" fmla="*/ 487518 h 1015663"/>
              <a:gd name="connsiteX8" fmla="*/ 3517035 w 3517035"/>
              <a:gd name="connsiteY8" fmla="*/ 1015663 h 1015663"/>
              <a:gd name="connsiteX9" fmla="*/ 2930863 w 3517035"/>
              <a:gd name="connsiteY9" fmla="*/ 1015663 h 1015663"/>
              <a:gd name="connsiteX10" fmla="*/ 2379860 w 3517035"/>
              <a:gd name="connsiteY10" fmla="*/ 1015663 h 1015663"/>
              <a:gd name="connsiteX11" fmla="*/ 1723347 w 3517035"/>
              <a:gd name="connsiteY11" fmla="*/ 1015663 h 1015663"/>
              <a:gd name="connsiteX12" fmla="*/ 1207515 w 3517035"/>
              <a:gd name="connsiteY12" fmla="*/ 1015663 h 1015663"/>
              <a:gd name="connsiteX13" fmla="*/ 691684 w 3517035"/>
              <a:gd name="connsiteY13" fmla="*/ 1015663 h 1015663"/>
              <a:gd name="connsiteX14" fmla="*/ 0 w 3517035"/>
              <a:gd name="connsiteY14" fmla="*/ 1015663 h 1015663"/>
              <a:gd name="connsiteX15" fmla="*/ 0 w 3517035"/>
              <a:gd name="connsiteY15" fmla="*/ 497675 h 1015663"/>
              <a:gd name="connsiteX16" fmla="*/ 0 w 3517035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7035" h="1015663" fill="none" extrusionOk="0">
                <a:moveTo>
                  <a:pt x="0" y="0"/>
                </a:moveTo>
                <a:cubicBezTo>
                  <a:pt x="259427" y="-58462"/>
                  <a:pt x="326568" y="45595"/>
                  <a:pt x="586173" y="0"/>
                </a:cubicBezTo>
                <a:cubicBezTo>
                  <a:pt x="845778" y="-45595"/>
                  <a:pt x="881966" y="47770"/>
                  <a:pt x="1102004" y="0"/>
                </a:cubicBezTo>
                <a:cubicBezTo>
                  <a:pt x="1322042" y="-47770"/>
                  <a:pt x="1392639" y="8542"/>
                  <a:pt x="1617836" y="0"/>
                </a:cubicBezTo>
                <a:cubicBezTo>
                  <a:pt x="1843033" y="-8542"/>
                  <a:pt x="1940897" y="11874"/>
                  <a:pt x="2204009" y="0"/>
                </a:cubicBezTo>
                <a:cubicBezTo>
                  <a:pt x="2467121" y="-11874"/>
                  <a:pt x="2518216" y="22961"/>
                  <a:pt x="2755011" y="0"/>
                </a:cubicBezTo>
                <a:cubicBezTo>
                  <a:pt x="2991806" y="-22961"/>
                  <a:pt x="3210975" y="37128"/>
                  <a:pt x="3517035" y="0"/>
                </a:cubicBezTo>
                <a:cubicBezTo>
                  <a:pt x="3572553" y="221136"/>
                  <a:pt x="3473285" y="334133"/>
                  <a:pt x="3517035" y="487518"/>
                </a:cubicBezTo>
                <a:cubicBezTo>
                  <a:pt x="3560785" y="640903"/>
                  <a:pt x="3456773" y="772221"/>
                  <a:pt x="3517035" y="1015663"/>
                </a:cubicBezTo>
                <a:cubicBezTo>
                  <a:pt x="3275393" y="1023637"/>
                  <a:pt x="3146537" y="1004221"/>
                  <a:pt x="2930863" y="1015663"/>
                </a:cubicBezTo>
                <a:cubicBezTo>
                  <a:pt x="2715189" y="1027105"/>
                  <a:pt x="2587089" y="1000060"/>
                  <a:pt x="2379860" y="1015663"/>
                </a:cubicBezTo>
                <a:cubicBezTo>
                  <a:pt x="2172631" y="1031266"/>
                  <a:pt x="1884911" y="1000482"/>
                  <a:pt x="1723347" y="1015663"/>
                </a:cubicBezTo>
                <a:cubicBezTo>
                  <a:pt x="1561783" y="1030844"/>
                  <a:pt x="1408954" y="975057"/>
                  <a:pt x="1207515" y="1015663"/>
                </a:cubicBezTo>
                <a:cubicBezTo>
                  <a:pt x="1006076" y="1056269"/>
                  <a:pt x="918833" y="1014708"/>
                  <a:pt x="691684" y="1015663"/>
                </a:cubicBezTo>
                <a:cubicBezTo>
                  <a:pt x="464535" y="1016618"/>
                  <a:pt x="248730" y="957549"/>
                  <a:pt x="0" y="1015663"/>
                </a:cubicBezTo>
                <a:cubicBezTo>
                  <a:pt x="-56877" y="769209"/>
                  <a:pt x="33108" y="643748"/>
                  <a:pt x="0" y="497675"/>
                </a:cubicBezTo>
                <a:cubicBezTo>
                  <a:pt x="-33108" y="351602"/>
                  <a:pt x="4357" y="220356"/>
                  <a:pt x="0" y="0"/>
                </a:cubicBezTo>
                <a:close/>
              </a:path>
              <a:path w="3517035" h="1015663" stroke="0" extrusionOk="0">
                <a:moveTo>
                  <a:pt x="0" y="0"/>
                </a:moveTo>
                <a:cubicBezTo>
                  <a:pt x="187952" y="-20116"/>
                  <a:pt x="265261" y="28839"/>
                  <a:pt x="515832" y="0"/>
                </a:cubicBezTo>
                <a:cubicBezTo>
                  <a:pt x="766403" y="-28839"/>
                  <a:pt x="958084" y="66497"/>
                  <a:pt x="1172345" y="0"/>
                </a:cubicBezTo>
                <a:cubicBezTo>
                  <a:pt x="1386606" y="-66497"/>
                  <a:pt x="1452911" y="5875"/>
                  <a:pt x="1653006" y="0"/>
                </a:cubicBezTo>
                <a:cubicBezTo>
                  <a:pt x="1853101" y="-5875"/>
                  <a:pt x="2106135" y="67709"/>
                  <a:pt x="2274349" y="0"/>
                </a:cubicBezTo>
                <a:cubicBezTo>
                  <a:pt x="2442563" y="-67709"/>
                  <a:pt x="2703075" y="6366"/>
                  <a:pt x="2860522" y="0"/>
                </a:cubicBezTo>
                <a:cubicBezTo>
                  <a:pt x="3017969" y="-6366"/>
                  <a:pt x="3381367" y="7828"/>
                  <a:pt x="3517035" y="0"/>
                </a:cubicBezTo>
                <a:cubicBezTo>
                  <a:pt x="3519760" y="198394"/>
                  <a:pt x="3487580" y="328515"/>
                  <a:pt x="3517035" y="487518"/>
                </a:cubicBezTo>
                <a:cubicBezTo>
                  <a:pt x="3546490" y="646521"/>
                  <a:pt x="3475209" y="789465"/>
                  <a:pt x="3517035" y="1015663"/>
                </a:cubicBezTo>
                <a:cubicBezTo>
                  <a:pt x="3393674" y="1026501"/>
                  <a:pt x="3184230" y="977720"/>
                  <a:pt x="3001203" y="1015663"/>
                </a:cubicBezTo>
                <a:cubicBezTo>
                  <a:pt x="2818176" y="1053606"/>
                  <a:pt x="2603295" y="945454"/>
                  <a:pt x="2344690" y="1015663"/>
                </a:cubicBezTo>
                <a:cubicBezTo>
                  <a:pt x="2086085" y="1085872"/>
                  <a:pt x="1936986" y="976494"/>
                  <a:pt x="1688177" y="1015663"/>
                </a:cubicBezTo>
                <a:cubicBezTo>
                  <a:pt x="1439368" y="1054832"/>
                  <a:pt x="1203302" y="987892"/>
                  <a:pt x="1066834" y="1015663"/>
                </a:cubicBezTo>
                <a:cubicBezTo>
                  <a:pt x="930366" y="1043434"/>
                  <a:pt x="803233" y="1012610"/>
                  <a:pt x="551002" y="1015663"/>
                </a:cubicBezTo>
                <a:cubicBezTo>
                  <a:pt x="298771" y="1018716"/>
                  <a:pt x="199623" y="977695"/>
                  <a:pt x="0" y="1015663"/>
                </a:cubicBezTo>
                <a:cubicBezTo>
                  <a:pt x="-5204" y="777892"/>
                  <a:pt x="40693" y="740264"/>
                  <a:pt x="0" y="538301"/>
                </a:cubicBezTo>
                <a:cubicBezTo>
                  <a:pt x="-40693" y="336338"/>
                  <a:pt x="25393" y="15570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Ko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hoʻomou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leá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ko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tūhulu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ki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hoku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vaʻé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ko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maama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ʻi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hoku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6">
                    <a:lumMod val="50000"/>
                  </a:schemeClr>
                </a:solidFill>
              </a:rPr>
              <a:t>halá</a:t>
            </a:r>
            <a:r>
              <a:rPr lang="en-NZ" sz="2000" b="1" dirty="0">
                <a:solidFill>
                  <a:schemeClr val="accent6">
                    <a:lumMod val="50000"/>
                  </a:schemeClr>
                </a:solidFill>
              </a:rPr>
              <a:t>"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(Saame 119:105)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5069797"/>
            <a:ext cx="3517035" cy="1554272"/>
          </a:xfrm>
          <a:custGeom>
            <a:avLst/>
            <a:gdLst>
              <a:gd name="connsiteX0" fmla="*/ 0 w 3517035"/>
              <a:gd name="connsiteY0" fmla="*/ 0 h 1554272"/>
              <a:gd name="connsiteX1" fmla="*/ 480661 w 3517035"/>
              <a:gd name="connsiteY1" fmla="*/ 0 h 1554272"/>
              <a:gd name="connsiteX2" fmla="*/ 1066834 w 3517035"/>
              <a:gd name="connsiteY2" fmla="*/ 0 h 1554272"/>
              <a:gd name="connsiteX3" fmla="*/ 1617836 w 3517035"/>
              <a:gd name="connsiteY3" fmla="*/ 0 h 1554272"/>
              <a:gd name="connsiteX4" fmla="*/ 2098498 w 3517035"/>
              <a:gd name="connsiteY4" fmla="*/ 0 h 1554272"/>
              <a:gd name="connsiteX5" fmla="*/ 2614329 w 3517035"/>
              <a:gd name="connsiteY5" fmla="*/ 0 h 1554272"/>
              <a:gd name="connsiteX6" fmla="*/ 3517035 w 3517035"/>
              <a:gd name="connsiteY6" fmla="*/ 0 h 1554272"/>
              <a:gd name="connsiteX7" fmla="*/ 3517035 w 3517035"/>
              <a:gd name="connsiteY7" fmla="*/ 533633 h 1554272"/>
              <a:gd name="connsiteX8" fmla="*/ 3517035 w 3517035"/>
              <a:gd name="connsiteY8" fmla="*/ 1036181 h 1554272"/>
              <a:gd name="connsiteX9" fmla="*/ 3517035 w 3517035"/>
              <a:gd name="connsiteY9" fmla="*/ 1554272 h 1554272"/>
              <a:gd name="connsiteX10" fmla="*/ 2895692 w 3517035"/>
              <a:gd name="connsiteY10" fmla="*/ 1554272 h 1554272"/>
              <a:gd name="connsiteX11" fmla="*/ 2379860 w 3517035"/>
              <a:gd name="connsiteY11" fmla="*/ 1554272 h 1554272"/>
              <a:gd name="connsiteX12" fmla="*/ 1899199 w 3517035"/>
              <a:gd name="connsiteY12" fmla="*/ 1554272 h 1554272"/>
              <a:gd name="connsiteX13" fmla="*/ 1277856 w 3517035"/>
              <a:gd name="connsiteY13" fmla="*/ 1554272 h 1554272"/>
              <a:gd name="connsiteX14" fmla="*/ 691684 w 3517035"/>
              <a:gd name="connsiteY14" fmla="*/ 1554272 h 1554272"/>
              <a:gd name="connsiteX15" fmla="*/ 0 w 3517035"/>
              <a:gd name="connsiteY15" fmla="*/ 1554272 h 1554272"/>
              <a:gd name="connsiteX16" fmla="*/ 0 w 3517035"/>
              <a:gd name="connsiteY16" fmla="*/ 1020639 h 1554272"/>
              <a:gd name="connsiteX17" fmla="*/ 0 w 3517035"/>
              <a:gd name="connsiteY17" fmla="*/ 533633 h 1554272"/>
              <a:gd name="connsiteX18" fmla="*/ 0 w 3517035"/>
              <a:gd name="connsiteY18" fmla="*/ 0 h 155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7035" h="1554272" fill="none" extrusionOk="0">
                <a:moveTo>
                  <a:pt x="0" y="0"/>
                </a:moveTo>
                <a:cubicBezTo>
                  <a:pt x="203186" y="-29593"/>
                  <a:pt x="353268" y="27612"/>
                  <a:pt x="480661" y="0"/>
                </a:cubicBezTo>
                <a:cubicBezTo>
                  <a:pt x="608054" y="-27612"/>
                  <a:pt x="803722" y="11874"/>
                  <a:pt x="1066834" y="0"/>
                </a:cubicBezTo>
                <a:cubicBezTo>
                  <a:pt x="1329946" y="-11874"/>
                  <a:pt x="1381041" y="22961"/>
                  <a:pt x="1617836" y="0"/>
                </a:cubicBezTo>
                <a:cubicBezTo>
                  <a:pt x="1854631" y="-22961"/>
                  <a:pt x="1976684" y="41247"/>
                  <a:pt x="2098498" y="0"/>
                </a:cubicBezTo>
                <a:cubicBezTo>
                  <a:pt x="2220312" y="-41247"/>
                  <a:pt x="2454022" y="16640"/>
                  <a:pt x="2614329" y="0"/>
                </a:cubicBezTo>
                <a:cubicBezTo>
                  <a:pt x="2774636" y="-16640"/>
                  <a:pt x="3133180" y="25429"/>
                  <a:pt x="3517035" y="0"/>
                </a:cubicBezTo>
                <a:cubicBezTo>
                  <a:pt x="3536343" y="206955"/>
                  <a:pt x="3491452" y="327865"/>
                  <a:pt x="3517035" y="533633"/>
                </a:cubicBezTo>
                <a:cubicBezTo>
                  <a:pt x="3542618" y="739401"/>
                  <a:pt x="3469002" y="787357"/>
                  <a:pt x="3517035" y="1036181"/>
                </a:cubicBezTo>
                <a:cubicBezTo>
                  <a:pt x="3565068" y="1285005"/>
                  <a:pt x="3459257" y="1325471"/>
                  <a:pt x="3517035" y="1554272"/>
                </a:cubicBezTo>
                <a:cubicBezTo>
                  <a:pt x="3252345" y="1598660"/>
                  <a:pt x="3122052" y="1509089"/>
                  <a:pt x="2895692" y="1554272"/>
                </a:cubicBezTo>
                <a:cubicBezTo>
                  <a:pt x="2669332" y="1599455"/>
                  <a:pt x="2611676" y="1554101"/>
                  <a:pt x="2379860" y="1554272"/>
                </a:cubicBezTo>
                <a:cubicBezTo>
                  <a:pt x="2148044" y="1554443"/>
                  <a:pt x="2062082" y="1506403"/>
                  <a:pt x="1899199" y="1554272"/>
                </a:cubicBezTo>
                <a:cubicBezTo>
                  <a:pt x="1736316" y="1602141"/>
                  <a:pt x="1449870" y="1537958"/>
                  <a:pt x="1277856" y="1554272"/>
                </a:cubicBezTo>
                <a:cubicBezTo>
                  <a:pt x="1105842" y="1570586"/>
                  <a:pt x="904385" y="1509399"/>
                  <a:pt x="691684" y="1554272"/>
                </a:cubicBezTo>
                <a:cubicBezTo>
                  <a:pt x="478983" y="1599145"/>
                  <a:pt x="272022" y="1483343"/>
                  <a:pt x="0" y="1554272"/>
                </a:cubicBezTo>
                <a:cubicBezTo>
                  <a:pt x="-9590" y="1328807"/>
                  <a:pt x="36357" y="1195010"/>
                  <a:pt x="0" y="1020639"/>
                </a:cubicBezTo>
                <a:cubicBezTo>
                  <a:pt x="-36357" y="846268"/>
                  <a:pt x="2582" y="692779"/>
                  <a:pt x="0" y="533633"/>
                </a:cubicBezTo>
                <a:cubicBezTo>
                  <a:pt x="-2582" y="374487"/>
                  <a:pt x="56434" y="176058"/>
                  <a:pt x="0" y="0"/>
                </a:cubicBezTo>
                <a:close/>
              </a:path>
              <a:path w="3517035" h="1554272" stroke="0" extrusionOk="0">
                <a:moveTo>
                  <a:pt x="0" y="0"/>
                </a:moveTo>
                <a:cubicBezTo>
                  <a:pt x="187952" y="-20116"/>
                  <a:pt x="265261" y="28839"/>
                  <a:pt x="515832" y="0"/>
                </a:cubicBezTo>
                <a:cubicBezTo>
                  <a:pt x="766403" y="-28839"/>
                  <a:pt x="958084" y="66497"/>
                  <a:pt x="1172345" y="0"/>
                </a:cubicBezTo>
                <a:cubicBezTo>
                  <a:pt x="1386606" y="-66497"/>
                  <a:pt x="1452911" y="5875"/>
                  <a:pt x="1653006" y="0"/>
                </a:cubicBezTo>
                <a:cubicBezTo>
                  <a:pt x="1853101" y="-5875"/>
                  <a:pt x="2106135" y="67709"/>
                  <a:pt x="2274349" y="0"/>
                </a:cubicBezTo>
                <a:cubicBezTo>
                  <a:pt x="2442563" y="-67709"/>
                  <a:pt x="2703075" y="6366"/>
                  <a:pt x="2860522" y="0"/>
                </a:cubicBezTo>
                <a:cubicBezTo>
                  <a:pt x="3017969" y="-6366"/>
                  <a:pt x="3381367" y="7828"/>
                  <a:pt x="3517035" y="0"/>
                </a:cubicBezTo>
                <a:cubicBezTo>
                  <a:pt x="3549808" y="118826"/>
                  <a:pt x="3462614" y="277624"/>
                  <a:pt x="3517035" y="487005"/>
                </a:cubicBezTo>
                <a:cubicBezTo>
                  <a:pt x="3571456" y="696387"/>
                  <a:pt x="3455149" y="770626"/>
                  <a:pt x="3517035" y="1005096"/>
                </a:cubicBezTo>
                <a:cubicBezTo>
                  <a:pt x="3578921" y="1239566"/>
                  <a:pt x="3498069" y="1311764"/>
                  <a:pt x="3517035" y="1554272"/>
                </a:cubicBezTo>
                <a:cubicBezTo>
                  <a:pt x="3386176" y="1564865"/>
                  <a:pt x="3152921" y="1528272"/>
                  <a:pt x="3036374" y="1554272"/>
                </a:cubicBezTo>
                <a:cubicBezTo>
                  <a:pt x="2919827" y="1580272"/>
                  <a:pt x="2634433" y="1519505"/>
                  <a:pt x="2379860" y="1554272"/>
                </a:cubicBezTo>
                <a:cubicBezTo>
                  <a:pt x="2125287" y="1589039"/>
                  <a:pt x="1891193" y="1521950"/>
                  <a:pt x="1758518" y="1554272"/>
                </a:cubicBezTo>
                <a:cubicBezTo>
                  <a:pt x="1625843" y="1586594"/>
                  <a:pt x="1494917" y="1551219"/>
                  <a:pt x="1242686" y="1554272"/>
                </a:cubicBezTo>
                <a:cubicBezTo>
                  <a:pt x="990455" y="1557325"/>
                  <a:pt x="885136" y="1526660"/>
                  <a:pt x="586172" y="1554272"/>
                </a:cubicBezTo>
                <a:cubicBezTo>
                  <a:pt x="287208" y="1581884"/>
                  <a:pt x="122697" y="1494936"/>
                  <a:pt x="0" y="1554272"/>
                </a:cubicBezTo>
                <a:cubicBezTo>
                  <a:pt x="-41390" y="1309385"/>
                  <a:pt x="49333" y="1225876"/>
                  <a:pt x="0" y="1051724"/>
                </a:cubicBezTo>
                <a:cubicBezTo>
                  <a:pt x="-49333" y="877572"/>
                  <a:pt x="47169" y="682389"/>
                  <a:pt x="0" y="533633"/>
                </a:cubicBezTo>
                <a:cubicBezTo>
                  <a:pt x="-47169" y="384877"/>
                  <a:pt x="32855" y="16956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ʻOku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hanga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ʻe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hono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fakahā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ʻo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hoʻo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ngaahi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leá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ʻo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ʻomi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maama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ʻoku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ne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ʻomi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ʻa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mahino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he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faingofua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" 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(Saame 119:130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942956" y="2417200"/>
            <a:ext cx="71636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tevolo</a:t>
            </a:r>
            <a:r>
              <a:rPr lang="en-NZ" b="1" dirty="0"/>
              <a:t>;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fakatupu</a:t>
            </a:r>
            <a:r>
              <a:rPr lang="en-NZ" b="1" dirty="0"/>
              <a:t>;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ʻaloʻi</a:t>
            </a:r>
            <a:r>
              <a:rPr lang="en-NZ" b="1" dirty="0"/>
              <a:t>, </a:t>
            </a:r>
            <a:r>
              <a:rPr lang="en-NZ" b="1" dirty="0" err="1"/>
              <a:t>moʻui</a:t>
            </a:r>
            <a:r>
              <a:rPr lang="en-NZ" b="1" dirty="0"/>
              <a:t>, mate, </a:t>
            </a:r>
            <a:r>
              <a:rPr lang="en-NZ" b="1" dirty="0" err="1"/>
              <a:t>toetuʻu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taukapo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Sisuu</a:t>
            </a:r>
            <a:r>
              <a:rPr lang="en-NZ" b="1" dirty="0"/>
              <a:t>; </a:t>
            </a:r>
            <a:r>
              <a:rPr lang="en-NZ" b="1" dirty="0" err="1"/>
              <a:t>fakamolemoleʻi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angahalá</a:t>
            </a:r>
            <a:r>
              <a:rPr lang="en-NZ" b="1" dirty="0"/>
              <a:t>;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Hāʻele</a:t>
            </a:r>
            <a:r>
              <a:rPr lang="en-NZ" b="1" dirty="0"/>
              <a:t> </a:t>
            </a:r>
            <a:r>
              <a:rPr lang="en-NZ" b="1" dirty="0" err="1"/>
              <a:t>ʻAngauá</a:t>
            </a:r>
            <a:r>
              <a:rPr lang="en-NZ" b="1" dirty="0"/>
              <a:t>;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taʻengata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mamani</a:t>
            </a:r>
            <a:r>
              <a:rPr lang="en-NZ" b="1" dirty="0"/>
              <a:t> </a:t>
            </a:r>
            <a:r>
              <a:rPr lang="en-NZ" b="1" dirty="0" err="1"/>
              <a:t>foʻou</a:t>
            </a:r>
            <a:r>
              <a:rPr lang="en-NZ" b="1" dirty="0"/>
              <a:t> 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942957" y="1649725"/>
            <a:ext cx="7163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toki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maluʻi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Tohi</a:t>
            </a:r>
            <a:r>
              <a:rPr lang="en-NZ" b="1" dirty="0"/>
              <a:t> </a:t>
            </a:r>
            <a:r>
              <a:rPr lang="en-NZ" b="1" dirty="0" err="1"/>
              <a:t>Tapu</a:t>
            </a:r>
            <a:r>
              <a:rPr lang="en-NZ" b="1" dirty="0"/>
              <a:t>, pea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tohi</a:t>
            </a:r>
            <a:r>
              <a:rPr lang="en-NZ" b="1" dirty="0"/>
              <a:t> </a:t>
            </a:r>
            <a:r>
              <a:rPr lang="en-NZ" b="1" dirty="0" err="1"/>
              <a:t>takitaha</a:t>
            </a:r>
            <a:r>
              <a:rPr lang="en-NZ" b="1" dirty="0"/>
              <a:t>, </a:t>
            </a:r>
            <a:r>
              <a:rPr lang="en-NZ" b="1" dirty="0" err="1"/>
              <a:t>vahe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veesi</a:t>
            </a:r>
            <a:r>
              <a:rPr lang="en-NZ" b="1" dirty="0"/>
              <a:t> (2Tim. 3:16).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3600" b="1" dirty="0">
                <a:ln/>
                <a:solidFill>
                  <a:schemeClr val="accent4"/>
                </a:solidFill>
              </a:rPr>
              <a:t>FAKA’UHINGA </a:t>
            </a:r>
            <a:r>
              <a:rPr lang="en-NZ" sz="3600" b="1" dirty="0" err="1">
                <a:ln/>
                <a:solidFill>
                  <a:schemeClr val="accent4"/>
                </a:solidFill>
              </a:rPr>
              <a:t>ʻA</a:t>
            </a:r>
            <a:r>
              <a:rPr lang="en-NZ" sz="3600" b="1" dirty="0">
                <a:ln/>
                <a:solidFill>
                  <a:schemeClr val="accent4"/>
                </a:solidFill>
              </a:rPr>
              <a:t> E </a:t>
            </a:r>
            <a:r>
              <a:rPr lang="en-NZ" sz="3600" b="1" dirty="0" err="1">
                <a:ln/>
                <a:solidFill>
                  <a:schemeClr val="accent4"/>
                </a:solidFill>
              </a:rPr>
              <a:t>FAʻAHINGA</a:t>
            </a:r>
            <a:r>
              <a:rPr lang="en-NZ" sz="3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2744729" y="625583"/>
            <a:ext cx="7546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founga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ngali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totonu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ikuʻangá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fakatau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maté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(Lea </a:t>
            </a:r>
            <a:r>
              <a:rPr lang="en-NZ" sz="16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Fakatātā</a:t>
            </a:r>
            <a:r>
              <a:rPr lang="en-NZ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16:25)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494895" y="1140879"/>
            <a:ext cx="620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tokotaha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fakalaumalie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lava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fakaʻuhingaʻi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Pita 1:20;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14:26)?</a:t>
            </a: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494897" y="3297920"/>
            <a:ext cx="7588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sīpinga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o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fakaʻuhinga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tangatá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fakaanga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māʻolunga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angé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senituli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fokotuʻu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fakaʻuhinga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fakaʻatamai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ʻ o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Tapú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494897" y="1929593"/>
            <a:ext cx="7588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tokotaha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Laumālié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haʻu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Laumālie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ʻOtuá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ʻokú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vale, pea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mahino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ʻilo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Laumālié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(1Ko. 2:14 ).</a:t>
            </a: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494896" y="5960791"/>
            <a:ext cx="7588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toe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veiveiua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filioʻi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ngali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totonú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ikuʻangá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mate (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LeaFktata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16:25).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494895" y="4312394"/>
            <a:ext cx="75885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tefitoʻi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fakaʻikaiʻi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taʻemalava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predicting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kahaʻu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ʻ I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hā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aonga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e lava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folofola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Otuá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fakaʻikaiʻi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mālohí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malava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iloʻi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kahaʻu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fakatatali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kitautolú</a:t>
            </a:r>
            <a:r>
              <a:rPr lang="en-NZ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1966</Words>
  <Application>Microsoft Office PowerPoint</Application>
  <PresentationFormat>Panorámica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2024-03-31T16:03:06Z</dcterms:created>
  <dcterms:modified xsi:type="dcterms:W3CDTF">2024-04-18T15:57:21Z</dcterms:modified>
</cp:coreProperties>
</file>