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1"/>
    <p:sldMasterId id="2147483660" r:id="rId2"/>
  </p:sldMasterIdLst>
  <p:notesMasterIdLst>
    <p:notesMasterId r:id="rId15"/>
  </p:notesMasterIdLst>
  <p:sldIdLst>
    <p:sldId id="269" r:id="rId3"/>
    <p:sldId id="272" r:id="rId4"/>
    <p:sldId id="257" r:id="rId5"/>
    <p:sldId id="258" r:id="rId6"/>
    <p:sldId id="259" r:id="rId7"/>
    <p:sldId id="260" r:id="rId8"/>
    <p:sldId id="270" r:id="rId9"/>
    <p:sldId id="262" r:id="rId10"/>
    <p:sldId id="271" r:id="rId11"/>
    <p:sldId id="267" r:id="rId12"/>
    <p:sldId id="264" r:id="rId13"/>
    <p:sldId id="266" r:id="rId14"/>
  </p:sldIdLst>
  <p:sldSz cx="12192000" cy="6858000"/>
  <p:notesSz cx="6858000" cy="9144000"/>
  <p:embeddedFontLst>
    <p:embeddedFont>
      <p:font typeface="Comic Sans MS" panose="030F0702030302020204" pitchFamily="66" charset="0"/>
      <p:regular r:id="rId16"/>
      <p:bold r:id="rId17"/>
      <p:italic r:id="rId18"/>
      <p:boldItalic r:id="rId19"/>
    </p:embeddedFont>
  </p:embeddedFontLst>
  <p:defaultTextStyle>
    <a:defPPr>
      <a:defRPr lang="e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6633"/>
    <a:srgbClr val="E8B3C7"/>
    <a:srgbClr val="FFFFFF"/>
    <a:srgbClr val="8D42C6"/>
    <a:srgbClr val="C4B4F0"/>
    <a:srgbClr val="8C8CB1"/>
    <a:srgbClr val="3C2F30"/>
    <a:srgbClr val="92A4B9"/>
    <a:srgbClr val="01852A"/>
    <a:srgbClr val="B4E7B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94660"/>
  </p:normalViewPr>
  <p:slideViewPr>
    <p:cSldViewPr snapToGrid="0">
      <p:cViewPr varScale="1">
        <p:scale>
          <a:sx n="101" d="100"/>
          <a:sy n="101" d="100"/>
        </p:scale>
        <p:origin x="852" y="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viewProps" Target="viewProp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font" Target="fonts/font2.fntdata"/><Relationship Id="rId2" Type="http://schemas.openxmlformats.org/officeDocument/2006/relationships/slideMaster" Target="slideMasters/slideMaster2.xml"/><Relationship Id="rId16" Type="http://schemas.openxmlformats.org/officeDocument/2006/relationships/font" Target="fonts/font1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23" Type="http://schemas.openxmlformats.org/officeDocument/2006/relationships/tableStyles" Target="tableStyles.xml"/><Relationship Id="rId10" Type="http://schemas.openxmlformats.org/officeDocument/2006/relationships/slide" Target="slides/slide8.xml"/><Relationship Id="rId19" Type="http://schemas.openxmlformats.org/officeDocument/2006/relationships/font" Target="fonts/font4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heme" Target="theme/theme1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ata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31.jpeg"/><Relationship Id="rId1" Type="http://schemas.openxmlformats.org/officeDocument/2006/relationships/image" Target="../media/image30.jpeg"/><Relationship Id="rId6" Type="http://schemas.openxmlformats.org/officeDocument/2006/relationships/image" Target="../media/image35.jpeg"/><Relationship Id="rId5" Type="http://schemas.openxmlformats.org/officeDocument/2006/relationships/image" Target="../media/image34.jpeg"/><Relationship Id="rId4" Type="http://schemas.openxmlformats.org/officeDocument/2006/relationships/image" Target="../media/image33.jpeg"/></Relationships>
</file>

<file path=ppt/diagrams/_rels/drawing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eg"/><Relationship Id="rId1" Type="http://schemas.openxmlformats.org/officeDocument/2006/relationships/image" Target="../media/image41.jpeg"/><Relationship Id="rId6" Type="http://schemas.openxmlformats.org/officeDocument/2006/relationships/image" Target="../media/image46.jpeg"/><Relationship Id="rId5" Type="http://schemas.openxmlformats.org/officeDocument/2006/relationships/image" Target="../media/image45.jpeg"/><Relationship Id="rId4" Type="http://schemas.openxmlformats.org/officeDocument/2006/relationships/image" Target="../media/image44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EBFBD82-E1CE-4F7F-BCF8-9353AAB1B9F2}" type="doc">
      <dgm:prSet loTypeId="urn:microsoft.com/office/officeart/2005/8/layout/bProcess4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s-ES"/>
        </a:p>
      </dgm:t>
    </dgm:pt>
    <dgm:pt modelId="{E838A4A0-F335-4E9C-888D-E33A75A9A38B}">
      <dgm:prSet phldrT="[Texto]"/>
      <dgm:spPr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14854373-D6F8-4B58-8E2E-352BA2600B8C}" type="parTrans" cxnId="{5FA0EC8D-46DA-42BA-B275-A9D5A0CA5C49}">
      <dgm:prSet/>
      <dgm:spPr/>
      <dgm:t>
        <a:bodyPr/>
        <a:lstStyle/>
        <a:p>
          <a:endParaRPr lang="es-ES"/>
        </a:p>
      </dgm:t>
    </dgm:pt>
    <dgm:pt modelId="{D531649C-F9B4-4463-8922-60344D2C3B50}" type="sibTrans" cxnId="{5FA0EC8D-46DA-42BA-B275-A9D5A0CA5C49}">
      <dgm:prSet/>
      <dgm:spPr/>
      <dgm:t>
        <a:bodyPr/>
        <a:lstStyle/>
        <a:p>
          <a:endParaRPr lang="es-ES"/>
        </a:p>
      </dgm:t>
    </dgm:pt>
    <dgm:pt modelId="{2CE72571-3F90-4E98-BE92-34AA7284A23E}">
      <dgm:prSet phldrT="[Texto]"/>
      <dgm:spPr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9BEE34A5-F5F1-470B-A0F4-A4D30196C95B}" type="parTrans" cxnId="{813FCA86-7E09-488C-8176-28BABEE07907}">
      <dgm:prSet/>
      <dgm:spPr/>
      <dgm:t>
        <a:bodyPr/>
        <a:lstStyle/>
        <a:p>
          <a:endParaRPr lang="es-ES"/>
        </a:p>
      </dgm:t>
    </dgm:pt>
    <dgm:pt modelId="{D56FA082-088E-46DD-9A55-F46CFA1887A4}" type="sibTrans" cxnId="{813FCA86-7E09-488C-8176-28BABEE07907}">
      <dgm:prSet/>
      <dgm:spPr/>
      <dgm:t>
        <a:bodyPr/>
        <a:lstStyle/>
        <a:p>
          <a:endParaRPr lang="es-ES"/>
        </a:p>
      </dgm:t>
    </dgm:pt>
    <dgm:pt modelId="{6F8A51FA-8497-45E5-BDF9-C85C486466BA}">
      <dgm:prSet phldrT="[Texto]"/>
      <dgm:spPr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D90C6DD5-C40F-4287-9007-99872B356FEF}" type="parTrans" cxnId="{1E5E69EF-6FB5-4ED5-9ADA-CC7CD0E47A62}">
      <dgm:prSet/>
      <dgm:spPr/>
      <dgm:t>
        <a:bodyPr/>
        <a:lstStyle/>
        <a:p>
          <a:endParaRPr lang="es-ES"/>
        </a:p>
      </dgm:t>
    </dgm:pt>
    <dgm:pt modelId="{389A998E-DEDC-41B4-98EF-DA79DDEDCD18}" type="sibTrans" cxnId="{1E5E69EF-6FB5-4ED5-9ADA-CC7CD0E47A62}">
      <dgm:prSet/>
      <dgm:spPr/>
      <dgm:t>
        <a:bodyPr/>
        <a:lstStyle/>
        <a:p>
          <a:endParaRPr lang="es-ES"/>
        </a:p>
      </dgm:t>
    </dgm:pt>
    <dgm:pt modelId="{C5CCB120-41A4-42D2-8922-2EE76C4CC403}">
      <dgm:prSet phldrT="[Texto]"/>
      <dgm:spPr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5159D998-4FD4-448B-96F9-2BEA60B6C81F}" type="parTrans" cxnId="{63D527D6-E3BD-4170-810A-C5E2A448066D}">
      <dgm:prSet/>
      <dgm:spPr/>
      <dgm:t>
        <a:bodyPr/>
        <a:lstStyle/>
        <a:p>
          <a:endParaRPr lang="es-ES"/>
        </a:p>
      </dgm:t>
    </dgm:pt>
    <dgm:pt modelId="{A3A5C5C0-9846-43C4-80BD-890EA34E0076}" type="sibTrans" cxnId="{63D527D6-E3BD-4170-810A-C5E2A448066D}">
      <dgm:prSet/>
      <dgm:spPr/>
      <dgm:t>
        <a:bodyPr/>
        <a:lstStyle/>
        <a:p>
          <a:endParaRPr lang="es-ES"/>
        </a:p>
      </dgm:t>
    </dgm:pt>
    <dgm:pt modelId="{2D90D764-1F05-4A90-8337-1D67F0C86C72}">
      <dgm:prSet phldrT="[Texto]"/>
      <dgm:spPr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r>
            <a:rPr lang="en" dirty="0"/>
            <a:t> </a:t>
          </a:r>
        </a:p>
      </dgm:t>
    </dgm:pt>
    <dgm:pt modelId="{8C74F8B6-756B-4CBE-B08F-2EA2A4CEF618}" type="parTrans" cxnId="{D444DD48-9A01-436F-BEBE-522FCC9114AE}">
      <dgm:prSet/>
      <dgm:spPr/>
      <dgm:t>
        <a:bodyPr/>
        <a:lstStyle/>
        <a:p>
          <a:endParaRPr lang="es-ES"/>
        </a:p>
      </dgm:t>
    </dgm:pt>
    <dgm:pt modelId="{FCBEAFEE-434C-4036-ACE7-9DD13042A445}" type="sibTrans" cxnId="{D444DD48-9A01-436F-BEBE-522FCC9114AE}">
      <dgm:prSet/>
      <dgm:spPr/>
      <dgm:t>
        <a:bodyPr/>
        <a:lstStyle/>
        <a:p>
          <a:endParaRPr lang="es-ES"/>
        </a:p>
      </dgm:t>
    </dgm:pt>
    <dgm:pt modelId="{3A2B66E7-1CA5-46F7-BA72-C5C528A7A80D}">
      <dgm:prSet phldrT="[Texto]"/>
      <dgm:spPr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s-ES" dirty="0"/>
        </a:p>
      </dgm:t>
    </dgm:pt>
    <dgm:pt modelId="{2F0B670F-F347-4B7D-9653-B6EFC7A6625E}" type="parTrans" cxnId="{AF9043D7-5E38-4C02-A2B7-E90A22008751}">
      <dgm:prSet/>
      <dgm:spPr/>
      <dgm:t>
        <a:bodyPr/>
        <a:lstStyle/>
        <a:p>
          <a:endParaRPr lang="es-ES"/>
        </a:p>
      </dgm:t>
    </dgm:pt>
    <dgm:pt modelId="{257917FB-E15D-4AA1-AF9B-0922A2262891}" type="sibTrans" cxnId="{AF9043D7-5E38-4C02-A2B7-E90A22008751}">
      <dgm:prSet/>
      <dgm:spPr/>
      <dgm:t>
        <a:bodyPr/>
        <a:lstStyle/>
        <a:p>
          <a:endParaRPr lang="es-ES"/>
        </a:p>
      </dgm:t>
    </dgm:pt>
    <dgm:pt modelId="{2B516AE6-A44B-4DF2-96DE-90076F30CC62}" type="pres">
      <dgm:prSet presAssocID="{7EBFBD82-E1CE-4F7F-BCF8-9353AAB1B9F2}" presName="Name0" presStyleCnt="0">
        <dgm:presLayoutVars>
          <dgm:dir/>
          <dgm:resizeHandles/>
        </dgm:presLayoutVars>
      </dgm:prSet>
      <dgm:spPr/>
    </dgm:pt>
    <dgm:pt modelId="{18DF6A09-CC4F-4D29-8413-49DF38269468}" type="pres">
      <dgm:prSet presAssocID="{E838A4A0-F335-4E9C-888D-E33A75A9A38B}" presName="compNode" presStyleCnt="0"/>
      <dgm:spPr/>
    </dgm:pt>
    <dgm:pt modelId="{BF1F1D7A-E810-43DD-9EAD-77DCFBA6BB47}" type="pres">
      <dgm:prSet presAssocID="{E838A4A0-F335-4E9C-888D-E33A75A9A38B}" presName="dummyConnPt" presStyleCnt="0"/>
      <dgm:spPr/>
    </dgm:pt>
    <dgm:pt modelId="{9B205E44-2C78-4E4E-8830-0B68EA3440A8}" type="pres">
      <dgm:prSet presAssocID="{E838A4A0-F335-4E9C-888D-E33A75A9A38B}" presName="node" presStyleLbl="node1" presStyleIdx="0" presStyleCnt="6">
        <dgm:presLayoutVars>
          <dgm:bulletEnabled val="1"/>
        </dgm:presLayoutVars>
      </dgm:prSet>
      <dgm:spPr/>
    </dgm:pt>
    <dgm:pt modelId="{FED9ACFD-97FF-401C-8564-E7D0601925C6}" type="pres">
      <dgm:prSet presAssocID="{D531649C-F9B4-4463-8922-60344D2C3B50}" presName="sibTrans" presStyleLbl="bgSibTrans2D1" presStyleIdx="0" presStyleCnt="5"/>
      <dgm:spPr/>
    </dgm:pt>
    <dgm:pt modelId="{C47D4041-C0B3-4FD9-A556-250AAE2E1C9F}" type="pres">
      <dgm:prSet presAssocID="{2CE72571-3F90-4E98-BE92-34AA7284A23E}" presName="compNode" presStyleCnt="0"/>
      <dgm:spPr/>
    </dgm:pt>
    <dgm:pt modelId="{68052BE2-A6DB-456B-932F-1FE88B29904B}" type="pres">
      <dgm:prSet presAssocID="{2CE72571-3F90-4E98-BE92-34AA7284A23E}" presName="dummyConnPt" presStyleCnt="0"/>
      <dgm:spPr/>
    </dgm:pt>
    <dgm:pt modelId="{75FC1112-7464-4D47-B6D4-189E733DDFA3}" type="pres">
      <dgm:prSet presAssocID="{2CE72571-3F90-4E98-BE92-34AA7284A23E}" presName="node" presStyleLbl="node1" presStyleIdx="1" presStyleCnt="6">
        <dgm:presLayoutVars>
          <dgm:bulletEnabled val="1"/>
        </dgm:presLayoutVars>
      </dgm:prSet>
      <dgm:spPr/>
    </dgm:pt>
    <dgm:pt modelId="{DE843EAD-DEE0-4C85-8D6A-19A036C9CBD7}" type="pres">
      <dgm:prSet presAssocID="{D56FA082-088E-46DD-9A55-F46CFA1887A4}" presName="sibTrans" presStyleLbl="bgSibTrans2D1" presStyleIdx="1" presStyleCnt="5"/>
      <dgm:spPr/>
    </dgm:pt>
    <dgm:pt modelId="{655A56CC-1341-4AAA-8519-5DAC32B2F9EF}" type="pres">
      <dgm:prSet presAssocID="{6F8A51FA-8497-45E5-BDF9-C85C486466BA}" presName="compNode" presStyleCnt="0"/>
      <dgm:spPr/>
    </dgm:pt>
    <dgm:pt modelId="{ACEB2945-C58E-4D7C-A666-52E78A60DBE0}" type="pres">
      <dgm:prSet presAssocID="{6F8A51FA-8497-45E5-BDF9-C85C486466BA}" presName="dummyConnPt" presStyleCnt="0"/>
      <dgm:spPr/>
    </dgm:pt>
    <dgm:pt modelId="{7ACFE278-CA05-4F88-AE25-07AF7ECF2CF3}" type="pres">
      <dgm:prSet presAssocID="{6F8A51FA-8497-45E5-BDF9-C85C486466BA}" presName="node" presStyleLbl="node1" presStyleIdx="2" presStyleCnt="6">
        <dgm:presLayoutVars>
          <dgm:bulletEnabled val="1"/>
        </dgm:presLayoutVars>
      </dgm:prSet>
      <dgm:spPr/>
    </dgm:pt>
    <dgm:pt modelId="{F9D65B62-54AE-45DD-ACB8-83A6CECB680A}" type="pres">
      <dgm:prSet presAssocID="{389A998E-DEDC-41B4-98EF-DA79DDEDCD18}" presName="sibTrans" presStyleLbl="bgSibTrans2D1" presStyleIdx="2" presStyleCnt="5"/>
      <dgm:spPr/>
    </dgm:pt>
    <dgm:pt modelId="{3CFDD083-C2EA-4B2C-9308-84BF1BBD06C9}" type="pres">
      <dgm:prSet presAssocID="{C5CCB120-41A4-42D2-8922-2EE76C4CC403}" presName="compNode" presStyleCnt="0"/>
      <dgm:spPr/>
    </dgm:pt>
    <dgm:pt modelId="{E193A3E8-C39F-40D1-BA94-B034B74AA010}" type="pres">
      <dgm:prSet presAssocID="{C5CCB120-41A4-42D2-8922-2EE76C4CC403}" presName="dummyConnPt" presStyleCnt="0"/>
      <dgm:spPr/>
    </dgm:pt>
    <dgm:pt modelId="{4FE26ACA-0EB8-4E7C-A13D-71B8F9E2E40D}" type="pres">
      <dgm:prSet presAssocID="{C5CCB120-41A4-42D2-8922-2EE76C4CC403}" presName="node" presStyleLbl="node1" presStyleIdx="3" presStyleCnt="6">
        <dgm:presLayoutVars>
          <dgm:bulletEnabled val="1"/>
        </dgm:presLayoutVars>
      </dgm:prSet>
      <dgm:spPr/>
    </dgm:pt>
    <dgm:pt modelId="{3FCDDA1D-473C-418D-9EF4-DCA720F340B1}" type="pres">
      <dgm:prSet presAssocID="{A3A5C5C0-9846-43C4-80BD-890EA34E0076}" presName="sibTrans" presStyleLbl="bgSibTrans2D1" presStyleIdx="3" presStyleCnt="5"/>
      <dgm:spPr/>
    </dgm:pt>
    <dgm:pt modelId="{AE2A9EEC-9C8B-420A-8A9B-F03BDBADD56F}" type="pres">
      <dgm:prSet presAssocID="{2D90D764-1F05-4A90-8337-1D67F0C86C72}" presName="compNode" presStyleCnt="0"/>
      <dgm:spPr/>
    </dgm:pt>
    <dgm:pt modelId="{36FC3916-E229-4934-997D-059E0ABADA8B}" type="pres">
      <dgm:prSet presAssocID="{2D90D764-1F05-4A90-8337-1D67F0C86C72}" presName="dummyConnPt" presStyleCnt="0"/>
      <dgm:spPr/>
    </dgm:pt>
    <dgm:pt modelId="{5555A1BA-5342-4E0B-9E40-01704C9F8CB1}" type="pres">
      <dgm:prSet presAssocID="{2D90D764-1F05-4A90-8337-1D67F0C86C72}" presName="node" presStyleLbl="node1" presStyleIdx="4" presStyleCnt="6">
        <dgm:presLayoutVars>
          <dgm:bulletEnabled val="1"/>
        </dgm:presLayoutVars>
      </dgm:prSet>
      <dgm:spPr/>
    </dgm:pt>
    <dgm:pt modelId="{12F54906-35E5-4641-A763-8B583D19A4BB}" type="pres">
      <dgm:prSet presAssocID="{FCBEAFEE-434C-4036-ACE7-9DD13042A445}" presName="sibTrans" presStyleLbl="bgSibTrans2D1" presStyleIdx="4" presStyleCnt="5"/>
      <dgm:spPr/>
    </dgm:pt>
    <dgm:pt modelId="{7F69F567-5545-4625-8D69-D8E7B900CC9F}" type="pres">
      <dgm:prSet presAssocID="{3A2B66E7-1CA5-46F7-BA72-C5C528A7A80D}" presName="compNode" presStyleCnt="0"/>
      <dgm:spPr/>
    </dgm:pt>
    <dgm:pt modelId="{5EB2528D-D360-4880-82D0-DD1139C0372B}" type="pres">
      <dgm:prSet presAssocID="{3A2B66E7-1CA5-46F7-BA72-C5C528A7A80D}" presName="dummyConnPt" presStyleCnt="0"/>
      <dgm:spPr/>
    </dgm:pt>
    <dgm:pt modelId="{E267E3EB-69E3-4E3D-9EBA-01B781C697A5}" type="pres">
      <dgm:prSet presAssocID="{3A2B66E7-1CA5-46F7-BA72-C5C528A7A80D}" presName="node" presStyleLbl="node1" presStyleIdx="5" presStyleCnt="6">
        <dgm:presLayoutVars>
          <dgm:bulletEnabled val="1"/>
        </dgm:presLayoutVars>
      </dgm:prSet>
      <dgm:spPr/>
    </dgm:pt>
  </dgm:ptLst>
  <dgm:cxnLst>
    <dgm:cxn modelId="{6DF07E02-7D50-4AA4-BBF5-FC5E4A9B7009}" type="presOf" srcId="{FCBEAFEE-434C-4036-ACE7-9DD13042A445}" destId="{12F54906-35E5-4641-A763-8B583D19A4BB}" srcOrd="0" destOrd="0" presId="urn:microsoft.com/office/officeart/2005/8/layout/bProcess4"/>
    <dgm:cxn modelId="{35DADF2B-D33B-426F-B6E6-CB7F5A2F20B3}" type="presOf" srcId="{389A998E-DEDC-41B4-98EF-DA79DDEDCD18}" destId="{F9D65B62-54AE-45DD-ACB8-83A6CECB680A}" srcOrd="0" destOrd="0" presId="urn:microsoft.com/office/officeart/2005/8/layout/bProcess4"/>
    <dgm:cxn modelId="{D953B430-69CE-4950-8393-DE1806C66103}" type="presOf" srcId="{7EBFBD82-E1CE-4F7F-BCF8-9353AAB1B9F2}" destId="{2B516AE6-A44B-4DF2-96DE-90076F30CC62}" srcOrd="0" destOrd="0" presId="urn:microsoft.com/office/officeart/2005/8/layout/bProcess4"/>
    <dgm:cxn modelId="{529A925B-6CA2-4FB1-861A-12C82E57D930}" type="presOf" srcId="{3A2B66E7-1CA5-46F7-BA72-C5C528A7A80D}" destId="{E267E3EB-69E3-4E3D-9EBA-01B781C697A5}" srcOrd="0" destOrd="0" presId="urn:microsoft.com/office/officeart/2005/8/layout/bProcess4"/>
    <dgm:cxn modelId="{7CBD5862-6704-47B0-BE54-AEA294A3F5E1}" type="presOf" srcId="{C5CCB120-41A4-42D2-8922-2EE76C4CC403}" destId="{4FE26ACA-0EB8-4E7C-A13D-71B8F9E2E40D}" srcOrd="0" destOrd="0" presId="urn:microsoft.com/office/officeart/2005/8/layout/bProcess4"/>
    <dgm:cxn modelId="{4D9CE764-5E52-42BB-9BAD-816C497A05D4}" type="presOf" srcId="{A3A5C5C0-9846-43C4-80BD-890EA34E0076}" destId="{3FCDDA1D-473C-418D-9EF4-DCA720F340B1}" srcOrd="0" destOrd="0" presId="urn:microsoft.com/office/officeart/2005/8/layout/bProcess4"/>
    <dgm:cxn modelId="{D444DD48-9A01-436F-BEBE-522FCC9114AE}" srcId="{7EBFBD82-E1CE-4F7F-BCF8-9353AAB1B9F2}" destId="{2D90D764-1F05-4A90-8337-1D67F0C86C72}" srcOrd="4" destOrd="0" parTransId="{8C74F8B6-756B-4CBE-B08F-2EA2A4CEF618}" sibTransId="{FCBEAFEE-434C-4036-ACE7-9DD13042A445}"/>
    <dgm:cxn modelId="{813FCA86-7E09-488C-8176-28BABEE07907}" srcId="{7EBFBD82-E1CE-4F7F-BCF8-9353AAB1B9F2}" destId="{2CE72571-3F90-4E98-BE92-34AA7284A23E}" srcOrd="1" destOrd="0" parTransId="{9BEE34A5-F5F1-470B-A0F4-A4D30196C95B}" sibTransId="{D56FA082-088E-46DD-9A55-F46CFA1887A4}"/>
    <dgm:cxn modelId="{F2B05589-AEDD-4B99-A5B5-82E54509C74D}" type="presOf" srcId="{D531649C-F9B4-4463-8922-60344D2C3B50}" destId="{FED9ACFD-97FF-401C-8564-E7D0601925C6}" srcOrd="0" destOrd="0" presId="urn:microsoft.com/office/officeart/2005/8/layout/bProcess4"/>
    <dgm:cxn modelId="{5FA0EC8D-46DA-42BA-B275-A9D5A0CA5C49}" srcId="{7EBFBD82-E1CE-4F7F-BCF8-9353AAB1B9F2}" destId="{E838A4A0-F335-4E9C-888D-E33A75A9A38B}" srcOrd="0" destOrd="0" parTransId="{14854373-D6F8-4B58-8E2E-352BA2600B8C}" sibTransId="{D531649C-F9B4-4463-8922-60344D2C3B50}"/>
    <dgm:cxn modelId="{C01FB695-EE76-45A0-B939-FEDBF7CD1058}" type="presOf" srcId="{E838A4A0-F335-4E9C-888D-E33A75A9A38B}" destId="{9B205E44-2C78-4E4E-8830-0B68EA3440A8}" srcOrd="0" destOrd="0" presId="urn:microsoft.com/office/officeart/2005/8/layout/bProcess4"/>
    <dgm:cxn modelId="{4057EBA1-FED1-4237-B48F-2FCA86FBDA24}" type="presOf" srcId="{D56FA082-088E-46DD-9A55-F46CFA1887A4}" destId="{DE843EAD-DEE0-4C85-8D6A-19A036C9CBD7}" srcOrd="0" destOrd="0" presId="urn:microsoft.com/office/officeart/2005/8/layout/bProcess4"/>
    <dgm:cxn modelId="{B79774B6-C23A-4C8D-BB55-5C7945968ED8}" type="presOf" srcId="{2CE72571-3F90-4E98-BE92-34AA7284A23E}" destId="{75FC1112-7464-4D47-B6D4-189E733DDFA3}" srcOrd="0" destOrd="0" presId="urn:microsoft.com/office/officeart/2005/8/layout/bProcess4"/>
    <dgm:cxn modelId="{06DCEDC5-B7E6-4CD4-A8B3-F311DAC79D63}" type="presOf" srcId="{2D90D764-1F05-4A90-8337-1D67F0C86C72}" destId="{5555A1BA-5342-4E0B-9E40-01704C9F8CB1}" srcOrd="0" destOrd="0" presId="urn:microsoft.com/office/officeart/2005/8/layout/bProcess4"/>
    <dgm:cxn modelId="{63D527D6-E3BD-4170-810A-C5E2A448066D}" srcId="{7EBFBD82-E1CE-4F7F-BCF8-9353AAB1B9F2}" destId="{C5CCB120-41A4-42D2-8922-2EE76C4CC403}" srcOrd="3" destOrd="0" parTransId="{5159D998-4FD4-448B-96F9-2BEA60B6C81F}" sibTransId="{A3A5C5C0-9846-43C4-80BD-890EA34E0076}"/>
    <dgm:cxn modelId="{AF9043D7-5E38-4C02-A2B7-E90A22008751}" srcId="{7EBFBD82-E1CE-4F7F-BCF8-9353AAB1B9F2}" destId="{3A2B66E7-1CA5-46F7-BA72-C5C528A7A80D}" srcOrd="5" destOrd="0" parTransId="{2F0B670F-F347-4B7D-9653-B6EFC7A6625E}" sibTransId="{257917FB-E15D-4AA1-AF9B-0922A2262891}"/>
    <dgm:cxn modelId="{1E5E69EF-6FB5-4ED5-9ADA-CC7CD0E47A62}" srcId="{7EBFBD82-E1CE-4F7F-BCF8-9353AAB1B9F2}" destId="{6F8A51FA-8497-45E5-BDF9-C85C486466BA}" srcOrd="2" destOrd="0" parTransId="{D90C6DD5-C40F-4287-9007-99872B356FEF}" sibTransId="{389A998E-DEDC-41B4-98EF-DA79DDEDCD18}"/>
    <dgm:cxn modelId="{127E19F3-7F69-4612-9512-E6A10A84BAA8}" type="presOf" srcId="{6F8A51FA-8497-45E5-BDF9-C85C486466BA}" destId="{7ACFE278-CA05-4F88-AE25-07AF7ECF2CF3}" srcOrd="0" destOrd="0" presId="urn:microsoft.com/office/officeart/2005/8/layout/bProcess4"/>
    <dgm:cxn modelId="{92439387-0146-461B-81F1-D6FA1F77E075}" type="presParOf" srcId="{2B516AE6-A44B-4DF2-96DE-90076F30CC62}" destId="{18DF6A09-CC4F-4D29-8413-49DF38269468}" srcOrd="0" destOrd="0" presId="urn:microsoft.com/office/officeart/2005/8/layout/bProcess4"/>
    <dgm:cxn modelId="{F92996CE-C3C7-4ECD-ACB6-25DD9F25401D}" type="presParOf" srcId="{18DF6A09-CC4F-4D29-8413-49DF38269468}" destId="{BF1F1D7A-E810-43DD-9EAD-77DCFBA6BB47}" srcOrd="0" destOrd="0" presId="urn:microsoft.com/office/officeart/2005/8/layout/bProcess4"/>
    <dgm:cxn modelId="{E018922E-F233-48F1-9AD2-0C271336D0D4}" type="presParOf" srcId="{18DF6A09-CC4F-4D29-8413-49DF38269468}" destId="{9B205E44-2C78-4E4E-8830-0B68EA3440A8}" srcOrd="1" destOrd="0" presId="urn:microsoft.com/office/officeart/2005/8/layout/bProcess4"/>
    <dgm:cxn modelId="{91FA6668-092C-436A-9275-3AAD3B78588B}" type="presParOf" srcId="{2B516AE6-A44B-4DF2-96DE-90076F30CC62}" destId="{FED9ACFD-97FF-401C-8564-E7D0601925C6}" srcOrd="1" destOrd="0" presId="urn:microsoft.com/office/officeart/2005/8/layout/bProcess4"/>
    <dgm:cxn modelId="{D61ECFBD-1B9A-49EC-A6FC-7ADB008B2BD5}" type="presParOf" srcId="{2B516AE6-A44B-4DF2-96DE-90076F30CC62}" destId="{C47D4041-C0B3-4FD9-A556-250AAE2E1C9F}" srcOrd="2" destOrd="0" presId="urn:microsoft.com/office/officeart/2005/8/layout/bProcess4"/>
    <dgm:cxn modelId="{09F16786-861A-43AF-8BDD-B32CD345B76F}" type="presParOf" srcId="{C47D4041-C0B3-4FD9-A556-250AAE2E1C9F}" destId="{68052BE2-A6DB-456B-932F-1FE88B29904B}" srcOrd="0" destOrd="0" presId="urn:microsoft.com/office/officeart/2005/8/layout/bProcess4"/>
    <dgm:cxn modelId="{9B84EBA9-A258-410F-9227-1BA609313C37}" type="presParOf" srcId="{C47D4041-C0B3-4FD9-A556-250AAE2E1C9F}" destId="{75FC1112-7464-4D47-B6D4-189E733DDFA3}" srcOrd="1" destOrd="0" presId="urn:microsoft.com/office/officeart/2005/8/layout/bProcess4"/>
    <dgm:cxn modelId="{61834FB8-660A-452A-93F7-AF116F361FA7}" type="presParOf" srcId="{2B516AE6-A44B-4DF2-96DE-90076F30CC62}" destId="{DE843EAD-DEE0-4C85-8D6A-19A036C9CBD7}" srcOrd="3" destOrd="0" presId="urn:microsoft.com/office/officeart/2005/8/layout/bProcess4"/>
    <dgm:cxn modelId="{F2FD0FD4-B5DF-49F9-AB60-72C364F1588D}" type="presParOf" srcId="{2B516AE6-A44B-4DF2-96DE-90076F30CC62}" destId="{655A56CC-1341-4AAA-8519-5DAC32B2F9EF}" srcOrd="4" destOrd="0" presId="urn:microsoft.com/office/officeart/2005/8/layout/bProcess4"/>
    <dgm:cxn modelId="{733CCB04-2CE9-44A2-9D64-FD0CEA2278B4}" type="presParOf" srcId="{655A56CC-1341-4AAA-8519-5DAC32B2F9EF}" destId="{ACEB2945-C58E-4D7C-A666-52E78A60DBE0}" srcOrd="0" destOrd="0" presId="urn:microsoft.com/office/officeart/2005/8/layout/bProcess4"/>
    <dgm:cxn modelId="{CADD68E2-21D8-484B-AA3E-777C275C7647}" type="presParOf" srcId="{655A56CC-1341-4AAA-8519-5DAC32B2F9EF}" destId="{7ACFE278-CA05-4F88-AE25-07AF7ECF2CF3}" srcOrd="1" destOrd="0" presId="urn:microsoft.com/office/officeart/2005/8/layout/bProcess4"/>
    <dgm:cxn modelId="{3E0B453D-E046-4925-830A-4857298AAF6D}" type="presParOf" srcId="{2B516AE6-A44B-4DF2-96DE-90076F30CC62}" destId="{F9D65B62-54AE-45DD-ACB8-83A6CECB680A}" srcOrd="5" destOrd="0" presId="urn:microsoft.com/office/officeart/2005/8/layout/bProcess4"/>
    <dgm:cxn modelId="{9849F929-20EE-4C2B-A506-54CB3B0E3B9A}" type="presParOf" srcId="{2B516AE6-A44B-4DF2-96DE-90076F30CC62}" destId="{3CFDD083-C2EA-4B2C-9308-84BF1BBD06C9}" srcOrd="6" destOrd="0" presId="urn:microsoft.com/office/officeart/2005/8/layout/bProcess4"/>
    <dgm:cxn modelId="{68A188F5-52F1-4696-BDC2-6853A128E8DD}" type="presParOf" srcId="{3CFDD083-C2EA-4B2C-9308-84BF1BBD06C9}" destId="{E193A3E8-C39F-40D1-BA94-B034B74AA010}" srcOrd="0" destOrd="0" presId="urn:microsoft.com/office/officeart/2005/8/layout/bProcess4"/>
    <dgm:cxn modelId="{261F317A-2185-4086-BA7D-7F6E44604B5E}" type="presParOf" srcId="{3CFDD083-C2EA-4B2C-9308-84BF1BBD06C9}" destId="{4FE26ACA-0EB8-4E7C-A13D-71B8F9E2E40D}" srcOrd="1" destOrd="0" presId="urn:microsoft.com/office/officeart/2005/8/layout/bProcess4"/>
    <dgm:cxn modelId="{752CD88A-47E0-4373-A89A-FF965C7537F7}" type="presParOf" srcId="{2B516AE6-A44B-4DF2-96DE-90076F30CC62}" destId="{3FCDDA1D-473C-418D-9EF4-DCA720F340B1}" srcOrd="7" destOrd="0" presId="urn:microsoft.com/office/officeart/2005/8/layout/bProcess4"/>
    <dgm:cxn modelId="{6C3BC093-0347-4E1D-B867-FF38CFFDF278}" type="presParOf" srcId="{2B516AE6-A44B-4DF2-96DE-90076F30CC62}" destId="{AE2A9EEC-9C8B-420A-8A9B-F03BDBADD56F}" srcOrd="8" destOrd="0" presId="urn:microsoft.com/office/officeart/2005/8/layout/bProcess4"/>
    <dgm:cxn modelId="{4276A4C3-277F-425A-8FD2-0783A8F4C5D9}" type="presParOf" srcId="{AE2A9EEC-9C8B-420A-8A9B-F03BDBADD56F}" destId="{36FC3916-E229-4934-997D-059E0ABADA8B}" srcOrd="0" destOrd="0" presId="urn:microsoft.com/office/officeart/2005/8/layout/bProcess4"/>
    <dgm:cxn modelId="{829C65B7-884A-426A-AB6E-107AB592D3C0}" type="presParOf" srcId="{AE2A9EEC-9C8B-420A-8A9B-F03BDBADD56F}" destId="{5555A1BA-5342-4E0B-9E40-01704C9F8CB1}" srcOrd="1" destOrd="0" presId="urn:microsoft.com/office/officeart/2005/8/layout/bProcess4"/>
    <dgm:cxn modelId="{2D0580C5-7D94-4402-9FBC-35C24075BE63}" type="presParOf" srcId="{2B516AE6-A44B-4DF2-96DE-90076F30CC62}" destId="{12F54906-35E5-4641-A763-8B583D19A4BB}" srcOrd="9" destOrd="0" presId="urn:microsoft.com/office/officeart/2005/8/layout/bProcess4"/>
    <dgm:cxn modelId="{8B2D14AD-3AE8-4D76-BBC7-D7EC51B4CF49}" type="presParOf" srcId="{2B516AE6-A44B-4DF2-96DE-90076F30CC62}" destId="{7F69F567-5545-4625-8D69-D8E7B900CC9F}" srcOrd="10" destOrd="0" presId="urn:microsoft.com/office/officeart/2005/8/layout/bProcess4"/>
    <dgm:cxn modelId="{A70BDA62-2291-474D-9E6F-B065469A3E48}" type="presParOf" srcId="{7F69F567-5545-4625-8D69-D8E7B900CC9F}" destId="{5EB2528D-D360-4880-82D0-DD1139C0372B}" srcOrd="0" destOrd="0" presId="urn:microsoft.com/office/officeart/2005/8/layout/bProcess4"/>
    <dgm:cxn modelId="{627479C3-A018-4B76-9923-4E38F67BA067}" type="presParOf" srcId="{7F69F567-5545-4625-8D69-D8E7B900CC9F}" destId="{E267E3EB-69E3-4E3D-9EBA-01B781C697A5}" srcOrd="1" destOrd="0" presId="urn:microsoft.com/office/officeart/2005/8/layout/b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9340698-A115-48A5-AB6A-BB1AAC2491FF}" type="doc">
      <dgm:prSet loTypeId="urn:microsoft.com/office/officeart/2008/layout/BendingPictureCaptionList" loCatId="picture" qsTypeId="urn:microsoft.com/office/officeart/2005/8/quickstyle/3d1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D026B5CE-7540-49B5-B8BD-77AB0327A815}">
      <dgm:prSet custT="1"/>
      <dgm:spPr/>
      <dgm:t>
        <a:bodyPr/>
        <a:lstStyle/>
        <a:p>
          <a:endParaRPr lang="en-NZ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papitaiso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kehe</a:t>
          </a:r>
          <a:endParaRPr lang="en-NZ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  <a:p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820D49F5-00F0-4C6C-8AA1-C7C0693BC949}" type="par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87541342-9798-4C03-A044-B3AE155ED7A0}" type="sibTrans" cxnId="{3A3BFC9D-ECCB-4697-B9B3-59BB2AEBADED}">
      <dgm:prSet/>
      <dgm:spPr/>
      <dgm:t>
        <a:bodyPr/>
        <a:lstStyle/>
        <a:p>
          <a:endParaRPr lang="es-ES" sz="2000" b="1"/>
        </a:p>
      </dgm:t>
    </dgm:pt>
    <dgm:pt modelId="{7ECEC54A-56DB-4F09-A941-78AC3EB2DB7D}">
      <dgm:prSet custT="1"/>
      <dgm:spPr>
        <a:solidFill>
          <a:srgbClr val="996633"/>
        </a:solidFill>
      </dgm:spPr>
      <dgm:t>
        <a:bodyPr/>
        <a:lstStyle/>
        <a:p>
          <a:endParaRPr lang="fi-FI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r>
            <a:rPr lang="fi-FI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ʻOku tataki ia ʻe he Laumālié </a:t>
          </a:r>
          <a:endParaRPr lang="en-NZ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Maʻake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  <a:p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gm:t>
    </dgm:pt>
    <dgm:pt modelId="{F588540E-8ECF-48EE-895B-04D250F257F0}" type="par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9DEC9F6E-9D98-4086-973E-CEEEE9F290E0}" type="sibTrans" cxnId="{AB86A6F4-D7EE-4B67-A848-29E8952D2F2B}">
      <dgm:prSet/>
      <dgm:spPr/>
      <dgm:t>
        <a:bodyPr/>
        <a:lstStyle/>
        <a:p>
          <a:endParaRPr lang="es-ES" sz="2000" b="1"/>
        </a:p>
      </dgm:t>
    </dgm:pt>
    <dgm:pt modelId="{168D5451-9454-4401-BF39-71A110B2F848}">
      <dgm:prSet custT="1"/>
      <dgm:spPr/>
      <dgm:t>
        <a:bodyPr/>
        <a:lstStyle/>
        <a:p>
          <a:endParaRPr lang="en-NZ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fie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nofo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taha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ʻOtuá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18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1:13)</a:t>
          </a: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8B04579-10D4-4DE9-B7B3-7EBB12BF8A80}" type="par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B9A1B460-F90A-4A24-9007-5603A78F8A4A}" type="sibTrans" cxnId="{EE46BECA-05DA-4AEB-BC3A-6C6BE4105777}">
      <dgm:prSet/>
      <dgm:spPr/>
      <dgm:t>
        <a:bodyPr/>
        <a:lstStyle/>
        <a:p>
          <a:endParaRPr lang="es-ES" sz="2000" b="1"/>
        </a:p>
      </dgm:t>
    </dgm:pt>
    <dgm:pt modelId="{7272338C-B2E4-4FC5-AD18-F26F786F5EEA}">
      <dgm:prSet custT="1"/>
      <dgm:spPr/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ʻahiʻahiʻi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tēvoló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82154F1-23E2-4999-A7B7-9CA4EEA96D98}" type="par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43FAD424-1774-46B9-8798-7A5D55D2BFCF}" type="sibTrans" cxnId="{6E59A5C8-796C-4AAE-B7DD-CDB2402DCC5C}">
      <dgm:prSet/>
      <dgm:spPr/>
      <dgm:t>
        <a:bodyPr/>
        <a:lstStyle/>
        <a:p>
          <a:endParaRPr lang="es-ES" sz="2000" b="1"/>
        </a:p>
      </dgm:t>
    </dgm:pt>
    <dgm:pt modelId="{C0E483C4-700E-44C3-8DC5-BF77A6E4FA3E}">
      <dgm:prSet custT="1"/>
      <dgm:spPr/>
      <dgm:t>
        <a:bodyPr/>
        <a:lstStyle/>
        <a:p>
          <a:endParaRPr lang="en-NZ" sz="14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Fehangahangai</a:t>
          </a:r>
          <a:r>
            <a: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fakatuʻutāmaki</a:t>
          </a:r>
          <a:r>
            <a: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fakatuʻasinó</a:t>
          </a:r>
          <a:r>
            <a: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r>
            <a: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1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  <a:p>
          <a:endParaRPr lang="en" sz="18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2A0BF6A-DDAD-477A-9EE7-6B6A085E2D89}" type="par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AB34C398-69FE-4C82-BBB6-20C43E7D588A}" type="sibTrans" cxnId="{9C436619-E27B-497E-844C-7CD449C9F959}">
      <dgm:prSet/>
      <dgm:spPr/>
      <dgm:t>
        <a:bodyPr/>
        <a:lstStyle/>
        <a:p>
          <a:endParaRPr lang="es-ES" sz="2000" b="1"/>
        </a:p>
      </dgm:t>
    </dgm:pt>
    <dgm:pt modelId="{3C858BF6-313E-432A-A75C-FA62D6405BFF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ʻāngeló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5A0C284D-A327-4052-B632-6E98802F8E05}" type="par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BA381526-EA4A-4E92-B517-12B4E6728410}" type="sibTrans" cxnId="{1A80261C-0403-4A6E-9D86-0F54F9FAFC1C}">
      <dgm:prSet/>
      <dgm:spPr/>
      <dgm:t>
        <a:bodyPr/>
        <a:lstStyle/>
        <a:p>
          <a:endParaRPr lang="es-ES" sz="2000" b="1"/>
        </a:p>
      </dgm:t>
    </dgm:pt>
    <dgm:pt modelId="{D45FEF96-B88C-4B63-BC87-5C7FAB6B3D96}" type="pres">
      <dgm:prSet presAssocID="{F9340698-A115-48A5-AB6A-BB1AAC2491FF}" presName="Name0" presStyleCnt="0">
        <dgm:presLayoutVars>
          <dgm:dir/>
          <dgm:resizeHandles val="exact"/>
        </dgm:presLayoutVars>
      </dgm:prSet>
      <dgm:spPr/>
    </dgm:pt>
    <dgm:pt modelId="{4D174884-B781-4E78-889F-93901FCBF126}" type="pres">
      <dgm:prSet presAssocID="{D026B5CE-7540-49B5-B8BD-77AB0327A815}" presName="composite" presStyleCnt="0"/>
      <dgm:spPr/>
    </dgm:pt>
    <dgm:pt modelId="{AFD08BFE-87A2-426E-BA6E-8949C193A2D2}" type="pres">
      <dgm:prSet presAssocID="{D026B5CE-7540-49B5-B8BD-77AB0327A815}" presName="rect1" presStyleLbl="bgImgPlace1" presStyleIdx="0" presStyleCnt="6" custLinFactNeighborY="-14949"/>
      <dgm:spPr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8F087A2C-C04A-4A34-8474-9FC0D560C305}" type="pres">
      <dgm:prSet presAssocID="{D026B5CE-7540-49B5-B8BD-77AB0327A815}" presName="wedgeRectCallout1" presStyleLbl="node1" presStyleIdx="0" presStyleCnt="6" custScaleX="115081" custScaleY="285073" custLinFactNeighborY="57032">
        <dgm:presLayoutVars>
          <dgm:bulletEnabled val="1"/>
        </dgm:presLayoutVars>
      </dgm:prSet>
      <dgm:spPr/>
    </dgm:pt>
    <dgm:pt modelId="{FCE4FC12-2116-402C-8DA4-EAD0C13A9F9D}" type="pres">
      <dgm:prSet presAssocID="{87541342-9798-4C03-A044-B3AE155ED7A0}" presName="sibTrans" presStyleCnt="0"/>
      <dgm:spPr/>
    </dgm:pt>
    <dgm:pt modelId="{5461AB71-2D62-423D-A288-5EE969547BDB}" type="pres">
      <dgm:prSet presAssocID="{7ECEC54A-56DB-4F09-A941-78AC3EB2DB7D}" presName="composite" presStyleCnt="0"/>
      <dgm:spPr/>
    </dgm:pt>
    <dgm:pt modelId="{DADC1F86-B4A4-4CCE-AA06-73D7E8E6C588}" type="pres">
      <dgm:prSet presAssocID="{7ECEC54A-56DB-4F09-A941-78AC3EB2DB7D}" presName="rect1" presStyleLbl="bgImgPlace1" presStyleIdx="1" presStyleCnt="6" custLinFactNeighborY="-14949"/>
      <dgm:spPr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1A7A3C89-FC75-4939-BEF3-42537BAF3987}" type="pres">
      <dgm:prSet presAssocID="{7ECEC54A-56DB-4F09-A941-78AC3EB2DB7D}" presName="wedgeRectCallout1" presStyleLbl="node1" presStyleIdx="1" presStyleCnt="6" custScaleY="285073" custLinFactY="29380" custLinFactNeighborX="-415" custLinFactNeighborY="100000">
        <dgm:presLayoutVars>
          <dgm:bulletEnabled val="1"/>
        </dgm:presLayoutVars>
      </dgm:prSet>
      <dgm:spPr/>
    </dgm:pt>
    <dgm:pt modelId="{47C4E61E-CEDD-4004-A73A-75D6CFAF7EBC}" type="pres">
      <dgm:prSet presAssocID="{9DEC9F6E-9D98-4086-973E-CEEEE9F290E0}" presName="sibTrans" presStyleCnt="0"/>
      <dgm:spPr/>
    </dgm:pt>
    <dgm:pt modelId="{6904D06E-495A-4F9C-99AD-3F54C8005A23}" type="pres">
      <dgm:prSet presAssocID="{168D5451-9454-4401-BF39-71A110B2F848}" presName="composite" presStyleCnt="0"/>
      <dgm:spPr/>
    </dgm:pt>
    <dgm:pt modelId="{3CE3B9B6-E456-4038-8E9B-FF262F2AB425}" type="pres">
      <dgm:prSet presAssocID="{168D5451-9454-4401-BF39-71A110B2F848}" presName="rect1" presStyleLbl="bgImgPlace1" presStyleIdx="2" presStyleCnt="6" custLinFactNeighborY="-14949"/>
      <dgm:spPr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2F3375B7-8037-46BA-A78E-C7B142A6E98D}" type="pres">
      <dgm:prSet presAssocID="{168D5451-9454-4401-BF39-71A110B2F848}" presName="wedgeRectCallout1" presStyleLbl="node1" presStyleIdx="2" presStyleCnt="6" custScaleY="285073" custLinFactNeighborY="57032">
        <dgm:presLayoutVars>
          <dgm:bulletEnabled val="1"/>
        </dgm:presLayoutVars>
      </dgm:prSet>
      <dgm:spPr/>
    </dgm:pt>
    <dgm:pt modelId="{5073D25D-DDD5-4B73-83AC-8E41DD3BDE40}" type="pres">
      <dgm:prSet presAssocID="{B9A1B460-F90A-4A24-9007-5603A78F8A4A}" presName="sibTrans" presStyleCnt="0"/>
      <dgm:spPr/>
    </dgm:pt>
    <dgm:pt modelId="{57B1F087-EFCD-4813-BDA5-B816989C85A9}" type="pres">
      <dgm:prSet presAssocID="{7272338C-B2E4-4FC5-AD18-F26F786F5EEA}" presName="composite" presStyleCnt="0"/>
      <dgm:spPr/>
    </dgm:pt>
    <dgm:pt modelId="{1C8FA63C-E40A-4902-856E-BE032EE7B664}" type="pres">
      <dgm:prSet presAssocID="{7272338C-B2E4-4FC5-AD18-F26F786F5EEA}" presName="rect1" presStyleLbl="bgImgPlace1" presStyleIdx="3" presStyleCnt="6" custLinFactNeighborY="-14949"/>
      <dgm:spPr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6FE47B72-DE27-497B-AB1D-2999A665C265}" type="pres">
      <dgm:prSet presAssocID="{7272338C-B2E4-4FC5-AD18-F26F786F5EEA}" presName="wedgeRectCallout1" presStyleLbl="node1" presStyleIdx="3" presStyleCnt="6" custScaleY="285073" custLinFactNeighborY="57032">
        <dgm:presLayoutVars>
          <dgm:bulletEnabled val="1"/>
        </dgm:presLayoutVars>
      </dgm:prSet>
      <dgm:spPr/>
    </dgm:pt>
    <dgm:pt modelId="{70D885BC-FD9A-46BD-9575-CCC7D9D6701C}" type="pres">
      <dgm:prSet presAssocID="{43FAD424-1774-46B9-8798-7A5D55D2BFCF}" presName="sibTrans" presStyleCnt="0"/>
      <dgm:spPr/>
    </dgm:pt>
    <dgm:pt modelId="{8EFCBC33-6173-4845-BF73-A2EBF89CED16}" type="pres">
      <dgm:prSet presAssocID="{C0E483C4-700E-44C3-8DC5-BF77A6E4FA3E}" presName="composite" presStyleCnt="0"/>
      <dgm:spPr/>
    </dgm:pt>
    <dgm:pt modelId="{CAEDE72E-D226-42C0-91FE-3AC483B7492C}" type="pres">
      <dgm:prSet presAssocID="{C0E483C4-700E-44C3-8DC5-BF77A6E4FA3E}" presName="rect1" presStyleLbl="bgImgPlace1" presStyleIdx="4" presStyleCnt="6" custLinFactNeighborY="-14949"/>
      <dgm:spPr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75D58F5E-6A99-46F6-8D01-C15F60ADB0E5}" type="pres">
      <dgm:prSet presAssocID="{C0E483C4-700E-44C3-8DC5-BF77A6E4FA3E}" presName="wedgeRectCallout1" presStyleLbl="node1" presStyleIdx="4" presStyleCnt="6" custScaleY="285073" custLinFactNeighborY="57032">
        <dgm:presLayoutVars>
          <dgm:bulletEnabled val="1"/>
        </dgm:presLayoutVars>
      </dgm:prSet>
      <dgm:spPr/>
    </dgm:pt>
    <dgm:pt modelId="{3EEE74BB-DEF2-4678-9D0D-9E92E29842CF}" type="pres">
      <dgm:prSet presAssocID="{AB34C398-69FE-4C82-BBB6-20C43E7D588A}" presName="sibTrans" presStyleCnt="0"/>
      <dgm:spPr/>
    </dgm:pt>
    <dgm:pt modelId="{7104ADEA-FB1E-4D98-A6C1-572E90FE3008}" type="pres">
      <dgm:prSet presAssocID="{3C858BF6-313E-432A-A75C-FA62D6405BFF}" presName="composite" presStyleCnt="0"/>
      <dgm:spPr/>
    </dgm:pt>
    <dgm:pt modelId="{400BA75A-6623-4983-A9EA-19357109AFFC}" type="pres">
      <dgm:prSet presAssocID="{3C858BF6-313E-432A-A75C-FA62D6405BFF}" presName="rect1" presStyleLbl="bgImgPlace1" presStyleIdx="5" presStyleCnt="6" custLinFactNeighborY="-14949"/>
      <dgm:spPr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</dgm:spPr>
    </dgm:pt>
    <dgm:pt modelId="{3D238D49-FB47-4E40-BCC3-FDD784F7E495}" type="pres">
      <dgm:prSet presAssocID="{3C858BF6-313E-432A-A75C-FA62D6405BFF}" presName="wedgeRectCallout1" presStyleLbl="node1" presStyleIdx="5" presStyleCnt="6" custScaleY="285073" custLinFactNeighborY="57032">
        <dgm:presLayoutVars>
          <dgm:bulletEnabled val="1"/>
        </dgm:presLayoutVars>
      </dgm:prSet>
      <dgm:spPr/>
    </dgm:pt>
  </dgm:ptLst>
  <dgm:cxnLst>
    <dgm:cxn modelId="{3FCD650D-B115-49D3-865E-F87245056509}" type="presOf" srcId="{168D5451-9454-4401-BF39-71A110B2F848}" destId="{2F3375B7-8037-46BA-A78E-C7B142A6E98D}" srcOrd="0" destOrd="0" presId="urn:microsoft.com/office/officeart/2008/layout/BendingPictureCaptionList"/>
    <dgm:cxn modelId="{9C436619-E27B-497E-844C-7CD449C9F959}" srcId="{F9340698-A115-48A5-AB6A-BB1AAC2491FF}" destId="{C0E483C4-700E-44C3-8DC5-BF77A6E4FA3E}" srcOrd="4" destOrd="0" parTransId="{A2A0BF6A-DDAD-477A-9EE7-6B6A085E2D89}" sibTransId="{AB34C398-69FE-4C82-BBB6-20C43E7D588A}"/>
    <dgm:cxn modelId="{1A80261C-0403-4A6E-9D86-0F54F9FAFC1C}" srcId="{F9340698-A115-48A5-AB6A-BB1AAC2491FF}" destId="{3C858BF6-313E-432A-A75C-FA62D6405BFF}" srcOrd="5" destOrd="0" parTransId="{5A0C284D-A327-4052-B632-6E98802F8E05}" sibTransId="{BA381526-EA4A-4E92-B517-12B4E6728410}"/>
    <dgm:cxn modelId="{0034A030-CA1F-4CF7-90BE-A80D9835F541}" type="presOf" srcId="{3C858BF6-313E-432A-A75C-FA62D6405BFF}" destId="{3D238D49-FB47-4E40-BCC3-FDD784F7E495}" srcOrd="0" destOrd="0" presId="urn:microsoft.com/office/officeart/2008/layout/BendingPictureCaptionList"/>
    <dgm:cxn modelId="{8835AD31-1841-4529-A1F1-E1A8F0C5717E}" type="presOf" srcId="{C0E483C4-700E-44C3-8DC5-BF77A6E4FA3E}" destId="{75D58F5E-6A99-46F6-8D01-C15F60ADB0E5}" srcOrd="0" destOrd="0" presId="urn:microsoft.com/office/officeart/2008/layout/BendingPictureCaptionList"/>
    <dgm:cxn modelId="{2C95286C-B33F-4457-AE78-7F9D5C864EF2}" type="presOf" srcId="{7ECEC54A-56DB-4F09-A941-78AC3EB2DB7D}" destId="{1A7A3C89-FC75-4939-BEF3-42537BAF3987}" srcOrd="0" destOrd="0" presId="urn:microsoft.com/office/officeart/2008/layout/BendingPictureCaptionList"/>
    <dgm:cxn modelId="{3A3BFC9D-ECCB-4697-B9B3-59BB2AEBADED}" srcId="{F9340698-A115-48A5-AB6A-BB1AAC2491FF}" destId="{D026B5CE-7540-49B5-B8BD-77AB0327A815}" srcOrd="0" destOrd="0" parTransId="{820D49F5-00F0-4C6C-8AA1-C7C0693BC949}" sibTransId="{87541342-9798-4C03-A044-B3AE155ED7A0}"/>
    <dgm:cxn modelId="{C95A83A8-3271-4053-99B3-7C05825504F5}" type="presOf" srcId="{F9340698-A115-48A5-AB6A-BB1AAC2491FF}" destId="{D45FEF96-B88C-4B63-BC87-5C7FAB6B3D96}" srcOrd="0" destOrd="0" presId="urn:microsoft.com/office/officeart/2008/layout/BendingPictureCaptionList"/>
    <dgm:cxn modelId="{6E59A5C8-796C-4AAE-B7DD-CDB2402DCC5C}" srcId="{F9340698-A115-48A5-AB6A-BB1AAC2491FF}" destId="{7272338C-B2E4-4FC5-AD18-F26F786F5EEA}" srcOrd="3" destOrd="0" parTransId="{282154F1-23E2-4999-A7B7-9CA4EEA96D98}" sibTransId="{43FAD424-1774-46B9-8798-7A5D55D2BFCF}"/>
    <dgm:cxn modelId="{EE46BECA-05DA-4AEB-BC3A-6C6BE4105777}" srcId="{F9340698-A115-48A5-AB6A-BB1AAC2491FF}" destId="{168D5451-9454-4401-BF39-71A110B2F848}" srcOrd="2" destOrd="0" parTransId="{78B04579-10D4-4DE9-B7B3-7EBB12BF8A80}" sibTransId="{B9A1B460-F90A-4A24-9007-5603A78F8A4A}"/>
    <dgm:cxn modelId="{BD617FDB-9377-4B63-AC2B-96C54833F99D}" type="presOf" srcId="{7272338C-B2E4-4FC5-AD18-F26F786F5EEA}" destId="{6FE47B72-DE27-497B-AB1D-2999A665C265}" srcOrd="0" destOrd="0" presId="urn:microsoft.com/office/officeart/2008/layout/BendingPictureCaptionList"/>
    <dgm:cxn modelId="{AB86A6F4-D7EE-4B67-A848-29E8952D2F2B}" srcId="{F9340698-A115-48A5-AB6A-BB1AAC2491FF}" destId="{7ECEC54A-56DB-4F09-A941-78AC3EB2DB7D}" srcOrd="1" destOrd="0" parTransId="{F588540E-8ECF-48EE-895B-04D250F257F0}" sibTransId="{9DEC9F6E-9D98-4086-973E-CEEEE9F290E0}"/>
    <dgm:cxn modelId="{FC3DF6FF-F5E8-4720-BF1F-071CBB58AC30}" type="presOf" srcId="{D026B5CE-7540-49B5-B8BD-77AB0327A815}" destId="{8F087A2C-C04A-4A34-8474-9FC0D560C305}" srcOrd="0" destOrd="0" presId="urn:microsoft.com/office/officeart/2008/layout/BendingPictureCaptionList"/>
    <dgm:cxn modelId="{69E4BBD1-0285-4DF2-B2E9-46CF35B6AEAD}" type="presParOf" srcId="{D45FEF96-B88C-4B63-BC87-5C7FAB6B3D96}" destId="{4D174884-B781-4E78-889F-93901FCBF126}" srcOrd="0" destOrd="0" presId="urn:microsoft.com/office/officeart/2008/layout/BendingPictureCaptionList"/>
    <dgm:cxn modelId="{79C4361D-FB9C-4032-B77D-33755A00C3A5}" type="presParOf" srcId="{4D174884-B781-4E78-889F-93901FCBF126}" destId="{AFD08BFE-87A2-426E-BA6E-8949C193A2D2}" srcOrd="0" destOrd="0" presId="urn:microsoft.com/office/officeart/2008/layout/BendingPictureCaptionList"/>
    <dgm:cxn modelId="{CBE84A5B-4350-4A63-9466-DF9212206E8A}" type="presParOf" srcId="{4D174884-B781-4E78-889F-93901FCBF126}" destId="{8F087A2C-C04A-4A34-8474-9FC0D560C305}" srcOrd="1" destOrd="0" presId="urn:microsoft.com/office/officeart/2008/layout/BendingPictureCaptionList"/>
    <dgm:cxn modelId="{FBDF04CE-ECBF-4600-91AE-1C83D7E64BAD}" type="presParOf" srcId="{D45FEF96-B88C-4B63-BC87-5C7FAB6B3D96}" destId="{FCE4FC12-2116-402C-8DA4-EAD0C13A9F9D}" srcOrd="1" destOrd="0" presId="urn:microsoft.com/office/officeart/2008/layout/BendingPictureCaptionList"/>
    <dgm:cxn modelId="{12CC0710-1D28-449D-BAB2-A712AC8D08E9}" type="presParOf" srcId="{D45FEF96-B88C-4B63-BC87-5C7FAB6B3D96}" destId="{5461AB71-2D62-423D-A288-5EE969547BDB}" srcOrd="2" destOrd="0" presId="urn:microsoft.com/office/officeart/2008/layout/BendingPictureCaptionList"/>
    <dgm:cxn modelId="{D1E263EE-EEE9-4149-A95F-2ABE943236B9}" type="presParOf" srcId="{5461AB71-2D62-423D-A288-5EE969547BDB}" destId="{DADC1F86-B4A4-4CCE-AA06-73D7E8E6C588}" srcOrd="0" destOrd="0" presId="urn:microsoft.com/office/officeart/2008/layout/BendingPictureCaptionList"/>
    <dgm:cxn modelId="{32D3A6D5-D4B0-4318-AC07-A69ECBF6EBD3}" type="presParOf" srcId="{5461AB71-2D62-423D-A288-5EE969547BDB}" destId="{1A7A3C89-FC75-4939-BEF3-42537BAF3987}" srcOrd="1" destOrd="0" presId="urn:microsoft.com/office/officeart/2008/layout/BendingPictureCaptionList"/>
    <dgm:cxn modelId="{FF182BCD-157F-4D98-A540-AF338270F4B2}" type="presParOf" srcId="{D45FEF96-B88C-4B63-BC87-5C7FAB6B3D96}" destId="{47C4E61E-CEDD-4004-A73A-75D6CFAF7EBC}" srcOrd="3" destOrd="0" presId="urn:microsoft.com/office/officeart/2008/layout/BendingPictureCaptionList"/>
    <dgm:cxn modelId="{B829A50E-6EC3-4171-A517-170F18E1AAC2}" type="presParOf" srcId="{D45FEF96-B88C-4B63-BC87-5C7FAB6B3D96}" destId="{6904D06E-495A-4F9C-99AD-3F54C8005A23}" srcOrd="4" destOrd="0" presId="urn:microsoft.com/office/officeart/2008/layout/BendingPictureCaptionList"/>
    <dgm:cxn modelId="{FAE2C05E-475F-4BC5-ADEE-D143878970E3}" type="presParOf" srcId="{6904D06E-495A-4F9C-99AD-3F54C8005A23}" destId="{3CE3B9B6-E456-4038-8E9B-FF262F2AB425}" srcOrd="0" destOrd="0" presId="urn:microsoft.com/office/officeart/2008/layout/BendingPictureCaptionList"/>
    <dgm:cxn modelId="{20113BA1-B365-4345-9E0A-A3C71C5FC967}" type="presParOf" srcId="{6904D06E-495A-4F9C-99AD-3F54C8005A23}" destId="{2F3375B7-8037-46BA-A78E-C7B142A6E98D}" srcOrd="1" destOrd="0" presId="urn:microsoft.com/office/officeart/2008/layout/BendingPictureCaptionList"/>
    <dgm:cxn modelId="{DDAD19F8-2AF2-46C6-A4C4-8AA47675B2CC}" type="presParOf" srcId="{D45FEF96-B88C-4B63-BC87-5C7FAB6B3D96}" destId="{5073D25D-DDD5-4B73-83AC-8E41DD3BDE40}" srcOrd="5" destOrd="0" presId="urn:microsoft.com/office/officeart/2008/layout/BendingPictureCaptionList"/>
    <dgm:cxn modelId="{B1B21CAB-7BE2-4FF2-B571-544D5C22B3DC}" type="presParOf" srcId="{D45FEF96-B88C-4B63-BC87-5C7FAB6B3D96}" destId="{57B1F087-EFCD-4813-BDA5-B816989C85A9}" srcOrd="6" destOrd="0" presId="urn:microsoft.com/office/officeart/2008/layout/BendingPictureCaptionList"/>
    <dgm:cxn modelId="{38573DCE-B3B7-41BC-96F9-7726E0FCBD6C}" type="presParOf" srcId="{57B1F087-EFCD-4813-BDA5-B816989C85A9}" destId="{1C8FA63C-E40A-4902-856E-BE032EE7B664}" srcOrd="0" destOrd="0" presId="urn:microsoft.com/office/officeart/2008/layout/BendingPictureCaptionList"/>
    <dgm:cxn modelId="{08D4DACF-0440-4DFB-835A-0C0D885625DB}" type="presParOf" srcId="{57B1F087-EFCD-4813-BDA5-B816989C85A9}" destId="{6FE47B72-DE27-497B-AB1D-2999A665C265}" srcOrd="1" destOrd="0" presId="urn:microsoft.com/office/officeart/2008/layout/BendingPictureCaptionList"/>
    <dgm:cxn modelId="{818D53C7-AF02-4370-8FE4-1973DDBDA55E}" type="presParOf" srcId="{D45FEF96-B88C-4B63-BC87-5C7FAB6B3D96}" destId="{70D885BC-FD9A-46BD-9575-CCC7D9D6701C}" srcOrd="7" destOrd="0" presId="urn:microsoft.com/office/officeart/2008/layout/BendingPictureCaptionList"/>
    <dgm:cxn modelId="{4EAF07F8-D315-451C-923A-1606334F850D}" type="presParOf" srcId="{D45FEF96-B88C-4B63-BC87-5C7FAB6B3D96}" destId="{8EFCBC33-6173-4845-BF73-A2EBF89CED16}" srcOrd="8" destOrd="0" presId="urn:microsoft.com/office/officeart/2008/layout/BendingPictureCaptionList"/>
    <dgm:cxn modelId="{3CE9CB2A-8E79-40C2-9831-3C18F25B6897}" type="presParOf" srcId="{8EFCBC33-6173-4845-BF73-A2EBF89CED16}" destId="{CAEDE72E-D226-42C0-91FE-3AC483B7492C}" srcOrd="0" destOrd="0" presId="urn:microsoft.com/office/officeart/2008/layout/BendingPictureCaptionList"/>
    <dgm:cxn modelId="{23611982-494A-45B6-817B-298B4CDF0A1D}" type="presParOf" srcId="{8EFCBC33-6173-4845-BF73-A2EBF89CED16}" destId="{75D58F5E-6A99-46F6-8D01-C15F60ADB0E5}" srcOrd="1" destOrd="0" presId="urn:microsoft.com/office/officeart/2008/layout/BendingPictureCaptionList"/>
    <dgm:cxn modelId="{3C94BFA9-E70E-4F51-90A8-1B3E08B2AC31}" type="presParOf" srcId="{D45FEF96-B88C-4B63-BC87-5C7FAB6B3D96}" destId="{3EEE74BB-DEF2-4678-9D0D-9E92E29842CF}" srcOrd="9" destOrd="0" presId="urn:microsoft.com/office/officeart/2008/layout/BendingPictureCaptionList"/>
    <dgm:cxn modelId="{DB99F909-E6E2-425B-94F0-5051E045F362}" type="presParOf" srcId="{D45FEF96-B88C-4B63-BC87-5C7FAB6B3D96}" destId="{7104ADEA-FB1E-4D98-A6C1-572E90FE3008}" srcOrd="10" destOrd="0" presId="urn:microsoft.com/office/officeart/2008/layout/BendingPictureCaptionList"/>
    <dgm:cxn modelId="{04425D6A-6E01-48B6-8947-CFE8A4B6DBB9}" type="presParOf" srcId="{7104ADEA-FB1E-4D98-A6C1-572E90FE3008}" destId="{400BA75A-6623-4983-A9EA-19357109AFFC}" srcOrd="0" destOrd="0" presId="urn:microsoft.com/office/officeart/2008/layout/BendingPictureCaptionList"/>
    <dgm:cxn modelId="{23CA51E5-BC02-4B17-B288-E3DBF491ED2A}" type="presParOf" srcId="{7104ADEA-FB1E-4D98-A6C1-572E90FE3008}" destId="{3D238D49-FB47-4E40-BCC3-FDD784F7E495}" srcOrd="1" destOrd="0" presId="urn:microsoft.com/office/officeart/2008/layout/BendingPictureCaption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5398AA0-133E-4657-AB6F-EB4FE7923F6B}" type="doc">
      <dgm:prSet loTypeId="urn:microsoft.com/office/officeart/2005/8/layout/orgChart1" loCatId="hierarchy" qsTypeId="urn:microsoft.com/office/officeart/2005/8/quickstyle/3d3" qsCatId="3D" csTypeId="urn:microsoft.com/office/officeart/2005/8/colors/colorful1" csCatId="colorful" phldr="1"/>
      <dgm:spPr/>
      <dgm:t>
        <a:bodyPr/>
        <a:lstStyle/>
        <a:p>
          <a:endParaRPr lang="es-ES"/>
        </a:p>
      </dgm:t>
    </dgm:pt>
    <dgm:pt modelId="{8D299C12-7D7A-4BB2-A3C6-6678817B27AB}">
      <dgm:prSet phldrT="[Texto]" custT="1"/>
      <dgm:spPr>
        <a:solidFill>
          <a:schemeClr val="accent5">
            <a:lumMod val="50000"/>
          </a:schemeClr>
        </a:solidFill>
      </dgm:spPr>
      <dgm:t>
        <a:bodyPr/>
        <a:lstStyle/>
        <a:p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fakamatalaʻi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ʻuluaki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pōpoaki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Sīsuú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tafaʻaki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tolu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1:15)</a:t>
          </a: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294945E-7E22-42C5-9480-FD4E8A39A407}" type="par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A732A74-ADAB-43B2-92B2-703D6A0643A5}" type="sibTrans" cxnId="{5635F647-F8C6-4E19-933F-BCC23E965291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0BE8D37-E287-4CBC-B0FC-25224BBEF535}">
      <dgm:prSet phldrT="[Texto]" custT="1"/>
      <dgm:spPr>
        <a:solidFill>
          <a:schemeClr val="accent2">
            <a:lumMod val="50000"/>
          </a:schemeClr>
        </a:solidFill>
      </dgm:spPr>
      <dgm:t>
        <a:bodyPr/>
        <a:lstStyle/>
        <a:p>
          <a:endParaRPr lang="it-IT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it-IT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"Kuo ofi mai ʻa e puleʻanga ʻo e ʻOtuá"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F504ED77-A074-486F-B4D2-80FC95919F81}" type="parTrans" cxnId="{2B188F33-BE0E-44D9-9E3C-E04A25618FE2}">
      <dgm:prSet/>
      <dgm:spPr>
        <a:ln>
          <a:solidFill>
            <a:schemeClr val="accent2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8A3A6C7-E12D-4827-9FD3-96C799659200}" type="sibTrans" cxnId="{2B188F33-BE0E-44D9-9E3C-E04A25618FE2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3E51C79-CD5A-43D1-8708-FD754443006C}">
      <dgm:prSet phldrT="[Texto]" custT="1"/>
      <dgm:spPr>
        <a:solidFill>
          <a:schemeClr val="accent6">
            <a:lumMod val="50000"/>
          </a:schemeClr>
        </a:solidFill>
      </dgm:spPr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"fakatomala pea tui ki he ongoongoleleí"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E4D8E6E6-CD22-4295-BCE1-C4078908BECB}" type="parTrans" cxnId="{1A1E9C9C-CC82-4B96-9C2F-BFB6A8F95FEF}">
      <dgm:prSet/>
      <dgm:spPr>
        <a:ln>
          <a:solidFill>
            <a:schemeClr val="accent6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BA6663C-9273-4007-AD16-A515B051DEDA}" type="sibTrans" cxnId="{1A1E9C9C-CC82-4B96-9C2F-BFB6A8F95FEF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68F855DA-E72B-4A58-8C6E-53C4CE1E02D6}">
      <dgm:prSet phldrT="[Texto]" custT="1"/>
      <dgm:spPr>
        <a:solidFill>
          <a:schemeClr val="accent4">
            <a:lumMod val="50000"/>
          </a:schemeClr>
        </a:solidFill>
      </dgm:spPr>
      <dgm:t>
        <a:bodyPr/>
        <a:lstStyle/>
        <a:p>
          <a:endParaRPr lang="fi-FI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r>
            <a:rPr lang="fi-FI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"Kuo hokosia ʻa e taimí"</a:t>
          </a:r>
          <a:endParaRPr lang="en-NZ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endParaRPr lang="en" sz="2000" b="1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CFC6E5E2-56EA-4FB1-9339-C3ACCA23EC30}" type="sibTrans" cxnId="{EE95EF69-76ED-462F-A000-D361FCEB73D8}">
      <dgm:prSet/>
      <dgm:spPr/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29193C67-567E-43B8-B78D-648C5F9F6570}" type="parTrans" cxnId="{EE95EF69-76ED-462F-A000-D361FCEB73D8}">
      <dgm:prSet/>
      <dgm:spPr>
        <a:ln>
          <a:solidFill>
            <a:schemeClr val="accent4">
              <a:lumMod val="50000"/>
            </a:schemeClr>
          </a:solidFill>
        </a:ln>
      </dgm:spPr>
      <dgm:t>
        <a:bodyPr/>
        <a:lstStyle/>
        <a:p>
          <a:endParaRPr lang="es-ES" sz="2000" b="1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9FD4C91-23C4-44D2-9812-CBE831A9A941}" type="pres">
      <dgm:prSet presAssocID="{E5398AA0-133E-4657-AB6F-EB4FE7923F6B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3D112F22-DF0C-477A-AC78-85F03E3C882F}" type="pres">
      <dgm:prSet presAssocID="{8D299C12-7D7A-4BB2-A3C6-6678817B27AB}" presName="hierRoot1" presStyleCnt="0">
        <dgm:presLayoutVars>
          <dgm:hierBranch val="init"/>
        </dgm:presLayoutVars>
      </dgm:prSet>
      <dgm:spPr/>
    </dgm:pt>
    <dgm:pt modelId="{82B762F2-A602-4886-A3BB-93E5F195087E}" type="pres">
      <dgm:prSet presAssocID="{8D299C12-7D7A-4BB2-A3C6-6678817B27AB}" presName="rootComposite1" presStyleCnt="0"/>
      <dgm:spPr/>
    </dgm:pt>
    <dgm:pt modelId="{E592083E-0D2A-4180-AF8F-5FDD4DBC7755}" type="pres">
      <dgm:prSet presAssocID="{8D299C12-7D7A-4BB2-A3C6-6678817B27AB}" presName="rootText1" presStyleLbl="node0" presStyleIdx="0" presStyleCnt="1" custScaleX="466207" custScaleY="52330">
        <dgm:presLayoutVars>
          <dgm:chPref val="3"/>
        </dgm:presLayoutVars>
      </dgm:prSet>
      <dgm:spPr/>
    </dgm:pt>
    <dgm:pt modelId="{2AFD45D3-A5C8-4D2B-886E-4093DE9E628A}" type="pres">
      <dgm:prSet presAssocID="{8D299C12-7D7A-4BB2-A3C6-6678817B27AB}" presName="rootConnector1" presStyleLbl="node1" presStyleIdx="0" presStyleCnt="0"/>
      <dgm:spPr/>
    </dgm:pt>
    <dgm:pt modelId="{A33EDFFA-E9AC-4582-B23D-1F54DEC49502}" type="pres">
      <dgm:prSet presAssocID="{8D299C12-7D7A-4BB2-A3C6-6678817B27AB}" presName="hierChild2" presStyleCnt="0"/>
      <dgm:spPr/>
    </dgm:pt>
    <dgm:pt modelId="{39A02303-503A-4CAB-9362-EED7D21143A6}" type="pres">
      <dgm:prSet presAssocID="{29193C67-567E-43B8-B78D-648C5F9F6570}" presName="Name37" presStyleLbl="parChTrans1D2" presStyleIdx="0" presStyleCnt="3"/>
      <dgm:spPr/>
    </dgm:pt>
    <dgm:pt modelId="{BD991ECE-F4DA-4A02-B390-DCCB4597C189}" type="pres">
      <dgm:prSet presAssocID="{68F855DA-E72B-4A58-8C6E-53C4CE1E02D6}" presName="hierRoot2" presStyleCnt="0">
        <dgm:presLayoutVars>
          <dgm:hierBranch val="init"/>
        </dgm:presLayoutVars>
      </dgm:prSet>
      <dgm:spPr/>
    </dgm:pt>
    <dgm:pt modelId="{5EC84DB6-28C1-404E-9952-9BBA182996C3}" type="pres">
      <dgm:prSet presAssocID="{68F855DA-E72B-4A58-8C6E-53C4CE1E02D6}" presName="rootComposite" presStyleCnt="0"/>
      <dgm:spPr/>
    </dgm:pt>
    <dgm:pt modelId="{7ADE7FB0-1BB0-484D-8649-EA738B4AD872}" type="pres">
      <dgm:prSet presAssocID="{68F855DA-E72B-4A58-8C6E-53C4CE1E02D6}" presName="rootText" presStyleLbl="node2" presStyleIdx="0" presStyleCnt="3" custScaleX="173427" custScaleY="70495">
        <dgm:presLayoutVars>
          <dgm:chPref val="3"/>
        </dgm:presLayoutVars>
      </dgm:prSet>
      <dgm:spPr/>
    </dgm:pt>
    <dgm:pt modelId="{DB752A2C-708A-4013-9667-B677723C0053}" type="pres">
      <dgm:prSet presAssocID="{68F855DA-E72B-4A58-8C6E-53C4CE1E02D6}" presName="rootConnector" presStyleLbl="node2" presStyleIdx="0" presStyleCnt="3"/>
      <dgm:spPr/>
    </dgm:pt>
    <dgm:pt modelId="{3E388CC4-9343-45F0-B2CA-220D953086AB}" type="pres">
      <dgm:prSet presAssocID="{68F855DA-E72B-4A58-8C6E-53C4CE1E02D6}" presName="hierChild4" presStyleCnt="0"/>
      <dgm:spPr/>
    </dgm:pt>
    <dgm:pt modelId="{A49F796B-1314-4EEC-9BB1-BB6C5DAC1067}" type="pres">
      <dgm:prSet presAssocID="{68F855DA-E72B-4A58-8C6E-53C4CE1E02D6}" presName="hierChild5" presStyleCnt="0"/>
      <dgm:spPr/>
    </dgm:pt>
    <dgm:pt modelId="{FD297C8C-3E0C-4B0B-A238-1D0B2E81C216}" type="pres">
      <dgm:prSet presAssocID="{F504ED77-A074-486F-B4D2-80FC95919F81}" presName="Name37" presStyleLbl="parChTrans1D2" presStyleIdx="1" presStyleCnt="3"/>
      <dgm:spPr/>
    </dgm:pt>
    <dgm:pt modelId="{3C8D9B1E-B32E-4A05-9876-4063CA55DECA}" type="pres">
      <dgm:prSet presAssocID="{F0BE8D37-E287-4CBC-B0FC-25224BBEF535}" presName="hierRoot2" presStyleCnt="0">
        <dgm:presLayoutVars>
          <dgm:hierBranch val="init"/>
        </dgm:presLayoutVars>
      </dgm:prSet>
      <dgm:spPr/>
    </dgm:pt>
    <dgm:pt modelId="{290D2E7B-CBAA-4BCE-8647-FDC343079AA5}" type="pres">
      <dgm:prSet presAssocID="{F0BE8D37-E287-4CBC-B0FC-25224BBEF535}" presName="rootComposite" presStyleCnt="0"/>
      <dgm:spPr/>
    </dgm:pt>
    <dgm:pt modelId="{4070D96E-A326-4513-89BC-9D8C14EADD1A}" type="pres">
      <dgm:prSet presAssocID="{F0BE8D37-E287-4CBC-B0FC-25224BBEF535}" presName="rootText" presStyleLbl="node2" presStyleIdx="1" presStyleCnt="3" custScaleX="173427" custScaleY="70495">
        <dgm:presLayoutVars>
          <dgm:chPref val="3"/>
        </dgm:presLayoutVars>
      </dgm:prSet>
      <dgm:spPr/>
    </dgm:pt>
    <dgm:pt modelId="{D304D041-666B-4A10-9598-CF77B453806E}" type="pres">
      <dgm:prSet presAssocID="{F0BE8D37-E287-4CBC-B0FC-25224BBEF535}" presName="rootConnector" presStyleLbl="node2" presStyleIdx="1" presStyleCnt="3"/>
      <dgm:spPr/>
    </dgm:pt>
    <dgm:pt modelId="{874B31D5-F72D-4328-8EAC-30A10DB19640}" type="pres">
      <dgm:prSet presAssocID="{F0BE8D37-E287-4CBC-B0FC-25224BBEF535}" presName="hierChild4" presStyleCnt="0"/>
      <dgm:spPr/>
    </dgm:pt>
    <dgm:pt modelId="{BE4DA42B-AC1B-4344-8C17-0CABAA0DA104}" type="pres">
      <dgm:prSet presAssocID="{F0BE8D37-E287-4CBC-B0FC-25224BBEF535}" presName="hierChild5" presStyleCnt="0"/>
      <dgm:spPr/>
    </dgm:pt>
    <dgm:pt modelId="{16ED3055-E54B-437D-80CF-A06E0BEB8CF1}" type="pres">
      <dgm:prSet presAssocID="{E4D8E6E6-CD22-4295-BCE1-C4078908BECB}" presName="Name37" presStyleLbl="parChTrans1D2" presStyleIdx="2" presStyleCnt="3"/>
      <dgm:spPr/>
    </dgm:pt>
    <dgm:pt modelId="{62502D12-9035-45C3-9E90-0009A58EF3A4}" type="pres">
      <dgm:prSet presAssocID="{E3E51C79-CD5A-43D1-8708-FD754443006C}" presName="hierRoot2" presStyleCnt="0">
        <dgm:presLayoutVars>
          <dgm:hierBranch val="init"/>
        </dgm:presLayoutVars>
      </dgm:prSet>
      <dgm:spPr/>
    </dgm:pt>
    <dgm:pt modelId="{978597C6-A052-4330-A8CC-A890278C23A4}" type="pres">
      <dgm:prSet presAssocID="{E3E51C79-CD5A-43D1-8708-FD754443006C}" presName="rootComposite" presStyleCnt="0"/>
      <dgm:spPr/>
    </dgm:pt>
    <dgm:pt modelId="{041244A5-612E-419B-9133-B822E114FD91}" type="pres">
      <dgm:prSet presAssocID="{E3E51C79-CD5A-43D1-8708-FD754443006C}" presName="rootText" presStyleLbl="node2" presStyleIdx="2" presStyleCnt="3" custScaleX="185793" custScaleY="70495">
        <dgm:presLayoutVars>
          <dgm:chPref val="3"/>
        </dgm:presLayoutVars>
      </dgm:prSet>
      <dgm:spPr/>
    </dgm:pt>
    <dgm:pt modelId="{6C65D06C-7FE6-4AD8-A54B-1C62118A72D6}" type="pres">
      <dgm:prSet presAssocID="{E3E51C79-CD5A-43D1-8708-FD754443006C}" presName="rootConnector" presStyleLbl="node2" presStyleIdx="2" presStyleCnt="3"/>
      <dgm:spPr/>
    </dgm:pt>
    <dgm:pt modelId="{530755FC-EA88-4D52-BBB7-D1BE0A0B5D02}" type="pres">
      <dgm:prSet presAssocID="{E3E51C79-CD5A-43D1-8708-FD754443006C}" presName="hierChild4" presStyleCnt="0"/>
      <dgm:spPr/>
    </dgm:pt>
    <dgm:pt modelId="{AA242660-5592-4EB2-9601-DC413CB4C11A}" type="pres">
      <dgm:prSet presAssocID="{E3E51C79-CD5A-43D1-8708-FD754443006C}" presName="hierChild5" presStyleCnt="0"/>
      <dgm:spPr/>
    </dgm:pt>
    <dgm:pt modelId="{F6E5E1A2-1922-439A-AE00-3B9B05E70FE1}" type="pres">
      <dgm:prSet presAssocID="{8D299C12-7D7A-4BB2-A3C6-6678817B27AB}" presName="hierChild3" presStyleCnt="0"/>
      <dgm:spPr/>
    </dgm:pt>
  </dgm:ptLst>
  <dgm:cxnLst>
    <dgm:cxn modelId="{89D5F513-0D24-4E3E-BD2C-7A7865FE2667}" type="presOf" srcId="{29193C67-567E-43B8-B78D-648C5F9F6570}" destId="{39A02303-503A-4CAB-9362-EED7D21143A6}" srcOrd="0" destOrd="0" presId="urn:microsoft.com/office/officeart/2005/8/layout/orgChart1"/>
    <dgm:cxn modelId="{CA480E28-D715-4BAF-A1B2-61EBBBA8E331}" type="presOf" srcId="{E4D8E6E6-CD22-4295-BCE1-C4078908BECB}" destId="{16ED3055-E54B-437D-80CF-A06E0BEB8CF1}" srcOrd="0" destOrd="0" presId="urn:microsoft.com/office/officeart/2005/8/layout/orgChart1"/>
    <dgm:cxn modelId="{FA3E7432-DF7B-46CD-A81E-151BC30A94BF}" type="presOf" srcId="{E3E51C79-CD5A-43D1-8708-FD754443006C}" destId="{6C65D06C-7FE6-4AD8-A54B-1C62118A72D6}" srcOrd="1" destOrd="0" presId="urn:microsoft.com/office/officeart/2005/8/layout/orgChart1"/>
    <dgm:cxn modelId="{2B188F33-BE0E-44D9-9E3C-E04A25618FE2}" srcId="{8D299C12-7D7A-4BB2-A3C6-6678817B27AB}" destId="{F0BE8D37-E287-4CBC-B0FC-25224BBEF535}" srcOrd="1" destOrd="0" parTransId="{F504ED77-A074-486F-B4D2-80FC95919F81}" sibTransId="{18A3A6C7-E12D-4827-9FD3-96C799659200}"/>
    <dgm:cxn modelId="{5635F647-F8C6-4E19-933F-BCC23E965291}" srcId="{E5398AA0-133E-4657-AB6F-EB4FE7923F6B}" destId="{8D299C12-7D7A-4BB2-A3C6-6678817B27AB}" srcOrd="0" destOrd="0" parTransId="{9294945E-7E22-42C5-9480-FD4E8A39A407}" sibTransId="{FA732A74-ADAB-43B2-92B2-703D6A0643A5}"/>
    <dgm:cxn modelId="{EE95EF69-76ED-462F-A000-D361FCEB73D8}" srcId="{8D299C12-7D7A-4BB2-A3C6-6678817B27AB}" destId="{68F855DA-E72B-4A58-8C6E-53C4CE1E02D6}" srcOrd="0" destOrd="0" parTransId="{29193C67-567E-43B8-B78D-648C5F9F6570}" sibTransId="{CFC6E5E2-56EA-4FB1-9339-C3ACCA23EC30}"/>
    <dgm:cxn modelId="{C56BE74B-67F3-4B27-AE5F-39996BD1FF04}" type="presOf" srcId="{68F855DA-E72B-4A58-8C6E-53C4CE1E02D6}" destId="{7ADE7FB0-1BB0-484D-8649-EA738B4AD872}" srcOrd="0" destOrd="0" presId="urn:microsoft.com/office/officeart/2005/8/layout/orgChart1"/>
    <dgm:cxn modelId="{8A72D84C-CFA7-44DE-9E3D-FABA302D5545}" type="presOf" srcId="{F0BE8D37-E287-4CBC-B0FC-25224BBEF535}" destId="{D304D041-666B-4A10-9598-CF77B453806E}" srcOrd="1" destOrd="0" presId="urn:microsoft.com/office/officeart/2005/8/layout/orgChart1"/>
    <dgm:cxn modelId="{D22B1F58-1D31-4656-B062-E905F68B1443}" type="presOf" srcId="{E5398AA0-133E-4657-AB6F-EB4FE7923F6B}" destId="{99FD4C91-23C4-44D2-9812-CBE831A9A941}" srcOrd="0" destOrd="0" presId="urn:microsoft.com/office/officeart/2005/8/layout/orgChart1"/>
    <dgm:cxn modelId="{96501D90-924E-44B6-B3BF-32A6B62AD2A2}" type="presOf" srcId="{68F855DA-E72B-4A58-8C6E-53C4CE1E02D6}" destId="{DB752A2C-708A-4013-9667-B677723C0053}" srcOrd="1" destOrd="0" presId="urn:microsoft.com/office/officeart/2005/8/layout/orgChart1"/>
    <dgm:cxn modelId="{3004689C-D4EF-4CD1-BECB-F2675975A463}" type="presOf" srcId="{F0BE8D37-E287-4CBC-B0FC-25224BBEF535}" destId="{4070D96E-A326-4513-89BC-9D8C14EADD1A}" srcOrd="0" destOrd="0" presId="urn:microsoft.com/office/officeart/2005/8/layout/orgChart1"/>
    <dgm:cxn modelId="{1A1E9C9C-CC82-4B96-9C2F-BFB6A8F95FEF}" srcId="{8D299C12-7D7A-4BB2-A3C6-6678817B27AB}" destId="{E3E51C79-CD5A-43D1-8708-FD754443006C}" srcOrd="2" destOrd="0" parTransId="{E4D8E6E6-CD22-4295-BCE1-C4078908BECB}" sibTransId="{2BA6663C-9273-4007-AD16-A515B051DEDA}"/>
    <dgm:cxn modelId="{BCD18AE2-B6BE-4996-9F93-BCCCC8F673A4}" type="presOf" srcId="{8D299C12-7D7A-4BB2-A3C6-6678817B27AB}" destId="{2AFD45D3-A5C8-4D2B-886E-4093DE9E628A}" srcOrd="1" destOrd="0" presId="urn:microsoft.com/office/officeart/2005/8/layout/orgChart1"/>
    <dgm:cxn modelId="{0639A0E6-0F80-483E-AEC9-023F5B31E7A7}" type="presOf" srcId="{E3E51C79-CD5A-43D1-8708-FD754443006C}" destId="{041244A5-612E-419B-9133-B822E114FD91}" srcOrd="0" destOrd="0" presId="urn:microsoft.com/office/officeart/2005/8/layout/orgChart1"/>
    <dgm:cxn modelId="{FE14B3ED-6887-45AC-88E6-0447B55B0DFD}" type="presOf" srcId="{8D299C12-7D7A-4BB2-A3C6-6678817B27AB}" destId="{E592083E-0D2A-4180-AF8F-5FDD4DBC7755}" srcOrd="0" destOrd="0" presId="urn:microsoft.com/office/officeart/2005/8/layout/orgChart1"/>
    <dgm:cxn modelId="{08BD88EE-F864-4735-9014-65DC2B1C15A1}" type="presOf" srcId="{F504ED77-A074-486F-B4D2-80FC95919F81}" destId="{FD297C8C-3E0C-4B0B-A238-1D0B2E81C216}" srcOrd="0" destOrd="0" presId="urn:microsoft.com/office/officeart/2005/8/layout/orgChart1"/>
    <dgm:cxn modelId="{1955EB46-C269-4511-A47F-0B55C7A6A0BB}" type="presParOf" srcId="{99FD4C91-23C4-44D2-9812-CBE831A9A941}" destId="{3D112F22-DF0C-477A-AC78-85F03E3C882F}" srcOrd="0" destOrd="0" presId="urn:microsoft.com/office/officeart/2005/8/layout/orgChart1"/>
    <dgm:cxn modelId="{1CFD3A6F-077D-4076-ADCD-8D8CA8D235A5}" type="presParOf" srcId="{3D112F22-DF0C-477A-AC78-85F03E3C882F}" destId="{82B762F2-A602-4886-A3BB-93E5F195087E}" srcOrd="0" destOrd="0" presId="urn:microsoft.com/office/officeart/2005/8/layout/orgChart1"/>
    <dgm:cxn modelId="{5CD2A2B3-106C-46CD-9B8E-C8506CE5ABB5}" type="presParOf" srcId="{82B762F2-A602-4886-A3BB-93E5F195087E}" destId="{E592083E-0D2A-4180-AF8F-5FDD4DBC7755}" srcOrd="0" destOrd="0" presId="urn:microsoft.com/office/officeart/2005/8/layout/orgChart1"/>
    <dgm:cxn modelId="{17D19063-CE7B-4C03-A8B6-68B6581EF3ED}" type="presParOf" srcId="{82B762F2-A602-4886-A3BB-93E5F195087E}" destId="{2AFD45D3-A5C8-4D2B-886E-4093DE9E628A}" srcOrd="1" destOrd="0" presId="urn:microsoft.com/office/officeart/2005/8/layout/orgChart1"/>
    <dgm:cxn modelId="{03471621-C8C1-4BDA-B93F-6B1C52202E1C}" type="presParOf" srcId="{3D112F22-DF0C-477A-AC78-85F03E3C882F}" destId="{A33EDFFA-E9AC-4582-B23D-1F54DEC49502}" srcOrd="1" destOrd="0" presId="urn:microsoft.com/office/officeart/2005/8/layout/orgChart1"/>
    <dgm:cxn modelId="{29B894B2-BAB2-4AC7-8486-C00C7E3CDA98}" type="presParOf" srcId="{A33EDFFA-E9AC-4582-B23D-1F54DEC49502}" destId="{39A02303-503A-4CAB-9362-EED7D21143A6}" srcOrd="0" destOrd="0" presId="urn:microsoft.com/office/officeart/2005/8/layout/orgChart1"/>
    <dgm:cxn modelId="{65D1EFE1-E854-4CA8-BABD-C3B33E86419D}" type="presParOf" srcId="{A33EDFFA-E9AC-4582-B23D-1F54DEC49502}" destId="{BD991ECE-F4DA-4A02-B390-DCCB4597C189}" srcOrd="1" destOrd="0" presId="urn:microsoft.com/office/officeart/2005/8/layout/orgChart1"/>
    <dgm:cxn modelId="{B24B1ECD-97DF-4F5C-A706-CBE28A7BD616}" type="presParOf" srcId="{BD991ECE-F4DA-4A02-B390-DCCB4597C189}" destId="{5EC84DB6-28C1-404E-9952-9BBA182996C3}" srcOrd="0" destOrd="0" presId="urn:microsoft.com/office/officeart/2005/8/layout/orgChart1"/>
    <dgm:cxn modelId="{82D75150-E44A-4B46-ABC2-E464E649BA12}" type="presParOf" srcId="{5EC84DB6-28C1-404E-9952-9BBA182996C3}" destId="{7ADE7FB0-1BB0-484D-8649-EA738B4AD872}" srcOrd="0" destOrd="0" presId="urn:microsoft.com/office/officeart/2005/8/layout/orgChart1"/>
    <dgm:cxn modelId="{011AE05F-BF64-4D87-BA69-5D9EEFFF4991}" type="presParOf" srcId="{5EC84DB6-28C1-404E-9952-9BBA182996C3}" destId="{DB752A2C-708A-4013-9667-B677723C0053}" srcOrd="1" destOrd="0" presId="urn:microsoft.com/office/officeart/2005/8/layout/orgChart1"/>
    <dgm:cxn modelId="{ABDB6C09-364E-423E-9EF9-863497A4D1D5}" type="presParOf" srcId="{BD991ECE-F4DA-4A02-B390-DCCB4597C189}" destId="{3E388CC4-9343-45F0-B2CA-220D953086AB}" srcOrd="1" destOrd="0" presId="urn:microsoft.com/office/officeart/2005/8/layout/orgChart1"/>
    <dgm:cxn modelId="{C0F92C43-27B0-46E6-B5CD-537830098423}" type="presParOf" srcId="{BD991ECE-F4DA-4A02-B390-DCCB4597C189}" destId="{A49F796B-1314-4EEC-9BB1-BB6C5DAC1067}" srcOrd="2" destOrd="0" presId="urn:microsoft.com/office/officeart/2005/8/layout/orgChart1"/>
    <dgm:cxn modelId="{A3B411BE-F175-42D8-B4A9-CF4C5F46DEF3}" type="presParOf" srcId="{A33EDFFA-E9AC-4582-B23D-1F54DEC49502}" destId="{FD297C8C-3E0C-4B0B-A238-1D0B2E81C216}" srcOrd="2" destOrd="0" presId="urn:microsoft.com/office/officeart/2005/8/layout/orgChart1"/>
    <dgm:cxn modelId="{943E6C68-AC89-4C60-BC52-A5BA2133A69F}" type="presParOf" srcId="{A33EDFFA-E9AC-4582-B23D-1F54DEC49502}" destId="{3C8D9B1E-B32E-4A05-9876-4063CA55DECA}" srcOrd="3" destOrd="0" presId="urn:microsoft.com/office/officeart/2005/8/layout/orgChart1"/>
    <dgm:cxn modelId="{ECCD7E46-5E90-4A8C-9BA3-A8D6A16A2806}" type="presParOf" srcId="{3C8D9B1E-B32E-4A05-9876-4063CA55DECA}" destId="{290D2E7B-CBAA-4BCE-8647-FDC343079AA5}" srcOrd="0" destOrd="0" presId="urn:microsoft.com/office/officeart/2005/8/layout/orgChart1"/>
    <dgm:cxn modelId="{DA9F9B89-9E2B-4B54-BF8F-828F32FC1655}" type="presParOf" srcId="{290D2E7B-CBAA-4BCE-8647-FDC343079AA5}" destId="{4070D96E-A326-4513-89BC-9D8C14EADD1A}" srcOrd="0" destOrd="0" presId="urn:microsoft.com/office/officeart/2005/8/layout/orgChart1"/>
    <dgm:cxn modelId="{8800EB25-B948-4711-AD36-3EF2FDF2E626}" type="presParOf" srcId="{290D2E7B-CBAA-4BCE-8647-FDC343079AA5}" destId="{D304D041-666B-4A10-9598-CF77B453806E}" srcOrd="1" destOrd="0" presId="urn:microsoft.com/office/officeart/2005/8/layout/orgChart1"/>
    <dgm:cxn modelId="{C503F29E-7E6C-44F5-8DB7-96C1BBB482DA}" type="presParOf" srcId="{3C8D9B1E-B32E-4A05-9876-4063CA55DECA}" destId="{874B31D5-F72D-4328-8EAC-30A10DB19640}" srcOrd="1" destOrd="0" presId="urn:microsoft.com/office/officeart/2005/8/layout/orgChart1"/>
    <dgm:cxn modelId="{80A2A911-9678-4300-A646-383B040F8525}" type="presParOf" srcId="{3C8D9B1E-B32E-4A05-9876-4063CA55DECA}" destId="{BE4DA42B-AC1B-4344-8C17-0CABAA0DA104}" srcOrd="2" destOrd="0" presId="urn:microsoft.com/office/officeart/2005/8/layout/orgChart1"/>
    <dgm:cxn modelId="{B8A49E5B-FF6D-43C7-8B34-109DACB2C2DE}" type="presParOf" srcId="{A33EDFFA-E9AC-4582-B23D-1F54DEC49502}" destId="{16ED3055-E54B-437D-80CF-A06E0BEB8CF1}" srcOrd="4" destOrd="0" presId="urn:microsoft.com/office/officeart/2005/8/layout/orgChart1"/>
    <dgm:cxn modelId="{19595F64-2492-4418-B6F7-9CC4BD46CC30}" type="presParOf" srcId="{A33EDFFA-E9AC-4582-B23D-1F54DEC49502}" destId="{62502D12-9035-45C3-9E90-0009A58EF3A4}" srcOrd="5" destOrd="0" presId="urn:microsoft.com/office/officeart/2005/8/layout/orgChart1"/>
    <dgm:cxn modelId="{857EC381-EBBC-4393-AFA3-50FD0C72E1A9}" type="presParOf" srcId="{62502D12-9035-45C3-9E90-0009A58EF3A4}" destId="{978597C6-A052-4330-A8CC-A890278C23A4}" srcOrd="0" destOrd="0" presId="urn:microsoft.com/office/officeart/2005/8/layout/orgChart1"/>
    <dgm:cxn modelId="{FBFC5C0E-AEE4-4472-9F05-5DD192DBACA6}" type="presParOf" srcId="{978597C6-A052-4330-A8CC-A890278C23A4}" destId="{041244A5-612E-419B-9133-B822E114FD91}" srcOrd="0" destOrd="0" presId="urn:microsoft.com/office/officeart/2005/8/layout/orgChart1"/>
    <dgm:cxn modelId="{12705B10-D63C-44E7-B65C-E39B767ED298}" type="presParOf" srcId="{978597C6-A052-4330-A8CC-A890278C23A4}" destId="{6C65D06C-7FE6-4AD8-A54B-1C62118A72D6}" srcOrd="1" destOrd="0" presId="urn:microsoft.com/office/officeart/2005/8/layout/orgChart1"/>
    <dgm:cxn modelId="{6EEF8C54-AB6B-40B5-B5EA-CE70622A8550}" type="presParOf" srcId="{62502D12-9035-45C3-9E90-0009A58EF3A4}" destId="{530755FC-EA88-4D52-BBB7-D1BE0A0B5D02}" srcOrd="1" destOrd="0" presId="urn:microsoft.com/office/officeart/2005/8/layout/orgChart1"/>
    <dgm:cxn modelId="{579F1F10-7135-44AD-9AD4-3C1B716517B6}" type="presParOf" srcId="{62502D12-9035-45C3-9E90-0009A58EF3A4}" destId="{AA242660-5592-4EB2-9601-DC413CB4C11A}" srcOrd="2" destOrd="0" presId="urn:microsoft.com/office/officeart/2005/8/layout/orgChart1"/>
    <dgm:cxn modelId="{5CE9DB12-D1C8-4C0F-8D6A-4837E6BF5EFD}" type="presParOf" srcId="{3D112F22-DF0C-477A-AC78-85F03E3C882F}" destId="{F6E5E1A2-1922-439A-AE00-3B9B05E70FE1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ED9ACFD-97FF-401C-8564-E7D0601925C6}">
      <dsp:nvSpPr>
        <dsp:cNvPr id="0" name=""/>
        <dsp:cNvSpPr/>
      </dsp:nvSpPr>
      <dsp:spPr>
        <a:xfrm rot="5400000">
          <a:off x="-323621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9B205E44-2C78-4E4E-8830-0B68EA3440A8}">
      <dsp:nvSpPr>
        <dsp:cNvPr id="0" name=""/>
        <dsp:cNvSpPr/>
      </dsp:nvSpPr>
      <dsp:spPr>
        <a:xfrm>
          <a:off x="2512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0744"/>
        <a:ext cx="1883213" cy="1102488"/>
      </dsp:txXfrm>
    </dsp:sp>
    <dsp:sp modelId="{DE843EAD-DEE0-4C85-8D6A-19A036C9CBD7}">
      <dsp:nvSpPr>
        <dsp:cNvPr id="0" name=""/>
        <dsp:cNvSpPr/>
      </dsp:nvSpPr>
      <dsp:spPr>
        <a:xfrm rot="5400000">
          <a:off x="-323621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900000"/>
                <a:satOff val="0"/>
                <a:lumOff val="107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900000"/>
                <a:satOff val="0"/>
                <a:lumOff val="107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900000"/>
                <a:satOff val="0"/>
                <a:lumOff val="107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5FC1112-7464-4D47-B6D4-189E733DDFA3}">
      <dsp:nvSpPr>
        <dsp:cNvPr id="0" name=""/>
        <dsp:cNvSpPr/>
      </dsp:nvSpPr>
      <dsp:spPr>
        <a:xfrm>
          <a:off x="2512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1624604"/>
        <a:ext cx="1883213" cy="1102488"/>
      </dsp:txXfrm>
    </dsp:sp>
    <dsp:sp modelId="{F9D65B62-54AE-45DD-ACB8-83A6CECB680A}">
      <dsp:nvSpPr>
        <dsp:cNvPr id="0" name=""/>
        <dsp:cNvSpPr/>
      </dsp:nvSpPr>
      <dsp:spPr>
        <a:xfrm>
          <a:off x="408308" y="3257062"/>
          <a:ext cx="2580478" cy="175663"/>
        </a:xfrm>
        <a:prstGeom prst="rect">
          <a:avLst/>
        </a:prstGeom>
        <a:gradFill rotWithShape="0">
          <a:gsLst>
            <a:gs pos="0">
              <a:schemeClr val="accent2">
                <a:hueOff val="1800000"/>
                <a:satOff val="0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1800000"/>
                <a:satOff val="0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1800000"/>
                <a:satOff val="0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7ACFE278-CA05-4F88-AE25-07AF7ECF2CF3}">
      <dsp:nvSpPr>
        <dsp:cNvPr id="0" name=""/>
        <dsp:cNvSpPr/>
      </dsp:nvSpPr>
      <dsp:spPr>
        <a:xfrm>
          <a:off x="2512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36812" y="3088464"/>
        <a:ext cx="1883213" cy="1102488"/>
      </dsp:txXfrm>
    </dsp:sp>
    <dsp:sp modelId="{3FCDDA1D-473C-418D-9EF4-DCA720F340B1}">
      <dsp:nvSpPr>
        <dsp:cNvPr id="0" name=""/>
        <dsp:cNvSpPr/>
      </dsp:nvSpPr>
      <dsp:spPr>
        <a:xfrm rot="16200000">
          <a:off x="2272290" y="252513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2700000"/>
                <a:satOff val="0"/>
                <a:lumOff val="3235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2700000"/>
                <a:satOff val="0"/>
                <a:lumOff val="3235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2700000"/>
                <a:satOff val="0"/>
                <a:lumOff val="3235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4FE26ACA-0EB8-4E7C-A13D-71B8F9E2E40D}">
      <dsp:nvSpPr>
        <dsp:cNvPr id="0" name=""/>
        <dsp:cNvSpPr/>
      </dsp:nvSpPr>
      <dsp:spPr>
        <a:xfrm>
          <a:off x="2598424" y="305416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l="493"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3088464"/>
        <a:ext cx="1883213" cy="1102488"/>
      </dsp:txXfrm>
    </dsp:sp>
    <dsp:sp modelId="{12F54906-35E5-4641-A763-8B583D19A4BB}">
      <dsp:nvSpPr>
        <dsp:cNvPr id="0" name=""/>
        <dsp:cNvSpPr/>
      </dsp:nvSpPr>
      <dsp:spPr>
        <a:xfrm rot="16200000">
          <a:off x="2272290" y="1061272"/>
          <a:ext cx="1448426" cy="175663"/>
        </a:xfrm>
        <a:prstGeom prst="rect">
          <a:avLst/>
        </a:prstGeom>
        <a:gradFill rotWithShape="0">
          <a:gsLst>
            <a:gs pos="0">
              <a:schemeClr val="accent2">
                <a:hueOff val="3600000"/>
                <a:satOff val="0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3600000"/>
                <a:satOff val="0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3600000"/>
                <a:satOff val="0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</dsp:sp>
    <dsp:sp modelId="{5555A1BA-5342-4E0B-9E40-01704C9F8CB1}">
      <dsp:nvSpPr>
        <dsp:cNvPr id="0" name=""/>
        <dsp:cNvSpPr/>
      </dsp:nvSpPr>
      <dsp:spPr>
        <a:xfrm>
          <a:off x="2598424" y="159030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" sz="5000" kern="1200" dirty="0"/>
            <a:t> </a:t>
          </a:r>
        </a:p>
      </dsp:txBody>
      <dsp:txXfrm>
        <a:off x="2632724" y="1624604"/>
        <a:ext cx="1883213" cy="1102488"/>
      </dsp:txXfrm>
    </dsp:sp>
    <dsp:sp modelId="{E267E3EB-69E3-4E3D-9EBA-01B781C697A5}">
      <dsp:nvSpPr>
        <dsp:cNvPr id="0" name=""/>
        <dsp:cNvSpPr/>
      </dsp:nvSpPr>
      <dsp:spPr>
        <a:xfrm>
          <a:off x="2598424" y="126444"/>
          <a:ext cx="1951813" cy="1171088"/>
        </a:xfrm>
        <a:prstGeom prst="roundRect">
          <a:avLst>
            <a:gd name="adj" fmla="val 10000"/>
          </a:avLst>
        </a:prstGeom>
        <a:blipFill dpi="0" rotWithShape="0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190500" tIns="190500" rIns="190500" bIns="190500" numCol="1" spcCol="1270" anchor="ctr" anchorCtr="0">
          <a:noAutofit/>
        </a:bodyPr>
        <a:lstStyle/>
        <a:p>
          <a:pPr marL="0" lvl="0" indent="0" algn="ctr" defTabSz="2222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ES" sz="5000" kern="1200" dirty="0"/>
        </a:p>
      </dsp:txBody>
      <dsp:txXfrm>
        <a:off x="2632724" y="160744"/>
        <a:ext cx="1883213" cy="1102488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FD08BFE-87A2-426E-BA6E-8949C193A2D2}">
      <dsp:nvSpPr>
        <dsp:cNvPr id="0" name=""/>
        <dsp:cNvSpPr/>
      </dsp:nvSpPr>
      <dsp:spPr>
        <a:xfrm>
          <a:off x="5728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8F087A2C-C04A-4A34-8474-9FC0D560C305}">
      <dsp:nvSpPr>
        <dsp:cNvPr id="0" name=""/>
        <dsp:cNvSpPr/>
      </dsp:nvSpPr>
      <dsp:spPr>
        <a:xfrm>
          <a:off x="46137" y="1413526"/>
          <a:ext cx="1808155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papitaiso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Sione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,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ʻikai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ʻi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hala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kehe</a:t>
          </a:r>
          <a:endParaRPr lang="en-NZ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1:9)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6137" y="1413526"/>
        <a:ext cx="1808155" cy="1409147"/>
      </dsp:txXfrm>
    </dsp:sp>
    <dsp:sp modelId="{DADC1F86-B4A4-4CCE-AA06-73D7E8E6C588}">
      <dsp:nvSpPr>
        <dsp:cNvPr id="0" name=""/>
        <dsp:cNvSpPr/>
      </dsp:nvSpPr>
      <dsp:spPr>
        <a:xfrm>
          <a:off x="2030832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1A7A3C89-FC75-4939-BEF3-42537BAF3987}">
      <dsp:nvSpPr>
        <dsp:cNvPr id="0" name=""/>
        <dsp:cNvSpPr/>
      </dsp:nvSpPr>
      <dsp:spPr>
        <a:xfrm>
          <a:off x="2183198" y="1449554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rgbClr val="996633"/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ʻOku tataki ia ʻe he Laumālié </a:t>
          </a:r>
          <a:endParaRPr lang="en-NZ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(</a:t>
          </a:r>
          <a:r>
            <a:rPr lang="en-NZ" sz="1800" b="1" kern="1200" dirty="0" err="1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Maʻake</a:t>
          </a:r>
          <a:r>
            <a:rPr lang="en-NZ" sz="1800" b="1" kern="1200" dirty="0">
              <a:solidFill>
                <a:prstClr val="white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ptos" panose="02110004020202020204"/>
              <a:ea typeface="+mn-ea"/>
              <a:cs typeface="+mn-cs"/>
            </a:rPr>
            <a:t> 1:12)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solidFill>
              <a:prstClr val="white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ptos" panose="02110004020202020204"/>
            <a:ea typeface="+mn-ea"/>
            <a:cs typeface="+mn-cs"/>
          </a:endParaRPr>
        </a:p>
      </dsp:txBody>
      <dsp:txXfrm>
        <a:off x="2183198" y="1449554"/>
        <a:ext cx="1571202" cy="1409147"/>
      </dsp:txXfrm>
    </dsp:sp>
    <dsp:sp modelId="{3CE3B9B6-E456-4038-8E9B-FF262F2AB425}">
      <dsp:nvSpPr>
        <dsp:cNvPr id="0" name=""/>
        <dsp:cNvSpPr/>
      </dsp:nvSpPr>
      <dsp:spPr>
        <a:xfrm>
          <a:off x="3972769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2F3375B7-8037-46BA-A78E-C7B142A6E98D}">
      <dsp:nvSpPr>
        <dsp:cNvPr id="0" name=""/>
        <dsp:cNvSpPr/>
      </dsp:nvSpPr>
      <dsp:spPr>
        <a:xfrm>
          <a:off x="4131654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4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4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4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fie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maʻu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ne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nofo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toko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taha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pē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ʻOtuá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8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18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1:13)</a:t>
          </a:r>
        </a:p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131654" y="1413526"/>
        <a:ext cx="1571202" cy="1409147"/>
      </dsp:txXfrm>
    </dsp:sp>
    <dsp:sp modelId="{1C8FA63C-E40A-4902-856E-BE032EE7B664}">
      <dsp:nvSpPr>
        <dsp:cNvPr id="0" name=""/>
        <dsp:cNvSpPr/>
      </dsp:nvSpPr>
      <dsp:spPr>
        <a:xfrm>
          <a:off x="5914705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6FE47B72-DE27-497B-AB1D-2999A665C265}">
      <dsp:nvSpPr>
        <dsp:cNvPr id="0" name=""/>
        <dsp:cNvSpPr/>
      </dsp:nvSpPr>
      <dsp:spPr>
        <a:xfrm>
          <a:off x="6073590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5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ʻOku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ʻahiʻahiʻi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tēvoló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073590" y="1413526"/>
        <a:ext cx="1571202" cy="1409147"/>
      </dsp:txXfrm>
    </dsp:sp>
    <dsp:sp modelId="{CAEDE72E-D226-42C0-91FE-3AC483B7492C}">
      <dsp:nvSpPr>
        <dsp:cNvPr id="0" name=""/>
        <dsp:cNvSpPr/>
      </dsp:nvSpPr>
      <dsp:spPr>
        <a:xfrm>
          <a:off x="7856641" y="106816"/>
          <a:ext cx="1765396" cy="1412317"/>
        </a:xfrm>
        <a:prstGeom prst="rect">
          <a:avLst/>
        </a:prstGeom>
        <a:blipFill dpi="0" rotWithShape="1">
          <a:blip xmlns:r="http://schemas.openxmlformats.org/officeDocument/2006/relationships"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75D58F5E-6A99-46F6-8D01-C15F60ADB0E5}">
      <dsp:nvSpPr>
        <dsp:cNvPr id="0" name=""/>
        <dsp:cNvSpPr/>
      </dsp:nvSpPr>
      <dsp:spPr>
        <a:xfrm>
          <a:off x="8015526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gradFill rotWithShape="0">
          <a:gsLst>
            <a:gs pos="0">
              <a:schemeClr val="accent6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6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6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14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Fehangahangai</a:t>
          </a:r>
          <a:r>
            <a:rPr lang="en-NZ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mo</a:t>
          </a:r>
          <a:r>
            <a:rPr lang="en-NZ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ngaahi</a:t>
          </a:r>
          <a:r>
            <a:rPr lang="en-NZ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fakatuʻutāmaki</a:t>
          </a:r>
          <a:r>
            <a:rPr lang="en-NZ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fakatuʻasinó</a:t>
          </a:r>
          <a:r>
            <a:rPr lang="en-NZ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(</a:t>
          </a:r>
          <a:r>
            <a:rPr lang="en-NZ" sz="14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14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18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8015526" y="1413526"/>
        <a:ext cx="1571202" cy="1409147"/>
      </dsp:txXfrm>
    </dsp:sp>
    <dsp:sp modelId="{400BA75A-6623-4983-A9EA-19357109AFFC}">
      <dsp:nvSpPr>
        <dsp:cNvPr id="0" name=""/>
        <dsp:cNvSpPr/>
      </dsp:nvSpPr>
      <dsp:spPr>
        <a:xfrm>
          <a:off x="9798577" y="106816"/>
          <a:ext cx="1765396" cy="1412317"/>
        </a:xfrm>
        <a:prstGeom prst="rect">
          <a:avLst/>
        </a:prstGeom>
        <a:blipFill rotWithShape="1">
          <a:blip xmlns:r="http://schemas.openxmlformats.org/officeDocument/2006/relationships"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ln>
          <a:noFill/>
        </a:ln>
        <a:effectLst/>
        <a:scene3d>
          <a:camera prst="orthographicFront"/>
          <a:lightRig rig="flat" dir="t"/>
        </a:scene3d>
        <a:sp3d z="-190500" prstMaterial="plastic">
          <a:bevelT w="88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/>
      </dsp:style>
    </dsp:sp>
    <dsp:sp modelId="{3D238D49-FB47-4E40-BCC3-FDD784F7E495}">
      <dsp:nvSpPr>
        <dsp:cNvPr id="0" name=""/>
        <dsp:cNvSpPr/>
      </dsp:nvSpPr>
      <dsp:spPr>
        <a:xfrm>
          <a:off x="9957462" y="1413526"/>
          <a:ext cx="1571202" cy="1409147"/>
        </a:xfrm>
        <a:prstGeom prst="wedgeRectCallout">
          <a:avLst>
            <a:gd name="adj1" fmla="val 20250"/>
            <a:gd name="adj2" fmla="val -60700"/>
          </a:avLst>
        </a:prstGeom>
        <a:solidFill>
          <a:schemeClr val="accent1">
            <a:lumMod val="50000"/>
          </a:schemeClr>
        </a:solidFill>
        <a:ln>
          <a:noFill/>
        </a:ln>
        <a:effectLst/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Tauhi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kiate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ia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kau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ʻāngeló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1:13)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9957462" y="1413526"/>
        <a:ext cx="1571202" cy="140914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ED3055-E54B-437D-80CF-A06E0BEB8CF1}">
      <dsp:nvSpPr>
        <dsp:cNvPr id="0" name=""/>
        <dsp:cNvSpPr/>
      </dsp:nvSpPr>
      <dsp:spPr>
        <a:xfrm>
          <a:off x="5757333" y="589127"/>
          <a:ext cx="3894330" cy="42062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10312"/>
              </a:lnTo>
              <a:lnTo>
                <a:pt x="3894330" y="210312"/>
              </a:lnTo>
              <a:lnTo>
                <a:pt x="3894330" y="420625"/>
              </a:lnTo>
            </a:path>
          </a:pathLst>
        </a:custGeom>
        <a:noFill/>
        <a:ln w="19050" cap="flat" cmpd="sng" algn="ctr">
          <a:solidFill>
            <a:schemeClr val="accent6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FD297C8C-3E0C-4B0B-A238-1D0B2E81C216}">
      <dsp:nvSpPr>
        <dsp:cNvPr id="0" name=""/>
        <dsp:cNvSpPr/>
      </dsp:nvSpPr>
      <dsp:spPr>
        <a:xfrm>
          <a:off x="5633488" y="589127"/>
          <a:ext cx="123844" cy="420625"/>
        </a:xfrm>
        <a:custGeom>
          <a:avLst/>
          <a:gdLst/>
          <a:ahLst/>
          <a:cxnLst/>
          <a:rect l="0" t="0" r="0" b="0"/>
          <a:pathLst>
            <a:path>
              <a:moveTo>
                <a:pt x="123844" y="0"/>
              </a:moveTo>
              <a:lnTo>
                <a:pt x="12384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2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9A02303-503A-4CAB-9362-EED7D21143A6}">
      <dsp:nvSpPr>
        <dsp:cNvPr id="0" name=""/>
        <dsp:cNvSpPr/>
      </dsp:nvSpPr>
      <dsp:spPr>
        <a:xfrm>
          <a:off x="1739158" y="589127"/>
          <a:ext cx="4018174" cy="420625"/>
        </a:xfrm>
        <a:custGeom>
          <a:avLst/>
          <a:gdLst/>
          <a:ahLst/>
          <a:cxnLst/>
          <a:rect l="0" t="0" r="0" b="0"/>
          <a:pathLst>
            <a:path>
              <a:moveTo>
                <a:pt x="4018174" y="0"/>
              </a:moveTo>
              <a:lnTo>
                <a:pt x="4018174" y="210312"/>
              </a:lnTo>
              <a:lnTo>
                <a:pt x="0" y="210312"/>
              </a:lnTo>
              <a:lnTo>
                <a:pt x="0" y="420625"/>
              </a:lnTo>
            </a:path>
          </a:pathLst>
        </a:custGeom>
        <a:noFill/>
        <a:ln w="19050" cap="flat" cmpd="sng" algn="ctr">
          <a:solidFill>
            <a:schemeClr val="accent4">
              <a:lumMod val="50000"/>
            </a:schemeClr>
          </a:solidFill>
          <a:prstDash val="solid"/>
          <a:miter lim="800000"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z="-110000"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E592083E-0D2A-4180-AF8F-5FDD4DBC7755}">
      <dsp:nvSpPr>
        <dsp:cNvPr id="0" name=""/>
        <dsp:cNvSpPr/>
      </dsp:nvSpPr>
      <dsp:spPr>
        <a:xfrm>
          <a:off x="1088320" y="65047"/>
          <a:ext cx="9338025" cy="524079"/>
        </a:xfrm>
        <a:prstGeom prst="rect">
          <a:avLst/>
        </a:prstGeom>
        <a:solidFill>
          <a:schemeClr val="accent5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Naʻe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fakamatalaʻi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he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ʻuluaki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pōpoaki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ʻa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Sīsuú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ha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tafaʻaki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ʻe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tolu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(</a:t>
          </a:r>
          <a:r>
            <a:rPr lang="en-NZ" sz="2000" b="1" kern="1200" dirty="0" err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Maʻake</a:t>
          </a:r>
          <a:r>
            <a:rPr lang="en-NZ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1:15)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1088320" y="65047"/>
        <a:ext cx="9338025" cy="524079"/>
      </dsp:txXfrm>
    </dsp:sp>
    <dsp:sp modelId="{7ADE7FB0-1BB0-484D-8649-EA738B4AD872}">
      <dsp:nvSpPr>
        <dsp:cNvPr id="0" name=""/>
        <dsp:cNvSpPr/>
      </dsp:nvSpPr>
      <dsp:spPr>
        <a:xfrm>
          <a:off x="2305" y="1009752"/>
          <a:ext cx="3473705" cy="705999"/>
        </a:xfrm>
        <a:prstGeom prst="rect">
          <a:avLst/>
        </a:prstGeom>
        <a:solidFill>
          <a:schemeClr val="accent4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"Kuo hokosia ʻa e taimí"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05" y="1009752"/>
        <a:ext cx="3473705" cy="705999"/>
      </dsp:txXfrm>
    </dsp:sp>
    <dsp:sp modelId="{4070D96E-A326-4513-89BC-9D8C14EADD1A}">
      <dsp:nvSpPr>
        <dsp:cNvPr id="0" name=""/>
        <dsp:cNvSpPr/>
      </dsp:nvSpPr>
      <dsp:spPr>
        <a:xfrm>
          <a:off x="3896636" y="1009752"/>
          <a:ext cx="3473705" cy="705999"/>
        </a:xfrm>
        <a:prstGeom prst="rect">
          <a:avLst/>
        </a:prstGeom>
        <a:solidFill>
          <a:schemeClr val="accent2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it-IT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it-IT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"Kuo ofi mai ʻa e puleʻanga ʻo e ʻOtuá"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3896636" y="1009752"/>
        <a:ext cx="3473705" cy="705999"/>
      </dsp:txXfrm>
    </dsp:sp>
    <dsp:sp modelId="{041244A5-612E-419B-9133-B822E114FD91}">
      <dsp:nvSpPr>
        <dsp:cNvPr id="0" name=""/>
        <dsp:cNvSpPr/>
      </dsp:nvSpPr>
      <dsp:spPr>
        <a:xfrm>
          <a:off x="7790966" y="1009752"/>
          <a:ext cx="3721393" cy="705999"/>
        </a:xfrm>
        <a:prstGeom prst="rect">
          <a:avLst/>
        </a:prstGeom>
        <a:solidFill>
          <a:schemeClr val="accent6">
            <a:lumMod val="50000"/>
          </a:schemeClr>
        </a:solidFill>
        <a:ln>
          <a:noFill/>
        </a:ln>
        <a:effectLst/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fi-FI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000" b="1" kern="1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"fakatomala pea tui ki he ongoongoleleí"</a:t>
          </a:r>
          <a:endParaRPr lang="en-NZ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" sz="2000" b="1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7790966" y="1009752"/>
        <a:ext cx="3721393" cy="70599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bProcess4">
  <dgm:title val=""/>
  <dgm:desc val=""/>
  <dgm:catLst>
    <dgm:cat type="process" pri="1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Name0">
    <dgm:varLst>
      <dgm:dir/>
      <dgm:resizeHandles/>
    </dgm:varLst>
    <dgm:choose name="Name1">
      <dgm:if name="Name2" func="var" arg="dir" op="equ" val="norm">
        <dgm:alg type="snake">
          <dgm:param type="grDir" val="tL"/>
          <dgm:param type="flowDir" val="col"/>
          <dgm:param type="contDir" val="revDir"/>
          <dgm:param type="bkpt" val="bal"/>
        </dgm:alg>
      </dgm:if>
      <dgm:else name="Name3">
        <dgm:alg type="snake">
          <dgm:param type="grDir" val="tR"/>
          <dgm:param type="flowDir" val="col"/>
          <dgm:param type="contDir" val="revDir"/>
          <dgm:param type="bkpt" val="bal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w" fact="0.6"/>
      <dgm:constr type="h" for="ch" forName="sibTrans" refType="h" refFor="ch" refForName="compNode" op="equ" fact="0.25"/>
      <dgm:constr type="sp" refType="w" fact="0.33"/>
      <dgm:constr type="primFontSz" for="des" forName="node" op="equ" val="65"/>
    </dgm:constrLst>
    <dgm:ruleLst/>
    <dgm:forEach name="nodes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axis="self" func="var" arg="dir" op="equ" val="norm">
            <dgm:constrLst>
              <dgm:constr type="l" for="ch" forName="dummyConnPt" refType="w" fact="0.2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if>
          <dgm:else name="Name6">
            <dgm:constrLst>
              <dgm:constr type="l" for="ch" forName="dummyConnPt" refType="w" fact="0.8"/>
              <dgm:constr type="t" for="ch" forName="dummyConnPt" refType="w" fact="0.145"/>
              <dgm:constr type="l" for="ch" forName="node"/>
              <dgm:constr type="t" for="ch" forName="node"/>
              <dgm:constr type="h" for="ch" forName="node" refType="h"/>
              <dgm:constr type="w" for="ch" forName="node" refType="w"/>
            </dgm:constrLst>
          </dgm:else>
        </dgm:choose>
        <dgm:ruleLst/>
        <dgm:layoutNode name="dummyConnPt" styleLbl="node1" moveWith="node">
          <dgm:alg type="sp"/>
          <dgm:shape xmlns:r="http://schemas.openxmlformats.org/officeDocument/2006/relationships" r:blip="">
            <dgm:adjLst/>
          </dgm:shape>
          <dgm:presOf/>
          <dgm:constrLst>
            <dgm:constr type="w" val="1"/>
            <dgm:constr type="h" val="1"/>
          </dgm:constrLst>
          <dgm:ruleLst/>
        </dgm:layoutNode>
        <dgm:layoutNode name="node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  <dgm:constr type="primFontSz" val="65"/>
          </dgm:constrLst>
          <dgm:ruleLst>
            <dgm:rule type="primFontSz" val="5" fact="NaN" max="NaN"/>
          </dgm:ruleLst>
        </dgm:layoutNode>
      </dgm:layoutNode>
      <dgm:forEach name="sibTransForEach" axis="followSib" cnt="1">
        <dgm:layoutNode name="sibTrans" styleLbl="bgSibTrans2D1">
          <dgm:choose name="Name7">
            <dgm:if name="Name8" axis="self" func="var" arg="dir" op="equ" val="norm">
              <dgm:alg type="conn">
                <dgm:param type="srcNode" val="dummyConnPt"/>
                <dgm:param type="dstNode" val="dummyConnPt"/>
                <dgm:param type="begPts" val="bCtr, midR, tCtr"/>
                <dgm:param type="endPts" val="tCtr, midL, bCtr"/>
                <dgm:param type="begSty" val="noArr"/>
                <dgm:param type="endSty" val="noArr"/>
              </dgm:alg>
            </dgm:if>
            <dgm:else name="Name9">
              <dgm:alg type="conn">
                <dgm:param type="srcNode" val="dummyConnPt"/>
                <dgm:param type="dstNode" val="dummyConnPt"/>
                <dgm:param type="begPts" val="bCtr, midL, tCtr"/>
                <dgm:param type="endPts" val="tCtr, midR, bCtr"/>
                <dgm:param type="begSty" val="noArr"/>
                <dgm:param type="endSty" val="noArr"/>
              </dgm:alg>
            </dgm:else>
          </dgm:choose>
          <dgm:shape xmlns:r="http://schemas.openxmlformats.org/officeDocument/2006/relationships" type="conn" r:blip="" zOrderOff="-2">
            <dgm:adjLst/>
          </dgm:shape>
          <dgm:presOf axis="self"/>
          <dgm:constrLst>
            <dgm:constr type="begPad"/>
            <dgm:constr type="endPad"/>
          </dgm:constrLst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8/layout/BendingPictureCaptionList">
  <dgm:title val=""/>
  <dgm:desc val=""/>
  <dgm:catLst>
    <dgm:cat type="picture" pri="9000"/>
    <dgm:cat type="pictureconvert" pri="9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w" fact="1.11"/>
      <dgm:constr type="sp" refType="w" refFor="ch" refForName="composite" op="equ" fact="0.1"/>
      <dgm:constr type="w" for="ch" forName="sibTrans" refType="w" refFor="ch" refForName="composite" op="equ" fact="0.1"/>
      <dgm:constr type="h" for="ch" forName="sibTrans" refType="w" refFor="ch" refForName="sibTrans" op="equ"/>
    </dgm:constrLst>
    <dgm:forEach name="nodesForEach" axis="ch" ptType="node">
      <dgm:layoutNode name="composite">
        <dgm:alg type="composite">
          <dgm:param type="ar" val="1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9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if>
          <dgm:else name="Name6">
            <dgm:constrLst>
              <dgm:constr type="l" for="ch" forName="rect1" refType="w" fact="0"/>
              <dgm:constr type="t" for="ch" forName="rect1" refType="h" fact="0"/>
              <dgm:constr type="w" for="ch" forName="rect1" refType="w"/>
              <dgm:constr type="h" for="ch" forName="rect1" refType="h" fact="0.8"/>
              <dgm:constr type="l" for="ch" forName="wedgeRectCallout1" refType="w" fact="0.02"/>
              <dgm:constr type="t" for="ch" forName="wedgeRectCallout1" refType="h" fact="0.72"/>
              <dgm:constr type="w" for="ch" forName="wedgeRectCallout1" refType="w" fact="0.89"/>
              <dgm:constr type="h" for="ch" forName="wedgeRectCallout1" refType="h" fact="0.28"/>
            </dgm:constrLst>
          </dgm:else>
        </dgm:choose>
        <dgm:layoutNode name="rect1" styleLbl="b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  <dgm:layoutNode name="wedgeRectCallout1" styleLbl="node1">
          <dgm:varLst>
            <dgm:bulletEnabled val="1"/>
          </dgm:varLst>
          <dgm:alg type="tx"/>
          <dgm:choose name="Name7">
            <dgm:if name="Name8" func="var" arg="dir" op="equ" val="norm">
              <dgm:shape xmlns:r="http://schemas.openxmlformats.org/officeDocument/2006/relationships" type="wedgeRectCallout" r:blip="">
                <dgm:adjLst>
                  <dgm:adj idx="1" val="0.2025"/>
                  <dgm:adj idx="2" val="-0.607"/>
                </dgm:adjLst>
              </dgm:shape>
            </dgm:if>
            <dgm:else name="Name9">
              <dgm:shape xmlns:r="http://schemas.openxmlformats.org/officeDocument/2006/relationships" type="wedgeRectCallout" r:blip="">
                <dgm:adjLst>
                  <dgm:adj idx="1" val="-0.2025"/>
                  <dgm:adj idx="2" val="-0.607"/>
                </dgm:adjLst>
              </dgm:shape>
            </dgm:else>
          </dgm:choos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6B734FC-1780-4F20-B1CD-F0B7623DF3AB}" type="datetimeFigureOut">
              <a:rPr lang="en-US" smtClean="0"/>
              <a:t>7/20/2024</a:t>
            </a:fld>
            <a:endParaRPr lang="en-U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/>
              <a:t>Editar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1F86839-D1DD-43A6-BBB2-235EDA0CDCDB}" type="slidenum">
              <a:rPr lang="en-US" smtClean="0"/>
              <a:t>‹Nº›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130091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imagen de diapositiv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Marcador de nota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1F86839-D1DD-43A6-BBB2-235EDA0CDCDB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440517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F64CB080-F4BE-F49C-EDC8-753D655E7E5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64933E65-5DEB-7FD4-0521-C82D99C4AB8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A8992AD-1258-365A-3C4B-909F2D4EF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8C2F427-8ED1-4A89-2F2E-A365787725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A6FC9B0-9F3C-726F-6632-421FE35CAC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70859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F19024-D1B4-EF42-EB0D-AC6FB609FB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05798981-7902-89C3-57C7-53D4B7A5D33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9CB8C1E4-90FD-4617-6A87-5FE922B9CC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AD38764D-A31F-361B-E8B9-559399A58A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8043C80-6E6C-BD4A-F7CD-6351E790D8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339338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CB1036C2-8E73-E878-D39E-20A4324504E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E2738068-FF19-8D51-E4B8-4627793C05D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8E1B1B13-3DEB-DEB6-19FB-CD877623B4A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E90349D-45DD-A631-97C8-09D65CEEB8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1196793-2D70-73C4-4457-06C40459DB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414505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84076B9-AA1F-57BE-4346-0DE369874E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33B9288E-ED52-1745-CD2C-CCC497C94A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/>
              <a:t>Haga clic para modificar el estilo de subtítulo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7CBA6D1-C877-4FF4-F1B7-67873D95296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B281BE3-7902-AE38-2061-B63DDAB9F9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6052C288-C04F-CC89-234E-87166CC1E45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898924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B1AA88-D769-8B7C-C88F-E4E9268BBB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733D2E40-04F4-868F-2A65-6A4317FFAF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1D54A09A-237E-2D47-7F40-F34C7ACE4A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1CB1DB9-C0BE-F348-DAD1-8131F717AF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1791E4B9-21E8-44C6-2A16-79A4726116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71064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A0C0FB3-4A24-6B76-C871-0D4B354FBB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F7F557B-8627-F052-BB1A-47B11FA04A6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F21A86CE-1719-0699-629D-4F061CC08B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B7E4CC3-0ED3-BF67-13EF-56C74BE9A13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46552A5-150B-E587-0CDC-FF37C0C62B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3141669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1A93DE-D0F6-D8AA-D24D-09DFE8BF82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CBDD8601-3122-DB8A-8E6C-1268D1BE623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5136963-E6E5-4174-778F-BA4BA373049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5FB9E0D3-CA83-BA40-ABD3-DC0C3367BD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D5757614-CC4E-FAB0-0A55-1217A37B54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874CB4E-3543-655C-DA82-C5916C6F49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8482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0B3FA7C-275B-88E6-0C87-2F4FC6A8DA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4906DD9-765D-81E6-6531-36194D41C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FF5367A9-AEFC-0B63-AE4D-DAB26257DA9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BCDD44CC-C91A-CD63-1666-A089C3C05AA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A57DA93C-3956-4984-3EF7-35D69A8B6A2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26AE86A2-5DAD-E1A8-E274-373B6164133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712B4FC8-7935-6340-7896-2532DA813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6E9CE2D8-30F7-AB3A-1043-3D3FBB2795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02093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93BC96D-1C0A-5B1A-ACC5-607477EC59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1ED5AD98-C188-1336-425B-07F8A0306AB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A37ACA97-004C-056F-1B16-227FF9EB7D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23B4DF93-D33A-9AC9-D1F8-00FFED9923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796250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DD7D4E99-B280-704B-02BE-D9CE660D9E8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F5A35C18-50D1-5E74-95A0-9FF07D16FA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D08452C3-3562-6298-9A67-C34109A3FA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30357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9BE0FDF-B258-39F8-52AD-238C80A0138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1F1E3773-9DFF-434B-3E44-466C4A7A3A3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BC020041-6F53-72D0-BF4C-E798356E108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BE391CBD-33C9-8BFB-D2F4-9FD8BB2DED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CF2FF16-8368-F593-F2BD-569AE354DE6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434D55B9-C953-7792-3854-138101F3E2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014963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CA46EFC-0259-91AE-9FF9-24F821806C0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E8AEFF6B-48A2-808D-9AEF-F0F4C942B42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A96F8FB2-DFAC-0F81-1DB2-78E9BB0F16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7C6265A7-E9B5-F8B8-BD0F-D7D110A77E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0ECE04A1-7DD1-5EEB-AC8D-7EA68F9E06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501245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E498947-8126-9F2D-EB07-7CE9769DAA2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A0C36EED-2D0C-12B0-7273-547E76EB2693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C8D79059-433B-BE57-B63A-57EE49DB33F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FB9C3F7B-651E-C966-2EE5-1A4C7AB8EA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B8C4F5B0-4980-1575-421E-C32655FDBCD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958CA49A-9352-D500-AA6A-8CE2EE860BB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913341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12001080-93BE-4BFD-39E3-D843E874EAB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CF23016D-39C1-D67E-70CF-B7E52C9C497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3FA2B100-9825-FD98-5D53-1C3F03176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4146A79D-02BE-7EE0-F05D-C65F486297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4452C801-3F1E-857A-096F-F40650F04E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781783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>
            <a:extLst>
              <a:ext uri="{FF2B5EF4-FFF2-40B4-BE49-F238E27FC236}">
                <a16:creationId xmlns:a16="http://schemas.microsoft.com/office/drawing/2014/main" id="{4E13D976-1673-3D62-76D7-49D08CC7EFB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vertical 2">
            <a:extLst>
              <a:ext uri="{FF2B5EF4-FFF2-40B4-BE49-F238E27FC236}">
                <a16:creationId xmlns:a16="http://schemas.microsoft.com/office/drawing/2014/main" id="{418DEF73-1ACA-BE1B-BF02-4CC964EBD9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2BBDE29F-1A00-D0A4-4F21-A0A4E2B3A2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D4520558-414B-9874-45D2-A57A1AD746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D7B9583C-1033-86B7-798F-6DC0AA1F85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277310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1F25D88-E9AB-B23B-2A4D-9498F9502BC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7D512BA6-00E1-8605-42FA-9ABE6347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EC88ADD-7941-E282-B2AE-827CDA40EE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03222A2C-14E3-2BF5-AA44-B3596025D7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C1ED82D9-E06F-1AA8-AFBC-112F4D5700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934862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4A623421-5F87-5685-1FE0-1D82CC6CAF5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D351BD1A-02A2-53A5-D304-1A824F68FB9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4C61A375-8C41-03D4-E1F3-E50A45D2E4B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955D28A7-ADD5-EAE5-609F-B7DEE657A5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0A715D74-D3B7-69C1-E8E5-677BC0803F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E1F77DDD-EFD9-0F1A-C49D-EDFA911A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250113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6A799F3-22C7-4E7F-DD03-5E0A8F6F67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70B2739-3256-9D83-80A9-B116CDC1BA1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0841FB8C-D040-8573-7777-5BF6538970E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605651DF-BBF5-DEC4-2AD1-5D1FB59C7B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E9641339-F6E0-9AEF-1A5B-5FD6E3A472E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7" name="Marcador de fecha 6">
            <a:extLst>
              <a:ext uri="{FF2B5EF4-FFF2-40B4-BE49-F238E27FC236}">
                <a16:creationId xmlns:a16="http://schemas.microsoft.com/office/drawing/2014/main" id="{ADA786E9-0624-E451-9835-8C17085AB0F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8" name="Marcador de pie de página 7">
            <a:extLst>
              <a:ext uri="{FF2B5EF4-FFF2-40B4-BE49-F238E27FC236}">
                <a16:creationId xmlns:a16="http://schemas.microsoft.com/office/drawing/2014/main" id="{A13CC491-1B04-46D0-2E0C-0ED72002C6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>
            <a:extLst>
              <a:ext uri="{FF2B5EF4-FFF2-40B4-BE49-F238E27FC236}">
                <a16:creationId xmlns:a16="http://schemas.microsoft.com/office/drawing/2014/main" id="{8531BFA4-B503-0796-D57F-B71C97342D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28069731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9FEC9DF1-7005-C13F-2933-34127427D2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fecha 2">
            <a:extLst>
              <a:ext uri="{FF2B5EF4-FFF2-40B4-BE49-F238E27FC236}">
                <a16:creationId xmlns:a16="http://schemas.microsoft.com/office/drawing/2014/main" id="{8F7B60D5-9939-7164-A751-089DDFFAE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4" name="Marcador de pie de página 3">
            <a:extLst>
              <a:ext uri="{FF2B5EF4-FFF2-40B4-BE49-F238E27FC236}">
                <a16:creationId xmlns:a16="http://schemas.microsoft.com/office/drawing/2014/main" id="{21BEDC24-5CC5-6F4D-6988-86E626373F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>
            <a:extLst>
              <a:ext uri="{FF2B5EF4-FFF2-40B4-BE49-F238E27FC236}">
                <a16:creationId xmlns:a16="http://schemas.microsoft.com/office/drawing/2014/main" id="{A752E1F5-3A56-A2F4-49B6-95DDF1F5FD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15391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>
            <a:extLst>
              <a:ext uri="{FF2B5EF4-FFF2-40B4-BE49-F238E27FC236}">
                <a16:creationId xmlns:a16="http://schemas.microsoft.com/office/drawing/2014/main" id="{9C270A0E-3654-7789-536A-F707D545E6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3" name="Marcador de pie de página 2">
            <a:extLst>
              <a:ext uri="{FF2B5EF4-FFF2-40B4-BE49-F238E27FC236}">
                <a16:creationId xmlns:a16="http://schemas.microsoft.com/office/drawing/2014/main" id="{D2920682-7F80-F9B2-5DDF-6A41CD4EE81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>
            <a:extLst>
              <a:ext uri="{FF2B5EF4-FFF2-40B4-BE49-F238E27FC236}">
                <a16:creationId xmlns:a16="http://schemas.microsoft.com/office/drawing/2014/main" id="{E754BDE5-68D6-CEB8-8BAF-93E3CEBA7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91348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5233D0CA-265F-B125-BC1E-00602EA38F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58922DA0-258D-CEDB-5227-F5DB27CCA0C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83711E0E-91F5-2F8A-7E87-6DB1FF65968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DB82B907-CD37-ECBB-CBD6-9687D8FF75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8EC3BDC0-1FD0-A186-38A2-CC25D09904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DB35B202-3F74-BF12-FA62-0E5A9E67F03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5699887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0DF9705-92E8-39BE-3C7D-FCEB2C0A244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posición de imagen 2">
            <a:extLst>
              <a:ext uri="{FF2B5EF4-FFF2-40B4-BE49-F238E27FC236}">
                <a16:creationId xmlns:a16="http://schemas.microsoft.com/office/drawing/2014/main" id="{67945053-497C-DCF5-F531-59C4D56DE6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>
            <a:extLst>
              <a:ext uri="{FF2B5EF4-FFF2-40B4-BE49-F238E27FC236}">
                <a16:creationId xmlns:a16="http://schemas.microsoft.com/office/drawing/2014/main" id="{63F98A9B-ECE7-5C05-12A1-C3A4F7EB027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Marcador de fecha 4">
            <a:extLst>
              <a:ext uri="{FF2B5EF4-FFF2-40B4-BE49-F238E27FC236}">
                <a16:creationId xmlns:a16="http://schemas.microsoft.com/office/drawing/2014/main" id="{AF053467-0C92-6693-0732-E107AD9E24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6" name="Marcador de pie de página 5">
            <a:extLst>
              <a:ext uri="{FF2B5EF4-FFF2-40B4-BE49-F238E27FC236}">
                <a16:creationId xmlns:a16="http://schemas.microsoft.com/office/drawing/2014/main" id="{2D392D7B-CE31-AA8C-0F6B-5832A986FE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>
            <a:extLst>
              <a:ext uri="{FF2B5EF4-FFF2-40B4-BE49-F238E27FC236}">
                <a16:creationId xmlns:a16="http://schemas.microsoft.com/office/drawing/2014/main" id="{F39F2A2E-ECF2-FB51-6061-7732767DF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9101210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A64B014E-609F-0547-7E9B-F4B870CC5F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33F98512-2B00-D227-35BA-76F81087349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761DB990-BF80-6167-97CD-485371806378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7939FD39-0285-48CD-855F-F70F6B843922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639AE01A-0B4F-27B2-0DE9-58A97F3E2D2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2CE7B479-77D5-0E14-B75E-C7800DF3427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2E600E6D-6FF8-4176-8BE9-682A8B568838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617789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>
            <a:extLst>
              <a:ext uri="{FF2B5EF4-FFF2-40B4-BE49-F238E27FC236}">
                <a16:creationId xmlns:a16="http://schemas.microsoft.com/office/drawing/2014/main" id="{740F11C9-13A8-93A8-C73D-E42F81408B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EE4FF496-4F85-B2C7-51D7-B8DFB1A3DE3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</a:p>
        </p:txBody>
      </p:sp>
      <p:sp>
        <p:nvSpPr>
          <p:cNvPr id="4" name="Marcador de fecha 3">
            <a:extLst>
              <a:ext uri="{FF2B5EF4-FFF2-40B4-BE49-F238E27FC236}">
                <a16:creationId xmlns:a16="http://schemas.microsoft.com/office/drawing/2014/main" id="{CCF02DEA-760D-E7CE-7005-E4886B735FC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2B69537-2A60-420C-B346-C175C25B0EDD}" type="datetimeFigureOut">
              <a:rPr lang="es-ES" smtClean="0"/>
              <a:t>20/07/2024</a:t>
            </a:fld>
            <a:endParaRPr lang="es-ES"/>
          </a:p>
        </p:txBody>
      </p:sp>
      <p:sp>
        <p:nvSpPr>
          <p:cNvPr id="5" name="Marcador de pie de página 4">
            <a:extLst>
              <a:ext uri="{FF2B5EF4-FFF2-40B4-BE49-F238E27FC236}">
                <a16:creationId xmlns:a16="http://schemas.microsoft.com/office/drawing/2014/main" id="{E37A6CEE-D222-86B9-7710-53AAAF405A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>
            <a:extLst>
              <a:ext uri="{FF2B5EF4-FFF2-40B4-BE49-F238E27FC236}">
                <a16:creationId xmlns:a16="http://schemas.microsoft.com/office/drawing/2014/main" id="{A96F79E5-6C87-06F2-B208-32ACE5DA819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67A71755-5112-4934-9115-8982FC6A3E0A}" type="slidenum">
              <a:rPr lang="es-ES" smtClean="0"/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87362087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0.jpe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49.jp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Relationship Id="rId9" Type="http://schemas.openxmlformats.org/officeDocument/2006/relationships/image" Target="../media/image51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7.jpeg"/><Relationship Id="rId7" Type="http://schemas.microsoft.com/office/2007/relationships/hdphoto" Target="../media/hdphoto1.wdp"/><Relationship Id="rId12" Type="http://schemas.openxmlformats.org/officeDocument/2006/relationships/image" Target="../media/image15.pn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png"/><Relationship Id="rId11" Type="http://schemas.openxmlformats.org/officeDocument/2006/relationships/image" Target="../media/image14.png"/><Relationship Id="rId5" Type="http://schemas.openxmlformats.org/officeDocument/2006/relationships/image" Target="../media/image9.png"/><Relationship Id="rId10" Type="http://schemas.openxmlformats.org/officeDocument/2006/relationships/image" Target="../media/image13.png"/><Relationship Id="rId4" Type="http://schemas.openxmlformats.org/officeDocument/2006/relationships/image" Target="../media/image8.jpeg"/><Relationship Id="rId9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7" Type="http://schemas.openxmlformats.org/officeDocument/2006/relationships/image" Target="../media/image2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0.jpeg"/><Relationship Id="rId5" Type="http://schemas.openxmlformats.org/officeDocument/2006/relationships/image" Target="../media/image19.jpeg"/><Relationship Id="rId4" Type="http://schemas.openxmlformats.org/officeDocument/2006/relationships/image" Target="../media/image18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7" Type="http://schemas.openxmlformats.org/officeDocument/2006/relationships/image" Target="../media/image27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11" Type="http://schemas.openxmlformats.org/officeDocument/2006/relationships/image" Target="../media/image39.png"/><Relationship Id="rId5" Type="http://schemas.openxmlformats.org/officeDocument/2006/relationships/diagramQuickStyle" Target="../diagrams/quickStyle1.xml"/><Relationship Id="rId10" Type="http://schemas.openxmlformats.org/officeDocument/2006/relationships/image" Target="../media/image38.jpeg"/><Relationship Id="rId4" Type="http://schemas.openxmlformats.org/officeDocument/2006/relationships/diagramLayout" Target="../diagrams/layout1.xml"/><Relationship Id="rId9" Type="http://schemas.openxmlformats.org/officeDocument/2006/relationships/image" Target="../media/image37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7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t="-18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6" name="Rectangle 15">
            <a:extLst>
              <a:ext uri="{FF2B5EF4-FFF2-40B4-BE49-F238E27FC236}">
                <a16:creationId xmlns:a16="http://schemas.microsoft.com/office/drawing/2014/main" id="{09C509D2-0C1A-47B8-89C1-D3AB17D4525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Imagen 8" descr="Mujer parada junto a un cuerpo de agua&#10;&#10;Descripción generada automáticamente con confianza media">
            <a:extLst>
              <a:ext uri="{FF2B5EF4-FFF2-40B4-BE49-F238E27FC236}">
                <a16:creationId xmlns:a16="http://schemas.microsoft.com/office/drawing/2014/main" id="{416DC464-0B08-7394-4C96-E12393AA3599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r="-2"/>
          <a:stretch/>
        </p:blipFill>
        <p:spPr>
          <a:xfrm>
            <a:off x="332242" y="-167405"/>
            <a:ext cx="3006061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3" name="Imagen 2">
            <a:extLst>
              <a:ext uri="{FF2B5EF4-FFF2-40B4-BE49-F238E27FC236}">
                <a16:creationId xmlns:a16="http://schemas.microsoft.com/office/drawing/2014/main" id="{EFDC9E49-4E29-0C4A-4A73-A3A2B7A06355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534952" y="-167405"/>
            <a:ext cx="2991088" cy="333963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pic>
        <p:nvPicPr>
          <p:cNvPr id="11" name="Imagen 10" descr="Dibujo de videojuego&#10;&#10;Descripción generada automáticamente con confianza baja">
            <a:extLst>
              <a:ext uri="{FF2B5EF4-FFF2-40B4-BE49-F238E27FC236}">
                <a16:creationId xmlns:a16="http://schemas.microsoft.com/office/drawing/2014/main" id="{5F4500B5-D485-DC5A-26C1-7F0C3B734073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01951" y="3083376"/>
            <a:ext cx="6189158" cy="333964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</p:spPr>
      </p:pic>
      <p:sp>
        <p:nvSpPr>
          <p:cNvPr id="2" name="CuadroTexto 1">
            <a:extLst>
              <a:ext uri="{FF2B5EF4-FFF2-40B4-BE49-F238E27FC236}">
                <a16:creationId xmlns:a16="http://schemas.microsoft.com/office/drawing/2014/main" id="{E25848E9-CC15-0B09-A7C4-095604F4D496}"/>
              </a:ext>
            </a:extLst>
          </p:cNvPr>
          <p:cNvSpPr txBox="1"/>
          <p:nvPr/>
        </p:nvSpPr>
        <p:spPr>
          <a:xfrm>
            <a:off x="6521399" y="238125"/>
            <a:ext cx="5568649" cy="6000749"/>
          </a:xfrm>
          <a:prstGeom prst="rect">
            <a:avLst/>
          </a:prstGeom>
          <a:noFill/>
        </p:spPr>
        <p:txBody>
          <a:bodyPr wrap="square" rtlCol="0">
            <a:prstTxWarp prst="textDeflateInflate">
              <a:avLst/>
            </a:prstTxWarp>
            <a:spAutoFit/>
          </a:bodyPr>
          <a:lstStyle/>
          <a:p>
            <a:pPr algn="ctr"/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KO E </a:t>
            </a:r>
            <a:r>
              <a:rPr lang="en-NZ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KAMATAʻANGA</a:t>
            </a:r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</a:t>
            </a:r>
            <a:r>
              <a:rPr lang="en-NZ" sz="5400" b="1" dirty="0" err="1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ʻO</a:t>
            </a:r>
            <a:r>
              <a:rPr lang="en-NZ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 E </a:t>
            </a:r>
            <a:r>
              <a:rPr lang="en-NZ" sz="48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rgbClr val="683E00"/>
                </a:solidFill>
                <a:effectLst>
                  <a:outerShdw dist="38100" dir="2700000" algn="bl" rotWithShape="0">
                    <a:schemeClr val="accent5"/>
                  </a:outerShdw>
                </a:effectLst>
              </a:rPr>
              <a:t>ONGOONGOLELEÍ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24083000-2D2F-D097-3D23-24B9F197E044}"/>
              </a:ext>
            </a:extLst>
          </p:cNvPr>
          <p:cNvSpPr txBox="1"/>
          <p:nvPr/>
        </p:nvSpPr>
        <p:spPr>
          <a:xfrm>
            <a:off x="7461857" y="6423025"/>
            <a:ext cx="4628191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fi-FI" sz="1600" b="1" dirty="0">
                <a:solidFill>
                  <a:srgbClr val="536A24"/>
                </a:solidFill>
              </a:rPr>
              <a:t>Lesoni 1 ki he ʻaho 6 ʻo Siulai 2024</a:t>
            </a:r>
          </a:p>
        </p:txBody>
      </p:sp>
    </p:spTree>
    <p:extLst>
      <p:ext uri="{BB962C8B-B14F-4D97-AF65-F5344CB8AC3E}">
        <p14:creationId xmlns:p14="http://schemas.microsoft.com/office/powerpoint/2010/main" val="38433416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546333" y="791274"/>
            <a:ext cx="9239746" cy="4401205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" dirty="0"/>
              <a:t>«</a:t>
            </a:r>
            <a:r>
              <a:rPr lang="en-US" dirty="0" err="1"/>
              <a:t>Ko</a:t>
            </a:r>
            <a:r>
              <a:rPr lang="en-US" dirty="0"/>
              <a:t> e </a:t>
            </a:r>
            <a:r>
              <a:rPr lang="en-US" dirty="0" err="1"/>
              <a:t>nāunau</a:t>
            </a:r>
            <a:r>
              <a:rPr lang="en-US" dirty="0"/>
              <a:t> </a:t>
            </a:r>
            <a:r>
              <a:rPr lang="en-US" dirty="0" err="1"/>
              <a:t>naʻe</a:t>
            </a:r>
            <a:r>
              <a:rPr lang="en-US" dirty="0"/>
              <a:t> </a:t>
            </a:r>
            <a:r>
              <a:rPr lang="en-US" dirty="0" err="1"/>
              <a:t>nofoʻia</a:t>
            </a:r>
            <a:r>
              <a:rPr lang="en-US" dirty="0"/>
              <a:t> </a:t>
            </a:r>
            <a:r>
              <a:rPr lang="en-US" dirty="0" err="1"/>
              <a:t>ʻe</a:t>
            </a:r>
            <a:r>
              <a:rPr lang="en-US" dirty="0"/>
              <a:t> </a:t>
            </a:r>
            <a:r>
              <a:rPr lang="en-US" dirty="0" err="1"/>
              <a:t>Kalaisí</a:t>
            </a:r>
            <a:r>
              <a:rPr lang="en-US" dirty="0"/>
              <a:t> </a:t>
            </a:r>
            <a:r>
              <a:rPr lang="en-US" dirty="0" err="1"/>
              <a:t>ko</a:t>
            </a:r>
            <a:r>
              <a:rPr lang="en-US" dirty="0"/>
              <a:t> ha </a:t>
            </a:r>
            <a:r>
              <a:rPr lang="en-US" dirty="0" err="1"/>
              <a:t>fakapapau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ʻo</a:t>
            </a:r>
            <a:r>
              <a:rPr lang="en-US" dirty="0"/>
              <a:t> e </a:t>
            </a:r>
            <a:r>
              <a:rPr lang="en-US" dirty="0" err="1"/>
              <a:t>ʻofa</a:t>
            </a:r>
            <a:r>
              <a:rPr lang="en-US" dirty="0"/>
              <a:t> </a:t>
            </a:r>
            <a:r>
              <a:rPr lang="en-US" dirty="0" err="1"/>
              <a:t>ʻa</a:t>
            </a:r>
            <a:r>
              <a:rPr lang="en-US" dirty="0"/>
              <a:t> e </a:t>
            </a:r>
            <a:r>
              <a:rPr lang="en-US" dirty="0" err="1"/>
              <a:t>ʻOtuá</a:t>
            </a:r>
            <a:r>
              <a:rPr lang="en-US" dirty="0"/>
              <a:t> </a:t>
            </a:r>
            <a:r>
              <a:rPr lang="en-US" dirty="0" err="1"/>
              <a:t>kiate</a:t>
            </a:r>
            <a:r>
              <a:rPr lang="en-US" dirty="0"/>
              <a:t> </a:t>
            </a:r>
            <a:r>
              <a:rPr lang="en-US" dirty="0" err="1"/>
              <a:t>kitautolú</a:t>
            </a:r>
            <a:r>
              <a:rPr lang="en-US" dirty="0"/>
              <a:t>. </a:t>
            </a:r>
            <a:r>
              <a:rPr lang="en-US" dirty="0" err="1"/>
              <a:t>ʻOkú</a:t>
            </a:r>
            <a:r>
              <a:rPr lang="en-US" dirty="0"/>
              <a:t> ne </a:t>
            </a:r>
            <a:r>
              <a:rPr lang="en-US" dirty="0" err="1"/>
              <a:t>talamai</a:t>
            </a:r>
            <a:r>
              <a:rPr lang="en-US" dirty="0"/>
              <a:t> </a:t>
            </a:r>
            <a:r>
              <a:rPr lang="en-US" dirty="0" err="1"/>
              <a:t>ʻa</a:t>
            </a:r>
            <a:r>
              <a:rPr lang="en-US" dirty="0"/>
              <a:t> e </a:t>
            </a:r>
            <a:r>
              <a:rPr lang="en-US" dirty="0" err="1"/>
              <a:t>mālohi</a:t>
            </a:r>
            <a:r>
              <a:rPr lang="en-US" dirty="0"/>
              <a:t> </a:t>
            </a:r>
            <a:r>
              <a:rPr lang="en-US" dirty="0" err="1"/>
              <a:t>ʻo</a:t>
            </a:r>
            <a:r>
              <a:rPr lang="en-US" dirty="0"/>
              <a:t> e </a:t>
            </a:r>
            <a:r>
              <a:rPr lang="en-US" dirty="0" err="1"/>
              <a:t>lotú</a:t>
            </a:r>
            <a:r>
              <a:rPr lang="en-US" dirty="0"/>
              <a:t>—</a:t>
            </a:r>
            <a:r>
              <a:rPr lang="en-US" dirty="0" err="1"/>
              <a:t>ʻa</a:t>
            </a:r>
            <a:r>
              <a:rPr lang="en-US" dirty="0"/>
              <a:t> e </a:t>
            </a:r>
            <a:r>
              <a:rPr lang="en-US" dirty="0" err="1"/>
              <a:t>founga</a:t>
            </a:r>
            <a:r>
              <a:rPr lang="en-US" dirty="0"/>
              <a:t> </a:t>
            </a:r>
            <a:r>
              <a:rPr lang="en-US" dirty="0" err="1"/>
              <a:t>ʻe</a:t>
            </a:r>
            <a:r>
              <a:rPr lang="en-US" dirty="0"/>
              <a:t> lava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aʻu</a:t>
            </a:r>
            <a:r>
              <a:rPr lang="en-US" dirty="0"/>
              <a:t> </a:t>
            </a:r>
            <a:r>
              <a:rPr lang="en-US" dirty="0" err="1"/>
              <a:t>ai</a:t>
            </a:r>
            <a:r>
              <a:rPr lang="en-US" dirty="0"/>
              <a:t> </a:t>
            </a:r>
            <a:r>
              <a:rPr lang="en-US" dirty="0" err="1"/>
              <a:t>ʻa</a:t>
            </a:r>
            <a:r>
              <a:rPr lang="en-US" dirty="0"/>
              <a:t> e </a:t>
            </a:r>
            <a:r>
              <a:rPr lang="en-US" dirty="0" err="1"/>
              <a:t>leʻo</a:t>
            </a:r>
            <a:r>
              <a:rPr lang="en-US" dirty="0"/>
              <a:t> </a:t>
            </a:r>
            <a:r>
              <a:rPr lang="en-US" dirty="0" err="1"/>
              <a:t>ʻo</a:t>
            </a:r>
            <a:r>
              <a:rPr lang="en-US" dirty="0"/>
              <a:t> e </a:t>
            </a:r>
            <a:r>
              <a:rPr lang="en-US" dirty="0" err="1"/>
              <a:t>tangatá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he </a:t>
            </a:r>
            <a:r>
              <a:rPr lang="en-US" dirty="0" err="1"/>
              <a:t>telinga</a:t>
            </a:r>
            <a:r>
              <a:rPr lang="en-US" dirty="0"/>
              <a:t> </a:t>
            </a:r>
            <a:r>
              <a:rPr lang="en-US" dirty="0" err="1"/>
              <a:t>ʻo</a:t>
            </a:r>
            <a:r>
              <a:rPr lang="en-US" dirty="0"/>
              <a:t> e </a:t>
            </a:r>
            <a:r>
              <a:rPr lang="en-US" dirty="0" err="1"/>
              <a:t>ʻOtuá</a:t>
            </a:r>
            <a:r>
              <a:rPr lang="en-US" dirty="0"/>
              <a:t> pea </a:t>
            </a:r>
            <a:r>
              <a:rPr lang="en-US" dirty="0" err="1"/>
              <a:t>mo</a:t>
            </a:r>
            <a:r>
              <a:rPr lang="en-US" dirty="0"/>
              <a:t> </a:t>
            </a:r>
            <a:r>
              <a:rPr lang="en-US" dirty="0" err="1"/>
              <a:t>ʻetau</a:t>
            </a:r>
            <a:r>
              <a:rPr lang="en-US" dirty="0"/>
              <a:t> </a:t>
            </a:r>
            <a:r>
              <a:rPr lang="en-US" dirty="0" err="1"/>
              <a:t>ngaahi</a:t>
            </a:r>
            <a:r>
              <a:rPr lang="en-US" dirty="0"/>
              <a:t> </a:t>
            </a:r>
            <a:r>
              <a:rPr lang="en-US" dirty="0" err="1"/>
              <a:t>kolé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tali</a:t>
            </a:r>
            <a:r>
              <a:rPr lang="en-US" dirty="0"/>
              <a:t> </a:t>
            </a:r>
            <a:r>
              <a:rPr lang="en-US" dirty="0" err="1"/>
              <a:t>ʻi</a:t>
            </a:r>
            <a:r>
              <a:rPr lang="en-US" dirty="0"/>
              <a:t> he </a:t>
            </a:r>
            <a:r>
              <a:rPr lang="en-US" dirty="0" err="1"/>
              <a:t>ngaahi</a:t>
            </a:r>
            <a:r>
              <a:rPr lang="en-US" dirty="0"/>
              <a:t> </a:t>
            </a:r>
            <a:r>
              <a:rPr lang="en-US" dirty="0" err="1"/>
              <a:t>fakamaauʻanga</a:t>
            </a:r>
            <a:r>
              <a:rPr lang="en-US" dirty="0"/>
              <a:t> </a:t>
            </a:r>
            <a:r>
              <a:rPr lang="en-US" dirty="0" err="1"/>
              <a:t>ʻo</a:t>
            </a:r>
            <a:r>
              <a:rPr lang="en-US" dirty="0"/>
              <a:t> e </a:t>
            </a:r>
            <a:r>
              <a:rPr lang="en-US" dirty="0" err="1"/>
              <a:t>langí</a:t>
            </a:r>
            <a:r>
              <a:rPr lang="en-US" dirty="0"/>
              <a:t>.... </a:t>
            </a:r>
            <a:r>
              <a:rPr lang="en-US" dirty="0" err="1"/>
              <a:t>ʻE</a:t>
            </a:r>
            <a:r>
              <a:rPr lang="en-US" dirty="0"/>
              <a:t> to </a:t>
            </a:r>
            <a:r>
              <a:rPr lang="en-US" dirty="0" err="1"/>
              <a:t>kiate</a:t>
            </a:r>
            <a:r>
              <a:rPr lang="en-US" dirty="0"/>
              <a:t> </a:t>
            </a:r>
            <a:r>
              <a:rPr lang="en-US" dirty="0" err="1"/>
              <a:t>kitautolu</a:t>
            </a:r>
            <a:r>
              <a:rPr lang="en-US" dirty="0"/>
              <a:t> </a:t>
            </a:r>
            <a:r>
              <a:rPr lang="en-US" dirty="0" err="1"/>
              <a:t>ʻa</a:t>
            </a:r>
            <a:r>
              <a:rPr lang="en-US" dirty="0"/>
              <a:t> e </a:t>
            </a:r>
            <a:r>
              <a:rPr lang="en-US" dirty="0" err="1"/>
              <a:t>maama</a:t>
            </a:r>
            <a:r>
              <a:rPr lang="en-US" dirty="0"/>
              <a:t> </a:t>
            </a:r>
            <a:r>
              <a:rPr lang="en-US" dirty="0" err="1"/>
              <a:t>naʻe</a:t>
            </a:r>
            <a:r>
              <a:rPr lang="en-US" dirty="0"/>
              <a:t> to </a:t>
            </a:r>
            <a:r>
              <a:rPr lang="en-US" dirty="0" err="1"/>
              <a:t>mei</a:t>
            </a:r>
            <a:r>
              <a:rPr lang="en-US" dirty="0"/>
              <a:t> he </a:t>
            </a:r>
            <a:r>
              <a:rPr lang="en-US" dirty="0" err="1"/>
              <a:t>ʻulu</a:t>
            </a:r>
            <a:r>
              <a:rPr lang="en-US" dirty="0"/>
              <a:t> </a:t>
            </a:r>
            <a:r>
              <a:rPr lang="en-US" dirty="0" err="1"/>
              <a:t>ʻo</a:t>
            </a:r>
            <a:r>
              <a:rPr lang="en-US" dirty="0"/>
              <a:t> </a:t>
            </a:r>
            <a:r>
              <a:rPr lang="en-US" dirty="0" err="1"/>
              <a:t>hotau</a:t>
            </a:r>
            <a:r>
              <a:rPr lang="en-US" dirty="0"/>
              <a:t> </a:t>
            </a:r>
            <a:r>
              <a:rPr lang="en-US" dirty="0" err="1"/>
              <a:t>Fakamoʻui</a:t>
            </a:r>
            <a:r>
              <a:rPr lang="en-US" dirty="0"/>
              <a:t> </a:t>
            </a:r>
            <a:r>
              <a:rPr lang="en-US" dirty="0" err="1"/>
              <a:t>ʻi</a:t>
            </a:r>
            <a:r>
              <a:rPr lang="en-US" dirty="0"/>
              <a:t> </a:t>
            </a:r>
            <a:r>
              <a:rPr lang="en-US" dirty="0" err="1"/>
              <a:t>heʻetau</a:t>
            </a:r>
            <a:r>
              <a:rPr lang="en-US" dirty="0"/>
              <a:t> </a:t>
            </a:r>
            <a:r>
              <a:rPr lang="en-US" dirty="0" err="1"/>
              <a:t>lotu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maʻu</a:t>
            </a:r>
            <a:r>
              <a:rPr lang="en-US" dirty="0"/>
              <a:t> ha </a:t>
            </a:r>
            <a:r>
              <a:rPr lang="en-US" dirty="0" err="1"/>
              <a:t>tokoni</a:t>
            </a:r>
            <a:r>
              <a:rPr lang="en-US" dirty="0"/>
              <a:t> </a:t>
            </a:r>
            <a:r>
              <a:rPr lang="en-US" dirty="0" err="1"/>
              <a:t>ke</a:t>
            </a:r>
            <a:r>
              <a:rPr lang="en-US" dirty="0"/>
              <a:t> </a:t>
            </a:r>
            <a:r>
              <a:rPr lang="en-US" dirty="0" err="1"/>
              <a:t>tekeʻi</a:t>
            </a:r>
            <a:r>
              <a:rPr lang="en-US" dirty="0"/>
              <a:t> </a:t>
            </a:r>
            <a:r>
              <a:rPr lang="en-US" dirty="0" err="1"/>
              <a:t>ʻa</a:t>
            </a:r>
            <a:r>
              <a:rPr lang="en-US" dirty="0"/>
              <a:t> e </a:t>
            </a:r>
            <a:r>
              <a:rPr lang="en-US" dirty="0" err="1"/>
              <a:t>ʻahiʻahi</a:t>
            </a:r>
            <a:r>
              <a:rPr lang="en-US" dirty="0"/>
              <a:t>. </a:t>
            </a:r>
            <a:r>
              <a:rPr lang="en-US" dirty="0" err="1"/>
              <a:t>ʻOku</a:t>
            </a:r>
            <a:r>
              <a:rPr lang="en-US" dirty="0"/>
              <a:t> </a:t>
            </a:r>
            <a:r>
              <a:rPr lang="en-US" dirty="0" err="1"/>
              <a:t>pehē</a:t>
            </a:r>
            <a:r>
              <a:rPr lang="en-US" dirty="0"/>
              <a:t> </a:t>
            </a:r>
            <a:r>
              <a:rPr lang="en-US" dirty="0" err="1"/>
              <a:t>ʻe</a:t>
            </a:r>
            <a:r>
              <a:rPr lang="en-US" dirty="0"/>
              <a:t> he </a:t>
            </a:r>
            <a:r>
              <a:rPr lang="en-US" dirty="0" err="1"/>
              <a:t>leʻo</a:t>
            </a:r>
            <a:r>
              <a:rPr lang="en-US" dirty="0"/>
              <a:t> </a:t>
            </a:r>
            <a:r>
              <a:rPr lang="en-US" dirty="0" err="1"/>
              <a:t>naʻe</a:t>
            </a:r>
            <a:r>
              <a:rPr lang="en-US" dirty="0"/>
              <a:t> </a:t>
            </a:r>
            <a:r>
              <a:rPr lang="en-US" dirty="0" err="1"/>
              <a:t>folofola</a:t>
            </a:r>
            <a:r>
              <a:rPr lang="en-US" dirty="0"/>
              <a:t> </a:t>
            </a:r>
            <a:r>
              <a:rPr lang="en-US" dirty="0" err="1"/>
              <a:t>kia</a:t>
            </a:r>
            <a:r>
              <a:rPr lang="en-US" dirty="0"/>
              <a:t> </a:t>
            </a:r>
            <a:r>
              <a:rPr lang="en-US" dirty="0" err="1"/>
              <a:t>Sīsuú</a:t>
            </a:r>
            <a:r>
              <a:rPr lang="en-US" dirty="0"/>
              <a:t> </a:t>
            </a:r>
            <a:r>
              <a:rPr lang="en-US" dirty="0" err="1"/>
              <a:t>ki</a:t>
            </a:r>
            <a:r>
              <a:rPr lang="en-US" dirty="0"/>
              <a:t> he </a:t>
            </a:r>
            <a:r>
              <a:rPr lang="en-US" dirty="0" err="1"/>
              <a:t>laumālie</a:t>
            </a:r>
            <a:r>
              <a:rPr lang="en-US" dirty="0"/>
              <a:t> </a:t>
            </a:r>
            <a:r>
              <a:rPr lang="en-US" dirty="0" err="1"/>
              <a:t>tui</a:t>
            </a:r>
            <a:r>
              <a:rPr lang="en-US" dirty="0"/>
              <a:t> </a:t>
            </a:r>
            <a:r>
              <a:rPr lang="en-US" dirty="0" err="1"/>
              <a:t>kotoa</a:t>
            </a:r>
            <a:r>
              <a:rPr lang="en-US" dirty="0"/>
              <a:t> </a:t>
            </a:r>
            <a:r>
              <a:rPr lang="en-US" dirty="0" err="1"/>
              <a:t>pē</a:t>
            </a:r>
            <a:r>
              <a:rPr lang="en-US" dirty="0"/>
              <a:t>, "</a:t>
            </a:r>
            <a:r>
              <a:rPr lang="en-US" dirty="0" err="1"/>
              <a:t>Ko</a:t>
            </a:r>
            <a:r>
              <a:rPr lang="en-US" dirty="0"/>
              <a:t> </a:t>
            </a:r>
            <a:r>
              <a:rPr lang="en-US" dirty="0" err="1"/>
              <a:t>ʻeku</a:t>
            </a:r>
            <a:r>
              <a:rPr lang="en-US" dirty="0"/>
              <a:t> tama </a:t>
            </a:r>
            <a:r>
              <a:rPr lang="en-US" dirty="0" err="1"/>
              <a:t>ʻofeina</a:t>
            </a:r>
            <a:r>
              <a:rPr lang="en-US" dirty="0"/>
              <a:t> </a:t>
            </a:r>
            <a:r>
              <a:rPr lang="en-US" dirty="0" err="1"/>
              <a:t>ʻeni</a:t>
            </a:r>
            <a:r>
              <a:rPr lang="en-US" dirty="0"/>
              <a:t>, </a:t>
            </a:r>
            <a:r>
              <a:rPr lang="en-US" dirty="0" err="1"/>
              <a:t>ʻa</a:t>
            </a:r>
            <a:r>
              <a:rPr lang="en-US" dirty="0"/>
              <a:t> </a:t>
            </a:r>
            <a:r>
              <a:rPr lang="en-US" dirty="0" err="1"/>
              <a:t>ia</a:t>
            </a:r>
            <a:r>
              <a:rPr lang="en-US" dirty="0"/>
              <a:t> </a:t>
            </a:r>
            <a:r>
              <a:rPr lang="en-US" dirty="0" err="1"/>
              <a:t>ʻoku</a:t>
            </a:r>
            <a:r>
              <a:rPr lang="en-US" dirty="0"/>
              <a:t> </a:t>
            </a:r>
            <a:r>
              <a:rPr lang="en-US" dirty="0" err="1"/>
              <a:t>ou</a:t>
            </a:r>
            <a:r>
              <a:rPr lang="en-US" dirty="0"/>
              <a:t> </a:t>
            </a:r>
            <a:r>
              <a:rPr lang="en-US" dirty="0" err="1"/>
              <a:t>fiemālie</a:t>
            </a:r>
            <a:r>
              <a:rPr lang="en-US" dirty="0"/>
              <a:t> </a:t>
            </a:r>
            <a:r>
              <a:rPr lang="en-US" dirty="0" err="1"/>
              <a:t>lahi</a:t>
            </a:r>
            <a:r>
              <a:rPr lang="en-US" dirty="0"/>
              <a:t> </a:t>
            </a:r>
            <a:r>
              <a:rPr lang="en-US" dirty="0" err="1"/>
              <a:t>aí</a:t>
            </a:r>
            <a:r>
              <a:rPr lang="en-US" dirty="0"/>
              <a:t>."»</a:t>
            </a:r>
            <a:endParaRPr lang="en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1467501" y="5883846"/>
            <a:ext cx="931857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Feituʻu</a:t>
            </a:r>
            <a:r>
              <a:rPr lang="en-NZ" sz="1600" b="1" dirty="0"/>
              <a:t> </a:t>
            </a:r>
            <a:r>
              <a:rPr lang="en-NZ" sz="1600" b="1" dirty="0" err="1"/>
              <a:t>Fakalangí</a:t>
            </a:r>
            <a:r>
              <a:rPr lang="en-NZ" sz="1600" b="1" dirty="0"/>
              <a:t> - </a:t>
            </a:r>
            <a:r>
              <a:rPr lang="en-NZ" sz="1600" b="1" dirty="0" err="1"/>
              <a:t>Kuo</a:t>
            </a:r>
            <a:r>
              <a:rPr lang="en-NZ" sz="1600" b="1" dirty="0"/>
              <a:t> Fili Au </a:t>
            </a:r>
            <a:r>
              <a:rPr lang="en-NZ" sz="1600" b="1" dirty="0" err="1"/>
              <a:t>ʻe</a:t>
            </a:r>
            <a:r>
              <a:rPr lang="en-NZ" sz="1600" b="1" dirty="0"/>
              <a:t> he </a:t>
            </a:r>
            <a:r>
              <a:rPr lang="en-NZ" sz="1600" b="1" dirty="0" err="1"/>
              <a:t>ʻOtuá</a:t>
            </a:r>
            <a:r>
              <a:rPr lang="en-NZ" sz="1600" b="1" dirty="0"/>
              <a:t>, </a:t>
            </a:r>
            <a:r>
              <a:rPr lang="en-NZ" sz="1600" b="1" dirty="0" err="1"/>
              <a:t>Sānuali</a:t>
            </a:r>
            <a:r>
              <a:rPr lang="en-NZ" sz="1600" b="1" dirty="0"/>
              <a:t> 20)</a:t>
            </a:r>
          </a:p>
        </p:txBody>
      </p:sp>
    </p:spTree>
    <p:extLst>
      <p:ext uri="{BB962C8B-B14F-4D97-AF65-F5344CB8AC3E}">
        <p14:creationId xmlns:p14="http://schemas.microsoft.com/office/powerpoint/2010/main" val="41938919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82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5E47989A-592D-E628-6CFA-FA3AEB506419}"/>
              </a:ext>
            </a:extLst>
          </p:cNvPr>
          <p:cNvSpPr txBox="1"/>
          <p:nvPr/>
        </p:nvSpPr>
        <p:spPr>
          <a:xfrm>
            <a:off x="4723160" y="-140044"/>
            <a:ext cx="746884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/>
                  </a:outerShdw>
                </a:effectLst>
              </a:rPr>
              <a:t>KO E POPOAKI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05DD055-429B-769C-D6AF-FCC7BAE7BE61}"/>
              </a:ext>
            </a:extLst>
          </p:cNvPr>
          <p:cNvSpPr txBox="1"/>
          <p:nvPr/>
        </p:nvSpPr>
        <p:spPr>
          <a:xfrm>
            <a:off x="4723160" y="427401"/>
            <a:ext cx="74688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Hili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tuku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Sione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fale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fakapōpulá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hāʻele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Sīsū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Kāleli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fakahā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ongoongo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lelei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ʻOtuá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chemeClr val="accent5">
                    <a:lumMod val="50000"/>
                  </a:schemeClr>
                </a:solidFill>
                <a:latin typeface="Comic Sans MS" panose="030F0702030302020204" pitchFamily="66" charset="0"/>
              </a:rPr>
              <a:t> 1:14)</a:t>
            </a:r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85A9784C-21CE-6687-F6FB-BBE517A586CB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99655482"/>
              </p:ext>
            </p:extLst>
          </p:nvPr>
        </p:nvGraphicFramePr>
        <p:xfrm>
          <a:off x="338667" y="1284133"/>
          <a:ext cx="11514666" cy="178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9" name="CuadroTexto 8">
            <a:extLst>
              <a:ext uri="{FF2B5EF4-FFF2-40B4-BE49-F238E27FC236}">
                <a16:creationId xmlns:a16="http://schemas.microsoft.com/office/drawing/2014/main" id="{F91359CA-DDBE-1D22-0D0C-2EC17345B566}"/>
              </a:ext>
            </a:extLst>
          </p:cNvPr>
          <p:cNvSpPr txBox="1"/>
          <p:nvPr/>
        </p:nvSpPr>
        <p:spPr>
          <a:xfrm>
            <a:off x="319617" y="3064933"/>
            <a:ext cx="3549650" cy="3370153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ha </a:t>
            </a:r>
            <a:r>
              <a:rPr lang="en-NZ" sz="1600" b="1" dirty="0" err="1"/>
              <a:t>fakamatala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kikite</a:t>
            </a:r>
            <a:r>
              <a:rPr lang="en-NZ" sz="1600" b="1" dirty="0"/>
              <a:t> </a:t>
            </a:r>
            <a:r>
              <a:rPr lang="en-NZ" sz="1600" b="1" dirty="0" err="1"/>
              <a:t>uike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70 (</a:t>
            </a:r>
            <a:r>
              <a:rPr lang="en-NZ" sz="1600" b="1" dirty="0" err="1"/>
              <a:t>Teniela</a:t>
            </a:r>
            <a:r>
              <a:rPr lang="en-NZ" sz="1600" b="1" dirty="0"/>
              <a:t> 9:24).</a:t>
            </a:r>
          </a:p>
          <a:p>
            <a:pPr>
              <a:spcBef>
                <a:spcPts val="600"/>
              </a:spcBef>
            </a:pPr>
            <a:r>
              <a:rPr lang="en-NZ" sz="1600" b="1" dirty="0"/>
              <a:t>Mei he </a:t>
            </a:r>
            <a:r>
              <a:rPr lang="en-NZ" sz="1600" b="1" dirty="0" err="1"/>
              <a:t>tuʻutuʻuni</a:t>
            </a:r>
            <a:r>
              <a:rPr lang="en-NZ" sz="1600" b="1" dirty="0"/>
              <a:t> ʻ a Artaxerxes, </a:t>
            </a:r>
            <a:r>
              <a:rPr lang="en-NZ" sz="1600" b="1" dirty="0" err="1"/>
              <a:t>taʻu</a:t>
            </a:r>
            <a:r>
              <a:rPr lang="en-NZ" sz="1600" b="1" dirty="0"/>
              <a:t> 457 BC, ʻ o </a:t>
            </a:r>
            <a:r>
              <a:rPr lang="en-NZ" sz="1600" b="1" dirty="0" err="1"/>
              <a:t>aʻu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pani</a:t>
            </a:r>
            <a:r>
              <a:rPr lang="en-NZ" sz="1600" b="1" dirty="0"/>
              <a:t> ʻ o e </a:t>
            </a:r>
            <a:r>
              <a:rPr lang="en-NZ" sz="1600" b="1" dirty="0" err="1"/>
              <a:t>Mīsaiá</a:t>
            </a:r>
            <a:r>
              <a:rPr lang="en-NZ" sz="1600" b="1" dirty="0"/>
              <a:t>, ʻ e ʻ </a:t>
            </a:r>
            <a:r>
              <a:rPr lang="en-NZ" sz="1600" b="1" dirty="0" err="1"/>
              <a:t>osi</a:t>
            </a:r>
            <a:r>
              <a:rPr lang="en-NZ" sz="1600" b="1" dirty="0"/>
              <a:t> </a:t>
            </a:r>
            <a:r>
              <a:rPr lang="en-NZ" sz="1600" b="1" dirty="0" err="1"/>
              <a:t>atu</a:t>
            </a:r>
            <a:r>
              <a:rPr lang="en-NZ" sz="1600" b="1" dirty="0"/>
              <a:t> ʻ a e </a:t>
            </a:r>
            <a:r>
              <a:rPr lang="en-NZ" sz="1600" b="1" dirty="0" err="1"/>
              <a:t>uike</a:t>
            </a:r>
            <a:r>
              <a:rPr lang="en-NZ" sz="1600" b="1" dirty="0"/>
              <a:t> ʻ e 69 (v.25).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fakahoko</a:t>
            </a:r>
            <a:r>
              <a:rPr lang="en-NZ" sz="1600" b="1" dirty="0"/>
              <a:t> </a:t>
            </a:r>
            <a:r>
              <a:rPr lang="en-NZ" sz="1600" b="1" dirty="0" err="1"/>
              <a:t>ʻeni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papitaiso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Sisuu</a:t>
            </a:r>
            <a:r>
              <a:rPr lang="en-NZ" sz="1600" b="1" dirty="0"/>
              <a:t>, </a:t>
            </a:r>
            <a:r>
              <a:rPr lang="en-NZ" sz="1600" b="1" dirty="0" err="1"/>
              <a:t>tuʻuaki</a:t>
            </a:r>
            <a:r>
              <a:rPr lang="en-NZ" sz="1600" b="1" dirty="0"/>
              <a:t> 27. </a:t>
            </a:r>
            <a:r>
              <a:rPr lang="en-NZ" sz="1600" b="1" dirty="0" err="1"/>
              <a:t>Hili</a:t>
            </a:r>
            <a:r>
              <a:rPr lang="en-NZ" sz="1600" b="1" dirty="0"/>
              <a:t> ha </a:t>
            </a:r>
            <a:r>
              <a:rPr lang="en-NZ" sz="1600" b="1" dirty="0" err="1"/>
              <a:t>haafe</a:t>
            </a:r>
            <a:r>
              <a:rPr lang="en-NZ" sz="1600" b="1" dirty="0"/>
              <a:t> </a:t>
            </a:r>
            <a:r>
              <a:rPr lang="en-NZ" sz="1600" b="1" dirty="0" err="1"/>
              <a:t>uike</a:t>
            </a:r>
            <a:r>
              <a:rPr lang="en-NZ" sz="1600" b="1" dirty="0"/>
              <a:t> </a:t>
            </a:r>
            <a:r>
              <a:rPr lang="en-NZ" sz="1600" b="1" dirty="0" err="1"/>
              <a:t>mei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,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pekia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Sisu</a:t>
            </a:r>
            <a:r>
              <a:rPr lang="en-NZ" sz="1600" b="1" dirty="0"/>
              <a:t> (v. 27).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1CA3F1E5-AE0A-4DCC-8E4B-B4F549F38C2C}"/>
              </a:ext>
            </a:extLst>
          </p:cNvPr>
          <p:cNvSpPr txBox="1"/>
          <p:nvPr/>
        </p:nvSpPr>
        <p:spPr>
          <a:xfrm>
            <a:off x="4248149" y="3071793"/>
            <a:ext cx="3530600" cy="1200329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ha </a:t>
            </a:r>
            <a:r>
              <a:rPr lang="en-NZ" b="1" dirty="0" err="1"/>
              <a:t>talaʻofa</a:t>
            </a:r>
            <a:r>
              <a:rPr lang="en-NZ" b="1" dirty="0"/>
              <a:t> </a:t>
            </a:r>
            <a:r>
              <a:rPr lang="en-NZ" b="1" dirty="0" err="1"/>
              <a:t>kuo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fakahoko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fuakava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fakamoʻuí</a:t>
            </a:r>
            <a:r>
              <a:rPr lang="en-NZ" b="1" dirty="0"/>
              <a:t>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59B8EC21-C970-2ADE-CE87-6D705EC12F31}"/>
              </a:ext>
            </a:extLst>
          </p:cNvPr>
          <p:cNvSpPr txBox="1"/>
          <p:nvPr/>
        </p:nvSpPr>
        <p:spPr>
          <a:xfrm>
            <a:off x="8130114" y="3064933"/>
            <a:ext cx="3714752" cy="1077218"/>
          </a:xfrm>
          <a:prstGeom prst="rect">
            <a:avLst/>
          </a:prstGeom>
          <a:ln/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ha </a:t>
            </a:r>
            <a:r>
              <a:rPr lang="en-NZ" sz="1600" b="1" dirty="0" err="1"/>
              <a:t>ui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kau</a:t>
            </a:r>
            <a:r>
              <a:rPr lang="en-NZ" sz="1600" b="1" dirty="0"/>
              <a:t> </a:t>
            </a:r>
            <a:r>
              <a:rPr lang="en-NZ" sz="1600" b="1" dirty="0" err="1"/>
              <a:t>mālohi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fuakavá</a:t>
            </a:r>
            <a:r>
              <a:rPr lang="en-NZ" sz="1600" b="1" dirty="0"/>
              <a:t>, </a:t>
            </a:r>
            <a:r>
              <a:rPr lang="en-NZ" sz="1600" b="1" dirty="0" err="1"/>
              <a:t>ʻaki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tali</a:t>
            </a:r>
            <a:r>
              <a:rPr lang="en-NZ" sz="1600" b="1" dirty="0"/>
              <a:t> e </a:t>
            </a:r>
            <a:r>
              <a:rPr lang="en-NZ" sz="1600" b="1" dirty="0" err="1"/>
              <a:t>fakamolemolé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fakafou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tui</a:t>
            </a:r>
            <a:r>
              <a:rPr lang="en-NZ" sz="1600" b="1" dirty="0"/>
              <a:t> </a:t>
            </a:r>
            <a:r>
              <a:rPr lang="en-NZ" sz="1600" b="1" dirty="0" err="1"/>
              <a:t>kia</a:t>
            </a:r>
            <a:r>
              <a:rPr lang="en-NZ" sz="1600" b="1" dirty="0"/>
              <a:t> </a:t>
            </a:r>
            <a:r>
              <a:rPr lang="en-NZ" sz="1600" b="1" dirty="0" err="1"/>
              <a:t>Sīsuú</a:t>
            </a:r>
            <a:r>
              <a:rPr lang="en-NZ" sz="1600" b="1" dirty="0"/>
              <a:t>.</a:t>
            </a:r>
          </a:p>
        </p:txBody>
      </p:sp>
      <p:sp>
        <p:nvSpPr>
          <p:cNvPr id="2" name="CuadroTexto 1">
            <a:extLst>
              <a:ext uri="{FF2B5EF4-FFF2-40B4-BE49-F238E27FC236}">
                <a16:creationId xmlns:a16="http://schemas.microsoft.com/office/drawing/2014/main" id="{0A4B1AAB-F954-B1E7-952A-5823C1B1A0C2}"/>
              </a:ext>
            </a:extLst>
          </p:cNvPr>
          <p:cNvSpPr txBox="1"/>
          <p:nvPr/>
        </p:nvSpPr>
        <p:spPr>
          <a:xfrm>
            <a:off x="8925983" y="4338040"/>
            <a:ext cx="326601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kau</a:t>
            </a:r>
            <a:r>
              <a:rPr lang="en-NZ" sz="1600" b="1" dirty="0"/>
              <a:t> </a:t>
            </a:r>
            <a:r>
              <a:rPr lang="en-NZ" sz="1600" b="1" dirty="0" err="1"/>
              <a:t>foki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</a:t>
            </a:r>
            <a:r>
              <a:rPr lang="en-NZ" sz="1600" b="1" dirty="0" err="1"/>
              <a:t>heʻetau</a:t>
            </a:r>
            <a:r>
              <a:rPr lang="en-NZ" sz="1600" b="1" dirty="0"/>
              <a:t> </a:t>
            </a:r>
            <a:r>
              <a:rPr lang="en-NZ" sz="1600" b="1" dirty="0" err="1"/>
              <a:t>pōpoaki</a:t>
            </a:r>
            <a:r>
              <a:rPr lang="en-NZ" sz="1600" b="1" dirty="0"/>
              <a:t> </a:t>
            </a:r>
            <a:r>
              <a:rPr lang="en-NZ" sz="1600" b="1" dirty="0" err="1"/>
              <a:t>lolotongá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tafaʻaki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ʻení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tolu</a:t>
            </a:r>
            <a:r>
              <a:rPr lang="en-NZ" sz="1600" b="1" dirty="0"/>
              <a:t>: </a:t>
            </a:r>
            <a:r>
              <a:rPr lang="en-NZ" sz="1600" b="1" dirty="0" err="1"/>
              <a:t>Kuo</a:t>
            </a:r>
            <a:r>
              <a:rPr lang="en-NZ" sz="1600" b="1" dirty="0"/>
              <a:t> </a:t>
            </a:r>
            <a:r>
              <a:rPr lang="en-NZ" sz="1600" b="1" dirty="0" err="1"/>
              <a:t>ʻosi</a:t>
            </a:r>
            <a:r>
              <a:rPr lang="en-NZ" sz="1600" b="1" dirty="0"/>
              <a:t> </a:t>
            </a:r>
            <a:r>
              <a:rPr lang="en-NZ" sz="1600" b="1" dirty="0" err="1"/>
              <a:t>fakahoko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taimí</a:t>
            </a:r>
            <a:r>
              <a:rPr lang="en-NZ" sz="1600" b="1" dirty="0"/>
              <a:t>;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hāʻele</a:t>
            </a:r>
            <a:r>
              <a:rPr lang="en-NZ" sz="1600" b="1" dirty="0"/>
              <a:t> </a:t>
            </a:r>
            <a:r>
              <a:rPr lang="en-NZ" sz="1600" b="1" dirty="0" err="1"/>
              <a:t>mai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Sīsū</a:t>
            </a:r>
            <a:r>
              <a:rPr lang="en-NZ" sz="1600" b="1" dirty="0"/>
              <a:t>; pea </a:t>
            </a:r>
            <a:r>
              <a:rPr lang="en-NZ" sz="1600" b="1" dirty="0" err="1"/>
              <a:t>kuo</a:t>
            </a:r>
            <a:r>
              <a:rPr lang="en-NZ" sz="1600" b="1" dirty="0"/>
              <a:t> pau </a:t>
            </a:r>
            <a:r>
              <a:rPr lang="en-NZ" sz="1600" b="1" dirty="0" err="1"/>
              <a:t>ke</a:t>
            </a:r>
            <a:r>
              <a:rPr lang="en-NZ" sz="1600" b="1" dirty="0"/>
              <a:t> tau </a:t>
            </a:r>
            <a:r>
              <a:rPr lang="en-NZ" sz="1600" b="1" dirty="0" err="1"/>
              <a:t>fakatomala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</a:t>
            </a:r>
            <a:r>
              <a:rPr lang="en-NZ" sz="1600" b="1" dirty="0" err="1"/>
              <a:t>tui</a:t>
            </a:r>
            <a:r>
              <a:rPr lang="en-NZ" sz="1600" b="1" dirty="0"/>
              <a:t> </a:t>
            </a:r>
            <a:r>
              <a:rPr lang="en-NZ" sz="1600" b="1" dirty="0" err="1"/>
              <a:t>kae</a:t>
            </a:r>
            <a:r>
              <a:rPr lang="en-NZ" sz="1600" b="1" dirty="0"/>
              <a:t> lava </a:t>
            </a:r>
            <a:r>
              <a:rPr lang="en-NZ" sz="1600" b="1" dirty="0" err="1"/>
              <a:t>ke</a:t>
            </a:r>
            <a:r>
              <a:rPr lang="en-NZ" sz="1600" b="1" dirty="0"/>
              <a:t> tau ō </a:t>
            </a:r>
            <a:r>
              <a:rPr lang="en-NZ" sz="1600" b="1" dirty="0" err="1"/>
              <a:t>mo</a:t>
            </a:r>
            <a:r>
              <a:rPr lang="en-NZ" sz="1600" b="1" dirty="0"/>
              <a:t> Ia.</a:t>
            </a:r>
          </a:p>
        </p:txBody>
      </p:sp>
      <p:pic>
        <p:nvPicPr>
          <p:cNvPr id="12" name="Imagen 11" descr="Un grupo de personas disfrazadas&#10;&#10;Descripción generada automáticamente con confianza media">
            <a:extLst>
              <a:ext uri="{FF2B5EF4-FFF2-40B4-BE49-F238E27FC236}">
                <a16:creationId xmlns:a16="http://schemas.microsoft.com/office/drawing/2014/main" id="{14EDA4F3-D05B-C6E7-BEA3-8466B7A870B5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076700" y="4238624"/>
            <a:ext cx="4641850" cy="2507157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EAEAEA"/>
            </a:solidFill>
            <a:miter lim="800000"/>
          </a:ln>
          <a:effectLst/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grpSp>
        <p:nvGrpSpPr>
          <p:cNvPr id="21" name="Grupo 20">
            <a:extLst>
              <a:ext uri="{FF2B5EF4-FFF2-40B4-BE49-F238E27FC236}">
                <a16:creationId xmlns:a16="http://schemas.microsoft.com/office/drawing/2014/main" id="{6C54BE6C-E70A-3F1E-6D77-9182DCF8EDE8}"/>
              </a:ext>
            </a:extLst>
          </p:cNvPr>
          <p:cNvGrpSpPr/>
          <p:nvPr/>
        </p:nvGrpSpPr>
        <p:grpSpPr>
          <a:xfrm>
            <a:off x="119591" y="94629"/>
            <a:ext cx="4603569" cy="1107857"/>
            <a:chOff x="119591" y="94629"/>
            <a:chExt cx="4603569" cy="1107857"/>
          </a:xfrm>
        </p:grpSpPr>
        <p:pic>
          <p:nvPicPr>
            <p:cNvPr id="5" name="Imagen 4">
              <a:extLst>
                <a:ext uri="{FF2B5EF4-FFF2-40B4-BE49-F238E27FC236}">
                  <a16:creationId xmlns:a16="http://schemas.microsoft.com/office/drawing/2014/main" id="{EBABDD75-9D6A-FC1C-012E-AC100E6A3A4E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119591" y="101352"/>
              <a:ext cx="4603569" cy="1101134"/>
            </a:xfrm>
            <a:prstGeom prst="rect">
              <a:avLst/>
            </a:prstGeom>
            <a:ln w="38100" cap="sq">
              <a:solidFill>
                <a:schemeClr val="accent4">
                  <a:lumMod val="50000"/>
                </a:schemeClr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sp>
          <p:nvSpPr>
            <p:cNvPr id="4" name="CuadroTexto 3">
              <a:extLst>
                <a:ext uri="{FF2B5EF4-FFF2-40B4-BE49-F238E27FC236}">
                  <a16:creationId xmlns:a16="http://schemas.microsoft.com/office/drawing/2014/main" id="{35B432EB-E56B-FB2D-79A2-139AC013B09B}"/>
                </a:ext>
              </a:extLst>
            </p:cNvPr>
            <p:cNvSpPr txBox="1"/>
            <p:nvPr/>
          </p:nvSpPr>
          <p:spPr>
            <a:xfrm>
              <a:off x="319617" y="94629"/>
              <a:ext cx="3928533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70 weeks = 490 years</a:t>
              </a:r>
            </a:p>
          </p:txBody>
        </p:sp>
        <p:sp>
          <p:nvSpPr>
            <p:cNvPr id="6" name="CuadroTexto 5">
              <a:extLst>
                <a:ext uri="{FF2B5EF4-FFF2-40B4-BE49-F238E27FC236}">
                  <a16:creationId xmlns:a16="http://schemas.microsoft.com/office/drawing/2014/main" id="{CCC13278-9270-722A-806E-5108063702BB}"/>
                </a:ext>
              </a:extLst>
            </p:cNvPr>
            <p:cNvSpPr txBox="1"/>
            <p:nvPr/>
          </p:nvSpPr>
          <p:spPr>
            <a:xfrm>
              <a:off x="291041" y="234959"/>
              <a:ext cx="124248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weeks</a:t>
              </a:r>
            </a:p>
          </p:txBody>
        </p:sp>
        <p:sp>
          <p:nvSpPr>
            <p:cNvPr id="13" name="CuadroTexto 12">
              <a:extLst>
                <a:ext uri="{FF2B5EF4-FFF2-40B4-BE49-F238E27FC236}">
                  <a16:creationId xmlns:a16="http://schemas.microsoft.com/office/drawing/2014/main" id="{F8F408DB-E87C-84D0-14BD-4849426F6CC9}"/>
                </a:ext>
              </a:extLst>
            </p:cNvPr>
            <p:cNvSpPr txBox="1"/>
            <p:nvPr/>
          </p:nvSpPr>
          <p:spPr>
            <a:xfrm>
              <a:off x="1533524" y="230859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62 weeks</a:t>
              </a:r>
            </a:p>
          </p:txBody>
        </p:sp>
        <p:sp>
          <p:nvSpPr>
            <p:cNvPr id="14" name="CuadroTexto 13">
              <a:extLst>
                <a:ext uri="{FF2B5EF4-FFF2-40B4-BE49-F238E27FC236}">
                  <a16:creationId xmlns:a16="http://schemas.microsoft.com/office/drawing/2014/main" id="{6D96F8DF-0251-EE7B-2408-98802C3E431A}"/>
                </a:ext>
              </a:extLst>
            </p:cNvPr>
            <p:cNvSpPr txBox="1"/>
            <p:nvPr/>
          </p:nvSpPr>
          <p:spPr>
            <a:xfrm>
              <a:off x="2476500" y="224230"/>
              <a:ext cx="91440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5" name="CuadroTexto 14">
              <a:extLst>
                <a:ext uri="{FF2B5EF4-FFF2-40B4-BE49-F238E27FC236}">
                  <a16:creationId xmlns:a16="http://schemas.microsoft.com/office/drawing/2014/main" id="{70EE6818-1824-C2EE-81BF-53AC80D53109}"/>
                </a:ext>
              </a:extLst>
            </p:cNvPr>
            <p:cNvSpPr txBox="1"/>
            <p:nvPr/>
          </p:nvSpPr>
          <p:spPr>
            <a:xfrm>
              <a:off x="3390900" y="231763"/>
              <a:ext cx="857250" cy="160680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½ week</a:t>
              </a:r>
            </a:p>
          </p:txBody>
        </p:sp>
        <p:sp>
          <p:nvSpPr>
            <p:cNvPr id="16" name="CuadroTexto 15">
              <a:extLst>
                <a:ext uri="{FF2B5EF4-FFF2-40B4-BE49-F238E27FC236}">
                  <a16:creationId xmlns:a16="http://schemas.microsoft.com/office/drawing/2014/main" id="{3644CA00-ADBE-0BA9-8444-BABF49FD7808}"/>
                </a:ext>
              </a:extLst>
            </p:cNvPr>
            <p:cNvSpPr txBox="1"/>
            <p:nvPr/>
          </p:nvSpPr>
          <p:spPr>
            <a:xfrm>
              <a:off x="319617" y="389577"/>
              <a:ext cx="1202266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49 years</a:t>
              </a: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F30E6BCA-18AE-ECF9-F037-16AC55183A8C}"/>
                </a:ext>
              </a:extLst>
            </p:cNvPr>
            <p:cNvSpPr txBox="1"/>
            <p:nvPr/>
          </p:nvSpPr>
          <p:spPr>
            <a:xfrm>
              <a:off x="1562101" y="377860"/>
              <a:ext cx="885824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434 years</a:t>
              </a:r>
            </a:p>
          </p:txBody>
        </p:sp>
        <p:sp>
          <p:nvSpPr>
            <p:cNvPr id="18" name="CuadroTexto 17">
              <a:extLst>
                <a:ext uri="{FF2B5EF4-FFF2-40B4-BE49-F238E27FC236}">
                  <a16:creationId xmlns:a16="http://schemas.microsoft.com/office/drawing/2014/main" id="{218A9CC6-758F-A418-8BB9-9B2E1AF359B1}"/>
                </a:ext>
              </a:extLst>
            </p:cNvPr>
            <p:cNvSpPr txBox="1"/>
            <p:nvPr/>
          </p:nvSpPr>
          <p:spPr>
            <a:xfrm>
              <a:off x="2476498" y="376655"/>
              <a:ext cx="1771651" cy="161583"/>
            </a:xfrm>
            <a:prstGeom prst="rect">
              <a:avLst/>
            </a:prstGeom>
            <a:noFill/>
          </p:spPr>
          <p:txBody>
            <a:bodyPr wrap="square" lIns="0" tIns="0" rIns="0" bIns="0" rtlCol="0" anchor="ctr" anchorCtr="0">
              <a:spAutoFit/>
            </a:bodyPr>
            <a:lstStyle/>
            <a:p>
              <a:pPr algn="ctr"/>
              <a:r>
                <a:rPr lang="en" sz="1050" b="1" dirty="0"/>
                <a:t>7 years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2281665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9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911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332" tmFilter="0, 0; 0.125,0.2665; 0.25,0.4; 0.375,0.465; 0.5,0.5;  0.625,0.535; 0.75,0.6; 0.875,0.7335; 1,1">
                                          <p:stCondLst>
                                            <p:cond delay="33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66" tmFilter="0, 0; 0.125,0.2665; 0.25,0.4; 0.375,0.465; 0.5,0.5;  0.625,0.535; 0.75,0.6; 0.875,0.7335; 1,1">
                                          <p:stCondLst>
                                            <p:cond delay="662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82" tmFilter="0, 0; 0.125,0.2665; 0.25,0.4; 0.375,0.465; 0.5,0.5;  0.625,0.535; 0.75,0.6; 0.875,0.7335; 1,1">
                                          <p:stCondLst>
                                            <p:cond delay="82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2" dur="13">
                                          <p:stCondLst>
                                            <p:cond delay="325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3" dur="83" decel="50000">
                                          <p:stCondLst>
                                            <p:cond delay="338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13">
                                          <p:stCondLst>
                                            <p:cond delay="656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5" dur="83" decel="50000">
                                          <p:stCondLst>
                                            <p:cond delay="66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13">
                                          <p:stCondLst>
                                            <p:cond delay="821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7" dur="83" decel="50000">
                                          <p:stCondLst>
                                            <p:cond delay="83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13">
                                          <p:stCondLst>
                                            <p:cond delay="904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9" dur="83" decel="50000">
                                          <p:stCondLst>
                                            <p:cond delay="917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8">
                                            <p:graphicEl>
                                              <a:dgm id="{E592083E-0D2A-4180-AF8F-5FDD4DBC775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8">
                                            <p:graphicEl>
                                              <a:dgm id="{39A02303-503A-4CAB-9362-EED7D21143A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8">
                                            <p:graphicEl>
                                              <a:dgm id="{7ADE7FB0-1BB0-484D-8649-EA738B4AD87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1" fill="hold">
                            <p:stCondLst>
                              <p:cond delay="1000"/>
                            </p:stCondLst>
                            <p:childTnLst>
                              <p:par>
                                <p:cTn id="6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8">
                                            <p:graphicEl>
                                              <a:dgm id="{FD297C8C-3E0C-4B0B-A238-1D0B2E81C2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1000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8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1000" fill="hold"/>
                                        <p:tgtEl>
                                          <p:spTgt spid="8">
                                            <p:graphicEl>
                                              <a:dgm id="{4070D96E-A326-4513-89BC-9D8C14EADD1A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8">
                                            <p:graphicEl>
                                              <a:dgm id="{16ED3055-E54B-437D-80CF-A06E0BEB8CF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1000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8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0" fill="hold"/>
                                        <p:tgtEl>
                                          <p:spTgt spid="8">
                                            <p:graphicEl>
                                              <a:dgm id="{041244A5-612E-419B-9133-B822E114FD91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17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6" presetID="1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1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Graphic spid="8" grpId="0" uiExpand="1">
        <p:bldSub>
          <a:bldDgm bld="one"/>
        </p:bldSub>
      </p:bldGraphic>
      <p:bldP spid="9" grpId="0" uiExpand="1" animBg="1"/>
      <p:bldP spid="10" grpId="0" animBg="1"/>
      <p:bldP spid="11" grpId="0" animBg="1"/>
      <p:bldP spid="2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91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22A59490-6E6F-250C-A680-A9D1186FD1F0}"/>
              </a:ext>
            </a:extLst>
          </p:cNvPr>
          <p:cNvSpPr txBox="1"/>
          <p:nvPr/>
        </p:nvSpPr>
        <p:spPr>
          <a:xfrm>
            <a:off x="1722061" y="1737152"/>
            <a:ext cx="10250792" cy="4231928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>
              <a:defRPr sz="2800" b="1">
                <a:latin typeface="Constantia" panose="02030602050306030303" pitchFamily="18" charset="0"/>
              </a:defRPr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>
              <a:spcBef>
                <a:spcPts val="600"/>
              </a:spcBef>
            </a:pPr>
            <a:r>
              <a:rPr lang="en-NZ" sz="2400" dirty="0"/>
              <a:t>"</a:t>
            </a:r>
            <a:r>
              <a:rPr lang="en-NZ" sz="2400" dirty="0" err="1"/>
              <a:t>Ko</a:t>
            </a:r>
            <a:r>
              <a:rPr lang="en-NZ" sz="2400" dirty="0"/>
              <a:t> e </a:t>
            </a:r>
            <a:r>
              <a:rPr lang="en-NZ" sz="2400" dirty="0" err="1"/>
              <a:t>kavenga</a:t>
            </a:r>
            <a:r>
              <a:rPr lang="en-NZ" sz="2400" dirty="0"/>
              <a:t> </a:t>
            </a:r>
            <a:r>
              <a:rPr lang="en-NZ" sz="2400" dirty="0" err="1"/>
              <a:t>ʻeni</a:t>
            </a:r>
            <a:r>
              <a:rPr lang="en-NZ" sz="2400" dirty="0"/>
              <a:t> </a:t>
            </a:r>
            <a:r>
              <a:rPr lang="en-NZ" sz="2400" dirty="0" err="1"/>
              <a:t>ʻo</a:t>
            </a:r>
            <a:r>
              <a:rPr lang="en-NZ" sz="2400" dirty="0"/>
              <a:t> e </a:t>
            </a:r>
            <a:r>
              <a:rPr lang="en-NZ" sz="2400" dirty="0" err="1"/>
              <a:t>malanga</a:t>
            </a:r>
            <a:r>
              <a:rPr lang="en-NZ" sz="2400" dirty="0"/>
              <a:t> </a:t>
            </a:r>
            <a:r>
              <a:rPr lang="en-NZ" sz="2400" dirty="0" err="1"/>
              <a:t>ʻa</a:t>
            </a:r>
            <a:r>
              <a:rPr lang="en-NZ" sz="2400" dirty="0"/>
              <a:t> </a:t>
            </a:r>
            <a:r>
              <a:rPr lang="en-NZ" sz="2400" dirty="0" err="1"/>
              <a:t>Kalaisí</a:t>
            </a:r>
            <a:r>
              <a:rPr lang="en-NZ" sz="2400" dirty="0"/>
              <a:t>, "</a:t>
            </a:r>
            <a:r>
              <a:rPr lang="en-NZ" sz="2400" dirty="0" err="1"/>
              <a:t>Kuo</a:t>
            </a:r>
            <a:r>
              <a:rPr lang="en-NZ" sz="2400" dirty="0"/>
              <a:t> </a:t>
            </a:r>
            <a:r>
              <a:rPr lang="en-NZ" sz="2400" dirty="0" err="1"/>
              <a:t>fakahoko</a:t>
            </a:r>
            <a:r>
              <a:rPr lang="en-NZ" sz="2400" dirty="0"/>
              <a:t> </a:t>
            </a:r>
            <a:r>
              <a:rPr lang="en-NZ" sz="2400" dirty="0" err="1"/>
              <a:t>ʻa</a:t>
            </a:r>
            <a:r>
              <a:rPr lang="en-NZ" sz="2400" dirty="0"/>
              <a:t> e </a:t>
            </a:r>
            <a:r>
              <a:rPr lang="en-NZ" sz="2400" dirty="0" err="1"/>
              <a:t>taimí</a:t>
            </a:r>
            <a:r>
              <a:rPr lang="en-NZ" sz="2400" dirty="0"/>
              <a:t>, pea </a:t>
            </a:r>
            <a:r>
              <a:rPr lang="en-NZ" sz="2400" dirty="0" err="1"/>
              <a:t>ʻoku</a:t>
            </a:r>
            <a:r>
              <a:rPr lang="en-NZ" sz="2400" dirty="0"/>
              <a:t> </a:t>
            </a:r>
            <a:r>
              <a:rPr lang="en-NZ" sz="2400" dirty="0" err="1"/>
              <a:t>ofi</a:t>
            </a:r>
            <a:r>
              <a:rPr lang="en-NZ" sz="2400" dirty="0"/>
              <a:t> </a:t>
            </a:r>
            <a:r>
              <a:rPr lang="en-NZ" sz="2400" dirty="0" err="1"/>
              <a:t>ʻa</a:t>
            </a:r>
            <a:r>
              <a:rPr lang="en-NZ" sz="2400" dirty="0"/>
              <a:t> e </a:t>
            </a:r>
            <a:r>
              <a:rPr lang="en-NZ" sz="2400" dirty="0" err="1"/>
              <a:t>puleʻanga</a:t>
            </a:r>
            <a:r>
              <a:rPr lang="en-NZ" sz="2400" dirty="0"/>
              <a:t> </a:t>
            </a:r>
            <a:r>
              <a:rPr lang="en-NZ" sz="2400" dirty="0" err="1"/>
              <a:t>ʻo</a:t>
            </a:r>
            <a:r>
              <a:rPr lang="en-NZ" sz="2400" dirty="0"/>
              <a:t> e </a:t>
            </a:r>
            <a:r>
              <a:rPr lang="en-NZ" sz="2400" dirty="0" err="1"/>
              <a:t>ʻOtuá</a:t>
            </a:r>
            <a:r>
              <a:rPr lang="en-NZ" sz="2400" dirty="0"/>
              <a:t>; </a:t>
            </a:r>
            <a:r>
              <a:rPr lang="en-NZ" sz="2400" dirty="0" err="1"/>
              <a:t>mou</a:t>
            </a:r>
            <a:r>
              <a:rPr lang="en-NZ" sz="2400" dirty="0"/>
              <a:t> </a:t>
            </a:r>
            <a:r>
              <a:rPr lang="en-NZ" sz="2400" dirty="0" err="1"/>
              <a:t>fakatomala</a:t>
            </a:r>
            <a:r>
              <a:rPr lang="en-NZ" sz="2400" dirty="0"/>
              <a:t>, pea </a:t>
            </a:r>
            <a:r>
              <a:rPr lang="en-NZ" sz="2400" dirty="0" err="1"/>
              <a:t>tui</a:t>
            </a:r>
            <a:r>
              <a:rPr lang="en-NZ" sz="2400" dirty="0"/>
              <a:t> </a:t>
            </a:r>
            <a:r>
              <a:rPr lang="en-NZ" sz="2400" dirty="0" err="1"/>
              <a:t>ki</a:t>
            </a:r>
            <a:r>
              <a:rPr lang="en-NZ" sz="2400" dirty="0"/>
              <a:t> he </a:t>
            </a:r>
            <a:r>
              <a:rPr lang="en-NZ" sz="2400" dirty="0" err="1"/>
              <a:t>ongoongoleleí</a:t>
            </a:r>
            <a:r>
              <a:rPr lang="en-NZ" sz="2400" dirty="0"/>
              <a:t>." </a:t>
            </a:r>
            <a:r>
              <a:rPr lang="en-NZ" sz="2400" dirty="0" err="1"/>
              <a:t>Ko</a:t>
            </a:r>
            <a:r>
              <a:rPr lang="en-NZ" sz="2400" dirty="0"/>
              <a:t> </a:t>
            </a:r>
            <a:r>
              <a:rPr lang="en-NZ" sz="2400" dirty="0" err="1"/>
              <a:t>ia</a:t>
            </a:r>
            <a:r>
              <a:rPr lang="en-NZ" sz="2400" dirty="0"/>
              <a:t> </a:t>
            </a:r>
            <a:r>
              <a:rPr lang="en-NZ" sz="2400" dirty="0" err="1"/>
              <a:t>ai</a:t>
            </a:r>
            <a:r>
              <a:rPr lang="en-NZ" sz="2400" dirty="0"/>
              <a:t>, </a:t>
            </a:r>
            <a:r>
              <a:rPr lang="en-NZ" sz="2400" dirty="0" err="1"/>
              <a:t>ko</a:t>
            </a:r>
            <a:r>
              <a:rPr lang="en-NZ" sz="2400" dirty="0"/>
              <a:t> e </a:t>
            </a:r>
            <a:r>
              <a:rPr lang="en-NZ" sz="2400" dirty="0" err="1"/>
              <a:t>pōpoaki</a:t>
            </a:r>
            <a:r>
              <a:rPr lang="en-NZ" sz="2400" dirty="0"/>
              <a:t> </a:t>
            </a:r>
            <a:r>
              <a:rPr lang="en-NZ" sz="2400" dirty="0" err="1"/>
              <a:t>ʻo</a:t>
            </a:r>
            <a:r>
              <a:rPr lang="en-NZ" sz="2400" dirty="0"/>
              <a:t> e </a:t>
            </a:r>
            <a:r>
              <a:rPr lang="en-NZ" sz="2400" dirty="0" err="1"/>
              <a:t>ongoongoleleí</a:t>
            </a:r>
            <a:r>
              <a:rPr lang="en-NZ" sz="2400" dirty="0"/>
              <a:t>, </a:t>
            </a:r>
            <a:r>
              <a:rPr lang="en-NZ" sz="2400" dirty="0" err="1"/>
              <a:t>ʻo</a:t>
            </a:r>
            <a:r>
              <a:rPr lang="en-NZ" sz="2400" dirty="0"/>
              <a:t> </a:t>
            </a:r>
            <a:r>
              <a:rPr lang="en-NZ" sz="2400" dirty="0" err="1"/>
              <a:t>hangē</a:t>
            </a:r>
            <a:r>
              <a:rPr lang="en-NZ" sz="2400" dirty="0"/>
              <a:t> </a:t>
            </a:r>
            <a:r>
              <a:rPr lang="en-NZ" sz="2400" dirty="0" err="1"/>
              <a:t>ko</a:t>
            </a:r>
            <a:r>
              <a:rPr lang="en-NZ" sz="2400" dirty="0"/>
              <a:t> </a:t>
            </a:r>
            <a:r>
              <a:rPr lang="en-NZ" sz="2400" dirty="0" err="1"/>
              <a:t>ia</a:t>
            </a:r>
            <a:r>
              <a:rPr lang="en-NZ" sz="2400" dirty="0"/>
              <a:t> </a:t>
            </a:r>
            <a:r>
              <a:rPr lang="en-NZ" sz="2400" dirty="0" err="1"/>
              <a:t>naʻe</a:t>
            </a:r>
            <a:r>
              <a:rPr lang="en-NZ" sz="2400" dirty="0"/>
              <a:t> </a:t>
            </a:r>
            <a:r>
              <a:rPr lang="en-NZ" sz="2400" dirty="0" err="1"/>
              <a:t>fai</a:t>
            </a:r>
            <a:r>
              <a:rPr lang="en-NZ" sz="2400" dirty="0"/>
              <a:t> </a:t>
            </a:r>
            <a:r>
              <a:rPr lang="en-NZ" sz="2400" dirty="0" err="1"/>
              <a:t>tonu</a:t>
            </a:r>
            <a:r>
              <a:rPr lang="en-NZ" sz="2400" dirty="0"/>
              <a:t> </a:t>
            </a:r>
            <a:r>
              <a:rPr lang="en-NZ" sz="2400" dirty="0" err="1"/>
              <a:t>pē</a:t>
            </a:r>
            <a:r>
              <a:rPr lang="en-NZ" sz="2400" dirty="0"/>
              <a:t> </a:t>
            </a:r>
            <a:r>
              <a:rPr lang="en-NZ" sz="2400" dirty="0" err="1"/>
              <a:t>ʻe</a:t>
            </a:r>
            <a:r>
              <a:rPr lang="en-NZ" sz="2400" dirty="0"/>
              <a:t> he </a:t>
            </a:r>
            <a:r>
              <a:rPr lang="en-NZ" sz="2400" dirty="0" err="1"/>
              <a:t>Fakamoʻuí</a:t>
            </a:r>
            <a:r>
              <a:rPr lang="en-NZ" sz="2400" dirty="0"/>
              <a:t>, </a:t>
            </a:r>
            <a:r>
              <a:rPr lang="en-NZ" sz="2400" dirty="0" err="1"/>
              <a:t>naʻe</a:t>
            </a:r>
            <a:r>
              <a:rPr lang="en-NZ" sz="2400" dirty="0"/>
              <a:t> </a:t>
            </a:r>
            <a:r>
              <a:rPr lang="en-NZ" sz="2400" dirty="0" err="1"/>
              <a:t>makatuʻunga</a:t>
            </a:r>
            <a:r>
              <a:rPr lang="en-NZ" sz="2400" dirty="0"/>
              <a:t> </a:t>
            </a:r>
            <a:r>
              <a:rPr lang="en-NZ" sz="2400" dirty="0" err="1"/>
              <a:t>ia</a:t>
            </a:r>
            <a:r>
              <a:rPr lang="en-NZ" sz="2400" dirty="0"/>
              <a:t> </a:t>
            </a:r>
            <a:r>
              <a:rPr lang="en-NZ" sz="2400" dirty="0" err="1"/>
              <a:t>ʻi</a:t>
            </a:r>
            <a:r>
              <a:rPr lang="en-NZ" sz="2400" dirty="0"/>
              <a:t> he </a:t>
            </a:r>
            <a:r>
              <a:rPr lang="en-NZ" sz="2400" dirty="0" err="1"/>
              <a:t>ngaahi</a:t>
            </a:r>
            <a:r>
              <a:rPr lang="en-NZ" sz="2400" dirty="0"/>
              <a:t> </a:t>
            </a:r>
            <a:r>
              <a:rPr lang="en-NZ" sz="2400" dirty="0" err="1"/>
              <a:t>kikité</a:t>
            </a:r>
            <a:r>
              <a:rPr lang="en-NZ" sz="2400" dirty="0"/>
              <a:t>. </a:t>
            </a:r>
            <a:r>
              <a:rPr lang="en-NZ" sz="2400" dirty="0" err="1"/>
              <a:t>Ko</a:t>
            </a:r>
            <a:r>
              <a:rPr lang="en-NZ" sz="2400" dirty="0"/>
              <a:t> e "</a:t>
            </a:r>
            <a:r>
              <a:rPr lang="en-NZ" sz="2400" dirty="0" err="1"/>
              <a:t>taimi</a:t>
            </a:r>
            <a:r>
              <a:rPr lang="en-NZ" sz="2400" dirty="0"/>
              <a:t>" </a:t>
            </a:r>
            <a:r>
              <a:rPr lang="en-NZ" sz="2400" dirty="0" err="1"/>
              <a:t>naʻá</a:t>
            </a:r>
            <a:r>
              <a:rPr lang="en-NZ" sz="2400" dirty="0"/>
              <a:t> Ne </a:t>
            </a:r>
            <a:r>
              <a:rPr lang="en-NZ" sz="2400" dirty="0" err="1"/>
              <a:t>fakahā</a:t>
            </a:r>
            <a:r>
              <a:rPr lang="en-NZ" sz="2400" dirty="0"/>
              <a:t> </a:t>
            </a:r>
            <a:r>
              <a:rPr lang="en-NZ" sz="2400" dirty="0" err="1"/>
              <a:t>kuo</a:t>
            </a:r>
            <a:r>
              <a:rPr lang="en-NZ" sz="2400" dirty="0"/>
              <a:t> </a:t>
            </a:r>
            <a:r>
              <a:rPr lang="en-NZ" sz="2400" dirty="0" err="1"/>
              <a:t>fakahokó</a:t>
            </a:r>
            <a:r>
              <a:rPr lang="en-NZ" sz="2400" dirty="0"/>
              <a:t> </a:t>
            </a:r>
            <a:r>
              <a:rPr lang="en-NZ" sz="2400" dirty="0" err="1"/>
              <a:t>ko</a:t>
            </a:r>
            <a:r>
              <a:rPr lang="en-NZ" sz="2400" dirty="0"/>
              <a:t> e </a:t>
            </a:r>
            <a:r>
              <a:rPr lang="en-NZ" sz="2400" dirty="0" err="1"/>
              <a:t>vahaʻataimi</a:t>
            </a:r>
            <a:r>
              <a:rPr lang="en-NZ" sz="2400" dirty="0"/>
              <a:t> </a:t>
            </a:r>
            <a:r>
              <a:rPr lang="en-NZ" sz="2400" dirty="0" err="1"/>
              <a:t>ia</a:t>
            </a:r>
            <a:r>
              <a:rPr lang="en-NZ" sz="2400" dirty="0"/>
              <a:t> </a:t>
            </a:r>
            <a:r>
              <a:rPr lang="en-NZ" sz="2400" dirty="0" err="1"/>
              <a:t>naʻe</a:t>
            </a:r>
            <a:r>
              <a:rPr lang="en-NZ" sz="2400" dirty="0"/>
              <a:t> </a:t>
            </a:r>
            <a:r>
              <a:rPr lang="en-NZ" sz="2400" dirty="0" err="1"/>
              <a:t>fakahā</a:t>
            </a:r>
            <a:r>
              <a:rPr lang="en-NZ" sz="2400" dirty="0"/>
              <a:t> </a:t>
            </a:r>
            <a:r>
              <a:rPr lang="en-NZ" sz="2400" dirty="0" err="1"/>
              <a:t>ʻe</a:t>
            </a:r>
            <a:r>
              <a:rPr lang="en-NZ" sz="2400" dirty="0"/>
              <a:t> he </a:t>
            </a:r>
            <a:r>
              <a:rPr lang="en-NZ" sz="2400" dirty="0" err="1"/>
              <a:t>ʻāngelo</a:t>
            </a:r>
            <a:r>
              <a:rPr lang="en-NZ" sz="2400" dirty="0"/>
              <a:t> </a:t>
            </a:r>
            <a:r>
              <a:rPr lang="en-NZ" sz="2400" dirty="0" err="1"/>
              <a:t>ko</a:t>
            </a:r>
            <a:r>
              <a:rPr lang="en-NZ" sz="2400" dirty="0"/>
              <a:t> </a:t>
            </a:r>
            <a:r>
              <a:rPr lang="en-NZ" sz="2400" dirty="0" err="1"/>
              <a:t>Kepalelí</a:t>
            </a:r>
            <a:r>
              <a:rPr lang="en-NZ" sz="2400" dirty="0"/>
              <a:t> </a:t>
            </a:r>
            <a:r>
              <a:rPr lang="en-NZ" sz="2400" dirty="0" err="1"/>
              <a:t>kia</a:t>
            </a:r>
            <a:r>
              <a:rPr lang="en-NZ" sz="2400" dirty="0"/>
              <a:t> </a:t>
            </a:r>
            <a:r>
              <a:rPr lang="en-NZ" sz="2400" dirty="0" err="1"/>
              <a:t>Taniela</a:t>
            </a:r>
            <a:r>
              <a:rPr lang="en-NZ" sz="2400" dirty="0"/>
              <a:t>...</a:t>
            </a:r>
          </a:p>
          <a:p>
            <a:pPr>
              <a:spcBef>
                <a:spcPts val="600"/>
              </a:spcBef>
            </a:pPr>
            <a:r>
              <a:rPr lang="en-NZ" sz="2400" dirty="0" err="1"/>
              <a:t>Hangē</a:t>
            </a:r>
            <a:r>
              <a:rPr lang="en-NZ" sz="2400" dirty="0"/>
              <a:t> </a:t>
            </a:r>
            <a:r>
              <a:rPr lang="en-NZ" sz="2400" dirty="0" err="1"/>
              <a:t>ko</a:t>
            </a:r>
            <a:r>
              <a:rPr lang="en-NZ" sz="2400" dirty="0"/>
              <a:t> </a:t>
            </a:r>
            <a:r>
              <a:rPr lang="en-NZ" sz="2400" dirty="0" err="1"/>
              <a:t>hono</a:t>
            </a:r>
            <a:r>
              <a:rPr lang="en-NZ" sz="2400" dirty="0"/>
              <a:t> </a:t>
            </a:r>
            <a:r>
              <a:rPr lang="en-NZ" sz="2400" dirty="0" err="1"/>
              <a:t>fanongonongo</a:t>
            </a:r>
            <a:r>
              <a:rPr lang="en-NZ" sz="2400" dirty="0"/>
              <a:t> </a:t>
            </a:r>
            <a:r>
              <a:rPr lang="en-NZ" sz="2400" dirty="0" err="1"/>
              <a:t>ʻe</a:t>
            </a:r>
            <a:r>
              <a:rPr lang="en-NZ" sz="2400" dirty="0"/>
              <a:t> he </a:t>
            </a:r>
            <a:r>
              <a:rPr lang="en-NZ" sz="2400" dirty="0" err="1"/>
              <a:t>pōpoaki</a:t>
            </a:r>
            <a:r>
              <a:rPr lang="en-NZ" sz="2400" dirty="0"/>
              <a:t> </a:t>
            </a:r>
            <a:r>
              <a:rPr lang="en-NZ" sz="2400" dirty="0" err="1"/>
              <a:t>ʻo</a:t>
            </a:r>
            <a:r>
              <a:rPr lang="en-NZ" sz="2400" dirty="0"/>
              <a:t> e </a:t>
            </a:r>
            <a:r>
              <a:rPr lang="en-NZ" sz="2400" dirty="0" err="1"/>
              <a:t>ʻuluaki</a:t>
            </a:r>
            <a:r>
              <a:rPr lang="en-NZ" sz="2400" dirty="0"/>
              <a:t> </a:t>
            </a:r>
            <a:r>
              <a:rPr lang="en-NZ" sz="2400" dirty="0" err="1"/>
              <a:t>hāʻele</a:t>
            </a:r>
            <a:r>
              <a:rPr lang="en-NZ" sz="2400" dirty="0"/>
              <a:t> </a:t>
            </a:r>
            <a:r>
              <a:rPr lang="en-NZ" sz="2400" dirty="0" err="1"/>
              <a:t>mai</a:t>
            </a:r>
            <a:r>
              <a:rPr lang="en-NZ" sz="2400" dirty="0"/>
              <a:t> </a:t>
            </a:r>
            <a:r>
              <a:rPr lang="en-NZ" sz="2400" dirty="0" err="1"/>
              <a:t>ʻa</a:t>
            </a:r>
            <a:r>
              <a:rPr lang="en-NZ" sz="2400" dirty="0"/>
              <a:t> </a:t>
            </a:r>
            <a:r>
              <a:rPr lang="en-NZ" sz="2400" dirty="0" err="1"/>
              <a:t>Kalaisí</a:t>
            </a:r>
            <a:r>
              <a:rPr lang="en-NZ" sz="2400" dirty="0"/>
              <a:t> </a:t>
            </a:r>
            <a:r>
              <a:rPr lang="en-NZ" sz="2400" dirty="0" err="1"/>
              <a:t>ʻa</a:t>
            </a:r>
            <a:r>
              <a:rPr lang="en-NZ" sz="2400" dirty="0"/>
              <a:t> e </a:t>
            </a:r>
            <a:r>
              <a:rPr lang="en-NZ" sz="2400" dirty="0" err="1"/>
              <a:t>puleʻanga</a:t>
            </a:r>
            <a:r>
              <a:rPr lang="en-NZ" sz="2400" dirty="0"/>
              <a:t> </a:t>
            </a:r>
            <a:r>
              <a:rPr lang="en-NZ" sz="2400" dirty="0" err="1"/>
              <a:t>ʻo</a:t>
            </a:r>
            <a:r>
              <a:rPr lang="en-NZ" sz="2400" dirty="0"/>
              <a:t> </a:t>
            </a:r>
            <a:r>
              <a:rPr lang="en-NZ" sz="2400" dirty="0" err="1"/>
              <a:t>ʻEne</a:t>
            </a:r>
            <a:r>
              <a:rPr lang="en-NZ" sz="2400" dirty="0"/>
              <a:t> </a:t>
            </a:r>
            <a:r>
              <a:rPr lang="en-NZ" sz="2400" dirty="0" err="1"/>
              <a:t>ʻaloʻofá</a:t>
            </a:r>
            <a:r>
              <a:rPr lang="en-NZ" sz="2400" dirty="0"/>
              <a:t>, </a:t>
            </a:r>
            <a:r>
              <a:rPr lang="en-NZ" sz="2400" dirty="0" err="1"/>
              <a:t>ʻoku</a:t>
            </a:r>
            <a:r>
              <a:rPr lang="en-NZ" sz="2400" dirty="0"/>
              <a:t> </a:t>
            </a:r>
            <a:r>
              <a:rPr lang="en-NZ" sz="2400" dirty="0" err="1"/>
              <a:t>pehē</a:t>
            </a:r>
            <a:r>
              <a:rPr lang="en-NZ" sz="2400" dirty="0"/>
              <a:t> </a:t>
            </a:r>
            <a:r>
              <a:rPr lang="en-NZ" sz="2400" dirty="0" err="1"/>
              <a:t>pē</a:t>
            </a:r>
            <a:r>
              <a:rPr lang="en-NZ" sz="2400" dirty="0"/>
              <a:t> </a:t>
            </a:r>
            <a:r>
              <a:rPr lang="en-NZ" sz="2400" dirty="0" err="1"/>
              <a:t>hono</a:t>
            </a:r>
            <a:r>
              <a:rPr lang="en-NZ" sz="2400" dirty="0"/>
              <a:t> </a:t>
            </a:r>
            <a:r>
              <a:rPr lang="en-NZ" sz="2400" dirty="0" err="1"/>
              <a:t>fakahā</a:t>
            </a:r>
            <a:r>
              <a:rPr lang="en-NZ" sz="2400" dirty="0"/>
              <a:t> </a:t>
            </a:r>
            <a:r>
              <a:rPr lang="en-NZ" sz="2400" dirty="0" err="1"/>
              <a:t>ʻe</a:t>
            </a:r>
            <a:r>
              <a:rPr lang="en-NZ" sz="2400" dirty="0"/>
              <a:t> he </a:t>
            </a:r>
            <a:r>
              <a:rPr lang="en-NZ" sz="2400" dirty="0" err="1"/>
              <a:t>pōpoaki</a:t>
            </a:r>
            <a:r>
              <a:rPr lang="en-NZ" sz="2400" dirty="0"/>
              <a:t> </a:t>
            </a:r>
            <a:r>
              <a:rPr lang="en-NZ" sz="2400" dirty="0" err="1"/>
              <a:t>ʻo</a:t>
            </a:r>
            <a:r>
              <a:rPr lang="en-NZ" sz="2400" dirty="0"/>
              <a:t> </a:t>
            </a:r>
            <a:r>
              <a:rPr lang="en-NZ" sz="2400" dirty="0" err="1"/>
              <a:t>ʻEne</a:t>
            </a:r>
            <a:r>
              <a:rPr lang="en-NZ" sz="2400" dirty="0"/>
              <a:t> </a:t>
            </a:r>
            <a:r>
              <a:rPr lang="en-NZ" sz="2400" dirty="0" err="1"/>
              <a:t>hāʻele</a:t>
            </a:r>
            <a:r>
              <a:rPr lang="en-NZ" sz="2400" dirty="0"/>
              <a:t> </a:t>
            </a:r>
            <a:r>
              <a:rPr lang="en-NZ" sz="2400" dirty="0" err="1"/>
              <a:t>ʻangaua</a:t>
            </a:r>
            <a:r>
              <a:rPr lang="en-NZ" sz="2400" dirty="0"/>
              <a:t> </a:t>
            </a:r>
            <a:r>
              <a:rPr lang="en-NZ" sz="2400" dirty="0" err="1"/>
              <a:t>maí</a:t>
            </a:r>
            <a:r>
              <a:rPr lang="en-NZ" sz="2400" dirty="0"/>
              <a:t> </a:t>
            </a:r>
            <a:r>
              <a:rPr lang="en-NZ" sz="2400" dirty="0" err="1"/>
              <a:t>ʻa</a:t>
            </a:r>
            <a:r>
              <a:rPr lang="en-NZ" sz="2400" dirty="0"/>
              <a:t> e </a:t>
            </a:r>
            <a:r>
              <a:rPr lang="en-NZ" sz="2400" dirty="0" err="1"/>
              <a:t>puleʻanga</a:t>
            </a:r>
            <a:r>
              <a:rPr lang="en-NZ" sz="2400" dirty="0"/>
              <a:t> </a:t>
            </a:r>
            <a:r>
              <a:rPr lang="en-NZ" sz="2400" dirty="0" err="1"/>
              <a:t>ʻo</a:t>
            </a:r>
            <a:r>
              <a:rPr lang="en-NZ" sz="2400" dirty="0"/>
              <a:t> </a:t>
            </a:r>
            <a:r>
              <a:rPr lang="en-NZ" sz="2400" dirty="0" err="1"/>
              <a:t>Hono</a:t>
            </a:r>
            <a:r>
              <a:rPr lang="en-NZ" sz="2400" dirty="0"/>
              <a:t> </a:t>
            </a:r>
            <a:r>
              <a:rPr lang="en-NZ" sz="2400" dirty="0" err="1"/>
              <a:t>nāunaú</a:t>
            </a:r>
            <a:r>
              <a:rPr lang="en-NZ" sz="2400" dirty="0"/>
              <a:t>. Pea </a:t>
            </a:r>
            <a:r>
              <a:rPr lang="en-NZ" sz="2400" dirty="0" err="1"/>
              <a:t>ko</a:t>
            </a:r>
            <a:r>
              <a:rPr lang="en-NZ" sz="2400" dirty="0"/>
              <a:t> e </a:t>
            </a:r>
            <a:r>
              <a:rPr lang="en-NZ" sz="2400" dirty="0" err="1"/>
              <a:t>pōpoaki</a:t>
            </a:r>
            <a:r>
              <a:rPr lang="en-NZ" sz="2400" dirty="0"/>
              <a:t> </a:t>
            </a:r>
            <a:r>
              <a:rPr lang="en-NZ" sz="2400" dirty="0" err="1"/>
              <a:t>hono</a:t>
            </a:r>
            <a:r>
              <a:rPr lang="en-NZ" sz="2400" dirty="0"/>
              <a:t> </a:t>
            </a:r>
            <a:r>
              <a:rPr lang="en-NZ" sz="2400" dirty="0" err="1"/>
              <a:t>uá</a:t>
            </a:r>
            <a:r>
              <a:rPr lang="en-NZ" sz="2400" dirty="0"/>
              <a:t>, </a:t>
            </a:r>
            <a:r>
              <a:rPr lang="en-NZ" sz="2400" dirty="0" err="1"/>
              <a:t>hangē</a:t>
            </a:r>
            <a:r>
              <a:rPr lang="en-NZ" sz="2400" dirty="0"/>
              <a:t> </a:t>
            </a:r>
            <a:r>
              <a:rPr lang="en-NZ" sz="2400" dirty="0" err="1"/>
              <a:t>ko</a:t>
            </a:r>
            <a:r>
              <a:rPr lang="en-NZ" sz="2400" dirty="0"/>
              <a:t> e </a:t>
            </a:r>
            <a:r>
              <a:rPr lang="en-NZ" sz="2400" dirty="0" err="1"/>
              <a:t>ʻuluakí</a:t>
            </a:r>
            <a:r>
              <a:rPr lang="en-NZ" sz="2400" dirty="0"/>
              <a:t>, </a:t>
            </a:r>
            <a:r>
              <a:rPr lang="en-NZ" sz="2400" dirty="0" err="1"/>
              <a:t>ʻoku</a:t>
            </a:r>
            <a:r>
              <a:rPr lang="en-NZ" sz="2400" dirty="0"/>
              <a:t> </a:t>
            </a:r>
            <a:r>
              <a:rPr lang="en-NZ" sz="2400" dirty="0" err="1"/>
              <a:t>fakatefito</a:t>
            </a:r>
            <a:r>
              <a:rPr lang="en-NZ" sz="2400" dirty="0"/>
              <a:t> </a:t>
            </a:r>
            <a:r>
              <a:rPr lang="en-NZ" sz="2400" dirty="0" err="1"/>
              <a:t>ia</a:t>
            </a:r>
            <a:r>
              <a:rPr lang="en-NZ" sz="2400" dirty="0"/>
              <a:t> </a:t>
            </a:r>
            <a:r>
              <a:rPr lang="en-NZ" sz="2400" dirty="0" err="1"/>
              <a:t>ʻi</a:t>
            </a:r>
            <a:r>
              <a:rPr lang="en-NZ" sz="2400" dirty="0"/>
              <a:t> he </a:t>
            </a:r>
            <a:r>
              <a:rPr lang="en-NZ" sz="2400" dirty="0" err="1"/>
              <a:t>ngaahi</a:t>
            </a:r>
            <a:r>
              <a:rPr lang="en-NZ" sz="2400" dirty="0"/>
              <a:t> </a:t>
            </a:r>
            <a:r>
              <a:rPr lang="en-NZ" sz="2400" dirty="0" err="1"/>
              <a:t>kikité</a:t>
            </a:r>
            <a:r>
              <a:rPr lang="en-NZ" sz="2400" dirty="0"/>
              <a:t>."</a:t>
            </a:r>
            <a:endParaRPr lang="en" sz="2400" dirty="0"/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72A20A3B-142E-B26E-92A1-9917BA07AA49}"/>
              </a:ext>
            </a:extLst>
          </p:cNvPr>
          <p:cNvSpPr txBox="1"/>
          <p:nvPr/>
        </p:nvSpPr>
        <p:spPr>
          <a:xfrm>
            <a:off x="5616625" y="6317394"/>
            <a:ext cx="635622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" sz="1600" b="1" dirty="0"/>
              <a:t>EGW (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Fakaʻamu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Taʻu</a:t>
            </a:r>
            <a:r>
              <a:rPr lang="en-NZ" sz="1600" b="1" dirty="0"/>
              <a:t> </a:t>
            </a:r>
            <a:r>
              <a:rPr lang="en-NZ" sz="1600" b="1" dirty="0" err="1"/>
              <a:t>Motuʻá</a:t>
            </a:r>
            <a:r>
              <a:rPr lang="en-NZ" sz="1600" b="1" dirty="0"/>
              <a:t>, pg. 233, 234</a:t>
            </a:r>
            <a:r>
              <a:rPr lang="en" sz="1600" b="1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41316979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32FA1D11-EC16-678F-2F78-38C5D8002FBB}"/>
              </a:ext>
            </a:extLst>
          </p:cNvPr>
          <p:cNvSpPr txBox="1"/>
          <p:nvPr/>
        </p:nvSpPr>
        <p:spPr>
          <a:xfrm>
            <a:off x="4250055" y="0"/>
            <a:ext cx="7486650" cy="230832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 algn="ctr">
              <a:defRPr/>
            </a:pP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“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Pea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fakahū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Sione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fale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fakapōpula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Sisu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Kaleli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malangaʻaki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ongoongolelei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puleʻanga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,‌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ne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pehē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“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hokosia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kuonga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ofi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puleʻanga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ʻoe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ʻOtua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mou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fakatomala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pea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he </a:t>
            </a:r>
            <a:r>
              <a:rPr lang="en-US" sz="2400" b="1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ongoongolelei</a:t>
            </a:r>
            <a:r>
              <a:rPr lang="en-US" sz="2400" b="1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.</a:t>
            </a:r>
            <a:r>
              <a:rPr kumimoji="0" lang="es-ES" sz="24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”</a:t>
            </a:r>
            <a:r>
              <a:rPr kumimoji="0" lang="es-ES" sz="20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ptos" panose="02110004020202020204"/>
                <a:ea typeface="+mn-ea"/>
                <a:cs typeface="+mn-cs"/>
              </a:rPr>
              <a:t> 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(</a:t>
            </a:r>
            <a:r>
              <a:rPr kumimoji="0" lang="es-ES" sz="1800" b="1" i="0" u="none" strike="noStrike" kern="1200" cap="none" spc="0" normalizeH="0" baseline="0" noProof="0" dirty="0" err="1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Ma’ake</a:t>
            </a:r>
            <a:r>
              <a:rPr kumimoji="0" lang="es-ES" sz="1800" b="1" i="0" u="none" strike="noStrike" kern="1200" cap="none" spc="0" normalizeH="0" baseline="0" noProof="0" dirty="0">
                <a:ln w="12700" cmpd="sng">
                  <a:solidFill>
                    <a:srgbClr val="FFC000"/>
                  </a:solidFill>
                  <a:prstDash val="solid"/>
                </a:ln>
                <a:gradFill>
                  <a:gsLst>
                    <a:gs pos="0">
                      <a:srgbClr val="FFC000"/>
                    </a:gs>
                    <a:gs pos="4000">
                      <a:srgbClr val="FFC000">
                        <a:lumMod val="60000"/>
                        <a:lumOff val="40000"/>
                      </a:srgbClr>
                    </a:gs>
                    <a:gs pos="87000">
                      <a:srgbClr val="FFC000">
                        <a:lumMod val="20000"/>
                        <a:lumOff val="80000"/>
                      </a:srgbClr>
                    </a:gs>
                  </a:gsLst>
                  <a:lin ang="5400000"/>
                </a:gradFill>
                <a:effectLst>
                  <a:glow rad="63500">
                    <a:srgbClr val="FFC000">
                      <a:lumMod val="50000"/>
                    </a:srgb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Comic Sans MS" panose="030F0702030302020204" pitchFamily="66" charset="0"/>
                <a:ea typeface="+mn-ea"/>
                <a:cs typeface="+mn-cs"/>
              </a:rPr>
              <a:t> 1:14, 15)</a:t>
            </a:r>
            <a:endParaRPr kumimoji="0" lang="es-ES" sz="2400" b="1" i="0" u="none" strike="noStrike" kern="1200" cap="none" spc="0" normalizeH="0" baseline="0" noProof="0" dirty="0">
              <a:ln w="12700" cmpd="sng">
                <a:solidFill>
                  <a:srgbClr val="FFC000"/>
                </a:solidFill>
                <a:prstDash val="solid"/>
              </a:ln>
              <a:gradFill>
                <a:gsLst>
                  <a:gs pos="0">
                    <a:srgbClr val="FFC000"/>
                  </a:gs>
                  <a:gs pos="4000">
                    <a:srgbClr val="FFC000">
                      <a:lumMod val="60000"/>
                      <a:lumOff val="40000"/>
                    </a:srgbClr>
                  </a:gs>
                  <a:gs pos="87000">
                    <a:srgbClr val="FFC000">
                      <a:lumMod val="20000"/>
                      <a:lumOff val="80000"/>
                    </a:srgbClr>
                  </a:gs>
                </a:gsLst>
                <a:lin ang="5400000"/>
              </a:gradFill>
              <a:effectLst>
                <a:glow rad="63500">
                  <a:srgbClr val="FFC000">
                    <a:lumMod val="50000"/>
                  </a:srgb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Comic Sans MS" panose="030F0702030302020204" pitchFamily="66" charset="0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3173306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uadroTexto 1">
            <a:extLst>
              <a:ext uri="{FF2B5EF4-FFF2-40B4-BE49-F238E27FC236}">
                <a16:creationId xmlns:a16="http://schemas.microsoft.com/office/drawing/2014/main" id="{E0B9462C-E2FF-EA65-2161-E49F3EF08543}"/>
              </a:ext>
            </a:extLst>
          </p:cNvPr>
          <p:cNvSpPr txBox="1"/>
          <p:nvPr/>
        </p:nvSpPr>
        <p:spPr>
          <a:xfrm>
            <a:off x="7536939" y="3429000"/>
            <a:ext cx="4655061" cy="3262432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>
              <a:spcBef>
                <a:spcPts val="1200"/>
              </a:spcBef>
            </a:pPr>
            <a:r>
              <a:rPr lang="en-NZ" sz="1600" b="1" dirty="0" err="1">
                <a:solidFill>
                  <a:srgbClr val="AD4758"/>
                </a:solidFill>
              </a:rPr>
              <a:t>Ko</a:t>
            </a:r>
            <a:r>
              <a:rPr lang="en-NZ" sz="1600" b="1" dirty="0">
                <a:solidFill>
                  <a:srgbClr val="AD4758"/>
                </a:solidFill>
              </a:rPr>
              <a:t> e </a:t>
            </a:r>
            <a:r>
              <a:rPr lang="en-NZ" sz="1600" b="1" dirty="0" err="1">
                <a:solidFill>
                  <a:srgbClr val="AD4758"/>
                </a:solidFill>
              </a:rPr>
              <a:t>tupuʻanga</a:t>
            </a:r>
            <a:r>
              <a:rPr lang="en-NZ" sz="1600" b="1" dirty="0">
                <a:solidFill>
                  <a:srgbClr val="AD4758"/>
                </a:solidFill>
              </a:rPr>
              <a:t> </a:t>
            </a:r>
            <a:r>
              <a:rPr lang="en-NZ" sz="1600" b="1" dirty="0" err="1">
                <a:solidFill>
                  <a:srgbClr val="AD4758"/>
                </a:solidFill>
              </a:rPr>
              <a:t>ʻo</a:t>
            </a:r>
            <a:r>
              <a:rPr lang="en-NZ" sz="1600" b="1" dirty="0">
                <a:solidFill>
                  <a:srgbClr val="AD4758"/>
                </a:solidFill>
              </a:rPr>
              <a:t> e </a:t>
            </a:r>
            <a:r>
              <a:rPr lang="en-NZ" sz="1600" b="1" dirty="0" err="1">
                <a:solidFill>
                  <a:srgbClr val="AD4758"/>
                </a:solidFill>
              </a:rPr>
              <a:t>ongoongoleleí</a:t>
            </a:r>
            <a:r>
              <a:rPr lang="en-NZ" sz="1600" b="1" dirty="0">
                <a:solidFill>
                  <a:srgbClr val="AD4758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NZ" sz="1600" b="1" dirty="0" err="1"/>
              <a:t>ʻIkai</a:t>
            </a:r>
            <a:r>
              <a:rPr lang="en-NZ" sz="1600" b="1" dirty="0"/>
              <a:t> lava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ngāuefakafaifekau</a:t>
            </a:r>
            <a:r>
              <a:rPr lang="en-NZ" sz="1600" b="1" dirty="0"/>
              <a:t>.</a:t>
            </a:r>
          </a:p>
          <a:p>
            <a:pPr lvl="1">
              <a:spcBef>
                <a:spcPts val="1200"/>
              </a:spcBef>
            </a:pPr>
            <a:r>
              <a:rPr lang="en-NZ" sz="1600" b="1" dirty="0"/>
              <a:t>ʻ </a:t>
            </a:r>
            <a:r>
              <a:rPr lang="en-NZ" sz="1600" b="1" dirty="0" err="1"/>
              <a:t>Aonga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ngāuefakafaifekaú</a:t>
            </a:r>
            <a:r>
              <a:rPr lang="en-NZ" sz="1600" b="1" dirty="0"/>
              <a:t>.</a:t>
            </a:r>
          </a:p>
          <a:p>
            <a:pPr>
              <a:spcBef>
                <a:spcPts val="2400"/>
              </a:spcBef>
            </a:pPr>
            <a:r>
              <a:rPr lang="en-NZ" sz="1600" b="1" dirty="0" err="1">
                <a:solidFill>
                  <a:srgbClr val="C52C9D"/>
                </a:solidFill>
              </a:rPr>
              <a:t>Ko</a:t>
            </a:r>
            <a:r>
              <a:rPr lang="en-NZ" sz="1600" b="1" dirty="0">
                <a:solidFill>
                  <a:srgbClr val="C52C9D"/>
                </a:solidFill>
              </a:rPr>
              <a:t> e </a:t>
            </a:r>
            <a:r>
              <a:rPr lang="en-NZ" sz="1600" b="1" dirty="0" err="1">
                <a:solidFill>
                  <a:srgbClr val="C52C9D"/>
                </a:solidFill>
              </a:rPr>
              <a:t>kamataʻanga</a:t>
            </a:r>
            <a:r>
              <a:rPr lang="en-NZ" sz="1600" b="1" dirty="0">
                <a:solidFill>
                  <a:srgbClr val="C52C9D"/>
                </a:solidFill>
              </a:rPr>
              <a:t> </a:t>
            </a:r>
            <a:r>
              <a:rPr lang="en-NZ" sz="1600" b="1" dirty="0" err="1">
                <a:solidFill>
                  <a:srgbClr val="C52C9D"/>
                </a:solidFill>
              </a:rPr>
              <a:t>ʻo</a:t>
            </a:r>
            <a:r>
              <a:rPr lang="en-NZ" sz="1600" b="1" dirty="0">
                <a:solidFill>
                  <a:srgbClr val="C52C9D"/>
                </a:solidFill>
              </a:rPr>
              <a:t> </a:t>
            </a:r>
            <a:r>
              <a:rPr lang="en-NZ" sz="1600" b="1" dirty="0" err="1">
                <a:solidFill>
                  <a:srgbClr val="C52C9D"/>
                </a:solidFill>
              </a:rPr>
              <a:t>eongoongoleleí</a:t>
            </a:r>
            <a:r>
              <a:rPr lang="en-NZ" sz="1600" b="1" dirty="0">
                <a:solidFill>
                  <a:srgbClr val="C52C9D"/>
                </a:solidFill>
              </a:rPr>
              <a:t>:</a:t>
            </a:r>
          </a:p>
          <a:p>
            <a:pPr lvl="1">
              <a:spcBef>
                <a:spcPts val="12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teuteu</a:t>
            </a:r>
            <a:r>
              <a:rPr lang="en-NZ" b="1" dirty="0"/>
              <a:t>. </a:t>
            </a:r>
            <a:r>
              <a:rPr lang="en-NZ" b="1" dirty="0" err="1"/>
              <a:t>Maʻake</a:t>
            </a:r>
            <a:r>
              <a:rPr lang="en-NZ" b="1" dirty="0"/>
              <a:t> 1:1-8.</a:t>
            </a:r>
          </a:p>
          <a:p>
            <a:pPr lvl="1">
              <a:spcBef>
                <a:spcPts val="12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papitaisó</a:t>
            </a:r>
            <a:r>
              <a:rPr lang="en-NZ" b="1" dirty="0"/>
              <a:t>. </a:t>
            </a:r>
            <a:r>
              <a:rPr lang="en-NZ" b="1" dirty="0" err="1"/>
              <a:t>Maʻake</a:t>
            </a:r>
            <a:r>
              <a:rPr lang="en-NZ" b="1" dirty="0"/>
              <a:t> 1:9-13.</a:t>
            </a:r>
          </a:p>
          <a:p>
            <a:pPr lvl="1">
              <a:spcBef>
                <a:spcPts val="12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popoaki</a:t>
            </a:r>
            <a:r>
              <a:rPr lang="en-NZ" b="1" dirty="0"/>
              <a:t>. </a:t>
            </a:r>
            <a:r>
              <a:rPr lang="en-NZ" b="1" dirty="0" err="1"/>
              <a:t>Maʻake</a:t>
            </a:r>
            <a:r>
              <a:rPr lang="en-NZ" b="1" dirty="0"/>
              <a:t> 1:14-15.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F6A67E46-727F-C9AF-01E1-4B37FB3E71C6}"/>
              </a:ext>
            </a:extLst>
          </p:cNvPr>
          <p:cNvSpPr txBox="1"/>
          <p:nvPr/>
        </p:nvSpPr>
        <p:spPr>
          <a:xfrm>
            <a:off x="269506" y="-7832"/>
            <a:ext cx="890336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nounou</a:t>
            </a:r>
            <a:r>
              <a:rPr lang="en-NZ" b="1" dirty="0"/>
              <a:t> </a:t>
            </a:r>
            <a:r>
              <a:rPr lang="en-NZ" b="1" dirty="0" err="1"/>
              <a:t>taha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kosipeli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fa </a:t>
            </a:r>
            <a:r>
              <a:rPr lang="en-NZ" b="1" dirty="0" err="1"/>
              <a:t>ʻoku</a:t>
            </a:r>
            <a:r>
              <a:rPr lang="en-NZ" b="1" dirty="0"/>
              <a:t> ne </a:t>
            </a:r>
            <a:r>
              <a:rPr lang="en-NZ" b="1" dirty="0" err="1"/>
              <a:t>fakamatalaʻi</a:t>
            </a:r>
            <a:r>
              <a:rPr lang="en-NZ" b="1" dirty="0"/>
              <a:t>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Sisuu</a:t>
            </a:r>
            <a:r>
              <a:rPr lang="en-NZ" b="1" dirty="0"/>
              <a:t>.</a:t>
            </a:r>
          </a:p>
        </p:txBody>
      </p:sp>
      <p:pic>
        <p:nvPicPr>
          <p:cNvPr id="19" name="Imagen 18" descr="Imagen que contiene interior, tabla, pastel, foto&#10;&#10;Descripción generada automáticamente">
            <a:extLst>
              <a:ext uri="{FF2B5EF4-FFF2-40B4-BE49-F238E27FC236}">
                <a16:creationId xmlns:a16="http://schemas.microsoft.com/office/drawing/2014/main" id="{69B08FCD-E97F-0CA1-1AC9-51AC8045341D}"/>
              </a:ext>
            </a:extLst>
          </p:cNvPr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74644" y="3300541"/>
            <a:ext cx="6712606" cy="3323986"/>
          </a:xfrm>
          <a:prstGeom prst="rect">
            <a:avLst/>
          </a:prstGeom>
          <a:ln w="38100" cap="sq">
            <a:solidFill>
              <a:schemeClr val="accent1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1" name="Imagen 20" descr="Imagen que contiene tabla, puesto, café, mujer&#10;&#10;Descripción generada automáticamente">
            <a:extLst>
              <a:ext uri="{FF2B5EF4-FFF2-40B4-BE49-F238E27FC236}">
                <a16:creationId xmlns:a16="http://schemas.microsoft.com/office/drawing/2014/main" id="{081612F1-0E6C-9823-969E-B3FB09BD9A4F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-148"/>
          <a:stretch/>
        </p:blipFill>
        <p:spPr>
          <a:xfrm>
            <a:off x="9355756" y="92544"/>
            <a:ext cx="2648051" cy="3182568"/>
          </a:xfrm>
          <a:prstGeom prst="rect">
            <a:avLst/>
          </a:prstGeom>
          <a:ln w="38100" cap="sq">
            <a:solidFill>
              <a:schemeClr val="accent5">
                <a:lumMod val="60000"/>
                <a:lumOff val="4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23" name="Imagen 22" descr="Forma, Círculo&#10;&#10;Descripción generada automáticamente">
            <a:extLst>
              <a:ext uri="{FF2B5EF4-FFF2-40B4-BE49-F238E27FC236}">
                <a16:creationId xmlns:a16="http://schemas.microsoft.com/office/drawing/2014/main" id="{0D2E68E2-605E-F1BE-E291-EFA63D63A7E4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94798" y="522208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Imagen 24" descr="Icono&#10;&#10;Descripción generada automáticamente con confianza baja">
            <a:extLst>
              <a:ext uri="{FF2B5EF4-FFF2-40B4-BE49-F238E27FC236}">
                <a16:creationId xmlns:a16="http://schemas.microsoft.com/office/drawing/2014/main" id="{1DBF36C0-97E3-66AA-946A-0812DFBAE104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-20000" contras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56363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9" name="Imagen 28" descr="Círculo&#10;&#10;Descripción generada automáticamente con confianza media">
            <a:extLst>
              <a:ext uri="{FF2B5EF4-FFF2-40B4-BE49-F238E27FC236}">
                <a16:creationId xmlns:a16="http://schemas.microsoft.com/office/drawing/2014/main" id="{B0D0281A-0603-54BA-8BD7-B425EADA9447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4366153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1" name="Imagen 30" descr="Forma&#10;&#10;Descripción generada automáticamente con confianza media">
            <a:extLst>
              <a:ext uri="{FF2B5EF4-FFF2-40B4-BE49-F238E27FC236}">
                <a16:creationId xmlns:a16="http://schemas.microsoft.com/office/drawing/2014/main" id="{D7B4527F-9525-0938-AFB0-CFE0623BF2EC}"/>
              </a:ext>
            </a:extLst>
          </p:cNvPr>
          <p:cNvPicPr>
            <a:picLocks noChangeAspect="1"/>
          </p:cNvPicPr>
          <p:nvPr/>
        </p:nvPicPr>
        <p:blipFill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6060137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2" name="Imagen 31" descr="Forma, Círculo&#10;&#10;Descripción generada automáticamente">
            <a:extLst>
              <a:ext uri="{FF2B5EF4-FFF2-40B4-BE49-F238E27FC236}">
                <a16:creationId xmlns:a16="http://schemas.microsoft.com/office/drawing/2014/main" id="{4A55B22E-5CD9-2990-EDF5-C5BD6D51E68E}"/>
              </a:ext>
            </a:extLst>
          </p:cNvPr>
          <p:cNvPicPr>
            <a:picLocks noChangeAspect="1"/>
          </p:cNvPicPr>
          <p:nvPr/>
        </p:nvPicPr>
        <p:blipFill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2331" y="3943770"/>
            <a:ext cx="290792" cy="303312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33" name="Imagen 32">
            <a:extLst>
              <a:ext uri="{FF2B5EF4-FFF2-40B4-BE49-F238E27FC236}">
                <a16:creationId xmlns:a16="http://schemas.microsoft.com/office/drawing/2014/main" id="{48C54EF5-4E3D-8772-F8F2-662F725335BC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207338" y="4799439"/>
            <a:ext cx="379845" cy="479064"/>
          </a:xfrm>
          <a:prstGeom prst="rect">
            <a:avLst/>
          </a:prstGeom>
        </p:spPr>
      </p:pic>
      <p:pic>
        <p:nvPicPr>
          <p:cNvPr id="34" name="Imagen 33" descr="Gráfico&#10;&#10;Descripción generada automáticamente con confianza media">
            <a:extLst>
              <a:ext uri="{FF2B5EF4-FFF2-40B4-BE49-F238E27FC236}">
                <a16:creationId xmlns:a16="http://schemas.microsoft.com/office/drawing/2014/main" id="{3F814A6F-F4E8-7993-D70E-E64F9D2B0051}"/>
              </a:ext>
            </a:extLst>
          </p:cNvPr>
          <p:cNvPicPr>
            <a:picLocks noChangeAspect="1"/>
          </p:cNvPicPr>
          <p:nvPr/>
        </p:nvPicPr>
        <p:blipFill>
          <a:blip r:embed="rId1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207338" y="3386257"/>
            <a:ext cx="379845" cy="479317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877C648C-2CCB-696F-1616-33EF1A953262}"/>
              </a:ext>
            </a:extLst>
          </p:cNvPr>
          <p:cNvSpPr txBox="1"/>
          <p:nvPr/>
        </p:nvSpPr>
        <p:spPr>
          <a:xfrm>
            <a:off x="269506" y="1563703"/>
            <a:ext cx="8903368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fakanounou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senituli</a:t>
            </a:r>
            <a:r>
              <a:rPr lang="en-NZ" b="1" dirty="0"/>
              <a:t> 21,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vave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vave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kotoa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paʻanga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taimi</a:t>
            </a:r>
            <a:r>
              <a:rPr lang="en-NZ" b="1" dirty="0"/>
              <a:t>. Tau </a:t>
            </a:r>
            <a:r>
              <a:rPr lang="en-NZ" b="1" dirty="0" err="1"/>
              <a:t>fakaʻaongaʻi</a:t>
            </a:r>
            <a:r>
              <a:rPr lang="en-NZ" b="1" dirty="0"/>
              <a:t> </a:t>
            </a:r>
            <a:r>
              <a:rPr lang="en-NZ" b="1" dirty="0" err="1"/>
              <a:t>muʻa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iá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ako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tahá</a:t>
            </a:r>
            <a:r>
              <a:rPr lang="en-NZ" b="1" dirty="0"/>
              <a:t>: "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Kalaisí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ʻalo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" (</a:t>
            </a:r>
            <a:r>
              <a:rPr lang="en-NZ" b="1" dirty="0" err="1"/>
              <a:t>Maʻake</a:t>
            </a:r>
            <a:r>
              <a:rPr lang="en-NZ" b="1" dirty="0"/>
              <a:t> 1:1).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3BFD32F9-2CE2-63F1-E36F-ADFBD14ED501}"/>
              </a:ext>
            </a:extLst>
          </p:cNvPr>
          <p:cNvSpPr txBox="1"/>
          <p:nvPr/>
        </p:nvSpPr>
        <p:spPr>
          <a:xfrm>
            <a:off x="269506" y="494706"/>
            <a:ext cx="890336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talanoa</a:t>
            </a:r>
            <a:r>
              <a:rPr lang="en-NZ" b="1" dirty="0"/>
              <a:t> </a:t>
            </a:r>
            <a:r>
              <a:rPr lang="en-NZ" b="1" dirty="0" err="1"/>
              <a:t>ʻaukai</a:t>
            </a:r>
            <a:r>
              <a:rPr lang="en-NZ" b="1" dirty="0"/>
              <a:t>, </a:t>
            </a:r>
            <a:r>
              <a:rPr lang="en-NZ" b="1" dirty="0" err="1"/>
              <a:t>longomoʻui</a:t>
            </a:r>
            <a:r>
              <a:rPr lang="en-NZ" b="1" dirty="0"/>
              <a:t>,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fakasiʻisiʻi</a:t>
            </a:r>
            <a:r>
              <a:rPr lang="en-NZ" b="1" dirty="0"/>
              <a:t>.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ʻasi</a:t>
            </a:r>
            <a:r>
              <a:rPr lang="en-NZ" b="1" dirty="0"/>
              <a:t> </a:t>
            </a:r>
            <a:r>
              <a:rPr lang="en-NZ" b="1" dirty="0" err="1"/>
              <a:t>mai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ʻata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hotau</a:t>
            </a:r>
            <a:r>
              <a:rPr lang="en-NZ" b="1" dirty="0"/>
              <a:t> </a:t>
            </a:r>
            <a:r>
              <a:rPr lang="en-NZ" b="1" dirty="0" err="1"/>
              <a:t>ʻao</a:t>
            </a:r>
            <a:r>
              <a:rPr lang="en-NZ" b="1" dirty="0"/>
              <a:t>. He </a:t>
            </a:r>
            <a:r>
              <a:rPr lang="en-NZ" b="1" dirty="0" err="1"/>
              <a:t>ʻikai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mole </a:t>
            </a:r>
            <a:r>
              <a:rPr lang="en-NZ" b="1" dirty="0" err="1"/>
              <a:t>meiate</a:t>
            </a:r>
            <a:r>
              <a:rPr lang="en-NZ" b="1" dirty="0"/>
              <a:t> </a:t>
            </a:r>
            <a:r>
              <a:rPr lang="en-NZ" b="1" dirty="0" err="1"/>
              <a:t>koe</a:t>
            </a:r>
            <a:r>
              <a:rPr lang="en-NZ" b="1" dirty="0"/>
              <a:t> ha </a:t>
            </a:r>
            <a:r>
              <a:rPr lang="en-NZ" b="1" dirty="0" err="1"/>
              <a:t>faʻahinga</a:t>
            </a:r>
            <a:r>
              <a:rPr lang="en-NZ" b="1" dirty="0"/>
              <a:t> </a:t>
            </a:r>
            <a:r>
              <a:rPr lang="en-NZ" b="1" dirty="0" err="1"/>
              <a:t>fakaikiiki</a:t>
            </a:r>
            <a:r>
              <a:rPr lang="en-NZ" b="1" dirty="0"/>
              <a:t>, he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mahuʻinga</a:t>
            </a:r>
            <a:r>
              <a:rPr lang="en-NZ" b="1" dirty="0"/>
              <a:t> </a:t>
            </a:r>
            <a:r>
              <a:rPr lang="en-NZ" b="1" dirty="0" err="1"/>
              <a:t>moʻoni</a:t>
            </a:r>
            <a:r>
              <a:rPr lang="en-NZ" b="1" dirty="0"/>
              <a:t> </a:t>
            </a:r>
            <a:r>
              <a:rPr lang="en-NZ" b="1" dirty="0" err="1"/>
              <a:t>pe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fakakau</a:t>
            </a:r>
            <a:r>
              <a:rPr lang="en-NZ" b="1" dirty="0"/>
              <a:t> </a:t>
            </a:r>
            <a:r>
              <a:rPr lang="en-NZ" b="1" dirty="0" err="1"/>
              <a:t>atu</a:t>
            </a:r>
            <a:r>
              <a:rPr lang="en-NZ" b="1" dirty="0"/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454726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500"/>
                            </p:stCondLst>
                            <p:childTnLst>
                              <p:par>
                                <p:cTn id="3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7" fill="hold">
                            <p:stCondLst>
                              <p:cond delay="1500"/>
                            </p:stCondLst>
                            <p:childTnLst>
                              <p:par>
                                <p:cTn id="4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3" dur="5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6" dur="5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7" fill="hold">
                            <p:stCondLst>
                              <p:cond delay="500"/>
                            </p:stCondLst>
                            <p:childTnLst>
                              <p:par>
                                <p:cTn id="68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7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500"/>
                            </p:stCondLst>
                            <p:childTnLst>
                              <p:par>
                                <p:cTn id="79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3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00"/>
                            </p:stCondLst>
                            <p:childTnLst>
                              <p:par>
                                <p:cTn id="85" presetID="5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uiExpand="1" build="p"/>
      <p:bldP spid="3" grpId="0"/>
      <p:bldP spid="5" grpId="0"/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2747099"/>
            <a:ext cx="12192000" cy="1754326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8B0611"/>
              </a:contourClr>
            </a:sp3d>
          </a:bodyPr>
          <a:lstStyle/>
          <a:p>
            <a:pPr algn="ctr"/>
            <a:r>
              <a:rPr lang="en-NZ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KO E TOKOTAHA </a:t>
            </a:r>
            <a:r>
              <a:rPr lang="en-NZ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NAʻÁ</a:t>
            </a:r>
            <a:r>
              <a:rPr lang="en-NZ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 NE </a:t>
            </a:r>
            <a:r>
              <a:rPr lang="en-NZ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FAʻU</a:t>
            </a:r>
            <a:r>
              <a:rPr lang="en-NZ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 </a:t>
            </a:r>
            <a:r>
              <a:rPr lang="en-NZ" sz="5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ʻA</a:t>
            </a:r>
            <a:r>
              <a:rPr lang="en-NZ" sz="5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E8B3C7"/>
                </a:solidFill>
              </a:rPr>
              <a:t> E ONGOONGOLELEÍ</a:t>
            </a:r>
          </a:p>
        </p:txBody>
      </p:sp>
    </p:spTree>
    <p:extLst>
      <p:ext uri="{BB962C8B-B14F-4D97-AF65-F5344CB8AC3E}">
        <p14:creationId xmlns:p14="http://schemas.microsoft.com/office/powerpoint/2010/main" val="34533162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 cstate="hqprint">
            <a:alphaModFix amt="7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700DA38A-D8E2-9F86-98F1-E6E3DF896228}"/>
              </a:ext>
            </a:extLst>
          </p:cNvPr>
          <p:cNvSpPr txBox="1"/>
          <p:nvPr/>
        </p:nvSpPr>
        <p:spPr>
          <a:xfrm>
            <a:off x="0" y="-76400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FAIFEKAU </a:t>
            </a:r>
            <a:r>
              <a:rPr lang="en-NZ" sz="4400" b="1" spc="300" dirty="0" err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NAʻE</a:t>
            </a:r>
            <a:r>
              <a:rPr lang="en-NZ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 </a:t>
            </a:r>
            <a:r>
              <a:rPr lang="en-NZ" sz="4400" b="1" spc="300" dirty="0" err="1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ʻIKAI</a:t>
            </a:r>
            <a:r>
              <a:rPr lang="en-NZ" sz="4400" b="1" spc="300" dirty="0">
                <a:ln w="6600">
                  <a:solidFill>
                    <a:schemeClr val="accent6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chemeClr val="accent6"/>
                  </a:outerShdw>
                </a:effectLst>
              </a:rPr>
              <a:t> LAVA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30A6D09E-F421-9107-D50E-AD38447A3B13}"/>
              </a:ext>
            </a:extLst>
          </p:cNvPr>
          <p:cNvSpPr txBox="1"/>
          <p:nvPr/>
        </p:nvSpPr>
        <p:spPr>
          <a:xfrm>
            <a:off x="465666" y="542694"/>
            <a:ext cx="11260667" cy="64633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ʻosi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ngāue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Panepasa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Saulá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naʻá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foki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Selusalema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ʻave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kinaua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Sione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ui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foki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rgbClr val="C00000"/>
                </a:solidFill>
                <a:latin typeface="Comic Sans MS" panose="030F0702030302020204" pitchFamily="66" charset="0"/>
              </a:rPr>
              <a:t>Ngāue</a:t>
            </a:r>
            <a:r>
              <a:rPr lang="en-NZ" b="1" dirty="0">
                <a:solidFill>
                  <a:srgbClr val="C00000"/>
                </a:solidFill>
                <a:latin typeface="Comic Sans MS" panose="030F0702030302020204" pitchFamily="66" charset="0"/>
              </a:rPr>
              <a:t> 12:25)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862C0202-1B7D-43A1-962E-6F931C1DB1D1}"/>
              </a:ext>
            </a:extLst>
          </p:cNvPr>
          <p:cNvSpPr txBox="1"/>
          <p:nvPr/>
        </p:nvSpPr>
        <p:spPr>
          <a:xfrm>
            <a:off x="2825042" y="1206671"/>
            <a:ext cx="9366957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hangē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toenga</a:t>
            </a:r>
            <a:r>
              <a:rPr lang="en-NZ" b="1" dirty="0"/>
              <a:t> ʻ o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ʻevangelioó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ʻikai</a:t>
            </a:r>
            <a:r>
              <a:rPr lang="en-NZ" b="1" dirty="0"/>
              <a:t> lave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hingoá</a:t>
            </a:r>
            <a:r>
              <a:rPr lang="en-NZ" b="1" dirty="0"/>
              <a:t>.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kei</a:t>
            </a:r>
            <a:r>
              <a:rPr lang="en-NZ" b="1" dirty="0"/>
              <a:t> </a:t>
            </a:r>
            <a:r>
              <a:rPr lang="en-NZ" b="1" dirty="0" err="1"/>
              <a:t>siʻi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meʻa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fakamatalaʻí</a:t>
            </a:r>
            <a:r>
              <a:rPr lang="en-NZ" b="1" dirty="0"/>
              <a:t>, ʻ a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ako</a:t>
            </a:r>
            <a:r>
              <a:rPr lang="en-NZ" b="1" dirty="0"/>
              <a:t> </a:t>
            </a:r>
            <a:r>
              <a:rPr lang="en-NZ" b="1" dirty="0" err="1"/>
              <a:t>fekauʻaki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fakafou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vahaʻangatae</a:t>
            </a:r>
            <a:r>
              <a:rPr lang="en-NZ" b="1" dirty="0"/>
              <a:t> </a:t>
            </a:r>
            <a:r>
              <a:rPr lang="en-NZ" b="1" dirty="0" err="1"/>
              <a:t>fekoekoeʻi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ʻapositolo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Pitá</a:t>
            </a:r>
            <a:r>
              <a:rPr lang="en-NZ" b="1" dirty="0"/>
              <a:t> (1 Pita 5:13).</a:t>
            </a:r>
          </a:p>
        </p:txBody>
      </p:sp>
      <p:pic>
        <p:nvPicPr>
          <p:cNvPr id="4" name="Imagen 3" descr="Un grupo de personas en un juego de baloncesto&#10;&#10;Descripción generada automáticamente">
            <a:extLst>
              <a:ext uri="{FF2B5EF4-FFF2-40B4-BE49-F238E27FC236}">
                <a16:creationId xmlns:a16="http://schemas.microsoft.com/office/drawing/2014/main" id="{7DBB4958-12F3-EEAD-7968-63385E8FCA1A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1331900"/>
            <a:ext cx="2605902" cy="1680807"/>
          </a:xfrm>
          <a:prstGeom prst="round2DiagRect">
            <a:avLst>
              <a:gd name="adj1" fmla="val 16667"/>
              <a:gd name="adj2" fmla="val 0"/>
            </a:avLst>
          </a:prstGeom>
          <a:ln w="28575" cap="sq">
            <a:solidFill>
              <a:schemeClr val="accent6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8" name="Imagen 7" descr="Un grupo de personas haciendo gestos con la cara pintada&#10;&#10;Descripción generada automáticamente con confianza media">
            <a:extLst>
              <a:ext uri="{FF2B5EF4-FFF2-40B4-BE49-F238E27FC236}">
                <a16:creationId xmlns:a16="http://schemas.microsoft.com/office/drawing/2014/main" id="{15AAB535-DF6D-90D4-3A64-5D1203659ED1}"/>
              </a:ext>
            </a:extLst>
          </p:cNvPr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28065" y="3135270"/>
            <a:ext cx="1972842" cy="1528170"/>
          </a:xfrm>
          <a:prstGeom prst="round2DiagRect">
            <a:avLst>
              <a:gd name="adj1" fmla="val 16667"/>
              <a:gd name="adj2" fmla="val 11967"/>
            </a:avLst>
          </a:prstGeom>
          <a:ln w="28575" cap="sq">
            <a:solidFill>
              <a:schemeClr val="accent3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" name="Imagen 9" descr="Un par de personas de pie&#10;&#10;Descripción generada automáticamente con confianza baja">
            <a:extLst>
              <a:ext uri="{FF2B5EF4-FFF2-40B4-BE49-F238E27FC236}">
                <a16:creationId xmlns:a16="http://schemas.microsoft.com/office/drawing/2014/main" id="{227299C4-F133-2C3C-E657-BEE18F50E748}"/>
              </a:ext>
            </a:extLst>
          </p:cNvPr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25584" y="4786002"/>
            <a:ext cx="2522483" cy="1968658"/>
          </a:xfrm>
          <a:prstGeom prst="round2DiagRect">
            <a:avLst>
              <a:gd name="adj1" fmla="val 0"/>
              <a:gd name="adj2" fmla="val 15646"/>
            </a:avLst>
          </a:prstGeom>
          <a:ln w="28575" cap="sq">
            <a:solidFill>
              <a:srgbClr val="00B050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4" name="Imagen 13" descr="Imagen que contiene parado, gente, hombre, grupo&#10;&#10;Descripción generada automáticamente">
            <a:extLst>
              <a:ext uri="{FF2B5EF4-FFF2-40B4-BE49-F238E27FC236}">
                <a16:creationId xmlns:a16="http://schemas.microsoft.com/office/drawing/2014/main" id="{D55547B6-85E4-50A1-8FA8-B5CBD2F50CEB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501135" y="3223726"/>
            <a:ext cx="3576845" cy="2996513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92A4B9"/>
            </a:solidFill>
            <a:miter lim="800000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>
              <a:rot lat="0" lon="0" rev="2700000"/>
            </a:lightRig>
          </a:scene3d>
          <a:sp3d contourW="6350">
            <a:bevelT h="38100"/>
            <a:contourClr>
              <a:srgbClr val="C0C0C0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84A79C4D-E17D-EEEA-CD8D-819EE3762EDF}"/>
              </a:ext>
            </a:extLst>
          </p:cNvPr>
          <p:cNvSpPr txBox="1"/>
          <p:nvPr/>
        </p:nvSpPr>
        <p:spPr>
          <a:xfrm>
            <a:off x="2305056" y="3250820"/>
            <a:ext cx="613129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Hili</a:t>
            </a:r>
            <a:r>
              <a:rPr lang="en-NZ" b="1" dirty="0"/>
              <a:t> ha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nounou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ʻave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Panepasa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Saula</a:t>
            </a:r>
            <a:r>
              <a:rPr lang="en-NZ" b="1" dirty="0"/>
              <a:t> (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o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Selusalema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ʻomi</a:t>
            </a:r>
            <a:r>
              <a:rPr lang="en-NZ" b="1" dirty="0"/>
              <a:t> ha </a:t>
            </a:r>
            <a:r>
              <a:rPr lang="en-NZ" b="1" dirty="0" err="1"/>
              <a:t>feilaulau</a:t>
            </a:r>
            <a:r>
              <a:rPr lang="en-NZ" b="1" dirty="0"/>
              <a:t>)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ʻAniteoke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12:25).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F94FA781-8F76-1ABD-1E69-48A1953FF00A}"/>
              </a:ext>
            </a:extLst>
          </p:cNvPr>
          <p:cNvSpPr txBox="1"/>
          <p:nvPr/>
        </p:nvSpPr>
        <p:spPr>
          <a:xfrm>
            <a:off x="2624755" y="4274499"/>
            <a:ext cx="5946893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ʻAniteoke</a:t>
            </a:r>
            <a:r>
              <a:rPr lang="en-NZ" b="1" dirty="0"/>
              <a:t>,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ui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Laumālie</a:t>
            </a:r>
            <a:r>
              <a:rPr lang="en-NZ" b="1" dirty="0"/>
              <a:t> </a:t>
            </a:r>
            <a:r>
              <a:rPr lang="en-NZ" b="1" dirty="0" err="1"/>
              <a:t>Māʻoniʻoní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Panepasa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Saula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ongo</a:t>
            </a:r>
            <a:r>
              <a:rPr lang="en-NZ" b="1" dirty="0"/>
              <a:t> </a:t>
            </a:r>
            <a:r>
              <a:rPr lang="en-NZ" b="1" dirty="0" err="1"/>
              <a:t>misinale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lotolotonga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kau</a:t>
            </a:r>
            <a:r>
              <a:rPr lang="en-NZ" b="1" dirty="0"/>
              <a:t> </a:t>
            </a:r>
            <a:r>
              <a:rPr lang="en-NZ" b="1" dirty="0" err="1"/>
              <a:t>Senitailé</a:t>
            </a:r>
            <a:r>
              <a:rPr lang="en-NZ" b="1" dirty="0"/>
              <a:t>, </a:t>
            </a:r>
            <a:r>
              <a:rPr lang="en-NZ" b="1" dirty="0" err="1"/>
              <a:t>naʻá</a:t>
            </a:r>
            <a:r>
              <a:rPr lang="en-NZ" b="1" dirty="0"/>
              <a:t> </a:t>
            </a:r>
            <a:r>
              <a:rPr lang="en-NZ" b="1" dirty="0" err="1"/>
              <a:t>na</a:t>
            </a:r>
            <a:r>
              <a:rPr lang="en-NZ" b="1" dirty="0"/>
              <a:t> </a:t>
            </a:r>
            <a:r>
              <a:rPr lang="en-NZ" b="1" dirty="0" err="1"/>
              <a:t>ʻave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kinaua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ngāue</a:t>
            </a:r>
            <a:r>
              <a:rPr lang="en-NZ" b="1" dirty="0"/>
              <a:t> </a:t>
            </a:r>
            <a:r>
              <a:rPr lang="en-NZ" b="1" dirty="0" err="1"/>
              <a:t>fakataha</a:t>
            </a:r>
            <a:r>
              <a:rPr lang="en-NZ" b="1" dirty="0"/>
              <a:t> (</a:t>
            </a:r>
            <a:r>
              <a:rPr lang="en-NZ" b="1" dirty="0" err="1"/>
              <a:t>Ngāue</a:t>
            </a:r>
            <a:r>
              <a:rPr lang="en-NZ" b="1" dirty="0"/>
              <a:t> 13:2-5).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E554C05D-3570-DEB3-4EC8-F88F40DE6E0E}"/>
              </a:ext>
            </a:extLst>
          </p:cNvPr>
          <p:cNvSpPr txBox="1"/>
          <p:nvPr/>
        </p:nvSpPr>
        <p:spPr>
          <a:xfrm>
            <a:off x="2825042" y="2455037"/>
            <a:ext cx="936178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faʻe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ʻaʻana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feituʻu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Selusalema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fakataha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Siasi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lotu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taimi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tuku</a:t>
            </a:r>
            <a:r>
              <a:rPr lang="en-NZ" b="1" dirty="0"/>
              <a:t> </a:t>
            </a:r>
            <a:r>
              <a:rPr lang="en-NZ" b="1" dirty="0" err="1"/>
              <a:t>popula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Pita (</a:t>
            </a:r>
            <a:r>
              <a:rPr lang="en-NZ" b="1" dirty="0" err="1"/>
              <a:t>Ngaue</a:t>
            </a:r>
            <a:r>
              <a:rPr lang="en-NZ" b="1" dirty="0"/>
              <a:t> 12:12).</a:t>
            </a:r>
          </a:p>
        </p:txBody>
      </p:sp>
      <p:sp>
        <p:nvSpPr>
          <p:cNvPr id="11" name="CuadroTexto 10">
            <a:extLst>
              <a:ext uri="{FF2B5EF4-FFF2-40B4-BE49-F238E27FC236}">
                <a16:creationId xmlns:a16="http://schemas.microsoft.com/office/drawing/2014/main" id="{AE414751-3945-E443-3D52-C9F920EF6656}"/>
              </a:ext>
            </a:extLst>
          </p:cNvPr>
          <p:cNvSpPr txBox="1"/>
          <p:nvPr/>
        </p:nvSpPr>
        <p:spPr>
          <a:xfrm>
            <a:off x="2623809" y="5860609"/>
            <a:ext cx="5812540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matuʻaki</a:t>
            </a:r>
            <a:r>
              <a:rPr lang="en-NZ" b="1" dirty="0"/>
              <a:t> </a:t>
            </a:r>
            <a:r>
              <a:rPr lang="en-NZ" b="1" dirty="0" err="1"/>
              <a:t>faingataʻa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fakafaifekau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talavou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,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naʻa</a:t>
            </a:r>
            <a:r>
              <a:rPr lang="en-NZ" b="1" dirty="0"/>
              <a:t> ne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Selusalema</a:t>
            </a:r>
            <a:r>
              <a:rPr lang="en-NZ" b="1" dirty="0"/>
              <a:t> (</a:t>
            </a:r>
            <a:r>
              <a:rPr lang="en-NZ" b="1" dirty="0" err="1"/>
              <a:t>Ngaue</a:t>
            </a:r>
            <a:r>
              <a:rPr lang="en-NZ" b="1" dirty="0"/>
              <a:t> 13:13).</a:t>
            </a:r>
          </a:p>
        </p:txBody>
      </p:sp>
    </p:spTree>
    <p:extLst>
      <p:ext uri="{BB962C8B-B14F-4D97-AF65-F5344CB8AC3E}">
        <p14:creationId xmlns:p14="http://schemas.microsoft.com/office/powerpoint/2010/main" val="31227844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6" presetID="2" presetClass="entr" presetSubtype="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6" presetClass="entr" presetSubtype="3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1000"/>
                            </p:stCondLst>
                            <p:childTnLst>
                              <p:par>
                                <p:cTn id="3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8" presetClass="entr" presetSubtype="3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upRight)">
                                      <p:cBhvr>
                                        <p:cTn id="48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900" decel="100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3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  <p:bldP spid="16" grpId="0"/>
      <p:bldP spid="18" grpId="0"/>
      <p:bldP spid="7" grpId="0"/>
      <p:bldP spid="1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79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uadroTexto 13">
            <a:extLst>
              <a:ext uri="{FF2B5EF4-FFF2-40B4-BE49-F238E27FC236}">
                <a16:creationId xmlns:a16="http://schemas.microsoft.com/office/drawing/2014/main" id="{E92C6837-B286-6377-F876-7176E4481F4B}"/>
              </a:ext>
            </a:extLst>
          </p:cNvPr>
          <p:cNvSpPr txBox="1"/>
          <p:nvPr/>
        </p:nvSpPr>
        <p:spPr>
          <a:xfrm>
            <a:off x="2984590" y="2451125"/>
            <a:ext cx="6222820" cy="175432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Kae</a:t>
            </a:r>
            <a:r>
              <a:rPr lang="en-NZ" b="1" dirty="0"/>
              <a:t> </a:t>
            </a:r>
            <a:r>
              <a:rPr lang="en-NZ" b="1" dirty="0" err="1"/>
              <a:t>kehe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fakapapauʻi</a:t>
            </a:r>
            <a:r>
              <a:rPr lang="en-NZ" b="1" dirty="0"/>
              <a:t> ʻ e </a:t>
            </a:r>
            <a:r>
              <a:rPr lang="en-NZ" b="1" dirty="0" err="1"/>
              <a:t>Panepasa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ʻ </a:t>
            </a:r>
            <a:r>
              <a:rPr lang="en-NZ" b="1" dirty="0" err="1"/>
              <a:t>ilamutu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Maʻaké</a:t>
            </a:r>
            <a:r>
              <a:rPr lang="en-NZ" b="1" dirty="0"/>
              <a:t>, </a:t>
            </a:r>
            <a:r>
              <a:rPr lang="en-NZ" b="1" dirty="0" err="1"/>
              <a:t>naʻá</a:t>
            </a:r>
            <a:r>
              <a:rPr lang="en-NZ" b="1" dirty="0"/>
              <a:t> ne </a:t>
            </a:r>
            <a:r>
              <a:rPr lang="en-NZ" b="1" dirty="0" err="1"/>
              <a:t>maʻu</a:t>
            </a:r>
            <a:r>
              <a:rPr lang="en-NZ" b="1" dirty="0"/>
              <a:t> ʻ a e </a:t>
            </a:r>
            <a:r>
              <a:rPr lang="en-NZ" b="1" dirty="0" err="1"/>
              <a:t>malava</a:t>
            </a:r>
            <a:r>
              <a:rPr lang="en-NZ" b="1" dirty="0"/>
              <a:t> </a:t>
            </a:r>
            <a:r>
              <a:rPr lang="en-NZ" b="1" dirty="0" err="1"/>
              <a:t>feʻunga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hoko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misinale</a:t>
            </a:r>
            <a:r>
              <a:rPr lang="en-NZ" b="1" dirty="0"/>
              <a:t> </a:t>
            </a:r>
            <a:r>
              <a:rPr lang="en-NZ" b="1" dirty="0" err="1"/>
              <a:t>lelei</a:t>
            </a:r>
            <a:r>
              <a:rPr lang="en-NZ" b="1" dirty="0"/>
              <a:t>.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naʻá</a:t>
            </a:r>
            <a:r>
              <a:rPr lang="en-NZ" b="1" dirty="0"/>
              <a:t> ne ʻ </a:t>
            </a:r>
            <a:r>
              <a:rPr lang="en-NZ" b="1" dirty="0" err="1"/>
              <a:t>ave</a:t>
            </a:r>
            <a:r>
              <a:rPr lang="en-NZ" b="1" dirty="0"/>
              <a:t> ʻ a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</a:t>
            </a:r>
            <a:r>
              <a:rPr lang="en-NZ" b="1" dirty="0" err="1"/>
              <a:t>Saipalo</a:t>
            </a:r>
            <a:r>
              <a:rPr lang="en-NZ" b="1" dirty="0"/>
              <a:t>, </a:t>
            </a:r>
            <a:r>
              <a:rPr lang="en-NZ" b="1" dirty="0" err="1"/>
              <a:t>lolotonga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Paula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Sailosi</a:t>
            </a:r>
            <a:r>
              <a:rPr lang="en" b="1" dirty="0"/>
              <a:t> Gaue 15:39-41).</a:t>
            </a: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2FEFDCCF-6500-0EF8-15AC-1948CCF93F0A}"/>
              </a:ext>
            </a:extLst>
          </p:cNvPr>
          <p:cNvSpPr txBox="1"/>
          <p:nvPr/>
        </p:nvSpPr>
        <p:spPr>
          <a:xfrm>
            <a:off x="0" y="136607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300" dirty="0" err="1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ʻAONGA</a:t>
            </a:r>
            <a:r>
              <a:rPr lang="en-NZ" sz="4400" b="1" spc="300" dirty="0">
                <a:ln w="12700" cmpd="sng">
                  <a:solidFill>
                    <a:schemeClr val="accent4">
                      <a:lumMod val="5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/>
                    </a:gs>
                    <a:gs pos="4000">
                      <a:schemeClr val="accent4">
                        <a:lumMod val="60000"/>
                        <a:lumOff val="40000"/>
                      </a:schemeClr>
                    </a:gs>
                    <a:gs pos="87000">
                      <a:schemeClr val="accent4">
                        <a:lumMod val="20000"/>
                        <a:lumOff val="80000"/>
                      </a:schemeClr>
                    </a:gs>
                  </a:gsLst>
                  <a:lin ang="5400000"/>
                </a:gradFill>
                <a:effectLst>
                  <a:glow rad="88900">
                    <a:schemeClr val="accent3">
                      <a:satMod val="175000"/>
                      <a:alpha val="52000"/>
                    </a:schemeClr>
                  </a:glow>
                  <a:innerShdw blurRad="114300">
                    <a:prstClr val="black"/>
                  </a:innerShdw>
                </a:effectLst>
              </a:rPr>
              <a:t> KI HE NGĀUE FAKAFAIFEKAÚ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06B13A87-C4EC-D7C8-C1F4-A24F564432F7}"/>
              </a:ext>
            </a:extLst>
          </p:cNvPr>
          <p:cNvSpPr txBox="1"/>
          <p:nvPr/>
        </p:nvSpPr>
        <p:spPr>
          <a:xfrm>
            <a:off x="513348" y="700476"/>
            <a:ext cx="1116530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Luke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pe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au.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ʻOmi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pea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ʻomi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mo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koeʻuhí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ʻokú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ne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tokoni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kiate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au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heʻeku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ngāue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fakafaifekaú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" (2 </a:t>
            </a:r>
            <a:r>
              <a:rPr lang="en-NZ" b="1" dirty="0" err="1">
                <a:solidFill>
                  <a:srgbClr val="002060"/>
                </a:solidFill>
                <a:latin typeface="Comic Sans MS" panose="030F0702030302020204" pitchFamily="66" charset="0"/>
              </a:rPr>
              <a:t>Tīmote</a:t>
            </a:r>
            <a:r>
              <a:rPr lang="en-NZ" b="1" dirty="0">
                <a:solidFill>
                  <a:srgbClr val="002060"/>
                </a:solidFill>
                <a:latin typeface="Comic Sans MS" panose="030F0702030302020204" pitchFamily="66" charset="0"/>
              </a:rPr>
              <a:t> 4:11)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562C831D-E196-F453-E6DC-3D41DA4B4DD0}"/>
              </a:ext>
            </a:extLst>
          </p:cNvPr>
          <p:cNvSpPr txBox="1"/>
          <p:nvPr/>
        </p:nvSpPr>
        <p:spPr>
          <a:xfrm>
            <a:off x="92329" y="1323751"/>
            <a:ext cx="9224925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taimi</a:t>
            </a:r>
            <a:r>
              <a:rPr lang="en-NZ" sz="1600" b="1" dirty="0"/>
              <a:t>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fokotuʻu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Paula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fononga</a:t>
            </a:r>
            <a:r>
              <a:rPr lang="en-NZ" sz="1600" b="1" dirty="0"/>
              <a:t> </a:t>
            </a:r>
            <a:r>
              <a:rPr lang="en-NZ" sz="1600" b="1" dirty="0" err="1"/>
              <a:t>fakafaifekau</a:t>
            </a:r>
            <a:r>
              <a:rPr lang="en-NZ" sz="1600" b="1" dirty="0"/>
              <a:t> </a:t>
            </a:r>
            <a:r>
              <a:rPr lang="en-NZ" sz="1600" b="1" dirty="0" err="1"/>
              <a:t>hono</a:t>
            </a:r>
            <a:r>
              <a:rPr lang="en-NZ" sz="1600" b="1" dirty="0"/>
              <a:t> </a:t>
            </a:r>
            <a:r>
              <a:rPr lang="en-NZ" sz="1600" b="1" dirty="0" err="1"/>
              <a:t>ua</a:t>
            </a:r>
            <a:r>
              <a:rPr lang="en-NZ" sz="1600" b="1" dirty="0"/>
              <a:t>, </a:t>
            </a:r>
            <a:r>
              <a:rPr lang="en-NZ" sz="1600" b="1" dirty="0" err="1"/>
              <a:t>naʻa</a:t>
            </a:r>
            <a:r>
              <a:rPr lang="en-NZ" sz="1600" b="1" dirty="0"/>
              <a:t> ne </a:t>
            </a:r>
            <a:r>
              <a:rPr lang="en-NZ" sz="1600" b="1" dirty="0" err="1"/>
              <a:t>fakafisi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tali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Maʻake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ha collaborator (</a:t>
            </a:r>
            <a:r>
              <a:rPr lang="en-NZ" sz="1600" b="1" dirty="0" err="1"/>
              <a:t>Ngaue</a:t>
            </a:r>
            <a:r>
              <a:rPr lang="en-NZ" sz="1600" b="1" dirty="0"/>
              <a:t> 15:36-38).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fiemaʻu</a:t>
            </a:r>
            <a:r>
              <a:rPr lang="en-NZ" sz="1600" b="1" dirty="0"/>
              <a:t> ʻ e Paula ʻ a e </a:t>
            </a:r>
            <a:r>
              <a:rPr lang="en-NZ" sz="1600" b="1" dirty="0" err="1"/>
              <a:t>kau</a:t>
            </a:r>
            <a:r>
              <a:rPr lang="en-NZ" sz="1600" b="1" dirty="0"/>
              <a:t> </a:t>
            </a:r>
            <a:r>
              <a:rPr lang="en-NZ" sz="1600" b="1" dirty="0" err="1"/>
              <a:t>tokoni</a:t>
            </a:r>
            <a:r>
              <a:rPr lang="en-NZ" sz="1600" b="1" dirty="0"/>
              <a:t> </a:t>
            </a:r>
            <a:r>
              <a:rPr lang="en-NZ" sz="1600" b="1" dirty="0" err="1"/>
              <a:t>mālohi</a:t>
            </a:r>
            <a:r>
              <a:rPr lang="en-NZ" sz="1600" b="1" dirty="0"/>
              <a:t>, ʻ a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te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hoko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ha </a:t>
            </a:r>
            <a:r>
              <a:rPr lang="en-NZ" sz="1600" b="1" dirty="0" err="1"/>
              <a:t>poupou</a:t>
            </a:r>
            <a:r>
              <a:rPr lang="en-NZ" sz="1600" b="1" dirty="0"/>
              <a:t>, ʻ o ʻ </a:t>
            </a:r>
            <a:r>
              <a:rPr lang="en-NZ" sz="1600" b="1" dirty="0" err="1"/>
              <a:t>ikai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ha </a:t>
            </a:r>
            <a:r>
              <a:rPr lang="en-NZ" sz="1600" b="1" dirty="0" err="1"/>
              <a:t>kavenga</a:t>
            </a:r>
            <a:r>
              <a:rPr lang="en-NZ" sz="1600" b="1" dirty="0"/>
              <a:t>.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feʻunga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Maʻake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fakamatala</a:t>
            </a:r>
            <a:r>
              <a:rPr lang="en-NZ" sz="1600" b="1" dirty="0"/>
              <a:t> </a:t>
            </a:r>
            <a:r>
              <a:rPr lang="en-NZ" sz="1600" b="1" dirty="0" err="1"/>
              <a:t>fakafoʻituitui</a:t>
            </a:r>
            <a:r>
              <a:rPr lang="en-NZ" sz="1600" b="1" dirty="0"/>
              <a:t>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ʻeni</a:t>
            </a:r>
            <a:r>
              <a:rPr lang="en-NZ" sz="1600" b="1" dirty="0"/>
              <a:t>.</a:t>
            </a:r>
          </a:p>
        </p:txBody>
      </p:sp>
      <p:pic>
        <p:nvPicPr>
          <p:cNvPr id="4" name="Imagen 3" descr="Un 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BDE63B74-4B57-C31F-F40E-F1908224052C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81237" y="2451125"/>
            <a:ext cx="2897537" cy="3740423"/>
          </a:xfrm>
          <a:prstGeom prst="snip2DiagRect">
            <a:avLst>
              <a:gd name="adj1" fmla="val 14616"/>
              <a:gd name="adj2" fmla="val 0"/>
            </a:avLst>
          </a:prstGeom>
          <a:solidFill>
            <a:srgbClr val="FFFFFF">
              <a:shade val="85000"/>
            </a:srgbClr>
          </a:solidFill>
          <a:ln w="38100" cap="sq">
            <a:solidFill>
              <a:srgbClr val="8C8CB1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Imagen 7" descr="Diagrama&#10;&#10;Descripción generada automáticamente">
            <a:extLst>
              <a:ext uri="{FF2B5EF4-FFF2-40B4-BE49-F238E27FC236}">
                <a16:creationId xmlns:a16="http://schemas.microsoft.com/office/drawing/2014/main" id="{CAB5E913-8F89-CF9D-367A-E648D1EAE192}"/>
              </a:ext>
            </a:extLst>
          </p:cNvPr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371367" y="1516048"/>
            <a:ext cx="2634114" cy="1855250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0" name="Imagen 9" descr="Un dibujo de un hombre&#10;&#10;Descripción generada automáticamente con confianza baja">
            <a:extLst>
              <a:ext uri="{FF2B5EF4-FFF2-40B4-BE49-F238E27FC236}">
                <a16:creationId xmlns:a16="http://schemas.microsoft.com/office/drawing/2014/main" id="{E5035E75-7992-CB8A-87FB-6B91DDEC25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142731" y="3737454"/>
            <a:ext cx="1795029" cy="2076454"/>
          </a:xfrm>
          <a:prstGeom prst="rect">
            <a:avLst/>
          </a:prstGeom>
          <a:ln w="38100" cap="sq">
            <a:solidFill>
              <a:schemeClr val="accent4">
                <a:lumMod val="40000"/>
                <a:lumOff val="6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2" name="Imagen 11" descr="Imagen que contiene persona, interior, hombre, viendo&#10;&#10;Descripción generada automáticamente">
            <a:extLst>
              <a:ext uri="{FF2B5EF4-FFF2-40B4-BE49-F238E27FC236}">
                <a16:creationId xmlns:a16="http://schemas.microsoft.com/office/drawing/2014/main" id="{7A97F6EF-A772-75C3-BF33-EDB1954B6855}"/>
              </a:ext>
            </a:extLst>
          </p:cNvPr>
          <p:cNvPicPr>
            <a:picLocks noChangeAspect="1"/>
          </p:cNvPicPr>
          <p:nvPr/>
        </p:nvPicPr>
        <p:blipFill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04385" y="5226475"/>
            <a:ext cx="2601096" cy="1453816"/>
          </a:xfrm>
          <a:prstGeom prst="rect">
            <a:avLst/>
          </a:prstGeom>
          <a:solidFill>
            <a:srgbClr val="FFFFFF">
              <a:shade val="85000"/>
            </a:srgbClr>
          </a:solidFill>
          <a:ln w="28575" cap="sq">
            <a:solidFill>
              <a:schemeClr val="accent3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sp>
        <p:nvSpPr>
          <p:cNvPr id="16" name="CuadroTexto 15">
            <a:extLst>
              <a:ext uri="{FF2B5EF4-FFF2-40B4-BE49-F238E27FC236}">
                <a16:creationId xmlns:a16="http://schemas.microsoft.com/office/drawing/2014/main" id="{086AFF27-1DEC-4049-715C-F6D1E57808D1}"/>
              </a:ext>
            </a:extLst>
          </p:cNvPr>
          <p:cNvSpPr txBox="1"/>
          <p:nvPr/>
        </p:nvSpPr>
        <p:spPr>
          <a:xfrm>
            <a:off x="4937760" y="3745500"/>
            <a:ext cx="4466624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ʻikai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tau </a:t>
            </a:r>
            <a:r>
              <a:rPr lang="en-NZ" sz="1600" b="1" dirty="0" err="1"/>
              <a:t>ʻilo</a:t>
            </a:r>
            <a:r>
              <a:rPr lang="en-NZ" sz="1600" b="1" dirty="0"/>
              <a:t> e </a:t>
            </a:r>
            <a:r>
              <a:rPr lang="en-NZ" sz="1600" b="1" dirty="0" err="1"/>
              <a:t>meʻa</a:t>
            </a:r>
            <a:r>
              <a:rPr lang="en-NZ" sz="1600" b="1" dirty="0"/>
              <a:t>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hoko</a:t>
            </a:r>
            <a:r>
              <a:rPr lang="en-NZ" sz="1600" b="1" dirty="0"/>
              <a:t>, </a:t>
            </a:r>
            <a:r>
              <a:rPr lang="en-NZ" sz="1600" b="1" dirty="0" err="1"/>
              <a:t>ka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tau </a:t>
            </a:r>
            <a:r>
              <a:rPr lang="en-NZ" sz="1600" b="1" dirty="0" err="1"/>
              <a:t>ʻilo</a:t>
            </a:r>
            <a:r>
              <a:rPr lang="en-NZ" sz="1600" b="1" dirty="0"/>
              <a:t>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moʻoni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Panepasa</a:t>
            </a:r>
            <a:r>
              <a:rPr lang="en-NZ" sz="1600" b="1" dirty="0"/>
              <a:t>. </a:t>
            </a:r>
            <a:r>
              <a:rPr lang="en-NZ" sz="1600" b="1" dirty="0" err="1"/>
              <a:t>ʻI</a:t>
            </a:r>
            <a:r>
              <a:rPr lang="en-NZ" sz="1600" b="1" dirty="0"/>
              <a:t> he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fakamoʻoni</a:t>
            </a:r>
            <a:r>
              <a:rPr lang="en-NZ" sz="1600" b="1" dirty="0"/>
              <a:t> </a:t>
            </a:r>
            <a:r>
              <a:rPr lang="en-NZ" sz="1600" b="1" dirty="0" err="1"/>
              <a:t>fakafolofola</a:t>
            </a:r>
            <a:r>
              <a:rPr lang="en-NZ" sz="1600" b="1" dirty="0"/>
              <a:t> </a:t>
            </a:r>
            <a:r>
              <a:rPr lang="en-NZ" sz="1600" b="1" dirty="0" err="1"/>
              <a:t>ʻe</a:t>
            </a:r>
            <a:r>
              <a:rPr lang="en-NZ" sz="1600" b="1" dirty="0"/>
              <a:t> </a:t>
            </a:r>
            <a:r>
              <a:rPr lang="en-NZ" sz="1600" b="1" dirty="0" err="1"/>
              <a:t>tolu</a:t>
            </a:r>
            <a:r>
              <a:rPr lang="en-NZ" sz="1600" b="1" dirty="0"/>
              <a:t> </a:t>
            </a:r>
            <a:r>
              <a:rPr lang="en-NZ" sz="1600" b="1" dirty="0" err="1"/>
              <a:t>naʻa</a:t>
            </a:r>
            <a:r>
              <a:rPr lang="en-NZ" sz="1600" b="1" dirty="0"/>
              <a:t> ne </a:t>
            </a:r>
            <a:r>
              <a:rPr lang="en-NZ" sz="1600" b="1" dirty="0" err="1"/>
              <a:t>fai</a:t>
            </a:r>
            <a:r>
              <a:rPr lang="en-NZ" sz="1600" b="1" dirty="0"/>
              <a:t> </a:t>
            </a:r>
            <a:r>
              <a:rPr lang="en-NZ" sz="1600" b="1" dirty="0" err="1"/>
              <a:t>kiate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ʻi</a:t>
            </a:r>
            <a:r>
              <a:rPr lang="en-NZ" sz="1600" b="1" dirty="0"/>
              <a:t> </a:t>
            </a:r>
            <a:r>
              <a:rPr lang="en-NZ" sz="1600" b="1" dirty="0" err="1"/>
              <a:t>heʻene</a:t>
            </a:r>
            <a:r>
              <a:rPr lang="en-NZ" sz="1600" b="1" dirty="0"/>
              <a:t> </a:t>
            </a:r>
            <a:r>
              <a:rPr lang="en-NZ" sz="1600" b="1" dirty="0" err="1"/>
              <a:t>ngaahi</a:t>
            </a:r>
            <a:r>
              <a:rPr lang="en-NZ" sz="1600" b="1" dirty="0"/>
              <a:t> </a:t>
            </a:r>
            <a:r>
              <a:rPr lang="en-NZ" sz="1600" b="1" dirty="0" err="1"/>
              <a:t>tohi</a:t>
            </a:r>
            <a:r>
              <a:rPr lang="en-NZ" sz="1600" b="1" dirty="0"/>
              <a:t>, </a:t>
            </a:r>
            <a:r>
              <a:rPr lang="en-NZ" sz="1600" b="1" dirty="0" err="1"/>
              <a:t>naʻe</a:t>
            </a:r>
            <a:r>
              <a:rPr lang="en-NZ" sz="1600" b="1" dirty="0"/>
              <a:t> </a:t>
            </a:r>
            <a:r>
              <a:rPr lang="en-NZ" sz="1600" b="1" dirty="0" err="1"/>
              <a:t>haʻu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Paula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fakakaukauʻi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</a:t>
            </a:r>
            <a:r>
              <a:rPr lang="en-NZ" sz="1600" b="1" dirty="0" err="1"/>
              <a:t>Maʻake</a:t>
            </a:r>
            <a:r>
              <a:rPr lang="en-NZ" sz="1600" b="1" dirty="0"/>
              <a:t> "</a:t>
            </a:r>
            <a:r>
              <a:rPr lang="en-NZ" sz="1600" b="1" dirty="0" err="1"/>
              <a:t>ʻaonga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ngaue</a:t>
            </a:r>
            <a:r>
              <a:rPr lang="en-NZ" sz="1600" b="1" dirty="0"/>
              <a:t> </a:t>
            </a:r>
            <a:r>
              <a:rPr lang="en-NZ" sz="1600" b="1" dirty="0" err="1"/>
              <a:t>fakafaifekau</a:t>
            </a:r>
            <a:r>
              <a:rPr lang="en-NZ" sz="1600" b="1" dirty="0"/>
              <a:t>," </a:t>
            </a:r>
            <a:r>
              <a:rPr lang="en-NZ" sz="1600" b="1" dirty="0" err="1"/>
              <a:t>ko</a:t>
            </a:r>
            <a:r>
              <a:rPr lang="en-NZ" sz="1600" b="1" dirty="0"/>
              <a:t> ha collaborator </a:t>
            </a:r>
            <a:r>
              <a:rPr lang="en-NZ" sz="1600" b="1" dirty="0" err="1"/>
              <a:t>lelei</a:t>
            </a:r>
            <a:r>
              <a:rPr lang="en-NZ" sz="1600" b="1" dirty="0"/>
              <a:t> (</a:t>
            </a:r>
            <a:r>
              <a:rPr lang="en-NZ" sz="1600" b="1" dirty="0" err="1"/>
              <a:t>Kol</a:t>
            </a:r>
            <a:r>
              <a:rPr lang="en-NZ" sz="1600" b="1" dirty="0"/>
              <a:t>. 4:10; </a:t>
            </a:r>
            <a:r>
              <a:rPr lang="en-NZ" sz="1600" b="1" dirty="0" err="1"/>
              <a:t>Phm</a:t>
            </a:r>
            <a:r>
              <a:rPr lang="en-NZ" sz="1600" b="1" dirty="0"/>
              <a:t>. 24;</a:t>
            </a:r>
            <a:br>
              <a:rPr lang="en-NZ" sz="1600" b="1" dirty="0"/>
            </a:br>
            <a:r>
              <a:rPr lang="en-NZ" sz="1600" b="1" dirty="0"/>
              <a:t>2 </a:t>
            </a:r>
            <a:r>
              <a:rPr lang="en-NZ" sz="1600" b="1" dirty="0" err="1"/>
              <a:t>Timote</a:t>
            </a:r>
            <a:r>
              <a:rPr lang="en-NZ" sz="1600" b="1" dirty="0"/>
              <a:t> 4:11).</a:t>
            </a:r>
          </a:p>
        </p:txBody>
      </p:sp>
      <p:sp>
        <p:nvSpPr>
          <p:cNvPr id="18" name="CuadroTexto 17">
            <a:extLst>
              <a:ext uri="{FF2B5EF4-FFF2-40B4-BE49-F238E27FC236}">
                <a16:creationId xmlns:a16="http://schemas.microsoft.com/office/drawing/2014/main" id="{765406D7-D567-5DF6-7ACC-771665B99285}"/>
              </a:ext>
            </a:extLst>
          </p:cNvPr>
          <p:cNvSpPr txBox="1"/>
          <p:nvPr/>
        </p:nvSpPr>
        <p:spPr>
          <a:xfrm>
            <a:off x="513348" y="6191548"/>
            <a:ext cx="9389523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Mālō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e </a:t>
            </a:r>
            <a:r>
              <a:rPr lang="en-NZ" b="1" dirty="0" err="1"/>
              <a:t>faingamālie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ua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ʻení</a:t>
            </a:r>
            <a:r>
              <a:rPr lang="en-NZ" b="1" dirty="0"/>
              <a:t>, </a:t>
            </a:r>
            <a:r>
              <a:rPr lang="en-NZ" b="1" dirty="0" err="1"/>
              <a:t>ʻe</a:t>
            </a:r>
            <a:r>
              <a:rPr lang="en-NZ" b="1" dirty="0"/>
              <a:t> lava </a:t>
            </a:r>
            <a:r>
              <a:rPr lang="en-NZ" b="1" dirty="0" err="1"/>
              <a:t>ke</a:t>
            </a:r>
            <a:r>
              <a:rPr lang="en-NZ" b="1" dirty="0"/>
              <a:t> tau </a:t>
            </a:r>
            <a:r>
              <a:rPr lang="en-NZ" b="1" dirty="0" err="1"/>
              <a:t>fiefia</a:t>
            </a:r>
            <a:r>
              <a:rPr lang="en-NZ" b="1" dirty="0"/>
              <a:t> he </a:t>
            </a:r>
            <a:r>
              <a:rPr lang="en-NZ" b="1" dirty="0" err="1"/>
              <a:t>ʻahó</a:t>
            </a:r>
            <a:r>
              <a:rPr lang="en-NZ" b="1" dirty="0"/>
              <a:t> </a:t>
            </a:r>
            <a:r>
              <a:rPr lang="en-NZ" b="1" dirty="0" err="1"/>
              <a:t>ni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talanoa</a:t>
            </a:r>
            <a:r>
              <a:rPr lang="en-NZ" b="1" dirty="0"/>
              <a:t> </a:t>
            </a:r>
            <a:r>
              <a:rPr lang="en-NZ" b="1" dirty="0" err="1"/>
              <a:t>fakafiefia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ongoongolelei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Maʻaké</a:t>
            </a:r>
            <a:r>
              <a:rPr lang="en-NZ" b="1" dirty="0"/>
              <a:t>.</a:t>
            </a:r>
          </a:p>
        </p:txBody>
      </p:sp>
      <p:pic>
        <p:nvPicPr>
          <p:cNvPr id="20" name="Imagen 19">
            <a:extLst>
              <a:ext uri="{FF2B5EF4-FFF2-40B4-BE49-F238E27FC236}">
                <a16:creationId xmlns:a16="http://schemas.microsoft.com/office/drawing/2014/main" id="{593471F1-578E-04E3-6C71-38AB3D6AE175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404384" y="3486704"/>
            <a:ext cx="2571928" cy="153768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38100" cap="sq">
            <a:solidFill>
              <a:srgbClr val="C4B4F0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cxnSp>
        <p:nvCxnSpPr>
          <p:cNvPr id="24" name="Conector recto 23">
            <a:extLst>
              <a:ext uri="{FF2B5EF4-FFF2-40B4-BE49-F238E27FC236}">
                <a16:creationId xmlns:a16="http://schemas.microsoft.com/office/drawing/2014/main" id="{07C792F3-ED84-7C0B-76C5-BA649A2B0933}"/>
              </a:ext>
            </a:extLst>
          </p:cNvPr>
          <p:cNvCxnSpPr>
            <a:cxnSpLocks/>
          </p:cNvCxnSpPr>
          <p:nvPr/>
        </p:nvCxnSpPr>
        <p:spPr>
          <a:xfrm>
            <a:off x="0" y="1323751"/>
            <a:ext cx="12192000" cy="19168"/>
          </a:xfrm>
          <a:prstGeom prst="line">
            <a:avLst/>
          </a:prstGeom>
          <a:ln w="57150">
            <a:solidFill>
              <a:srgbClr val="3C2F30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960243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6" presetClass="entr" presetSubtype="37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1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2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1000"/>
                            </p:stCondLst>
                            <p:childTnLst>
                              <p:par>
                                <p:cTn id="5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8" presetID="14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6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9" fill="hold">
                            <p:stCondLst>
                              <p:cond delay="1000"/>
                            </p:stCondLst>
                            <p:childTnLst>
                              <p:par>
                                <p:cTn id="7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/>
      <p:bldP spid="3" grpId="0"/>
      <p:bldP spid="5" grpId="0"/>
      <p:bldP spid="6" grpId="0"/>
      <p:bldP spid="16" grpId="0"/>
      <p:bldP spid="1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A4E443F2-B03D-C2D8-E4ED-3DE29CDA4ECF}"/>
              </a:ext>
            </a:extLst>
          </p:cNvPr>
          <p:cNvSpPr txBox="1"/>
          <p:nvPr/>
        </p:nvSpPr>
        <p:spPr>
          <a:xfrm>
            <a:off x="0" y="2998559"/>
            <a:ext cx="12192000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 contourW="31750">
              <a:bevelT h="25400" prst="softRound"/>
              <a:contourClr>
                <a:srgbClr val="01852A"/>
              </a:contourClr>
            </a:sp3d>
          </a:bodyPr>
          <a:lstStyle/>
          <a:p>
            <a:pPr algn="ctr"/>
            <a:r>
              <a:rPr lang="en-NZ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KO E </a:t>
            </a:r>
            <a:r>
              <a:rPr lang="en-NZ" sz="4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KAMATAʻANGA</a:t>
            </a:r>
            <a:r>
              <a:rPr lang="en-NZ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 </a:t>
            </a:r>
            <a:r>
              <a:rPr lang="en-NZ" sz="4400" b="1" dirty="0" err="1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ʻO</a:t>
            </a:r>
            <a:r>
              <a:rPr lang="en-NZ" sz="4400" b="1" dirty="0">
                <a:ln w="22225">
                  <a:solidFill>
                    <a:schemeClr val="bg1"/>
                  </a:solidFill>
                  <a:prstDash val="solid"/>
                </a:ln>
                <a:solidFill>
                  <a:srgbClr val="B4E7B3"/>
                </a:solidFill>
              </a:rPr>
              <a:t> E ONGOONGOLELEÍ</a:t>
            </a:r>
          </a:p>
        </p:txBody>
      </p:sp>
    </p:spTree>
    <p:extLst>
      <p:ext uri="{BB962C8B-B14F-4D97-AF65-F5344CB8AC3E}">
        <p14:creationId xmlns:p14="http://schemas.microsoft.com/office/powerpoint/2010/main" val="33295613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65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EBE17CCE-3DE7-6572-EE06-280F8B7269B9}"/>
              </a:ext>
            </a:extLst>
          </p:cNvPr>
          <p:cNvSpPr txBox="1"/>
          <p:nvPr/>
        </p:nvSpPr>
        <p:spPr>
          <a:xfrm>
            <a:off x="999102" y="0"/>
            <a:ext cx="6479728" cy="769441"/>
          </a:xfrm>
          <a:prstGeom prst="rect">
            <a:avLst/>
          </a:prstGeom>
          <a:noFill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h="25400" prst="softRound"/>
            </a:sp3d>
          </a:bodyPr>
          <a:lstStyle/>
          <a:p>
            <a:pPr algn="ctr"/>
            <a:r>
              <a:rPr lang="en-NZ" sz="4400" b="1" spc="50" dirty="0">
                <a:ln w="9525" cmpd="sng">
                  <a:solidFill>
                    <a:srgbClr val="FFFF00"/>
                  </a:solidFill>
                  <a:prstDash val="solid"/>
                </a:ln>
                <a:solidFill>
                  <a:srgbClr val="70AD47">
                    <a:tint val="1000"/>
                  </a:srgbClr>
                </a:solidFill>
                <a:effectLst>
                  <a:glow rad="38100">
                    <a:schemeClr val="accent1">
                      <a:alpha val="40000"/>
                    </a:schemeClr>
                  </a:glow>
                  <a:reflection blurRad="6350" stA="55000" endA="300" endPos="45500" dir="5400000" sy="-100000" algn="bl" rotWithShape="0"/>
                </a:effectLst>
              </a:rPr>
              <a:t>KO E TEUTEU</a:t>
            </a: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46CAED4C-E654-3830-A8C1-1968CDB6C913}"/>
              </a:ext>
            </a:extLst>
          </p:cNvPr>
          <p:cNvSpPr txBox="1"/>
          <p:nvPr/>
        </p:nvSpPr>
        <p:spPr>
          <a:xfrm>
            <a:off x="764931" y="630734"/>
            <a:ext cx="6606701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"Pea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pōpoakí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ʻeni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: "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hili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ʻeku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tokotaha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mālohi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ange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ʻiate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aú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,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e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ngaahi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meʻa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hono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senitolo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ʻoku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ʻikai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u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taau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ke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tulolo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hifo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ʻo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haʻi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 1:7)</a:t>
            </a:r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05B48488-2666-2131-79C3-4125546C748F}"/>
              </a:ext>
            </a:extLst>
          </p:cNvPr>
          <p:cNvSpPr txBox="1"/>
          <p:nvPr/>
        </p:nvSpPr>
        <p:spPr>
          <a:xfrm>
            <a:off x="160420" y="1821474"/>
            <a:ext cx="721121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Maʻake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fakafeʻiloaki</a:t>
            </a:r>
            <a:r>
              <a:rPr lang="en-NZ" b="1" dirty="0"/>
              <a:t> </a:t>
            </a:r>
            <a:r>
              <a:rPr lang="en-NZ" b="1" dirty="0" err="1"/>
              <a:t>kitautolu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</a:t>
            </a:r>
            <a:r>
              <a:rPr lang="en-NZ" b="1" dirty="0" err="1"/>
              <a:t>teuteuʻi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fononga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ʻAlo</a:t>
            </a:r>
            <a:r>
              <a:rPr lang="en-NZ" b="1" dirty="0"/>
              <a:t> (Mk. 1:1-2; Malakai 3:1).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fononga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ngaahi</a:t>
            </a:r>
            <a:r>
              <a:rPr lang="en-NZ" b="1" dirty="0"/>
              <a:t> </a:t>
            </a:r>
            <a:r>
              <a:rPr lang="en-NZ" b="1" dirty="0" err="1"/>
              <a:t>fakamaauʻanga</a:t>
            </a:r>
            <a:r>
              <a:rPr lang="en-NZ" b="1" dirty="0"/>
              <a:t> </a:t>
            </a:r>
            <a:r>
              <a:rPr lang="en-NZ" b="1" dirty="0" err="1"/>
              <a:t>fakalangi</a:t>
            </a:r>
            <a:r>
              <a:rPr lang="en-NZ" b="1" dirty="0"/>
              <a:t>, pea </a:t>
            </a:r>
            <a:r>
              <a:rPr lang="en-NZ" b="1" dirty="0" err="1"/>
              <a:t>te</a:t>
            </a:r>
            <a:r>
              <a:rPr lang="en-NZ" b="1" dirty="0"/>
              <a:t> ne </a:t>
            </a:r>
            <a:r>
              <a:rPr lang="en-NZ" b="1" dirty="0" err="1"/>
              <a:t>ʻave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Sisu</a:t>
            </a:r>
            <a:r>
              <a:rPr lang="en-NZ" b="1" dirty="0"/>
              <a:t> </a:t>
            </a:r>
            <a:r>
              <a:rPr lang="en-NZ" b="1" dirty="0" err="1"/>
              <a:t>Kalaisi</a:t>
            </a:r>
            <a:r>
              <a:rPr lang="en-NZ" b="1" dirty="0"/>
              <a:t> </a:t>
            </a:r>
            <a:r>
              <a:rPr lang="en-NZ" b="1" dirty="0" err="1"/>
              <a:t>ki</a:t>
            </a:r>
            <a:r>
              <a:rPr lang="en-NZ" b="1" dirty="0"/>
              <a:t> he </a:t>
            </a:r>
            <a:r>
              <a:rPr lang="en-NZ" b="1" dirty="0" err="1"/>
              <a:t>kolosi</a:t>
            </a:r>
            <a:r>
              <a:rPr lang="en-NZ" b="1" dirty="0"/>
              <a:t>, </a:t>
            </a:r>
            <a:r>
              <a:rPr lang="en-NZ" b="1" dirty="0" err="1"/>
              <a:t>ke</a:t>
            </a:r>
            <a:r>
              <a:rPr lang="en-NZ" b="1" dirty="0"/>
              <a:t> toe </a:t>
            </a:r>
            <a:r>
              <a:rPr lang="en-NZ" b="1" dirty="0" err="1"/>
              <a:t>tali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Langi (</a:t>
            </a:r>
            <a:r>
              <a:rPr lang="en-NZ" b="1" dirty="0" err="1"/>
              <a:t>Maʻake</a:t>
            </a:r>
            <a:r>
              <a:rPr lang="en-NZ" b="1" dirty="0"/>
              <a:t> 16:19).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86D2ABAE-FBA6-393D-A61C-74C8D355655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21132540"/>
              </p:ext>
            </p:extLst>
          </p:nvPr>
        </p:nvGraphicFramePr>
        <p:xfrm>
          <a:off x="7478830" y="104799"/>
          <a:ext cx="4552750" cy="43516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uadroTexto 4">
            <a:extLst>
              <a:ext uri="{FF2B5EF4-FFF2-40B4-BE49-F238E27FC236}">
                <a16:creationId xmlns:a16="http://schemas.microsoft.com/office/drawing/2014/main" id="{000DEF1D-CE7F-89D2-E7D1-2003ACA9C486}"/>
              </a:ext>
            </a:extLst>
          </p:cNvPr>
          <p:cNvSpPr txBox="1"/>
          <p:nvPr/>
        </p:nvSpPr>
        <p:spPr>
          <a:xfrm>
            <a:off x="5717263" y="4350835"/>
            <a:ext cx="6479727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Kimuʻa</a:t>
            </a:r>
            <a:r>
              <a:rPr lang="en-NZ" b="1" dirty="0"/>
              <a:t> pea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Sisu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fononga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moʻui</a:t>
            </a:r>
            <a:r>
              <a:rPr lang="en-NZ" b="1" dirty="0"/>
              <a:t> </a:t>
            </a:r>
            <a:r>
              <a:rPr lang="en-NZ" b="1" dirty="0" err="1"/>
              <a:t>maʻatautolu</a:t>
            </a:r>
            <a:r>
              <a:rPr lang="en-NZ" b="1" dirty="0"/>
              <a:t>, </a:t>
            </a:r>
            <a:r>
              <a:rPr lang="en-NZ" b="1" dirty="0" err="1"/>
              <a:t>naʻe</a:t>
            </a:r>
            <a:r>
              <a:rPr lang="en-NZ" b="1" dirty="0"/>
              <a:t> </a:t>
            </a:r>
            <a:r>
              <a:rPr lang="en-NZ" b="1" dirty="0" err="1"/>
              <a:t>teuteuʻi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e </a:t>
            </a:r>
            <a:r>
              <a:rPr lang="en-NZ" b="1" dirty="0" err="1"/>
              <a:t>loto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kakai</a:t>
            </a:r>
            <a:r>
              <a:rPr lang="en-NZ" b="1" dirty="0"/>
              <a:t> </a:t>
            </a:r>
            <a:r>
              <a:rPr lang="en-NZ" b="1" dirty="0" err="1"/>
              <a:t>ʻaki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fakahinohinoʻi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fakatomala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fakaafeʻi</a:t>
            </a:r>
            <a:r>
              <a:rPr lang="en-NZ" b="1" dirty="0"/>
              <a:t> </a:t>
            </a:r>
            <a:r>
              <a:rPr lang="en-NZ" b="1" dirty="0" err="1"/>
              <a:t>kinautolu</a:t>
            </a:r>
            <a:r>
              <a:rPr lang="en-NZ" b="1" dirty="0"/>
              <a:t> </a:t>
            </a: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nau</a:t>
            </a:r>
            <a:r>
              <a:rPr lang="en-NZ" b="1" dirty="0"/>
              <a:t> </a:t>
            </a:r>
            <a:r>
              <a:rPr lang="en-NZ" b="1" dirty="0" err="1"/>
              <a:t>papitaiso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1:4-6).</a:t>
            </a:r>
          </a:p>
        </p:txBody>
      </p:sp>
      <p:pic>
        <p:nvPicPr>
          <p:cNvPr id="11" name="Imagen 10" descr="Un grupo de personas en frente de agua&#10;&#10;Descripción generada automáticamente con confianza media">
            <a:extLst>
              <a:ext uri="{FF2B5EF4-FFF2-40B4-BE49-F238E27FC236}">
                <a16:creationId xmlns:a16="http://schemas.microsoft.com/office/drawing/2014/main" id="{8D45DE79-3BD9-3C57-AE39-8B53387A6D9D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-1022" y="4194884"/>
            <a:ext cx="2258447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3" name="Imagen 12" descr="Grupo de personas junto a un cuerpo de agua&#10;&#10;Descripción generada automáticamente">
            <a:extLst>
              <a:ext uri="{FF2B5EF4-FFF2-40B4-BE49-F238E27FC236}">
                <a16:creationId xmlns:a16="http://schemas.microsoft.com/office/drawing/2014/main" id="{BF5F779C-0A9F-E0D3-CD13-880C492B04E5}"/>
              </a:ext>
            </a:extLst>
          </p:cNvPr>
          <p:cNvPicPr>
            <a:picLocks noChangeAspect="1"/>
          </p:cNvPicPr>
          <p:nvPr/>
        </p:nvPicPr>
        <p:blipFill rotWithShape="1">
          <a:blip r:embed="rId9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24321" y="4194884"/>
            <a:ext cx="176504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5" name="Imagen 14" descr="Dibujo de una persona&#10;&#10;Descripción generada automáticamente con confianza baja">
            <a:extLst>
              <a:ext uri="{FF2B5EF4-FFF2-40B4-BE49-F238E27FC236}">
                <a16:creationId xmlns:a16="http://schemas.microsoft.com/office/drawing/2014/main" id="{24978C6A-687A-FEE7-C505-790B741ADC54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756259" y="4194884"/>
            <a:ext cx="2094932" cy="247141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17" name="Imagen 16" descr="Imagen que contiene animal&#10;&#10;Descripción generada automáticamente">
            <a:extLst>
              <a:ext uri="{FF2B5EF4-FFF2-40B4-BE49-F238E27FC236}">
                <a16:creationId xmlns:a16="http://schemas.microsoft.com/office/drawing/2014/main" id="{1A4BC968-06DE-3662-B41A-5936712BCF97}"/>
              </a:ext>
            </a:extLst>
          </p:cNvPr>
          <p:cNvPicPr>
            <a:picLocks noChangeAspect="1"/>
          </p:cNvPicPr>
          <p:nvPr/>
        </p:nvPicPr>
        <p:blipFill>
          <a:blip r:embed="rId11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5653" y="93588"/>
            <a:ext cx="933449" cy="1656544"/>
          </a:xfrm>
          <a:prstGeom prst="rect">
            <a:avLst/>
          </a:prstGeom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</p:pic>
      <p:sp>
        <p:nvSpPr>
          <p:cNvPr id="6" name="CuadroTexto 5">
            <a:extLst>
              <a:ext uri="{FF2B5EF4-FFF2-40B4-BE49-F238E27FC236}">
                <a16:creationId xmlns:a16="http://schemas.microsoft.com/office/drawing/2014/main" id="{D3F2C0D6-F7BC-9C1D-6BF3-DC363931E687}"/>
              </a:ext>
            </a:extLst>
          </p:cNvPr>
          <p:cNvSpPr txBox="1"/>
          <p:nvPr/>
        </p:nvSpPr>
        <p:spPr>
          <a:xfrm>
            <a:off x="160420" y="3377680"/>
            <a:ext cx="698333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Ke</a:t>
            </a:r>
            <a:r>
              <a:rPr lang="en-NZ" b="1" dirty="0"/>
              <a:t> </a:t>
            </a:r>
            <a:r>
              <a:rPr lang="en-NZ" b="1" dirty="0" err="1"/>
              <a:t>teuteu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ʻeni</a:t>
            </a:r>
            <a:r>
              <a:rPr lang="en-NZ" b="1" dirty="0"/>
              <a:t>,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fili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Sione</a:t>
            </a:r>
            <a:r>
              <a:rPr lang="en-NZ" b="1" dirty="0"/>
              <a:t> </a:t>
            </a:r>
            <a:r>
              <a:rPr lang="en-NZ" b="1" dirty="0" err="1"/>
              <a:t>Papitaiso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e "</a:t>
            </a:r>
            <a:r>
              <a:rPr lang="en-NZ" b="1" dirty="0" err="1"/>
              <a:t>leʻo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tangi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he </a:t>
            </a:r>
            <a:r>
              <a:rPr lang="en-NZ" b="1" dirty="0" err="1"/>
              <a:t>toafa</a:t>
            </a:r>
            <a:r>
              <a:rPr lang="en-NZ" b="1" dirty="0"/>
              <a:t>" (Mk. 1:3; Is. 40:3).</a:t>
            </a:r>
          </a:p>
        </p:txBody>
      </p:sp>
      <p:sp>
        <p:nvSpPr>
          <p:cNvPr id="10" name="CuadroTexto 9">
            <a:extLst>
              <a:ext uri="{FF2B5EF4-FFF2-40B4-BE49-F238E27FC236}">
                <a16:creationId xmlns:a16="http://schemas.microsoft.com/office/drawing/2014/main" id="{F23E28F4-36E1-505C-1D15-9B86F65382B5}"/>
              </a:ext>
            </a:extLst>
          </p:cNvPr>
          <p:cNvSpPr txBox="1"/>
          <p:nvPr/>
        </p:nvSpPr>
        <p:spPr>
          <a:xfrm>
            <a:off x="5697758" y="5693268"/>
            <a:ext cx="6494242" cy="10772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Naʻá</a:t>
            </a:r>
            <a:r>
              <a:rPr lang="en-NZ" sz="1600" b="1" dirty="0"/>
              <a:t> Ne </a:t>
            </a:r>
            <a:r>
              <a:rPr lang="en-NZ" sz="1600" b="1" dirty="0" err="1"/>
              <a:t>teuteuʻi</a:t>
            </a:r>
            <a:r>
              <a:rPr lang="en-NZ" sz="1600" b="1" dirty="0"/>
              <a:t> </a:t>
            </a:r>
            <a:r>
              <a:rPr lang="en-NZ" sz="1600" b="1" dirty="0" err="1"/>
              <a:t>kinautolu</a:t>
            </a:r>
            <a:r>
              <a:rPr lang="en-NZ" sz="1600" b="1" dirty="0"/>
              <a:t> </a:t>
            </a:r>
            <a:r>
              <a:rPr lang="en-NZ" sz="1600" b="1" dirty="0" err="1"/>
              <a:t>ke</a:t>
            </a:r>
            <a:r>
              <a:rPr lang="en-NZ" sz="1600" b="1" dirty="0"/>
              <a:t> </a:t>
            </a:r>
            <a:r>
              <a:rPr lang="en-NZ" sz="1600" b="1" dirty="0" err="1"/>
              <a:t>nau</a:t>
            </a:r>
            <a:r>
              <a:rPr lang="en-NZ" sz="1600" b="1" dirty="0"/>
              <a:t> </a:t>
            </a:r>
            <a:r>
              <a:rPr lang="en-NZ" sz="1600" b="1" dirty="0" err="1"/>
              <a:t>tali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ʻAlo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ʻOtuá</a:t>
            </a:r>
            <a:r>
              <a:rPr lang="en-NZ" sz="1600" b="1" dirty="0"/>
              <a:t>: </a:t>
            </a:r>
            <a:r>
              <a:rPr lang="en-NZ" sz="1600" b="1" dirty="0" err="1"/>
              <a:t>ʻo</a:t>
            </a:r>
            <a:r>
              <a:rPr lang="en-NZ" sz="1600" b="1" dirty="0"/>
              <a:t> </a:t>
            </a:r>
            <a:r>
              <a:rPr lang="en-NZ" sz="1600" b="1" dirty="0" err="1"/>
              <a:t>mālohi</a:t>
            </a:r>
            <a:r>
              <a:rPr lang="en-NZ" sz="1600" b="1" dirty="0"/>
              <a:t> </a:t>
            </a:r>
            <a:r>
              <a:rPr lang="en-NZ" sz="1600" b="1" dirty="0" err="1"/>
              <a:t>ange</a:t>
            </a:r>
            <a:r>
              <a:rPr lang="en-NZ" sz="1600" b="1" dirty="0"/>
              <a:t> </a:t>
            </a:r>
            <a:r>
              <a:rPr lang="en-NZ" sz="1600" b="1" dirty="0" err="1"/>
              <a:t>ʻia</a:t>
            </a:r>
            <a:r>
              <a:rPr lang="en-NZ" sz="1600" b="1" dirty="0"/>
              <a:t> </a:t>
            </a:r>
            <a:r>
              <a:rPr lang="en-NZ" sz="1600" b="1" dirty="0" err="1"/>
              <a:t>Sione</a:t>
            </a:r>
            <a:r>
              <a:rPr lang="en-NZ" sz="1600" b="1" dirty="0"/>
              <a:t> </a:t>
            </a:r>
            <a:r>
              <a:rPr lang="en-NZ" sz="1600" b="1" dirty="0" err="1"/>
              <a:t>tonu</a:t>
            </a:r>
            <a:r>
              <a:rPr lang="en-NZ" sz="1600" b="1" dirty="0"/>
              <a:t>; </a:t>
            </a:r>
            <a:r>
              <a:rPr lang="en-NZ" sz="1600" b="1" dirty="0" err="1"/>
              <a:t>moʻui</a:t>
            </a:r>
            <a:r>
              <a:rPr lang="en-NZ" sz="1600" b="1" dirty="0"/>
              <a:t> </a:t>
            </a:r>
            <a:r>
              <a:rPr lang="en-NZ" sz="1600" b="1" dirty="0" err="1"/>
              <a:t>taau</a:t>
            </a:r>
            <a:r>
              <a:rPr lang="en-NZ" sz="1600" b="1" dirty="0"/>
              <a:t> </a:t>
            </a:r>
            <a:r>
              <a:rPr lang="en-NZ" sz="1600" b="1" dirty="0" err="1"/>
              <a:t>ange</a:t>
            </a:r>
            <a:r>
              <a:rPr lang="en-NZ" sz="1600" b="1" dirty="0"/>
              <a:t>; pea </a:t>
            </a:r>
            <a:r>
              <a:rPr lang="en-NZ" sz="1600" b="1" dirty="0" err="1"/>
              <a:t>te</a:t>
            </a:r>
            <a:r>
              <a:rPr lang="en-NZ" sz="1600" b="1" dirty="0"/>
              <a:t> ne </a:t>
            </a:r>
            <a:r>
              <a:rPr lang="en-NZ" sz="1600" b="1" dirty="0" err="1"/>
              <a:t>fai</a:t>
            </a:r>
            <a:r>
              <a:rPr lang="en-NZ" sz="1600" b="1" dirty="0"/>
              <a:t> </a:t>
            </a:r>
            <a:r>
              <a:rPr lang="en-NZ" sz="1600" b="1" dirty="0" err="1"/>
              <a:t>papitaiso</a:t>
            </a:r>
            <a:r>
              <a:rPr lang="en-NZ" sz="1600" b="1" dirty="0"/>
              <a:t> </a:t>
            </a:r>
            <a:r>
              <a:rPr lang="en-NZ" sz="1600" b="1" dirty="0" err="1"/>
              <a:t>ʻaki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papitaiso</a:t>
            </a:r>
            <a:r>
              <a:rPr lang="en-NZ" sz="1600" b="1" dirty="0"/>
              <a:t> </a:t>
            </a:r>
            <a:r>
              <a:rPr lang="en-NZ" sz="1600" b="1" dirty="0" err="1"/>
              <a:t>ʻoku</a:t>
            </a:r>
            <a:r>
              <a:rPr lang="en-NZ" sz="1600" b="1" dirty="0"/>
              <a:t> </a:t>
            </a:r>
            <a:r>
              <a:rPr lang="en-NZ" sz="1600" b="1" dirty="0" err="1"/>
              <a:t>ola</a:t>
            </a:r>
            <a:r>
              <a:rPr lang="en-NZ" sz="1600" b="1" dirty="0"/>
              <a:t> </a:t>
            </a:r>
            <a:r>
              <a:rPr lang="en-NZ" sz="1600" b="1" dirty="0" err="1"/>
              <a:t>lelei</a:t>
            </a:r>
            <a:r>
              <a:rPr lang="en-NZ" sz="1600" b="1" dirty="0"/>
              <a:t> </a:t>
            </a:r>
            <a:r>
              <a:rPr lang="en-NZ" sz="1600" b="1" dirty="0" err="1"/>
              <a:t>angé</a:t>
            </a:r>
            <a:r>
              <a:rPr lang="en-NZ" sz="1600" b="1" dirty="0"/>
              <a:t> (</a:t>
            </a:r>
            <a:r>
              <a:rPr lang="en-NZ" sz="1600" b="1" dirty="0" err="1"/>
              <a:t>Maʻake</a:t>
            </a:r>
            <a:r>
              <a:rPr lang="en-NZ" sz="1600" b="1" dirty="0"/>
              <a:t> 1:7-8).</a:t>
            </a:r>
          </a:p>
        </p:txBody>
      </p:sp>
    </p:spTree>
    <p:extLst>
      <p:ext uri="{BB962C8B-B14F-4D97-AF65-F5344CB8AC3E}">
        <p14:creationId xmlns:p14="http://schemas.microsoft.com/office/powerpoint/2010/main" val="1361310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2">
                                            <p:graphicEl>
                                              <a:dgm id="{9B205E44-2C78-4E4E-8830-0B68EA3440A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2">
                                            <p:graphicEl>
                                              <a:dgm id="{FED9ACFD-97FF-401C-8564-E7D0601925C6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5" dur="500"/>
                                        <p:tgtEl>
                                          <p:spTgt spid="2">
                                            <p:graphicEl>
                                              <a:dgm id="{75FC1112-7464-4D47-B6D4-189E733DDFA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000"/>
                            </p:stCondLst>
                            <p:childTnLst>
                              <p:par>
                                <p:cTn id="37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9" dur="500"/>
                                        <p:tgtEl>
                                          <p:spTgt spid="2">
                                            <p:graphicEl>
                                              <a:dgm id="{DE843EAD-DEE0-4C85-8D6A-19A036C9CBD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2" dur="500"/>
                                        <p:tgtEl>
                                          <p:spTgt spid="2">
                                            <p:graphicEl>
                                              <a:dgm id="{7ACFE278-CA05-4F88-AE25-07AF7ECF2CF3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500"/>
                            </p:stCondLst>
                            <p:childTnLst>
                              <p:par>
                                <p:cTn id="4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6" dur="500"/>
                                        <p:tgtEl>
                                          <p:spTgt spid="2">
                                            <p:graphicEl>
                                              <a:dgm id="{F9D65B62-54AE-45DD-ACB8-83A6CECB680A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22" presetClass="entr" presetSubtype="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2">
                                            <p:graphicEl>
                                              <a:dgm id="{4FE26ACA-0EB8-4E7C-A13D-71B8F9E2E40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2000"/>
                            </p:stCondLst>
                            <p:childTnLst>
                              <p:par>
                                <p:cTn id="5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3" dur="500"/>
                                        <p:tgtEl>
                                          <p:spTgt spid="2">
                                            <p:graphicEl>
                                              <a:dgm id="{3FCDDA1D-473C-418D-9EF4-DCA720F340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00"/>
                                        <p:tgtEl>
                                          <p:spTgt spid="2">
                                            <p:graphicEl>
                                              <a:dgm id="{5555A1BA-5342-4E0B-9E40-01704C9F8CB1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7" fill="hold">
                            <p:stCondLst>
                              <p:cond delay="2500"/>
                            </p:stCondLst>
                            <p:childTnLst>
                              <p:par>
                                <p:cTn id="58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0" dur="500"/>
                                        <p:tgtEl>
                                          <p:spTgt spid="2">
                                            <p:graphicEl>
                                              <a:dgm id="{12F54906-35E5-4641-A763-8B583D19A4BB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1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E267E3EB-69E3-4E3D-9EBA-01B781C697A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3000"/>
                            </p:stCondLst>
                            <p:childTnLst>
                              <p:par>
                                <p:cTn id="6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900" decel="100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6" fill="hold">
                            <p:stCondLst>
                              <p:cond delay="1000"/>
                            </p:stCondLst>
                            <p:childTnLst>
                              <p:par>
                                <p:cTn id="77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9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900" decel="100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9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2" fill="hold">
                      <p:stCondLst>
                        <p:cond delay="indefinite"/>
                      </p:stCondLst>
                      <p:childTnLst>
                        <p:par>
                          <p:cTn id="93" fill="hold">
                            <p:stCondLst>
                              <p:cond delay="0"/>
                            </p:stCondLst>
                            <p:childTnLst>
                              <p:par>
                                <p:cTn id="94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8" dur="900" decel="100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0" fill="hold">
                            <p:stCondLst>
                              <p:cond delay="1000"/>
                            </p:stCondLst>
                            <p:childTnLst>
                              <p:par>
                                <p:cTn id="101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3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  <p:bldP spid="8" grpId="0"/>
      <p:bldGraphic spid="2" grpId="0" uiExpand="1">
        <p:bldSub>
          <a:bldDgm bld="one"/>
        </p:bldSub>
      </p:bldGraphic>
      <p:bldP spid="5" grpId="0"/>
      <p:bldP spid="6" grpId="0"/>
      <p:bldP spid="10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hqprint">
            <a:alphaModFix amt="91000"/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uadroTexto 2">
            <a:extLst>
              <a:ext uri="{FF2B5EF4-FFF2-40B4-BE49-F238E27FC236}">
                <a16:creationId xmlns:a16="http://schemas.microsoft.com/office/drawing/2014/main" id="{02AD5165-4A43-8646-514D-EC7C67EFED7B}"/>
              </a:ext>
            </a:extLst>
          </p:cNvPr>
          <p:cNvSpPr txBox="1"/>
          <p:nvPr/>
        </p:nvSpPr>
        <p:spPr>
          <a:xfrm>
            <a:off x="0" y="0"/>
            <a:ext cx="7789333" cy="76944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NZ" sz="4400" b="1" spc="600" dirty="0">
                <a:ln w="10160">
                  <a:solidFill>
                    <a:schemeClr val="accent5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38100" dist="22860" dir="5400000" algn="tl" rotWithShape="0">
                    <a:srgbClr val="000000">
                      <a:alpha val="88000"/>
                    </a:srgbClr>
                  </a:outerShdw>
                </a:effectLst>
              </a:rPr>
              <a:t>KO E PAPITAISÓ</a:t>
            </a:r>
          </a:p>
        </p:txBody>
      </p:sp>
      <p:sp>
        <p:nvSpPr>
          <p:cNvPr id="5" name="CuadroTexto 4">
            <a:extLst>
              <a:ext uri="{FF2B5EF4-FFF2-40B4-BE49-F238E27FC236}">
                <a16:creationId xmlns:a16="http://schemas.microsoft.com/office/drawing/2014/main" id="{4E0AED1E-8ACB-A44D-2956-144598EFBB11}"/>
              </a:ext>
            </a:extLst>
          </p:cNvPr>
          <p:cNvSpPr txBox="1"/>
          <p:nvPr/>
        </p:nvSpPr>
        <p:spPr>
          <a:xfrm>
            <a:off x="67377" y="669902"/>
            <a:ext cx="7672577" cy="646331"/>
          </a:xfrm>
          <a:prstGeom prst="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ctr"/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"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he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taimi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ko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iá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haʻu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ʻa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Sīsū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mei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Nāsaleti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Kāleli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pea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naʻe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papitaiso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ia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Sione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ʻi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Soatani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" (</a:t>
            </a:r>
            <a:r>
              <a:rPr lang="en-NZ" b="1" dirty="0" err="1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Maʻake</a:t>
            </a:r>
            <a:r>
              <a:rPr lang="en-NZ" b="1" dirty="0">
                <a:solidFill>
                  <a:schemeClr val="accent6">
                    <a:lumMod val="50000"/>
                  </a:schemeClr>
                </a:solidFill>
                <a:latin typeface="Comic Sans MS" panose="030F0702030302020204" pitchFamily="66" charset="0"/>
              </a:rPr>
              <a:t> 1:9)</a:t>
            </a: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A7DD173B-A41A-F48D-7FBC-D57B695550BB}"/>
              </a:ext>
            </a:extLst>
          </p:cNvPr>
          <p:cNvSpPr txBox="1"/>
          <p:nvPr/>
        </p:nvSpPr>
        <p:spPr>
          <a:xfrm>
            <a:off x="58378" y="1470617"/>
            <a:ext cx="773995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kamata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</a:t>
            </a:r>
            <a:r>
              <a:rPr lang="en-NZ" b="1" dirty="0" err="1"/>
              <a:t>Sisu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fononga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ha </a:t>
            </a:r>
            <a:r>
              <a:rPr lang="en-NZ" b="1" dirty="0" err="1"/>
              <a:t>founga</a:t>
            </a:r>
            <a:r>
              <a:rPr lang="en-NZ" b="1" dirty="0"/>
              <a:t> </a:t>
            </a:r>
            <a:r>
              <a:rPr lang="en-NZ" b="1" dirty="0" err="1"/>
              <a:t>fakaofo</a:t>
            </a:r>
            <a:r>
              <a:rPr lang="en-NZ" b="1" dirty="0"/>
              <a:t>: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foaki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ʻOtua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Tamai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ʻAlo</a:t>
            </a:r>
            <a:r>
              <a:rPr lang="en-NZ" b="1" dirty="0"/>
              <a:t>, pea </a:t>
            </a:r>
            <a:r>
              <a:rPr lang="en-NZ" b="1" dirty="0" err="1"/>
              <a:t>ʻoku</a:t>
            </a:r>
            <a:r>
              <a:rPr lang="en-NZ" b="1" dirty="0"/>
              <a:t> </a:t>
            </a:r>
            <a:r>
              <a:rPr lang="en-NZ" b="1" dirty="0" err="1"/>
              <a:t>fakaha</a:t>
            </a:r>
            <a:r>
              <a:rPr lang="en-NZ" b="1" dirty="0"/>
              <a:t> </a:t>
            </a:r>
            <a:r>
              <a:rPr lang="en-NZ" b="1" dirty="0" err="1"/>
              <a:t>ʻe</a:t>
            </a:r>
            <a:r>
              <a:rPr lang="en-NZ" b="1" dirty="0"/>
              <a:t> he </a:t>
            </a:r>
            <a:r>
              <a:rPr lang="en-NZ" b="1" dirty="0" err="1"/>
              <a:t>Laumalie</a:t>
            </a:r>
            <a:r>
              <a:rPr lang="en-NZ" b="1" dirty="0"/>
              <a:t> </a:t>
            </a:r>
            <a:r>
              <a:rPr lang="en-NZ" b="1" dirty="0" err="1"/>
              <a:t>Maʻoniʻoni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ʻene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ai</a:t>
            </a:r>
            <a:r>
              <a:rPr lang="en-NZ" b="1" dirty="0"/>
              <a:t> </a:t>
            </a:r>
            <a:r>
              <a:rPr lang="en-NZ" b="1" dirty="0" err="1"/>
              <a:t>ʻi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fotunga</a:t>
            </a:r>
            <a:r>
              <a:rPr lang="en-NZ" b="1" dirty="0"/>
              <a:t> </a:t>
            </a:r>
            <a:r>
              <a:rPr lang="en-NZ" b="1" dirty="0" err="1"/>
              <a:t>fakaesino</a:t>
            </a:r>
            <a:r>
              <a:rPr lang="en-NZ" b="1" dirty="0"/>
              <a:t> (</a:t>
            </a:r>
            <a:r>
              <a:rPr lang="en-NZ" b="1" dirty="0" err="1"/>
              <a:t>Maʻake</a:t>
            </a:r>
            <a:r>
              <a:rPr lang="en-NZ" b="1" dirty="0"/>
              <a:t> 1:10-11). </a:t>
            </a:r>
            <a:r>
              <a:rPr lang="en-NZ" b="1" dirty="0" err="1"/>
              <a:t>Talu</a:t>
            </a:r>
            <a:r>
              <a:rPr lang="en-NZ" b="1" dirty="0"/>
              <a:t> </a:t>
            </a:r>
            <a:r>
              <a:rPr lang="en-NZ" b="1" dirty="0" err="1"/>
              <a:t>mei</a:t>
            </a:r>
            <a:r>
              <a:rPr lang="en-NZ" b="1" dirty="0"/>
              <a:t> he </a:t>
            </a:r>
            <a:r>
              <a:rPr lang="en-NZ" b="1" dirty="0" err="1"/>
              <a:t>kamataʻangá</a:t>
            </a:r>
            <a:r>
              <a:rPr lang="en-NZ" b="1" dirty="0"/>
              <a:t> </a:t>
            </a:r>
            <a:r>
              <a:rPr lang="en-NZ" b="1" dirty="0" err="1"/>
              <a:t>mo</a:t>
            </a:r>
            <a:r>
              <a:rPr lang="en-NZ" b="1" dirty="0"/>
              <a:t> </a:t>
            </a:r>
            <a:r>
              <a:rPr lang="en-NZ" b="1" dirty="0" err="1"/>
              <a:t>hono</a:t>
            </a:r>
            <a:r>
              <a:rPr lang="en-NZ" b="1" dirty="0"/>
              <a:t> </a:t>
            </a:r>
            <a:r>
              <a:rPr lang="en-NZ" b="1" dirty="0" err="1"/>
              <a:t>fokotuʻu</a:t>
            </a:r>
            <a:r>
              <a:rPr lang="en-NZ" b="1" dirty="0"/>
              <a:t> </a:t>
            </a:r>
            <a:r>
              <a:rPr lang="en-NZ" b="1" dirty="0" err="1"/>
              <a:t>ʻa</a:t>
            </a:r>
            <a:r>
              <a:rPr lang="en-NZ" b="1" dirty="0"/>
              <a:t> </a:t>
            </a:r>
            <a:r>
              <a:rPr lang="en-NZ" b="1" dirty="0" err="1"/>
              <a:t>Sīsū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fakalangi</a:t>
            </a:r>
            <a:r>
              <a:rPr lang="en-NZ" b="1" dirty="0"/>
              <a:t>, </a:t>
            </a:r>
            <a:r>
              <a:rPr lang="en-NZ" b="1" dirty="0" err="1"/>
              <a:t>ko</a:t>
            </a:r>
            <a:r>
              <a:rPr lang="en-NZ" b="1" dirty="0"/>
              <a:t> e </a:t>
            </a:r>
            <a:r>
              <a:rPr lang="en-NZ" b="1" dirty="0" err="1"/>
              <a:t>ʻAlo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ʻOtuá</a:t>
            </a:r>
            <a:r>
              <a:rPr lang="en-NZ" b="1" dirty="0"/>
              <a:t>. </a:t>
            </a:r>
            <a:r>
              <a:rPr lang="en-NZ" b="1" dirty="0" err="1"/>
              <a:t>Ka</a:t>
            </a:r>
            <a:r>
              <a:rPr lang="en-NZ" b="1" dirty="0"/>
              <a:t> </a:t>
            </a:r>
            <a:r>
              <a:rPr lang="en-NZ" b="1" dirty="0" err="1"/>
              <a:t>ʻoku</a:t>
            </a:r>
            <a:r>
              <a:rPr lang="en-NZ" b="1" dirty="0"/>
              <a:t> toe </a:t>
            </a:r>
            <a:r>
              <a:rPr lang="en-NZ" b="1" dirty="0" err="1"/>
              <a:t>ʻoatu</a:t>
            </a:r>
            <a:r>
              <a:rPr lang="en-NZ" b="1" dirty="0"/>
              <a:t> </a:t>
            </a:r>
            <a:r>
              <a:rPr lang="en-NZ" b="1" dirty="0" err="1"/>
              <a:t>foki</a:t>
            </a:r>
            <a:r>
              <a:rPr lang="en-NZ" b="1" dirty="0"/>
              <a:t> </a:t>
            </a:r>
            <a:r>
              <a:rPr lang="en-NZ" b="1" dirty="0" err="1"/>
              <a:t>ia</a:t>
            </a:r>
            <a:r>
              <a:rPr lang="en-NZ" b="1" dirty="0"/>
              <a:t> </a:t>
            </a:r>
            <a:r>
              <a:rPr lang="en-NZ" b="1" dirty="0" err="1"/>
              <a:t>ko</a:t>
            </a:r>
            <a:r>
              <a:rPr lang="en-NZ" b="1" dirty="0"/>
              <a:t> ha </a:t>
            </a:r>
            <a:r>
              <a:rPr lang="en-NZ" b="1" dirty="0" err="1"/>
              <a:t>tokotaha</a:t>
            </a:r>
            <a:r>
              <a:rPr lang="en-NZ" b="1" dirty="0"/>
              <a:t> </a:t>
            </a:r>
            <a:r>
              <a:rPr lang="en-NZ" b="1" dirty="0" err="1"/>
              <a:t>ʻo</a:t>
            </a:r>
            <a:r>
              <a:rPr lang="en-NZ" b="1" dirty="0"/>
              <a:t> e </a:t>
            </a:r>
            <a:r>
              <a:rPr lang="en-NZ" b="1" dirty="0" err="1"/>
              <a:t>tangata</a:t>
            </a:r>
            <a:r>
              <a:rPr lang="en-NZ" b="1" dirty="0"/>
              <a:t>:</a:t>
            </a:r>
          </a:p>
        </p:txBody>
      </p:sp>
      <p:graphicFrame>
        <p:nvGraphicFramePr>
          <p:cNvPr id="2" name="Diagrama 1">
            <a:extLst>
              <a:ext uri="{FF2B5EF4-FFF2-40B4-BE49-F238E27FC236}">
                <a16:creationId xmlns:a16="http://schemas.microsoft.com/office/drawing/2014/main" id="{75BF0CCB-5FCA-085E-C11A-390D61AE7DBA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54596517"/>
              </p:ext>
            </p:extLst>
          </p:nvPr>
        </p:nvGraphicFramePr>
        <p:xfrm>
          <a:off x="207432" y="3137837"/>
          <a:ext cx="11569702" cy="285870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DE08C7A5-6F35-FFC0-F2C8-0E2DB308555F}"/>
              </a:ext>
            </a:extLst>
          </p:cNvPr>
          <p:cNvSpPr txBox="1"/>
          <p:nvPr/>
        </p:nvSpPr>
        <p:spPr>
          <a:xfrm>
            <a:off x="207432" y="6247485"/>
            <a:ext cx="1098444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founga</a:t>
            </a:r>
            <a:r>
              <a:rPr lang="en-NZ" sz="1600" b="1" dirty="0"/>
              <a:t> </a:t>
            </a:r>
            <a:r>
              <a:rPr lang="en-NZ" sz="1600" b="1" dirty="0" err="1"/>
              <a:t>eni</a:t>
            </a:r>
            <a:r>
              <a:rPr lang="en-NZ" sz="1600" b="1" dirty="0"/>
              <a:t> ʻ </a:t>
            </a:r>
            <a:r>
              <a:rPr lang="en-NZ" sz="1600" b="1" dirty="0" err="1"/>
              <a:t>oku</a:t>
            </a:r>
            <a:r>
              <a:rPr lang="en-NZ" sz="1600" b="1" dirty="0"/>
              <a:t> ʻ </a:t>
            </a:r>
            <a:r>
              <a:rPr lang="en-NZ" sz="1600" b="1" dirty="0" err="1"/>
              <a:t>omai</a:t>
            </a:r>
            <a:r>
              <a:rPr lang="en-NZ" sz="1600" b="1" dirty="0"/>
              <a:t> </a:t>
            </a:r>
            <a:r>
              <a:rPr lang="en-NZ" sz="1600" b="1" dirty="0" err="1"/>
              <a:t>ai</a:t>
            </a:r>
            <a:r>
              <a:rPr lang="en-NZ" sz="1600" b="1" dirty="0"/>
              <a:t> ʻ a </a:t>
            </a:r>
            <a:r>
              <a:rPr lang="en-NZ" sz="1600" b="1" dirty="0" err="1"/>
              <a:t>Sīsū</a:t>
            </a:r>
            <a:r>
              <a:rPr lang="en-NZ" sz="1600" b="1" dirty="0"/>
              <a:t> </a:t>
            </a:r>
            <a:r>
              <a:rPr lang="en-NZ" sz="1600" b="1" dirty="0" err="1"/>
              <a:t>kiate</a:t>
            </a:r>
            <a:r>
              <a:rPr lang="en-NZ" sz="1600" b="1" dirty="0"/>
              <a:t> </a:t>
            </a:r>
            <a:r>
              <a:rPr lang="en-NZ" sz="1600" b="1" dirty="0" err="1"/>
              <a:t>kitautolú</a:t>
            </a:r>
            <a:r>
              <a:rPr lang="en-NZ" sz="1600" b="1" dirty="0"/>
              <a:t>: 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tangata</a:t>
            </a:r>
            <a:r>
              <a:rPr lang="en-NZ" sz="1600" b="1" dirty="0"/>
              <a:t> </a:t>
            </a:r>
            <a:r>
              <a:rPr lang="en-NZ" sz="1600" b="1" dirty="0" err="1"/>
              <a:t>fakaʻotua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</a:t>
            </a:r>
            <a:r>
              <a:rPr lang="en-NZ" sz="1600" b="1" dirty="0" err="1"/>
              <a:t>kakato</a:t>
            </a:r>
            <a:r>
              <a:rPr lang="en-NZ" sz="1600" b="1" dirty="0"/>
              <a:t>. </a:t>
            </a:r>
            <a:r>
              <a:rPr lang="en-NZ" sz="1600" b="1" dirty="0" err="1"/>
              <a:t>Ko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Fakamoʻuí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Tokoua</a:t>
            </a:r>
            <a:r>
              <a:rPr lang="en-NZ" sz="1600" b="1" dirty="0"/>
              <a:t>, </a:t>
            </a:r>
            <a:r>
              <a:rPr lang="en-NZ" sz="1600" b="1" dirty="0" err="1"/>
              <a:t>ʻEiki</a:t>
            </a:r>
            <a:r>
              <a:rPr lang="en-NZ" sz="1600" b="1" dirty="0"/>
              <a:t> </a:t>
            </a:r>
            <a:r>
              <a:rPr lang="en-NZ" sz="1600" b="1" dirty="0" err="1"/>
              <a:t>mo</a:t>
            </a:r>
            <a:r>
              <a:rPr lang="en-NZ" sz="1600" b="1" dirty="0"/>
              <a:t> e </a:t>
            </a:r>
            <a:r>
              <a:rPr lang="en-NZ" sz="1600" b="1" dirty="0" err="1"/>
              <a:t>Faʻifaʻitakiʻanga</a:t>
            </a:r>
            <a:r>
              <a:rPr lang="en-NZ" sz="1600" b="1" dirty="0"/>
              <a:t>. </a:t>
            </a:r>
            <a:r>
              <a:rPr lang="en-NZ" sz="1600" b="1" dirty="0" err="1"/>
              <a:t>Ko</a:t>
            </a:r>
            <a:r>
              <a:rPr lang="en-NZ" sz="1600" b="1" dirty="0"/>
              <a:t> e </a:t>
            </a:r>
            <a:r>
              <a:rPr lang="en-NZ" sz="1600" b="1" dirty="0" err="1"/>
              <a:t>fakahā</a:t>
            </a:r>
            <a:r>
              <a:rPr lang="en-NZ" sz="1600" b="1" dirty="0"/>
              <a:t> </a:t>
            </a:r>
            <a:r>
              <a:rPr lang="en-NZ" sz="1600" b="1" dirty="0" err="1"/>
              <a:t>kakato</a:t>
            </a:r>
            <a:r>
              <a:rPr lang="en-NZ" sz="1600" b="1" dirty="0"/>
              <a:t> </a:t>
            </a:r>
            <a:r>
              <a:rPr lang="en-NZ" sz="1600" b="1" dirty="0" err="1"/>
              <a:t>ia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ʻofa</a:t>
            </a:r>
            <a:r>
              <a:rPr lang="en-NZ" sz="1600" b="1" dirty="0"/>
              <a:t> </a:t>
            </a:r>
            <a:r>
              <a:rPr lang="en-NZ" sz="1600" b="1" dirty="0" err="1"/>
              <a:t>ʻa</a:t>
            </a:r>
            <a:r>
              <a:rPr lang="en-NZ" sz="1600" b="1" dirty="0"/>
              <a:t> e </a:t>
            </a:r>
            <a:r>
              <a:rPr lang="en-NZ" sz="1600" b="1" dirty="0" err="1"/>
              <a:t>ʻOtuá</a:t>
            </a:r>
            <a:r>
              <a:rPr lang="en-NZ" sz="1600" b="1" dirty="0"/>
              <a:t> </a:t>
            </a:r>
            <a:r>
              <a:rPr lang="en-NZ" sz="1600" b="1" dirty="0" err="1"/>
              <a:t>ki</a:t>
            </a:r>
            <a:r>
              <a:rPr lang="en-NZ" sz="1600" b="1" dirty="0"/>
              <a:t> he </a:t>
            </a:r>
            <a:r>
              <a:rPr lang="en-NZ" sz="1600" b="1" dirty="0" err="1"/>
              <a:t>faʻahinga</a:t>
            </a:r>
            <a:r>
              <a:rPr lang="en-NZ" sz="1600" b="1" dirty="0"/>
              <a:t> </a:t>
            </a:r>
            <a:r>
              <a:rPr lang="en-NZ" sz="1600" b="1" dirty="0" err="1"/>
              <a:t>ʻo</a:t>
            </a:r>
            <a:r>
              <a:rPr lang="en-NZ" sz="1600" b="1" dirty="0"/>
              <a:t> e </a:t>
            </a:r>
            <a:r>
              <a:rPr lang="en-NZ" sz="1600" b="1" dirty="0" err="1"/>
              <a:t>tangatá</a:t>
            </a:r>
            <a:r>
              <a:rPr lang="en-NZ" sz="1600" b="1" dirty="0"/>
              <a:t>.</a:t>
            </a:r>
          </a:p>
        </p:txBody>
      </p:sp>
      <p:pic>
        <p:nvPicPr>
          <p:cNvPr id="9" name="Imagen 8" descr="Grupo de personas en el agua&#10;&#10;Descripción generada automáticamente con confianza media">
            <a:extLst>
              <a:ext uri="{FF2B5EF4-FFF2-40B4-BE49-F238E27FC236}">
                <a16:creationId xmlns:a16="http://schemas.microsoft.com/office/drawing/2014/main" id="{75D1C85E-0210-B55E-5451-81072808F13E}"/>
              </a:ext>
            </a:extLst>
          </p:cNvPr>
          <p:cNvPicPr>
            <a:picLocks noChangeAspect="1"/>
          </p:cNvPicPr>
          <p:nvPr/>
        </p:nvPicPr>
        <p:blipFill rotWithShape="1"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7856710" y="134755"/>
            <a:ext cx="4177236" cy="2942636"/>
          </a:xfrm>
          <a:prstGeom prst="ellipse">
            <a:avLst/>
          </a:prstGeom>
          <a:ln w="63500" cap="rnd">
            <a:solidFill>
              <a:schemeClr val="accent6">
                <a:lumMod val="40000"/>
                <a:lumOff val="60000"/>
              </a:schemeClr>
            </a:solidFill>
          </a:ln>
          <a:effectLst/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</p:spPr>
      </p:pic>
    </p:spTree>
    <p:extLst>
      <p:ext uri="{BB962C8B-B14F-4D97-AF65-F5344CB8AC3E}">
        <p14:creationId xmlns:p14="http://schemas.microsoft.com/office/powerpoint/2010/main" val="225735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21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6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21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">
                                            <p:graphicEl>
                                              <a:dgm id="{AFD08BFE-87A2-426E-BA6E-8949C193A2D2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">
                                            <p:graphicEl>
                                              <a:dgm id="{8F087A2C-C04A-4A34-8474-9FC0D560C30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">
                                            <p:graphicEl>
                                              <a:dgm id="{DADC1F86-B4A4-4CCE-AA06-73D7E8E6C588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">
                                            <p:graphicEl>
                                              <a:dgm id="{1A7A3C89-FC75-4939-BEF3-42537BAF3987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">
                                            <p:graphicEl>
                                              <a:dgm id="{3CE3B9B6-E456-4038-8E9B-FF262F2AB42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6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0" dur="500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2" dur="500" fill="hold"/>
                                        <p:tgtEl>
                                          <p:spTgt spid="2">
                                            <p:graphicEl>
                                              <a:dgm id="{2F3375B7-8037-46BA-A78E-C7B142A6E98D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2">
                                            <p:graphicEl>
                                              <a:dgm id="{1C8FA63C-E40A-4902-856E-BE032EE7B664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4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6" dur="500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">
                                            <p:graphicEl>
                                              <a:dgm id="{6FE47B72-DE27-497B-AB1D-2999A665C26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2">
                                            <p:graphicEl>
                                              <a:dgm id="{CAEDE72E-D226-42C0-91FE-3AC483B7492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8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0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">
                                            <p:graphicEl>
                                              <a:dgm id="{75D58F5E-6A99-46F6-8D01-C15F60ADB0E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5" fill="hold">
                      <p:stCondLst>
                        <p:cond delay="indefinite"/>
                      </p:stCondLst>
                      <p:childTnLst>
                        <p:par>
                          <p:cTn id="106" fill="hold">
                            <p:stCondLst>
                              <p:cond delay="0"/>
                            </p:stCondLst>
                            <p:childTnLst>
                              <p:par>
                                <p:cTn id="107" presetID="53" presetClass="entr" presetSubtype="52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1" dur="500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2">
                                            <p:graphicEl>
                                              <a:dgm id="{400BA75A-6623-4983-A9EA-19357109AFFC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14" presetID="53" presetClass="entr" presetSubtype="528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8" dur="500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0" dur="500" fill="hold"/>
                                        <p:tgtEl>
                                          <p:spTgt spid="2">
                                            <p:graphicEl>
                                              <a:dgm id="{3D238D49-FB47-4E40-BCC3-FDD784F7E495}"/>
                                            </p:graphic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1" fill="hold">
                      <p:stCondLst>
                        <p:cond delay="indefinite"/>
                      </p:stCondLst>
                      <p:childTnLst>
                        <p:par>
                          <p:cTn id="122" fill="hold">
                            <p:stCondLst>
                              <p:cond delay="0"/>
                            </p:stCondLst>
                            <p:childTnLst>
                              <p:par>
                                <p:cTn id="123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 animBg="1"/>
      <p:bldP spid="6" grpId="0"/>
      <p:bldGraphic spid="2" grpId="0">
        <p:bldSub>
          <a:bldDgm bld="one"/>
        </p:bldSub>
      </p:bldGraphic>
      <p:bldP spid="8" grpId="0"/>
    </p:bldLst>
  </p:timing>
</p:sld>
</file>

<file path=ppt/theme/theme1.xml><?xml version="1.0" encoding="utf-8"?>
<a:theme xmlns:a="http://schemas.openxmlformats.org/drawingml/2006/main" name="Tema de Office">
  <a:themeElements>
    <a:clrScheme name="Personalizado 2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FF66FF"/>
      </a:accent1>
      <a:accent2>
        <a:srgbClr val="FF5050"/>
      </a:accent2>
      <a:accent3>
        <a:srgbClr val="FFFF66"/>
      </a:accent3>
      <a:accent4>
        <a:srgbClr val="00CC00"/>
      </a:accent4>
      <a:accent5>
        <a:srgbClr val="FF9900"/>
      </a:accent5>
      <a:accent6>
        <a:srgbClr val="0099FF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1_Tema de Office">
  <a:themeElements>
    <a:clrScheme name="Personalizado 1">
      <a:dk1>
        <a:sysClr val="windowText" lastClr="000000"/>
      </a:dk1>
      <a:lt1>
        <a:sysClr val="window" lastClr="FFFFFF"/>
      </a:lt1>
      <a:dk2>
        <a:srgbClr val="44546A"/>
      </a:dk2>
      <a:lt2>
        <a:srgbClr val="33CCCC"/>
      </a:lt2>
      <a:accent1>
        <a:srgbClr val="339966"/>
      </a:accent1>
      <a:accent2>
        <a:srgbClr val="9900CC"/>
      </a:accent2>
      <a:accent3>
        <a:srgbClr val="FF3300"/>
      </a:accent3>
      <a:accent4>
        <a:srgbClr val="FFC000"/>
      </a:accent4>
      <a:accent5>
        <a:srgbClr val="0033CC"/>
      </a:accent5>
      <a:accent6>
        <a:srgbClr val="F5F010"/>
      </a:accent6>
      <a:hlink>
        <a:srgbClr val="0563C1"/>
      </a:hlink>
      <a:folHlink>
        <a:srgbClr val="954F72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20684</TotalTime>
  <Words>1825</Words>
  <Application>Microsoft Office PowerPoint</Application>
  <PresentationFormat>Panorámica</PresentationFormat>
  <Paragraphs>89</Paragraphs>
  <Slides>12</Slides>
  <Notes>1</Notes>
  <HiddenSlides>0</HiddenSlides>
  <MMClips>0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12</vt:i4>
      </vt:variant>
    </vt:vector>
  </HeadingPairs>
  <TitlesOfParts>
    <vt:vector size="19" baseType="lpstr">
      <vt:lpstr>Arial</vt:lpstr>
      <vt:lpstr>Calibri</vt:lpstr>
      <vt:lpstr>Aptos</vt:lpstr>
      <vt:lpstr>Comic Sans MS</vt:lpstr>
      <vt:lpstr>Aptos Display</vt:lpstr>
      <vt:lpstr>Tema de Office</vt:lpstr>
      <vt:lpstr>1_Tema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Sergio Fustero Carreras</dc:creator>
  <cp:lastModifiedBy>Sergio</cp:lastModifiedBy>
  <cp:revision>100</cp:revision>
  <dcterms:created xsi:type="dcterms:W3CDTF">2024-06-02T07:04:45Z</dcterms:created>
  <dcterms:modified xsi:type="dcterms:W3CDTF">2024-07-20T06:26:40Z</dcterms:modified>
</cp:coreProperties>
</file>