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 custT="1"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NZ" sz="1400" b="1" dirty="0" err="1">
              <a:effectLst/>
            </a:rPr>
            <a:t>Naʻe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ʻi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ai</a:t>
          </a:r>
          <a:r>
            <a:rPr lang="en-NZ" sz="1400" b="1" dirty="0">
              <a:effectLst/>
            </a:rPr>
            <a:t> ha </a:t>
          </a:r>
          <a:r>
            <a:rPr lang="en-NZ" sz="1400" b="1" dirty="0" err="1">
              <a:effectLst/>
            </a:rPr>
            <a:t>tevolo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ʻi</a:t>
          </a:r>
          <a:r>
            <a:rPr lang="en-NZ" sz="1400" b="1" dirty="0">
              <a:effectLst/>
            </a:rPr>
            <a:t> he </a:t>
          </a:r>
          <a:r>
            <a:rPr lang="en-NZ" sz="1400" b="1" dirty="0" err="1">
              <a:effectLst/>
            </a:rPr>
            <a:t>Siasi</a:t>
          </a:r>
          <a:r>
            <a:rPr lang="en-NZ" sz="1400" b="1" dirty="0">
              <a:effectLst/>
            </a:rPr>
            <a:t>. </a:t>
          </a:r>
          <a:r>
            <a:rPr lang="en-NZ" sz="1400" b="1" dirty="0" err="1">
              <a:effectLst/>
            </a:rPr>
            <a:t>ʻOku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ʻi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ai</a:t>
          </a:r>
          <a:r>
            <a:rPr lang="en-NZ" sz="1400" b="1" dirty="0">
              <a:effectLst/>
            </a:rPr>
            <a:t> ha "</a:t>
          </a:r>
          <a:r>
            <a:rPr lang="en-NZ" sz="1400" b="1" dirty="0" err="1">
              <a:effectLst/>
            </a:rPr>
            <a:t>ngaahi</a:t>
          </a:r>
          <a:r>
            <a:rPr lang="en-NZ" sz="1400" b="1" dirty="0">
              <a:effectLst/>
            </a:rPr>
            <a:t> tea" </a:t>
          </a:r>
          <a:r>
            <a:rPr lang="en-NZ" sz="1400" b="1" dirty="0" err="1">
              <a:effectLst/>
            </a:rPr>
            <a:t>ʻi</a:t>
          </a:r>
          <a:r>
            <a:rPr lang="en-NZ" sz="1400" b="1" dirty="0">
              <a:effectLst/>
            </a:rPr>
            <a:t> he </a:t>
          </a:r>
          <a:r>
            <a:rPr lang="en-NZ" sz="1400" b="1" dirty="0" err="1">
              <a:effectLst/>
            </a:rPr>
            <a:t>Siasi</a:t>
          </a:r>
          <a:r>
            <a:rPr lang="en-NZ" sz="1400" b="1" dirty="0">
              <a:effectLst/>
            </a:rPr>
            <a:t>, pea he </a:t>
          </a:r>
          <a:r>
            <a:rPr lang="en-NZ" sz="1400" b="1" dirty="0" err="1">
              <a:effectLst/>
            </a:rPr>
            <a:t>ʻikai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ke</a:t>
          </a:r>
          <a:r>
            <a:rPr lang="en-NZ" sz="1400" b="1" dirty="0">
              <a:effectLst/>
            </a:rPr>
            <a:t> tau lava </a:t>
          </a:r>
          <a:r>
            <a:rPr lang="en-NZ" sz="1400" b="1" dirty="0" err="1">
              <a:effectLst/>
            </a:rPr>
            <a:t>ʻo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fakafaikehekeheʻi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kinautolu</a:t>
          </a:r>
          <a:r>
            <a:rPr lang="en-NZ" sz="1400" b="1" dirty="0">
              <a:effectLst/>
            </a:rPr>
            <a:t> (</a:t>
          </a:r>
          <a:r>
            <a:rPr lang="en-NZ" sz="1400" b="1" dirty="0" err="1">
              <a:effectLst/>
            </a:rPr>
            <a:t>Moʻunga</a:t>
          </a:r>
          <a:r>
            <a:rPr lang="en-NZ" sz="1400" b="1" dirty="0">
              <a:effectLst/>
            </a:rPr>
            <a:t> 13:24-30).</a:t>
          </a:r>
          <a:endParaRPr lang="es-ES" sz="1400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 custT="1"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NZ" sz="1400" b="1" dirty="0" err="1">
              <a:effectLst/>
            </a:rPr>
            <a:t>Naʻe</a:t>
          </a:r>
          <a:r>
            <a:rPr lang="en-NZ" sz="1400" b="1" dirty="0">
              <a:effectLst/>
            </a:rPr>
            <a:t> ʻ </a:t>
          </a:r>
          <a:r>
            <a:rPr lang="en-NZ" sz="1400" b="1" dirty="0" err="1">
              <a:effectLst/>
            </a:rPr>
            <a:t>iloʻi</a:t>
          </a:r>
          <a:r>
            <a:rPr lang="en-NZ" sz="1400" b="1" dirty="0">
              <a:effectLst/>
            </a:rPr>
            <a:t> ʻ e he </a:t>
          </a:r>
          <a:r>
            <a:rPr lang="en-NZ" sz="1400" b="1" dirty="0" err="1">
              <a:effectLst/>
            </a:rPr>
            <a:t>tēmenioó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ko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hai</a:t>
          </a:r>
          <a:r>
            <a:rPr lang="en-NZ" sz="1400" b="1" dirty="0">
              <a:effectLst/>
            </a:rPr>
            <a:t> ʻ a </a:t>
          </a:r>
          <a:r>
            <a:rPr lang="en-NZ" sz="1400" b="1" dirty="0" err="1">
              <a:effectLst/>
            </a:rPr>
            <a:t>Sīsū</a:t>
          </a:r>
          <a:r>
            <a:rPr lang="en-NZ" sz="1400" b="1" dirty="0">
              <a:effectLst/>
            </a:rPr>
            <a:t>, pea </a:t>
          </a:r>
          <a:r>
            <a:rPr lang="en-NZ" sz="1400" b="1" dirty="0" err="1">
              <a:effectLst/>
            </a:rPr>
            <a:t>kumi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ki</a:t>
          </a:r>
          <a:r>
            <a:rPr lang="en-NZ" sz="1400" b="1" dirty="0">
              <a:effectLst/>
            </a:rPr>
            <a:t> ha </a:t>
          </a:r>
          <a:r>
            <a:rPr lang="en-NZ" sz="1400" b="1" dirty="0" err="1">
              <a:effectLst/>
            </a:rPr>
            <a:t>founga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ke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fakafepakiʻi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ai</a:t>
          </a:r>
          <a:r>
            <a:rPr lang="en-NZ" sz="1400" b="1" dirty="0">
              <a:effectLst/>
            </a:rPr>
            <a:t> ʻ a </a:t>
          </a:r>
          <a:r>
            <a:rPr lang="en-NZ" sz="1400" b="1" dirty="0" err="1">
              <a:effectLst/>
            </a:rPr>
            <a:t>Hono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tākiekiná</a:t>
          </a:r>
          <a:r>
            <a:rPr lang="en-NZ" sz="1200" b="1" dirty="0">
              <a:effectLst/>
            </a:rPr>
            <a:t>.</a:t>
          </a:r>
          <a:endParaRPr lang="es-ES" sz="1200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 custT="1"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NZ" sz="1400" b="1" dirty="0" err="1">
              <a:effectLst/>
            </a:rPr>
            <a:t>Naʻe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tuʻutuʻuni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ʻe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Sīsū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ke</a:t>
          </a:r>
          <a:r>
            <a:rPr lang="en-NZ" sz="1400" b="1" dirty="0">
              <a:effectLst/>
            </a:rPr>
            <a:t> ne </a:t>
          </a:r>
          <a:r>
            <a:rPr lang="en-NZ" sz="1400" b="1" dirty="0" err="1">
              <a:effectLst/>
            </a:rPr>
            <a:t>fakalongolongo</a:t>
          </a:r>
          <a:r>
            <a:rPr lang="en-NZ" sz="1400" b="1" dirty="0">
              <a:effectLst/>
            </a:rPr>
            <a:t>. </a:t>
          </a:r>
          <a:r>
            <a:rPr lang="en-NZ" sz="1400" b="1" dirty="0" err="1">
              <a:effectLst/>
            </a:rPr>
            <a:t>Naʻe</a:t>
          </a:r>
          <a:r>
            <a:rPr lang="en-NZ" sz="1400" b="1" dirty="0">
              <a:effectLst/>
            </a:rPr>
            <a:t> ʻ </a:t>
          </a:r>
          <a:r>
            <a:rPr lang="en-NZ" sz="1400" b="1" dirty="0" err="1">
              <a:effectLst/>
            </a:rPr>
            <a:t>ikai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ko</a:t>
          </a:r>
          <a:r>
            <a:rPr lang="en-NZ" sz="1400" b="1" dirty="0">
              <a:effectLst/>
            </a:rPr>
            <a:t> e </a:t>
          </a:r>
          <a:r>
            <a:rPr lang="en-NZ" sz="1400" b="1" dirty="0" err="1">
              <a:effectLst/>
            </a:rPr>
            <a:t>taimi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ia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ke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talaki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fakahāhā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ai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ko</a:t>
          </a:r>
          <a:r>
            <a:rPr lang="en-NZ" sz="1400" b="1" dirty="0">
              <a:effectLst/>
            </a:rPr>
            <a:t> e </a:t>
          </a:r>
          <a:r>
            <a:rPr lang="en-NZ" sz="1400" b="1" dirty="0" err="1">
              <a:effectLst/>
            </a:rPr>
            <a:t>Mīsaiá</a:t>
          </a:r>
          <a:r>
            <a:rPr lang="en-NZ" sz="1400" b="1" dirty="0">
              <a:effectLst/>
            </a:rPr>
            <a:t> </a:t>
          </a:r>
          <a:r>
            <a:rPr lang="en-NZ" sz="1400" b="1" dirty="0" err="1">
              <a:effectLst/>
            </a:rPr>
            <a:t>ia.</a:t>
          </a:r>
          <a:endParaRPr lang="es-ES" sz="1400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595118BD-7EAC-4321-836A-44B37EA8CC6C}">
      <dgm:prSet custT="1"/>
      <dgm:spPr/>
      <dgm:t>
        <a:bodyPr/>
        <a:lstStyle/>
        <a:p>
          <a:endParaRPr lang="en-NZ" sz="1200" b="1" dirty="0">
            <a:effectLst/>
          </a:endParaRPr>
        </a:p>
      </dgm:t>
    </dgm:pt>
    <dgm:pt modelId="{4D2E2267-7570-4B5A-AA81-7060BC8DB199}" type="parTrans" cxnId="{34E7ED28-608C-4AC6-83BE-1EDEF228351B}">
      <dgm:prSet/>
      <dgm:spPr/>
      <dgm:t>
        <a:bodyPr/>
        <a:lstStyle/>
        <a:p>
          <a:endParaRPr lang="en-NZ"/>
        </a:p>
      </dgm:t>
    </dgm:pt>
    <dgm:pt modelId="{EAF3BC70-34E0-4163-B5C9-6DD4FA4FE97B}" type="sibTrans" cxnId="{34E7ED28-608C-4AC6-83BE-1EDEF228351B}">
      <dgm:prSet/>
      <dgm:spPr/>
      <dgm:t>
        <a:bodyPr/>
        <a:lstStyle/>
        <a:p>
          <a:endParaRPr lang="en-NZ"/>
        </a:p>
      </dgm:t>
    </dgm:pt>
    <dgm:pt modelId="{E12EA66A-B892-4FC9-B6EE-2E8D09B758C2}">
      <dgm:prSet custT="1"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endParaRPr lang="es-ES" sz="1200" dirty="0">
            <a:effectLst/>
          </a:endParaRPr>
        </a:p>
      </dgm:t>
    </dgm:pt>
    <dgm:pt modelId="{ECC5BA09-4E7A-41BD-AD2A-74B689F87306}" type="parTrans" cxnId="{9A07B053-3F81-4BFF-BDE9-9CCE6EEB773F}">
      <dgm:prSet/>
      <dgm:spPr/>
    </dgm:pt>
    <dgm:pt modelId="{112A6E6B-5F0E-4E0D-80A6-BC5028A90E16}" type="sibTrans" cxnId="{9A07B053-3F81-4BFF-BDE9-9CCE6EEB773F}">
      <dgm:prSet/>
      <dgm:spPr/>
    </dgm:pt>
    <dgm:pt modelId="{9FE7AC0C-0A38-48D6-9023-DF42BBE405D4}">
      <dgm:prSet/>
      <dgm:spPr/>
      <dgm:t>
        <a:bodyPr/>
        <a:lstStyle/>
        <a:p>
          <a:endParaRPr lang="en-NZ" sz="1100" b="1" dirty="0">
            <a:effectLst/>
          </a:endParaRPr>
        </a:p>
      </dgm:t>
    </dgm:pt>
    <dgm:pt modelId="{1BA7C011-5ED5-49C9-9A3C-90089BB2DC83}" type="parTrans" cxnId="{9BEC4234-F0E1-49D3-BAD9-FD923DDCCB54}">
      <dgm:prSet/>
      <dgm:spPr/>
      <dgm:t>
        <a:bodyPr/>
        <a:lstStyle/>
        <a:p>
          <a:endParaRPr lang="en-NZ"/>
        </a:p>
      </dgm:t>
    </dgm:pt>
    <dgm:pt modelId="{BF8DF03D-21BB-49A8-BCF0-B10EEE951663}" type="sibTrans" cxnId="{9BEC4234-F0E1-49D3-BAD9-FD923DDCCB54}">
      <dgm:prSet/>
      <dgm:spPr/>
      <dgm:t>
        <a:bodyPr/>
        <a:lstStyle/>
        <a:p>
          <a:endParaRPr lang="en-NZ"/>
        </a:p>
      </dgm:t>
    </dgm:pt>
    <dgm:pt modelId="{54B3E596-C47C-40B8-9D47-4D4D052E90C0}">
      <dgm:prSet/>
      <dgm:spPr/>
      <dgm:t>
        <a:bodyPr/>
        <a:lstStyle/>
        <a:p>
          <a:endParaRPr lang="en-NZ" sz="1100" b="1" dirty="0">
            <a:effectLst/>
          </a:endParaRPr>
        </a:p>
      </dgm:t>
    </dgm:pt>
    <dgm:pt modelId="{2EFED340-6CD8-4D65-998F-C60AB3A56709}" type="parTrans" cxnId="{DB1D8AAE-6236-44AC-AC93-53D5FAFC1E40}">
      <dgm:prSet/>
      <dgm:spPr/>
      <dgm:t>
        <a:bodyPr/>
        <a:lstStyle/>
        <a:p>
          <a:endParaRPr lang="en-NZ"/>
        </a:p>
      </dgm:t>
    </dgm:pt>
    <dgm:pt modelId="{DC39BC14-84BD-435F-A328-590955ECAF35}" type="sibTrans" cxnId="{DB1D8AAE-6236-44AC-AC93-53D5FAFC1E40}">
      <dgm:prSet/>
      <dgm:spPr/>
      <dgm:t>
        <a:bodyPr/>
        <a:lstStyle/>
        <a:p>
          <a:endParaRPr lang="en-NZ"/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1" presId="urn:microsoft.com/office/officeart/2005/8/layout/chevron2"/>
    <dgm:cxn modelId="{34E7ED28-608C-4AC6-83BE-1EDEF228351B}" srcId="{81A33138-2BFB-42D6-8A70-AC3D0A4A3161}" destId="{595118BD-7EAC-4321-836A-44B37EA8CC6C}" srcOrd="2" destOrd="0" parTransId="{4D2E2267-7570-4B5A-AA81-7060BC8DB199}" sibTransId="{EAF3BC70-34E0-4163-B5C9-6DD4FA4FE97B}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9BEC4234-F0E1-49D3-BAD9-FD923DDCCB54}" srcId="{F96918FA-2E7E-4CEF-894D-E921372EF11B}" destId="{9FE7AC0C-0A38-48D6-9023-DF42BBE405D4}" srcOrd="1" destOrd="0" parTransId="{1BA7C011-5ED5-49C9-9A3C-90089BB2DC83}" sibTransId="{BF8DF03D-21BB-49A8-BCF0-B10EEE951663}"/>
    <dgm:cxn modelId="{0D4C3438-35EE-413F-9671-D5A2E09CF035}" type="presOf" srcId="{54B3E596-C47C-40B8-9D47-4D4D052E90C0}" destId="{BF7C7F0F-F87D-4A5C-BC55-BD9DC0A725C8}" srcOrd="0" destOrd="1" presId="urn:microsoft.com/office/officeart/2005/8/layout/chevron2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3FFCB15C-D80D-4D67-8515-826EE33C69B8}" type="presOf" srcId="{E12EA66A-B892-4FC9-B6EE-2E8D09B758C2}" destId="{1F1B129A-2439-447A-96BB-D71F763F95D4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9A07B053-3F81-4BFF-BDE9-9CCE6EEB773F}" srcId="{81A33138-2BFB-42D6-8A70-AC3D0A4A3161}" destId="{E12EA66A-B892-4FC9-B6EE-2E8D09B758C2}" srcOrd="0" destOrd="0" parTransId="{ECC5BA09-4E7A-41BD-AD2A-74B689F87306}" sibTransId="{112A6E6B-5F0E-4E0D-80A6-BC5028A90E16}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DB1D8AAE-6236-44AC-AC93-53D5FAFC1E40}" srcId="{C00F7D04-8684-49A5-89FF-83963A227F0D}" destId="{54B3E596-C47C-40B8-9D47-4D4D052E90C0}" srcOrd="1" destOrd="0" parTransId="{2EFED340-6CD8-4D65-998F-C60AB3A56709}" sibTransId="{DC39BC14-84BD-435F-A328-590955ECAF35}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8911F2DF-2F95-43E5-A24E-22C25AC3CB87}" type="presOf" srcId="{9FE7AC0C-0A38-48D6-9023-DF42BBE405D4}" destId="{05BAB352-7CE5-4613-9F54-717DF064B952}" srcOrd="0" destOrd="1" presId="urn:microsoft.com/office/officeart/2005/8/layout/chevron2"/>
    <dgm:cxn modelId="{EAA716E1-83F9-43D0-A469-5968C1CDAE26}" type="presOf" srcId="{595118BD-7EAC-4321-836A-44B37EA8CC6C}" destId="{1F1B129A-2439-447A-96BB-D71F763F95D4}" srcOrd="0" destOrd="2" presId="urn:microsoft.com/office/officeart/2005/8/layout/chevron2"/>
    <dgm:cxn modelId="{3DFAFAFA-D259-440B-90C5-539FF0EB8149}" srcId="{81A33138-2BFB-42D6-8A70-AC3D0A4A3161}" destId="{D49E4AA2-BDC9-4579-ADD1-ABF36C08CD31}" srcOrd="1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Hili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fakamoʻui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ʻoange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taumuʻa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(Mk. 1:44)</a:t>
          </a: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endParaRPr lang="fi-FI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Fakahā koe ki he kau taulaʻeikí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fakahaaʻi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ʻene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fakaʻapaʻapa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laó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ʻ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oange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kau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taulaʻeikí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a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faingamālie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Mīsaiá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fakalongolongo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taʻofi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kau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taulaʻeikí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haʻanau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fakaʻauha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kiliá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fakaʻehiʻehi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feinga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fafangu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ʻamanaki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faka-Misaia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kakai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800"/>
            </a:lnSpc>
            <a:spcAft>
              <a:spcPts val="0"/>
            </a:spcAft>
          </a:pP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 custLinFactNeighborX="-21810" custLinFactNeighborY="-8176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720" y="130558"/>
          <a:ext cx="858139" cy="600697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2" y="302186"/>
        <a:ext cx="600697" cy="257442"/>
      </dsp:txXfrm>
    </dsp:sp>
    <dsp:sp modelId="{1F1B129A-2439-447A-96BB-D71F763F95D4}">
      <dsp:nvSpPr>
        <dsp:cNvPr id="0" name=""/>
        <dsp:cNvSpPr/>
      </dsp:nvSpPr>
      <dsp:spPr>
        <a:xfrm rot="5400000">
          <a:off x="4619475" y="-4016940"/>
          <a:ext cx="557790" cy="8595347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266700" lvl="1" indent="-2667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endParaRPr lang="es-ES" sz="1200" kern="1200" dirty="0">
            <a:effectLst/>
          </a:endParaRPr>
        </a:p>
        <a:p>
          <a:pPr marL="266700" lvl="1" indent="-2667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NZ" sz="1400" b="1" kern="1200" dirty="0" err="1">
              <a:effectLst/>
            </a:rPr>
            <a:t>Naʻe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ʻi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ai</a:t>
          </a:r>
          <a:r>
            <a:rPr lang="en-NZ" sz="1400" b="1" kern="1200" dirty="0">
              <a:effectLst/>
            </a:rPr>
            <a:t> ha </a:t>
          </a:r>
          <a:r>
            <a:rPr lang="en-NZ" sz="1400" b="1" kern="1200" dirty="0" err="1">
              <a:effectLst/>
            </a:rPr>
            <a:t>tevolo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ʻi</a:t>
          </a:r>
          <a:r>
            <a:rPr lang="en-NZ" sz="1400" b="1" kern="1200" dirty="0">
              <a:effectLst/>
            </a:rPr>
            <a:t> he </a:t>
          </a:r>
          <a:r>
            <a:rPr lang="en-NZ" sz="1400" b="1" kern="1200" dirty="0" err="1">
              <a:effectLst/>
            </a:rPr>
            <a:t>Siasi</a:t>
          </a:r>
          <a:r>
            <a:rPr lang="en-NZ" sz="1400" b="1" kern="1200" dirty="0">
              <a:effectLst/>
            </a:rPr>
            <a:t>. </a:t>
          </a:r>
          <a:r>
            <a:rPr lang="en-NZ" sz="1400" b="1" kern="1200" dirty="0" err="1">
              <a:effectLst/>
            </a:rPr>
            <a:t>ʻOku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ʻi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ai</a:t>
          </a:r>
          <a:r>
            <a:rPr lang="en-NZ" sz="1400" b="1" kern="1200" dirty="0">
              <a:effectLst/>
            </a:rPr>
            <a:t> ha "</a:t>
          </a:r>
          <a:r>
            <a:rPr lang="en-NZ" sz="1400" b="1" kern="1200" dirty="0" err="1">
              <a:effectLst/>
            </a:rPr>
            <a:t>ngaahi</a:t>
          </a:r>
          <a:r>
            <a:rPr lang="en-NZ" sz="1400" b="1" kern="1200" dirty="0">
              <a:effectLst/>
            </a:rPr>
            <a:t> tea" </a:t>
          </a:r>
          <a:r>
            <a:rPr lang="en-NZ" sz="1400" b="1" kern="1200" dirty="0" err="1">
              <a:effectLst/>
            </a:rPr>
            <a:t>ʻi</a:t>
          </a:r>
          <a:r>
            <a:rPr lang="en-NZ" sz="1400" b="1" kern="1200" dirty="0">
              <a:effectLst/>
            </a:rPr>
            <a:t> he </a:t>
          </a:r>
          <a:r>
            <a:rPr lang="en-NZ" sz="1400" b="1" kern="1200" dirty="0" err="1">
              <a:effectLst/>
            </a:rPr>
            <a:t>Siasi</a:t>
          </a:r>
          <a:r>
            <a:rPr lang="en-NZ" sz="1400" b="1" kern="1200" dirty="0">
              <a:effectLst/>
            </a:rPr>
            <a:t>, pea he </a:t>
          </a:r>
          <a:r>
            <a:rPr lang="en-NZ" sz="1400" b="1" kern="1200" dirty="0" err="1">
              <a:effectLst/>
            </a:rPr>
            <a:t>ʻikai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ke</a:t>
          </a:r>
          <a:r>
            <a:rPr lang="en-NZ" sz="1400" b="1" kern="1200" dirty="0">
              <a:effectLst/>
            </a:rPr>
            <a:t> tau lava </a:t>
          </a:r>
          <a:r>
            <a:rPr lang="en-NZ" sz="1400" b="1" kern="1200" dirty="0" err="1">
              <a:effectLst/>
            </a:rPr>
            <a:t>ʻo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fakafaikehekeheʻi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kinautolu</a:t>
          </a:r>
          <a:r>
            <a:rPr lang="en-NZ" sz="1400" b="1" kern="1200" dirty="0">
              <a:effectLst/>
            </a:rPr>
            <a:t> (</a:t>
          </a:r>
          <a:r>
            <a:rPr lang="en-NZ" sz="1400" b="1" kern="1200" dirty="0" err="1">
              <a:effectLst/>
            </a:rPr>
            <a:t>Moʻunga</a:t>
          </a:r>
          <a:r>
            <a:rPr lang="en-NZ" sz="1400" b="1" kern="1200" dirty="0">
              <a:effectLst/>
            </a:rPr>
            <a:t> 13:24-30).</a:t>
          </a:r>
          <a:endParaRPr lang="es-ES" sz="1400" kern="1200" dirty="0"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200" b="1" kern="1200" dirty="0">
            <a:effectLst/>
          </a:endParaRPr>
        </a:p>
      </dsp:txBody>
      <dsp:txXfrm rot="-5400000">
        <a:off x="600697" y="29067"/>
        <a:ext cx="8568118" cy="503332"/>
      </dsp:txXfrm>
    </dsp:sp>
    <dsp:sp modelId="{348BA8F0-75E9-46E8-9DDA-F69576D26EBF}">
      <dsp:nvSpPr>
        <dsp:cNvPr id="0" name=""/>
        <dsp:cNvSpPr/>
      </dsp:nvSpPr>
      <dsp:spPr>
        <a:xfrm rot="5400000">
          <a:off x="-128720" y="774949"/>
          <a:ext cx="858139" cy="600697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2" y="946577"/>
        <a:ext cx="600697" cy="257442"/>
      </dsp:txXfrm>
    </dsp:sp>
    <dsp:sp modelId="{05BAB352-7CE5-4613-9F54-717DF064B952}">
      <dsp:nvSpPr>
        <dsp:cNvPr id="0" name=""/>
        <dsp:cNvSpPr/>
      </dsp:nvSpPr>
      <dsp:spPr>
        <a:xfrm rot="5400000">
          <a:off x="4619475" y="-3372550"/>
          <a:ext cx="557790" cy="8595347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266700" lvl="1" indent="-2667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NZ" sz="1400" b="1" kern="1200" dirty="0" err="1">
              <a:effectLst/>
            </a:rPr>
            <a:t>Naʻe</a:t>
          </a:r>
          <a:r>
            <a:rPr lang="en-NZ" sz="1400" b="1" kern="1200" dirty="0">
              <a:effectLst/>
            </a:rPr>
            <a:t> ʻ </a:t>
          </a:r>
          <a:r>
            <a:rPr lang="en-NZ" sz="1400" b="1" kern="1200" dirty="0" err="1">
              <a:effectLst/>
            </a:rPr>
            <a:t>iloʻi</a:t>
          </a:r>
          <a:r>
            <a:rPr lang="en-NZ" sz="1400" b="1" kern="1200" dirty="0">
              <a:effectLst/>
            </a:rPr>
            <a:t> ʻ e he </a:t>
          </a:r>
          <a:r>
            <a:rPr lang="en-NZ" sz="1400" b="1" kern="1200" dirty="0" err="1">
              <a:effectLst/>
            </a:rPr>
            <a:t>tēmenioó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ko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hai</a:t>
          </a:r>
          <a:r>
            <a:rPr lang="en-NZ" sz="1400" b="1" kern="1200" dirty="0">
              <a:effectLst/>
            </a:rPr>
            <a:t> ʻ a </a:t>
          </a:r>
          <a:r>
            <a:rPr lang="en-NZ" sz="1400" b="1" kern="1200" dirty="0" err="1">
              <a:effectLst/>
            </a:rPr>
            <a:t>Sīsū</a:t>
          </a:r>
          <a:r>
            <a:rPr lang="en-NZ" sz="1400" b="1" kern="1200" dirty="0">
              <a:effectLst/>
            </a:rPr>
            <a:t>, pea </a:t>
          </a:r>
          <a:r>
            <a:rPr lang="en-NZ" sz="1400" b="1" kern="1200" dirty="0" err="1">
              <a:effectLst/>
            </a:rPr>
            <a:t>kumi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ki</a:t>
          </a:r>
          <a:r>
            <a:rPr lang="en-NZ" sz="1400" b="1" kern="1200" dirty="0">
              <a:effectLst/>
            </a:rPr>
            <a:t> ha </a:t>
          </a:r>
          <a:r>
            <a:rPr lang="en-NZ" sz="1400" b="1" kern="1200" dirty="0" err="1">
              <a:effectLst/>
            </a:rPr>
            <a:t>founga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ke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fakafepakiʻi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ai</a:t>
          </a:r>
          <a:r>
            <a:rPr lang="en-NZ" sz="1400" b="1" kern="1200" dirty="0">
              <a:effectLst/>
            </a:rPr>
            <a:t> ʻ a </a:t>
          </a:r>
          <a:r>
            <a:rPr lang="en-NZ" sz="1400" b="1" kern="1200" dirty="0" err="1">
              <a:effectLst/>
            </a:rPr>
            <a:t>Hono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tākiekiná</a:t>
          </a:r>
          <a:r>
            <a:rPr lang="en-NZ" sz="1200" b="1" kern="1200" dirty="0">
              <a:effectLst/>
            </a:rPr>
            <a:t>.</a:t>
          </a:r>
          <a:endParaRPr lang="es-ES" sz="1200" kern="1200" dirty="0">
            <a:effectLst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100" b="1" kern="1200" dirty="0">
            <a:effectLst/>
          </a:endParaRPr>
        </a:p>
      </dsp:txBody>
      <dsp:txXfrm rot="-5400000">
        <a:off x="600697" y="673457"/>
        <a:ext cx="8568118" cy="503332"/>
      </dsp:txXfrm>
    </dsp:sp>
    <dsp:sp modelId="{6FF5312E-9F45-469A-AF3A-453531A07A51}">
      <dsp:nvSpPr>
        <dsp:cNvPr id="0" name=""/>
        <dsp:cNvSpPr/>
      </dsp:nvSpPr>
      <dsp:spPr>
        <a:xfrm rot="5400000">
          <a:off x="-128720" y="1419339"/>
          <a:ext cx="858139" cy="60069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2" y="1590967"/>
        <a:ext cx="600697" cy="257442"/>
      </dsp:txXfrm>
    </dsp:sp>
    <dsp:sp modelId="{BF7C7F0F-F87D-4A5C-BC55-BD9DC0A725C8}">
      <dsp:nvSpPr>
        <dsp:cNvPr id="0" name=""/>
        <dsp:cNvSpPr/>
      </dsp:nvSpPr>
      <dsp:spPr>
        <a:xfrm rot="5400000">
          <a:off x="4619475" y="-2728159"/>
          <a:ext cx="557790" cy="8595347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266700" lvl="1" indent="-2667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NZ" sz="1400" b="1" kern="1200" dirty="0" err="1">
              <a:effectLst/>
            </a:rPr>
            <a:t>Naʻe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tuʻutuʻuni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ʻe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Sīsū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ke</a:t>
          </a:r>
          <a:r>
            <a:rPr lang="en-NZ" sz="1400" b="1" kern="1200" dirty="0">
              <a:effectLst/>
            </a:rPr>
            <a:t> ne </a:t>
          </a:r>
          <a:r>
            <a:rPr lang="en-NZ" sz="1400" b="1" kern="1200" dirty="0" err="1">
              <a:effectLst/>
            </a:rPr>
            <a:t>fakalongolongo</a:t>
          </a:r>
          <a:r>
            <a:rPr lang="en-NZ" sz="1400" b="1" kern="1200" dirty="0">
              <a:effectLst/>
            </a:rPr>
            <a:t>. </a:t>
          </a:r>
          <a:r>
            <a:rPr lang="en-NZ" sz="1400" b="1" kern="1200" dirty="0" err="1">
              <a:effectLst/>
            </a:rPr>
            <a:t>Naʻe</a:t>
          </a:r>
          <a:r>
            <a:rPr lang="en-NZ" sz="1400" b="1" kern="1200" dirty="0">
              <a:effectLst/>
            </a:rPr>
            <a:t> ʻ </a:t>
          </a:r>
          <a:r>
            <a:rPr lang="en-NZ" sz="1400" b="1" kern="1200" dirty="0" err="1">
              <a:effectLst/>
            </a:rPr>
            <a:t>ikai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ko</a:t>
          </a:r>
          <a:r>
            <a:rPr lang="en-NZ" sz="1400" b="1" kern="1200" dirty="0">
              <a:effectLst/>
            </a:rPr>
            <a:t> e </a:t>
          </a:r>
          <a:r>
            <a:rPr lang="en-NZ" sz="1400" b="1" kern="1200" dirty="0" err="1">
              <a:effectLst/>
            </a:rPr>
            <a:t>taimi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ia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ke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talaki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fakahāhā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ai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ko</a:t>
          </a:r>
          <a:r>
            <a:rPr lang="en-NZ" sz="1400" b="1" kern="1200" dirty="0">
              <a:effectLst/>
            </a:rPr>
            <a:t> e </a:t>
          </a:r>
          <a:r>
            <a:rPr lang="en-NZ" sz="1400" b="1" kern="1200" dirty="0" err="1">
              <a:effectLst/>
            </a:rPr>
            <a:t>Mīsaiá</a:t>
          </a:r>
          <a:r>
            <a:rPr lang="en-NZ" sz="1400" b="1" kern="1200" dirty="0">
              <a:effectLst/>
            </a:rPr>
            <a:t> </a:t>
          </a:r>
          <a:r>
            <a:rPr lang="en-NZ" sz="1400" b="1" kern="1200" dirty="0" err="1">
              <a:effectLst/>
            </a:rPr>
            <a:t>ia.</a:t>
          </a:r>
          <a:endParaRPr lang="es-ES" sz="1400" kern="1200" dirty="0">
            <a:effectLst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1100" b="1" kern="1200" dirty="0">
            <a:effectLst/>
          </a:endParaRPr>
        </a:p>
      </dsp:txBody>
      <dsp:txXfrm rot="-5400000">
        <a:off x="600697" y="1317848"/>
        <a:ext cx="8568118" cy="503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Hili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fakamoʻui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ʻoange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taumuʻa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(Mk. 1:44)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7037670">
          <a:off x="1549669" y="922406"/>
          <a:ext cx="735774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35774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9162" y="920717"/>
        <a:ext cx="36788" cy="36788"/>
      </dsp:txXfrm>
    </dsp:sp>
    <dsp:sp modelId="{3C0011EA-7A4C-4BF2-BF98-C9AE9B8378DB}">
      <dsp:nvSpPr>
        <dsp:cNvPr id="0" name=""/>
        <dsp:cNvSpPr/>
      </dsp:nvSpPr>
      <dsp:spPr>
        <a:xfrm>
          <a:off x="2006314" y="246737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Fakahā koe ki he kau taulaʻeikí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25958" y="266381"/>
        <a:ext cx="2275551" cy="631422"/>
      </dsp:txXfrm>
    </dsp:sp>
    <dsp:sp modelId="{A1CE3E22-5047-4ABA-84B2-009AC3F5FE6E}">
      <dsp:nvSpPr>
        <dsp:cNvPr id="0" name=""/>
        <dsp:cNvSpPr/>
      </dsp:nvSpPr>
      <dsp:spPr>
        <a:xfrm rot="19855646">
          <a:off x="4277675" y="397707"/>
          <a:ext cx="690159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690159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5501" y="397158"/>
        <a:ext cx="34507" cy="34507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fakahaaʻi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ʻene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fakaʻapaʻapa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laó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1678831">
          <a:off x="4281232" y="725620"/>
          <a:ext cx="683045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683045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5679" y="725248"/>
        <a:ext cx="34152" cy="34152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ʻ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oange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kau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taulaʻeikí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ʻ a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faingamālie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Mīsaiá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fakalongolongo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taʻofi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kau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taulaʻeikí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haʻanau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fakaʻauha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kiliá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spcBef>
              <a:spcPct val="0"/>
            </a:spcBef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spcBef>
              <a:spcPct val="0"/>
            </a:spcBef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fakaʻehiʻehi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feinga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fafangu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ʻamanaki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faka-Misaia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kakai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146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HA </a:t>
            </a:r>
            <a:r>
              <a:rPr lang="en-NZ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ʻAHO</a:t>
            </a:r>
            <a:r>
              <a:rPr lang="en-NZ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NGĀUE FAKAFAIFEKAU </a:t>
            </a:r>
            <a:r>
              <a:rPr lang="en-NZ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SĪSUÚ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7363273" y="6374045"/>
            <a:ext cx="4751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2 ki he ʻaho 13 ʻo Siulai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LOTU MO MALANGA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7911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hengihengi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pongipongí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lolotonga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fakapoʻulí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tuʻu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hake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Sīsū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mavahe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falé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potu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tuʻu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naʻá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lotu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aí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326249"/>
            <a:ext cx="6998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Sāpaté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tatali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ākongá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malanga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koló</a:t>
            </a:r>
            <a:r>
              <a:rPr lang="en-NZ" b="1" dirty="0"/>
              <a:t>. 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palani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Sīsuú</a:t>
            </a:r>
            <a:r>
              <a:rPr lang="en-NZ" b="1" dirty="0"/>
              <a:t>. </a:t>
            </a:r>
            <a:r>
              <a:rPr lang="en-NZ" b="1" dirty="0" err="1"/>
              <a:t>Naʻe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maʻu</a:t>
            </a:r>
            <a:r>
              <a:rPr lang="en-NZ" b="1" dirty="0"/>
              <a:t> ʻ </a:t>
            </a:r>
            <a:r>
              <a:rPr lang="en-NZ" b="1" dirty="0" err="1"/>
              <a:t>aonga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tokolahi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 ʻ a ʻ 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leá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tōʻongá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faʻa</a:t>
            </a:r>
            <a:r>
              <a:rPr lang="en-NZ" sz="2000" b="1" dirty="0"/>
              <a:t> </a:t>
            </a:r>
            <a:r>
              <a:rPr lang="en-NZ" sz="2000" b="1" dirty="0" err="1"/>
              <a:t>fekumi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pe</a:t>
            </a:r>
            <a:r>
              <a:rPr lang="en-NZ" sz="2000" b="1" dirty="0"/>
              <a:t> </a:t>
            </a:r>
            <a:r>
              <a:rPr lang="en-NZ" sz="2000" b="1" dirty="0" err="1"/>
              <a:t>ki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lotu</a:t>
            </a:r>
            <a:r>
              <a:rPr lang="en-NZ" sz="2000" b="1" dirty="0"/>
              <a:t>, pea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fakaafeʻi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faʻifaʻitaki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(</a:t>
            </a:r>
            <a:r>
              <a:rPr lang="en-NZ" sz="2000" b="1" dirty="0" err="1"/>
              <a:t>Maʻake</a:t>
            </a:r>
            <a:r>
              <a:rPr lang="en-NZ" sz="2000" b="1" dirty="0"/>
              <a:t> 6:46; Luke 3:21; 5:16; 9:18; 11:1; 18:1).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tūkunga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aʻu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ne </a:t>
            </a:r>
            <a:r>
              <a:rPr lang="en-NZ" sz="2000" b="1" dirty="0" err="1"/>
              <a:t>fakatapui</a:t>
            </a:r>
            <a:r>
              <a:rPr lang="en-NZ" sz="2000" b="1" dirty="0"/>
              <a:t> e </a:t>
            </a:r>
            <a:r>
              <a:rPr lang="en-NZ" sz="2000" b="1" dirty="0" err="1"/>
              <a:t>pō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 </a:t>
            </a:r>
            <a:r>
              <a:rPr lang="en-NZ" sz="2000" b="1" dirty="0" err="1"/>
              <a:t>ki</a:t>
            </a:r>
            <a:r>
              <a:rPr lang="en-NZ" sz="2000" b="1" dirty="0"/>
              <a:t> he </a:t>
            </a:r>
            <a:r>
              <a:rPr lang="en-NZ" sz="2000" b="1" dirty="0" err="1"/>
              <a:t>lotú</a:t>
            </a:r>
            <a:br>
              <a:rPr lang="en-NZ" sz="2000" b="1" dirty="0"/>
            </a:br>
            <a:r>
              <a:rPr lang="en-NZ" sz="2000" b="1" dirty="0"/>
              <a:t>(Luke . 6:12-13; </a:t>
            </a:r>
            <a:r>
              <a:rPr lang="en-NZ" sz="2000" b="1" dirty="0" err="1"/>
              <a:t>Matiu</a:t>
            </a:r>
            <a:r>
              <a:rPr lang="en-NZ" sz="2000" b="1" dirty="0"/>
              <a:t> 14:21-23).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ngāue</a:t>
            </a:r>
            <a:r>
              <a:rPr lang="en-NZ" b="1" dirty="0"/>
              <a:t> ʻ a </a:t>
            </a:r>
            <a:r>
              <a:rPr lang="en-NZ" b="1" dirty="0" err="1"/>
              <a:t>Sīsū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tamuʻomuʻa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ʻ </a:t>
            </a:r>
            <a:r>
              <a:rPr lang="en-NZ" b="1" dirty="0" err="1"/>
              <a:t>aʻaná</a:t>
            </a:r>
            <a:r>
              <a:rPr lang="en-NZ" b="1" dirty="0"/>
              <a:t>. </a:t>
            </a:r>
            <a:r>
              <a:rPr lang="en-NZ" b="1" dirty="0" err="1"/>
              <a:t>Hange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angamaheni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ʻalu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talanoa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Tamai</a:t>
            </a:r>
            <a:r>
              <a:rPr lang="en-NZ" b="1" dirty="0"/>
              <a:t> </a:t>
            </a: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talaange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(Mk. 1:35; </a:t>
            </a:r>
            <a:r>
              <a:rPr lang="en-NZ" b="1" dirty="0" err="1"/>
              <a:t>Sione</a:t>
            </a:r>
            <a:r>
              <a:rPr lang="en-NZ" b="1" dirty="0"/>
              <a:t> 8:28 ).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FAKAMOʻUI</a:t>
            </a:r>
            <a:r>
              <a:rPr lang="en-NZ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 MO </a:t>
            </a:r>
            <a:r>
              <a:rPr lang="en-NZ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FAKAʻAPAʻAPAʻI</a:t>
            </a:r>
            <a:r>
              <a:rPr lang="en-NZ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 </a:t>
            </a:r>
            <a:r>
              <a:rPr lang="en-NZ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ʻA</a:t>
            </a:r>
            <a:r>
              <a:rPr lang="en-NZ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 E FONO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0" y="50131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Tokanga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tala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ʻeni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taha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fakaha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taulaʻeiki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pea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ʻoatu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feilaulau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fekau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Mosese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fakamaʻa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fakamoʻoni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." (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196933" y="1141520"/>
            <a:ext cx="798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tuʻulutui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kilia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mamaʻo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fetuʻutaki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puke,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Sisu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kole</a:t>
            </a:r>
            <a:r>
              <a:rPr lang="en-NZ" b="1" dirty="0"/>
              <a:t> ha </a:t>
            </a:r>
            <a:r>
              <a:rPr lang="en-NZ" b="1" dirty="0" err="1"/>
              <a:t>fakamoʻui</a:t>
            </a:r>
            <a:r>
              <a:rPr lang="en-NZ" b="1" dirty="0"/>
              <a:t> (Lev. 13:45; </a:t>
            </a:r>
            <a:r>
              <a:rPr lang="en-NZ" b="1" dirty="0" err="1"/>
              <a:t>Maʻake</a:t>
            </a:r>
            <a:r>
              <a:rPr lang="en-NZ" b="1" dirty="0"/>
              <a:t>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700113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211221" y="3017728"/>
            <a:ext cx="7952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haʻu</a:t>
            </a:r>
            <a:r>
              <a:rPr lang="en-NZ" b="1" dirty="0"/>
              <a:t> </a:t>
            </a:r>
            <a:r>
              <a:rPr lang="en-NZ" b="1" dirty="0" err="1"/>
              <a:t>kia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angahalá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ʻulí</a:t>
            </a:r>
            <a:r>
              <a:rPr lang="en-NZ" b="1" dirty="0"/>
              <a:t>, he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mavahe</a:t>
            </a:r>
            <a:r>
              <a:rPr lang="en-NZ" b="1" dirty="0"/>
              <a:t> </a:t>
            </a:r>
            <a:r>
              <a:rPr lang="en-NZ" b="1" dirty="0" err="1"/>
              <a:t>meiate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fakamolemoleʻi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fakamoʻui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ngaohi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maʻa</a:t>
            </a:r>
            <a:r>
              <a:rPr lang="en-NZ" b="1" dirty="0"/>
              <a:t> </a:t>
            </a:r>
            <a:r>
              <a:rPr lang="en-NZ" b="1" dirty="0" err="1"/>
              <a:t>hangē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210050" y="2013451"/>
            <a:ext cx="7981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fuʻu</a:t>
            </a:r>
            <a:r>
              <a:rPr lang="en-NZ" b="1" dirty="0"/>
              <a:t> </a:t>
            </a:r>
            <a:r>
              <a:rPr lang="en-NZ" b="1" dirty="0" err="1"/>
              <a:t>kakaí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fepaki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laó</a:t>
            </a:r>
            <a:r>
              <a:rPr lang="en-NZ" b="1" dirty="0"/>
              <a:t>: </a:t>
            </a:r>
            <a:r>
              <a:rPr lang="en-NZ" b="1" dirty="0" err="1"/>
              <a:t>ʻokú</a:t>
            </a:r>
            <a:r>
              <a:rPr lang="en-NZ" b="1" dirty="0"/>
              <a:t> ne ala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kiliá</a:t>
            </a:r>
            <a:r>
              <a:rPr lang="en-NZ" b="1" dirty="0"/>
              <a:t> pea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taʻemaʻa</a:t>
            </a:r>
            <a:r>
              <a:rPr lang="en-NZ" b="1" dirty="0"/>
              <a:t>. 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taʻemaʻa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kilia</a:t>
            </a:r>
            <a:r>
              <a:rPr lang="en-NZ" b="1" dirty="0"/>
              <a:t>, 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kilia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fakamoʻui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Sisuu</a:t>
            </a:r>
            <a:r>
              <a:rPr lang="en-N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401885"/>
            <a:ext cx="956310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800" b="1" dirty="0">
                <a:latin typeface="Constantia" panose="02030602050306030303" pitchFamily="18" charset="0"/>
              </a:rPr>
              <a:t>"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faingofua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moʻui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Fakamoʻuí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māmaní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Ka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teitei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helaʻia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ngāue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fakahaofi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kakai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molé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Naʻá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moʻui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taʻesiokita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mei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Hono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ʻaloʻí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aʻu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pekiá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feinga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tauʻataina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mei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ngaue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malohi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ngaahi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fononga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fakaongosia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Naʻá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pehē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Foha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tangatá</a:t>
            </a:r>
            <a:r>
              <a:rPr lang="en-NZ" sz="2800" b="1" dirty="0">
                <a:latin typeface="Constantia" panose="02030602050306030303" pitchFamily="18" charset="0"/>
              </a:rPr>
              <a:t> "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haʻu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ia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tauhi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ka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tauhi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foaki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moʻuí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huhuʻi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kakai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tokolahi</a:t>
            </a:r>
            <a:r>
              <a:rPr lang="en-NZ" sz="2800" b="1" dirty="0">
                <a:latin typeface="Constantia" panose="02030602050306030303" pitchFamily="18" charset="0"/>
              </a:rPr>
              <a:t>." </a:t>
            </a:r>
            <a:r>
              <a:rPr lang="en-NZ" sz="2800" b="1" dirty="0" err="1">
                <a:latin typeface="Constantia" panose="02030602050306030303" pitchFamily="18" charset="0"/>
              </a:rPr>
              <a:t>Matiu</a:t>
            </a:r>
            <a:r>
              <a:rPr lang="en-NZ" sz="2800" b="1" dirty="0">
                <a:latin typeface="Constantia" panose="02030602050306030303" pitchFamily="18" charset="0"/>
              </a:rPr>
              <a:t> 20:28. </a:t>
            </a:r>
            <a:r>
              <a:rPr lang="en-NZ" sz="2800" b="1" dirty="0" err="1">
                <a:latin typeface="Constantia" panose="02030602050306030303" pitchFamily="18" charset="0"/>
              </a:rPr>
              <a:t>Ko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taumuʻa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maʻongoʻonga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taha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taha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moʻuí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fuʻu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mahuʻinga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meʻa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pe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hangē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ngāué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meʻakai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inu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kiate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Ia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fai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finangalo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ʻOtuá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fakaʻosi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ngāué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fakakaukau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kiate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kita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ngāué</a:t>
            </a:r>
            <a:r>
              <a:rPr lang="en-NZ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5964791" y="6029325"/>
            <a:ext cx="4998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i-FI" sz="1600" b="1" dirty="0"/>
              <a:t>Ngaahi Sitepu kia Kalaisí, pg. </a:t>
            </a:r>
            <a:r>
              <a:rPr lang="fi-FI" sz="1600" b="1"/>
              <a:t>77</a:t>
            </a:r>
            <a:r>
              <a:rPr lang="en" sz="1600" b="1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303028" y="-207893"/>
            <a:ext cx="4438649" cy="72737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ts val="7000"/>
              </a:lnSpc>
              <a:defRPr/>
            </a:pP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Pea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pehē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ʻe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Sisu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kiate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kinaua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, “Mo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muimui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mai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ʻiate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au, pea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te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u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ngaohi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ʻakimoua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ke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mo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toutai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tangata</a:t>
            </a:r>
            <a:r>
              <a:rPr lang="en-US" sz="36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Ma’ake</a:t>
            </a:r>
            <a:r>
              <a:rPr kumimoji="0" lang="es-ES" sz="2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1:17)</a:t>
            </a:r>
            <a:endParaRPr kumimoji="0" lang="es-ES" sz="32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61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rgbClr val="7B0AEC"/>
                </a:solidFill>
              </a:rPr>
              <a:t>Ngaahi</a:t>
            </a:r>
            <a:r>
              <a:rPr lang="en-NZ" sz="2000" b="1" dirty="0">
                <a:solidFill>
                  <a:srgbClr val="7B0AEC"/>
                </a:solidFill>
              </a:rPr>
              <a:t> </a:t>
            </a:r>
            <a:r>
              <a:rPr lang="en-NZ" sz="2000" b="1" dirty="0" err="1">
                <a:solidFill>
                  <a:srgbClr val="7B0AEC"/>
                </a:solidFill>
              </a:rPr>
              <a:t>ʻekitivitī</a:t>
            </a:r>
            <a:r>
              <a:rPr lang="en-NZ" sz="2000" b="1" dirty="0">
                <a:solidFill>
                  <a:srgbClr val="7B0AEC"/>
                </a:solidFill>
              </a:rPr>
              <a:t> </a:t>
            </a:r>
            <a:r>
              <a:rPr lang="en-NZ" sz="2000" b="1" dirty="0" err="1">
                <a:solidFill>
                  <a:srgbClr val="7B0AEC"/>
                </a:solidFill>
              </a:rPr>
              <a:t>makehé</a:t>
            </a:r>
            <a:r>
              <a:rPr lang="en-NZ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 err="1"/>
              <a:t>Ui</a:t>
            </a:r>
            <a:r>
              <a:rPr lang="en-NZ" sz="2000" b="1" dirty="0"/>
              <a:t> ha </a:t>
            </a:r>
            <a:r>
              <a:rPr lang="en-NZ" sz="2000" b="1" dirty="0" err="1"/>
              <a:t>kau</a:t>
            </a:r>
            <a:r>
              <a:rPr lang="en-NZ" sz="2000" b="1" dirty="0"/>
              <a:t> </a:t>
            </a:r>
            <a:r>
              <a:rPr lang="en-NZ" sz="2000" b="1" dirty="0" err="1"/>
              <a:t>ākonga</a:t>
            </a:r>
            <a:r>
              <a:rPr lang="en-NZ" sz="2000" b="1" dirty="0"/>
              <a:t>. </a:t>
            </a:r>
            <a:r>
              <a:rPr lang="en-NZ" sz="2000" b="1" dirty="0" err="1"/>
              <a:t>Maʻake</a:t>
            </a:r>
            <a:r>
              <a:rPr lang="en-NZ" sz="2000" b="1" dirty="0"/>
              <a:t> 1:16-20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NZ" sz="2000" b="1" dirty="0" err="1">
                <a:solidFill>
                  <a:srgbClr val="B81111"/>
                </a:solidFill>
              </a:rPr>
              <a:t>Ngaahi</a:t>
            </a:r>
            <a:r>
              <a:rPr lang="en-NZ" sz="2000" b="1" dirty="0">
                <a:solidFill>
                  <a:srgbClr val="B81111"/>
                </a:solidFill>
              </a:rPr>
              <a:t> </a:t>
            </a:r>
            <a:r>
              <a:rPr lang="en-NZ" sz="2000" b="1" dirty="0" err="1">
                <a:solidFill>
                  <a:srgbClr val="B81111"/>
                </a:solidFill>
              </a:rPr>
              <a:t>ʻEkitivitī</a:t>
            </a:r>
            <a:r>
              <a:rPr lang="en-NZ" sz="2000" b="1" dirty="0">
                <a:solidFill>
                  <a:srgbClr val="B81111"/>
                </a:solidFill>
              </a:rPr>
              <a:t> he </a:t>
            </a:r>
            <a:r>
              <a:rPr lang="en-NZ" sz="2000" b="1" dirty="0" err="1">
                <a:solidFill>
                  <a:srgbClr val="B81111"/>
                </a:solidFill>
              </a:rPr>
              <a:t>Sāpaté</a:t>
            </a:r>
            <a:r>
              <a:rPr lang="en-NZ" sz="2000" b="1" dirty="0">
                <a:solidFill>
                  <a:srgbClr val="B8111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1600" b="1" dirty="0"/>
              <a:t>Malanga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falelotu</a:t>
            </a:r>
            <a:r>
              <a:rPr lang="en-NZ" sz="1600" b="1" dirty="0"/>
              <a:t> </a:t>
            </a:r>
            <a:r>
              <a:rPr lang="en-NZ" sz="1600" b="1" dirty="0" err="1"/>
              <a:t>lahí</a:t>
            </a:r>
            <a:r>
              <a:rPr lang="en-NZ" sz="1600" b="1" dirty="0"/>
              <a:t>. </a:t>
            </a:r>
            <a:r>
              <a:rPr lang="en-NZ" sz="1600" b="1" dirty="0" err="1"/>
              <a:t>Maʻake</a:t>
            </a:r>
            <a:r>
              <a:rPr lang="en-NZ" sz="1600" b="1" dirty="0"/>
              <a:t> 1:21-28.</a:t>
            </a:r>
          </a:p>
          <a:p>
            <a:pPr lvl="1">
              <a:spcBef>
                <a:spcPts val="600"/>
              </a:spcBef>
            </a:pPr>
            <a:r>
              <a:rPr lang="en-NZ" sz="1600" b="1" dirty="0" err="1"/>
              <a:t>Fakamoʻui</a:t>
            </a:r>
            <a:r>
              <a:rPr lang="en-NZ" sz="1600" b="1" dirty="0"/>
              <a:t>. </a:t>
            </a:r>
            <a:r>
              <a:rPr lang="en-NZ" sz="1600" b="1" dirty="0" err="1"/>
              <a:t>Maʻake</a:t>
            </a:r>
            <a:r>
              <a:rPr lang="en-NZ" sz="1600" b="1" dirty="0"/>
              <a:t> 1:29-34.</a:t>
            </a:r>
          </a:p>
          <a:p>
            <a:pPr>
              <a:spcBef>
                <a:spcPts val="1800"/>
              </a:spcBef>
            </a:pPr>
            <a:r>
              <a:rPr lang="en-NZ" sz="2000" b="1" dirty="0" err="1">
                <a:solidFill>
                  <a:srgbClr val="29870C"/>
                </a:solidFill>
              </a:rPr>
              <a:t>Ngaahi</a:t>
            </a:r>
            <a:r>
              <a:rPr lang="en-NZ" sz="2000" b="1" dirty="0">
                <a:solidFill>
                  <a:srgbClr val="29870C"/>
                </a:solidFill>
              </a:rPr>
              <a:t> </a:t>
            </a:r>
            <a:r>
              <a:rPr lang="en-NZ" sz="2000" b="1" dirty="0" err="1">
                <a:solidFill>
                  <a:srgbClr val="29870C"/>
                </a:solidFill>
              </a:rPr>
              <a:t>ʻekitivitī</a:t>
            </a:r>
            <a:r>
              <a:rPr lang="en-NZ" sz="2000" b="1" dirty="0">
                <a:solidFill>
                  <a:srgbClr val="29870C"/>
                </a:solidFill>
              </a:rPr>
              <a:t> </a:t>
            </a:r>
            <a:r>
              <a:rPr lang="en-NZ" sz="2000" b="1" dirty="0" err="1">
                <a:solidFill>
                  <a:srgbClr val="29870C"/>
                </a:solidFill>
              </a:rPr>
              <a:t>fakaʻahó</a:t>
            </a:r>
            <a:r>
              <a:rPr lang="en-NZ" sz="2000" b="1" dirty="0">
                <a:solidFill>
                  <a:srgbClr val="29870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malanga</a:t>
            </a:r>
            <a:r>
              <a:rPr lang="en-NZ" sz="2000" b="1" dirty="0"/>
              <a:t>. </a:t>
            </a:r>
            <a:r>
              <a:rPr lang="en-NZ" sz="2000" b="1" dirty="0" err="1"/>
              <a:t>Maʻake</a:t>
            </a:r>
            <a:r>
              <a:rPr lang="en-NZ" sz="2000" b="1" dirty="0"/>
              <a:t> 1:35-39.</a:t>
            </a:r>
          </a:p>
          <a:p>
            <a:pPr lvl="1">
              <a:spcBef>
                <a:spcPts val="600"/>
              </a:spcBef>
            </a:pPr>
            <a:r>
              <a:rPr lang="en-NZ" sz="2000" b="1" dirty="0" err="1"/>
              <a:t>Fakamoʻui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fakaʻapaʻapaʻi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fono</a:t>
            </a:r>
            <a:r>
              <a:rPr lang="en-NZ" sz="2000" b="1" dirty="0"/>
              <a:t>. </a:t>
            </a:r>
            <a:r>
              <a:rPr lang="en-NZ" sz="2000" b="1" dirty="0" err="1"/>
              <a:t>Maʻake</a:t>
            </a:r>
            <a:r>
              <a:rPr lang="en-NZ" sz="2000" b="1" dirty="0"/>
              <a:t> 1:40-45.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233036" y="19039"/>
            <a:ext cx="657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fēfē</a:t>
            </a:r>
            <a:r>
              <a:rPr lang="en-NZ" sz="2000" b="1" dirty="0"/>
              <a:t> </a:t>
            </a:r>
            <a:r>
              <a:rPr lang="en-NZ" sz="2000" b="1" dirty="0" err="1"/>
              <a:t>nai</a:t>
            </a:r>
            <a:r>
              <a:rPr lang="en-NZ" sz="2000" b="1" dirty="0"/>
              <a:t> ha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Sīsuú</a:t>
            </a:r>
            <a:r>
              <a:rPr lang="en-NZ" sz="2000" b="1" dirty="0"/>
              <a:t>? </a:t>
            </a:r>
            <a:r>
              <a:rPr lang="en-NZ" sz="2000" b="1" dirty="0" err="1"/>
              <a:t>Fefe</a:t>
            </a:r>
            <a:r>
              <a:rPr lang="en-NZ" sz="2000" b="1" dirty="0"/>
              <a:t>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tau o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uike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3131" y="5463572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259981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8500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43" y="4957128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233036" y="1605541"/>
            <a:ext cx="65773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Te</a:t>
            </a:r>
            <a:r>
              <a:rPr lang="en-NZ" b="1" dirty="0"/>
              <a:t> tau </a:t>
            </a:r>
            <a:r>
              <a:rPr lang="en-NZ" b="1" dirty="0" err="1"/>
              <a:t>ʻalu</a:t>
            </a:r>
            <a:r>
              <a:rPr lang="en-NZ" b="1" dirty="0"/>
              <a:t> </a:t>
            </a:r>
            <a:r>
              <a:rPr lang="en-NZ" b="1" dirty="0" err="1"/>
              <a:t>fakataha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hano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ha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toutai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muimui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kakato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; </a:t>
            </a:r>
            <a:r>
              <a:rPr lang="en-NZ" b="1" dirty="0" err="1"/>
              <a:t>fiefia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Sapate</a:t>
            </a:r>
            <a:r>
              <a:rPr lang="en-NZ" b="1" dirty="0"/>
              <a:t> </a:t>
            </a:r>
            <a:r>
              <a:rPr lang="en-NZ" b="1" dirty="0" err="1"/>
              <a:t>femoʻuekina</a:t>
            </a:r>
            <a:r>
              <a:rPr lang="en-NZ" b="1" dirty="0"/>
              <a:t>; pea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fakaʻosí</a:t>
            </a:r>
            <a:r>
              <a:rPr lang="en-NZ" b="1" dirty="0"/>
              <a:t>, </a:t>
            </a:r>
            <a:r>
              <a:rPr lang="en-NZ" b="1" dirty="0" err="1"/>
              <a:t>te</a:t>
            </a:r>
            <a:r>
              <a:rPr lang="en-NZ" b="1" dirty="0"/>
              <a:t> tau </a:t>
            </a:r>
            <a:r>
              <a:rPr lang="en-NZ" b="1" dirty="0" err="1"/>
              <a:t>sio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hā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anga</a:t>
            </a:r>
            <a:r>
              <a:rPr lang="en-NZ" b="1" dirty="0"/>
              <a:t> </a:t>
            </a:r>
            <a:r>
              <a:rPr lang="en-NZ" b="1" dirty="0" err="1"/>
              <a:t>fakafonua</a:t>
            </a:r>
            <a:r>
              <a:rPr lang="en-NZ" b="1" dirty="0"/>
              <a:t> </a:t>
            </a:r>
            <a:r>
              <a:rPr lang="en-NZ" b="1" dirty="0" err="1"/>
              <a:t>fakaʻahó</a:t>
            </a:r>
            <a:r>
              <a:rPr lang="en-NZ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233036" y="852941"/>
            <a:ext cx="65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tokoni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ne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konga</a:t>
            </a:r>
            <a:r>
              <a:rPr lang="en-NZ" b="1" dirty="0"/>
              <a:t> </a:t>
            </a:r>
            <a:r>
              <a:rPr lang="en-NZ" b="1" dirty="0" err="1"/>
              <a:t>fakaʻosi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vahe</a:t>
            </a:r>
            <a:r>
              <a:rPr lang="en-NZ" b="1" dirty="0"/>
              <a:t> </a:t>
            </a:r>
            <a:r>
              <a:rPr lang="en-NZ" b="1" dirty="0" err="1"/>
              <a:t>ʻuluaki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NZ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NGAAHI </a:t>
            </a:r>
            <a:r>
              <a:rPr lang="en-NZ" sz="6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ʻEKITIVITĪ</a:t>
            </a:r>
            <a:r>
              <a:rPr lang="en-NZ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 MAKEHÉ</a:t>
            </a: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NZ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</a:t>
            </a:r>
            <a:r>
              <a:rPr lang="en-NZ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KAU ĀKONGÁ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Sīsū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"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Muimui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pea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toutai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maʻá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kakaí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      (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22894" y="1241930"/>
            <a:ext cx="662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fakafotunga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nounou</a:t>
            </a:r>
            <a:r>
              <a:rPr lang="en-NZ" b="1" dirty="0"/>
              <a:t>.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talanoa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ongoongolelei</a:t>
            </a:r>
            <a:r>
              <a:rPr lang="en-NZ" b="1" dirty="0"/>
              <a:t> </a:t>
            </a:r>
            <a:r>
              <a:rPr lang="en-NZ" b="1" dirty="0" err="1"/>
              <a:t>kehé</a:t>
            </a:r>
            <a:r>
              <a:rPr lang="en-NZ" b="1" dirty="0"/>
              <a:t>, </a:t>
            </a: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aʻusia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aofangatuku</a:t>
            </a:r>
            <a:r>
              <a:rPr lang="en-NZ" b="1" dirty="0"/>
              <a:t> </a:t>
            </a:r>
            <a:r>
              <a:rPr lang="en-NZ" b="1" dirty="0" err="1"/>
              <a:t>hala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uiuiʻi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ʻení</a:t>
            </a:r>
            <a:r>
              <a:rPr lang="en-NZ" b="1" dirty="0"/>
              <a:t>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79" y="3571098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531258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 </a:t>
            </a:r>
            <a:r>
              <a:rPr lang="en-NZ" b="1" dirty="0"/>
              <a:t>‘Oku </a:t>
            </a:r>
            <a:r>
              <a:rPr lang="en-NZ" b="1" dirty="0" err="1"/>
              <a:t>malanga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vaka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Pitá</a:t>
            </a:r>
            <a:r>
              <a:rPr lang="en-NZ" b="1" dirty="0"/>
              <a:t>, pea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leva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fakaemana</a:t>
            </a:r>
            <a:r>
              <a:rPr lang="en-NZ" b="1" dirty="0"/>
              <a:t>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meimei</a:t>
            </a:r>
            <a:r>
              <a:rPr lang="en-NZ" b="1" dirty="0"/>
              <a:t> </a:t>
            </a:r>
            <a:r>
              <a:rPr lang="en-NZ" b="1" dirty="0" err="1"/>
              <a:t>mahae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kupenga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ongo</a:t>
            </a:r>
            <a:r>
              <a:rPr lang="en-NZ" b="1" dirty="0"/>
              <a:t> </a:t>
            </a:r>
            <a:r>
              <a:rPr lang="en-NZ" b="1" dirty="0" err="1"/>
              <a:t>tautehina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toko</a:t>
            </a:r>
            <a:r>
              <a:rPr lang="en-NZ" b="1" dirty="0"/>
              <a:t> </a:t>
            </a:r>
            <a:r>
              <a:rPr lang="en-NZ" b="1" dirty="0" err="1"/>
              <a:t>faa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ika</a:t>
            </a:r>
            <a:r>
              <a:rPr lang="en-NZ" b="1" dirty="0"/>
              <a:t> (Luke 5:1-7). </a:t>
            </a:r>
            <a:r>
              <a:rPr lang="en-NZ" b="1" dirty="0" err="1"/>
              <a:t>Lolotonga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monomono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Sēmisi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kupengá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tō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Pita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vaʻe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Sīsuú</a:t>
            </a:r>
            <a:r>
              <a:rPr lang="en-NZ" b="1" dirty="0"/>
              <a:t> (Luke 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fuofua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fetaulaki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tangatá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Sīsuú</a:t>
            </a:r>
            <a:r>
              <a:rPr lang="en-NZ" b="1" dirty="0"/>
              <a:t>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heʻenau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muimui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 </a:t>
            </a:r>
            <a:r>
              <a:rPr lang="en-NZ" b="1" dirty="0" err="1"/>
              <a:t>Papitaisó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fanongo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lea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Sīsuú</a:t>
            </a:r>
            <a:r>
              <a:rPr lang="en-NZ" b="1" dirty="0"/>
              <a:t>, pea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muimui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ia.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ʻAnitelu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,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hona</a:t>
            </a:r>
            <a:r>
              <a:rPr lang="en-NZ" b="1" dirty="0"/>
              <a:t> </a:t>
            </a:r>
            <a:r>
              <a:rPr lang="en-NZ" b="1" dirty="0" err="1"/>
              <a:t>ongo</a:t>
            </a:r>
            <a:r>
              <a:rPr lang="en-NZ" b="1" dirty="0"/>
              <a:t> </a:t>
            </a:r>
            <a:r>
              <a:rPr lang="en-NZ" b="1" dirty="0" err="1"/>
              <a:t>tokoua</a:t>
            </a:r>
            <a:r>
              <a:rPr lang="en-NZ" b="1" dirty="0"/>
              <a:t> </a:t>
            </a:r>
            <a:r>
              <a:rPr lang="en-NZ" b="1" dirty="0" err="1"/>
              <a:t>takitaha</a:t>
            </a:r>
            <a:r>
              <a:rPr lang="en-NZ" b="1" dirty="0"/>
              <a:t> (Jn. 1:35-42).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0" y="5481034"/>
            <a:ext cx="80025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Sekope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 </a:t>
            </a:r>
            <a:r>
              <a:rPr lang="en-NZ" b="1" dirty="0" err="1"/>
              <a:t>ʻena</a:t>
            </a:r>
            <a:r>
              <a:rPr lang="en-NZ" b="1" dirty="0"/>
              <a:t> </a:t>
            </a:r>
            <a:r>
              <a:rPr lang="en-NZ" b="1" dirty="0" err="1"/>
              <a:t>tamai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tokangaʻi</a:t>
            </a:r>
            <a:r>
              <a:rPr lang="en-NZ" b="1" dirty="0"/>
              <a:t> e </a:t>
            </a:r>
            <a:r>
              <a:rPr lang="en-NZ" b="1" dirty="0" err="1"/>
              <a:t>pisinisi</a:t>
            </a:r>
            <a:r>
              <a:rPr lang="en-NZ" b="1" dirty="0"/>
              <a:t> </a:t>
            </a:r>
            <a:r>
              <a:rPr lang="en-NZ" b="1" dirty="0" err="1"/>
              <a:t>fakafamili</a:t>
            </a:r>
            <a:r>
              <a:rPr lang="en-NZ" b="1" dirty="0"/>
              <a:t>, pea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Pita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ʻAnitelu</a:t>
            </a:r>
            <a:r>
              <a:rPr lang="en-NZ" b="1" dirty="0"/>
              <a:t> </a:t>
            </a:r>
            <a:r>
              <a:rPr lang="en-NZ" b="1" dirty="0" err="1"/>
              <a:t>ʻena</a:t>
            </a:r>
            <a:r>
              <a:rPr lang="en-NZ" b="1" dirty="0"/>
              <a:t> </a:t>
            </a:r>
            <a:r>
              <a:rPr lang="en-NZ" b="1" dirty="0" err="1"/>
              <a:t>maʻuʻanga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ikuna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Laumalie</a:t>
            </a:r>
            <a:r>
              <a:rPr lang="en-NZ" b="1" dirty="0"/>
              <a:t>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heʻenau</a:t>
            </a:r>
            <a:r>
              <a:rPr lang="en-NZ" b="1" dirty="0"/>
              <a:t> </a:t>
            </a:r>
            <a:r>
              <a:rPr lang="en-NZ" b="1" dirty="0" err="1"/>
              <a:t>talangofua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Sīsuú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liliu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moʻuí</a:t>
            </a:r>
            <a:r>
              <a:rPr lang="en-NZ" b="1" dirty="0"/>
              <a:t>, pea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māmaní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i-FI" sz="4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NGAAHI ʻEKITIVITI ʻI HE SAPATE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fi-FI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MALANGA ʻ I HE SINAKOKÉ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594361" y="604718"/>
            <a:ext cx="7801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Kāpaneume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Sāpaté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hāʻele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Sīsū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lotú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kamata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akonaki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-58365" y="1188442"/>
            <a:ext cx="9391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fakamahinoʻi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kosipeli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ʻalu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ʻaho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Sapate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ʻulungaanga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(Luke 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179990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40" y="2005746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fiefia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fakahohaʻasi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ngaue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ʻamanaki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taʻeʻaonga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takiekina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Sisuu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Maʻake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1:23-26).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tokoni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takiekina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Maʻake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288798" y="2163750"/>
            <a:ext cx="9047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fēfē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kakaí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malanga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Sīsuú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Maʻake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870573"/>
            <a:ext cx="5944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moʻoniʻi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tolu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makehe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talanoa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ʻeni</a:t>
            </a:r>
            <a:r>
              <a:rPr lang="en-NZ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b="1" spc="600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FAKAMOʻUI</a:t>
            </a:r>
            <a:endParaRPr lang="en-NZ" sz="48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978886" y="100468"/>
            <a:ext cx="85871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efiafi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hili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to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laʻaa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ʻomi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Sisu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mahaki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tevolo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26" y="830997"/>
            <a:ext cx="8726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fakaʻosinga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ouau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fale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malolo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Sisu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akonga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toko</a:t>
            </a:r>
            <a:r>
              <a:rPr lang="en-NZ" b="1" dirty="0"/>
              <a:t> </a:t>
            </a:r>
            <a:r>
              <a:rPr lang="en-NZ" b="1" dirty="0" err="1"/>
              <a:t>faa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fale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Pita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ha </a:t>
            </a:r>
            <a:r>
              <a:rPr lang="en-NZ" b="1" dirty="0" err="1"/>
              <a:t>meʻatokoni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tauʻataina</a:t>
            </a:r>
            <a:r>
              <a:rPr lang="en-NZ" b="1" dirty="0"/>
              <a:t> </a:t>
            </a:r>
            <a:r>
              <a:rPr lang="en-NZ" b="1" dirty="0" err="1"/>
              <a:t>fakafoʻituitui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2" y="3461569"/>
            <a:ext cx="54942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mana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tēmenioó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talanoa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ʻapi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Kāpaneume</a:t>
            </a:r>
            <a:r>
              <a:rPr lang="en-NZ" b="1" dirty="0"/>
              <a:t>.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fakaʻosinga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houa</a:t>
            </a:r>
            <a:r>
              <a:rPr lang="en-NZ" b="1" dirty="0"/>
              <a:t> </a:t>
            </a:r>
            <a:r>
              <a:rPr lang="en-NZ" b="1" dirty="0" err="1"/>
              <a:t>toputapu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Sāpaté</a:t>
            </a:r>
            <a:r>
              <a:rPr lang="en-NZ" b="1" dirty="0"/>
              <a:t>,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tō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laʻaá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ʻomi</a:t>
            </a:r>
            <a:r>
              <a:rPr lang="en-NZ" b="1" dirty="0"/>
              <a:t> ha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mahaki</a:t>
            </a:r>
            <a:r>
              <a:rPr lang="en-NZ" b="1" dirty="0"/>
              <a:t> </a:t>
            </a:r>
            <a:r>
              <a:rPr lang="en-NZ" b="1" dirty="0" err="1"/>
              <a:t>tokolahi</a:t>
            </a:r>
            <a:r>
              <a:rPr lang="en-NZ" b="1" dirty="0"/>
              <a:t> </a:t>
            </a:r>
            <a:r>
              <a:rPr lang="en-NZ" b="1" dirty="0" err="1"/>
              <a:t>kia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fakamoʻui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5081025"/>
            <a:ext cx="64202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fakafiefia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!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tangi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ē ʻ o e </a:t>
            </a:r>
            <a:r>
              <a:rPr lang="en-NZ" b="1" dirty="0" err="1"/>
              <a:t>fakahīkihiki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fale</a:t>
            </a:r>
            <a:r>
              <a:rPr lang="en-NZ" b="1" dirty="0"/>
              <a:t> ʻ o </a:t>
            </a:r>
            <a:r>
              <a:rPr lang="en-NZ" b="1" dirty="0" err="1"/>
              <a:t>Saimoné</a:t>
            </a:r>
            <a:r>
              <a:rPr lang="en-NZ" b="1" dirty="0"/>
              <a:t>! Pea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ngata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fakahīkihiki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fakamoʻuí</a:t>
            </a:r>
            <a:r>
              <a:rPr lang="en-NZ" b="1" dirty="0"/>
              <a:t>, 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fiefia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tonu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fakamoʻui</a:t>
            </a:r>
            <a:r>
              <a:rPr lang="en-NZ" b="1" dirty="0"/>
              <a:t> </a:t>
            </a:r>
            <a:r>
              <a:rPr lang="en-NZ" b="1" dirty="0" err="1"/>
              <a:t>kinautolú</a:t>
            </a:r>
            <a:r>
              <a:rPr lang="en-NZ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37" y="1732657"/>
            <a:ext cx="87260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Lolotonga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teuteuʻi</a:t>
            </a:r>
            <a:r>
              <a:rPr lang="en-NZ" b="1" dirty="0"/>
              <a:t> e </a:t>
            </a:r>
            <a:r>
              <a:rPr lang="en-NZ" b="1" dirty="0" err="1"/>
              <a:t>tēpilé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fakamatala</a:t>
            </a:r>
            <a:r>
              <a:rPr lang="en-NZ" b="1" dirty="0"/>
              <a:t> </a:t>
            </a:r>
            <a:r>
              <a:rPr lang="en-NZ" b="1" dirty="0" err="1"/>
              <a:t>kia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faʻē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fono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Pitá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ne </a:t>
            </a:r>
            <a:r>
              <a:rPr lang="en-NZ" b="1" dirty="0" err="1"/>
              <a:t>ʻohofi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mofí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1:30).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fakamoʻui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fefine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fakatapui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tokoni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fakaafe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1:31).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ʻ </a:t>
            </a:r>
            <a:r>
              <a:rPr lang="en-NZ" b="1" dirty="0" err="1"/>
              <a:t>aonga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ʻ </a:t>
            </a:r>
            <a:r>
              <a:rPr lang="en-NZ" b="1" dirty="0" err="1"/>
              <a:t>omai</a:t>
            </a:r>
            <a:r>
              <a:rPr lang="en-NZ" b="1" dirty="0"/>
              <a:t> ʻ e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kitautolú</a:t>
            </a:r>
            <a:r>
              <a:rPr lang="en-NZ" b="1" dirty="0"/>
              <a:t> ʻ </a:t>
            </a:r>
            <a:r>
              <a:rPr lang="en-NZ" b="1" dirty="0" err="1"/>
              <a:t>okú</a:t>
            </a:r>
            <a:r>
              <a:rPr lang="en-NZ" b="1" dirty="0"/>
              <a:t> ne </a:t>
            </a:r>
            <a:r>
              <a:rPr lang="en-NZ" b="1" dirty="0" err="1"/>
              <a:t>fakatupunga</a:t>
            </a:r>
            <a:r>
              <a:rPr lang="en-NZ" b="1" dirty="0"/>
              <a:t> ʻ </a:t>
            </a:r>
            <a:r>
              <a:rPr lang="en-NZ" b="1" dirty="0" err="1"/>
              <a:t>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ʻ a e </a:t>
            </a:r>
            <a:r>
              <a:rPr lang="en-NZ" b="1" dirty="0" err="1"/>
              <a:t>holi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vahevahe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niʻihi</a:t>
            </a:r>
            <a:r>
              <a:rPr lang="en-NZ" b="1" dirty="0"/>
              <a:t> </a:t>
            </a:r>
            <a:r>
              <a:rPr lang="en-NZ" b="1" dirty="0" err="1"/>
              <a:t>kehé</a:t>
            </a:r>
            <a:r>
              <a:rPr lang="en-NZ" b="1" dirty="0"/>
              <a:t>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NZ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NGAAHI </a:t>
            </a:r>
            <a:r>
              <a:rPr lang="en-NZ" sz="6000" b="1" dirty="0" err="1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ʻEKITIVITI</a:t>
            </a:r>
            <a:r>
              <a:rPr lang="en-NZ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 </a:t>
            </a:r>
            <a:r>
              <a:rPr lang="en-NZ" sz="6000" b="1" dirty="0" err="1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FAKAʻAHO</a:t>
            </a:r>
            <a:endParaRPr lang="en-NZ" sz="6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11029</TotalTime>
  <Words>1658</Words>
  <Application>Microsoft Office PowerPoint</Application>
  <PresentationFormat>Panorámica</PresentationFormat>
  <Paragraphs>63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2024-06-08T05:54:19Z</dcterms:created>
  <dcterms:modified xsi:type="dcterms:W3CDTF">2024-07-20T06:28:12Z</dcterms:modified>
</cp:coreProperties>
</file>