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1902" autoAdjust="0"/>
  </p:normalViewPr>
  <p:slideViewPr>
    <p:cSldViewPr snapToGrid="0">
      <p:cViewPr varScale="1">
        <p:scale>
          <a:sx n="98" d="100"/>
          <a:sy n="98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 sz="2000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 sz="2000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 err="1"/>
            <a:t>ʻI</a:t>
          </a:r>
          <a:r>
            <a:rPr lang="en-NZ" sz="2000" b="1" dirty="0"/>
            <a:t> ha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ʻaho</a:t>
          </a:r>
          <a:r>
            <a:rPr lang="en-NZ" sz="2000" b="1" dirty="0"/>
            <a:t> </a:t>
          </a:r>
          <a:r>
            <a:rPr lang="en-NZ" sz="2000" b="1" dirty="0" err="1"/>
            <a:t>siʻi</a:t>
          </a:r>
          <a:r>
            <a:rPr lang="en-NZ" sz="2000" b="1" dirty="0"/>
            <a:t>, </a:t>
          </a:r>
          <a:r>
            <a:rPr lang="en-NZ" sz="2000" b="1" dirty="0" err="1"/>
            <a:t>ʻoku</a:t>
          </a:r>
          <a:r>
            <a:rPr lang="en-NZ" sz="2000" b="1" dirty="0"/>
            <a:t> mate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tengaʻi</a:t>
          </a:r>
          <a:r>
            <a:rPr lang="en-NZ" sz="2000" b="1" dirty="0"/>
            <a:t> </a:t>
          </a:r>
          <a:r>
            <a:rPr lang="en-NZ" sz="2000" b="1" dirty="0" err="1"/>
            <a:t>ʻakau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4:4)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 sz="2000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 sz="2000"/>
        </a:p>
      </dgm:t>
    </dgm:pt>
    <dgm:pt modelId="{D5C61811-F1F4-4755-A8C7-F23099945982}">
      <dgm:prSet phldrT="[Texto]" custT="1"/>
      <dgm:spPr/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vahaʻa ʻo e ngaahi maka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 sz="2000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 sz="2000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 err="1"/>
            <a:t>ʻI</a:t>
          </a:r>
          <a:r>
            <a:rPr lang="en-NZ" sz="2000" b="1" dirty="0"/>
            <a:t> ha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uike</a:t>
          </a:r>
          <a:r>
            <a:rPr lang="en-NZ" sz="2000" b="1" dirty="0"/>
            <a:t> </a:t>
          </a:r>
          <a:r>
            <a:rPr lang="en-NZ" sz="2000" b="1" dirty="0" err="1"/>
            <a:t>siʻi</a:t>
          </a:r>
          <a:r>
            <a:rPr lang="en-NZ" sz="2000" b="1" dirty="0"/>
            <a:t>, </a:t>
          </a:r>
          <a:r>
            <a:rPr lang="en-NZ" sz="2000" b="1" dirty="0" err="1"/>
            <a:t>ʻoku</a:t>
          </a:r>
          <a:r>
            <a:rPr lang="en-NZ" sz="2000" b="1" dirty="0"/>
            <a:t> mate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tengaʻi</a:t>
          </a:r>
          <a:r>
            <a:rPr lang="en-NZ" sz="2000" b="1" dirty="0"/>
            <a:t> </a:t>
          </a:r>
          <a:r>
            <a:rPr lang="en-NZ" sz="2000" b="1" dirty="0" err="1"/>
            <a:t>ʻakau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4:5-6)</a:t>
          </a:r>
          <a:endParaRPr lang="en" sz="20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 sz="2000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 sz="2000"/>
        </a:p>
      </dgm:t>
    </dgm:pt>
    <dgm:pt modelId="{F6C8EDAF-9763-4123-A6B1-2B765321C157}">
      <dgm:prSet phldrT="[Texto]"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ngaahi ʻakau talatalá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 sz="2000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 sz="2000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pPr marL="0" indent="0">
            <a:buNone/>
          </a:pPr>
          <a:r>
            <a:rPr lang="en-NZ" sz="2000" b="1" dirty="0" err="1"/>
            <a:t>ʻI</a:t>
          </a:r>
          <a:r>
            <a:rPr lang="en-NZ" sz="2000" b="1" dirty="0"/>
            <a:t> ha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mahina</a:t>
          </a:r>
          <a:r>
            <a:rPr lang="en-NZ" sz="2000" b="1" dirty="0"/>
            <a:t> </a:t>
          </a:r>
          <a:r>
            <a:rPr lang="en-NZ" sz="2000" b="1" dirty="0" err="1"/>
            <a:t>siʻi</a:t>
          </a:r>
          <a:r>
            <a:rPr lang="en-NZ" sz="2000" b="1" dirty="0"/>
            <a:t>, </a:t>
          </a:r>
          <a:r>
            <a:rPr lang="en-NZ" sz="2000" b="1" dirty="0" err="1"/>
            <a:t>ʻoku</a:t>
          </a:r>
          <a:r>
            <a:rPr lang="en-NZ" sz="2000" b="1" dirty="0"/>
            <a:t> mate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tengaʻi</a:t>
          </a:r>
          <a:r>
            <a:rPr lang="en-NZ" sz="2000" b="1" dirty="0"/>
            <a:t> </a:t>
          </a:r>
          <a:r>
            <a:rPr lang="en-NZ" sz="2000" b="1" dirty="0" err="1"/>
            <a:t>ʻakau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4:7)</a:t>
          </a:r>
          <a:endParaRPr lang="en" sz="20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 sz="2000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 sz="2000"/>
        </a:p>
      </dgm:t>
    </dgm:pt>
    <dgm:pt modelId="{F0A3735E-43AB-4C9E-A5E0-2DBFFAC3E484}">
      <dgm:prSet phldrT="[Texto]"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leleí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 sz="2000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 sz="2000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pPr marL="0" indent="0">
            <a:buNone/>
          </a:pPr>
          <a:r>
            <a:rPr lang="en-NZ" sz="2000" b="1" u="none" dirty="0" err="1"/>
            <a:t>ʻI</a:t>
          </a:r>
          <a:r>
            <a:rPr lang="en-NZ" sz="2000" b="1" u="none" dirty="0"/>
            <a:t> he </a:t>
          </a:r>
          <a:r>
            <a:rPr lang="en-NZ" sz="2000" b="1" u="none" dirty="0" err="1"/>
            <a:t>fakaʻosinga</a:t>
          </a:r>
          <a:r>
            <a:rPr lang="en-NZ" sz="2000" b="1" u="none" dirty="0"/>
            <a:t> </a:t>
          </a:r>
          <a:r>
            <a:rPr lang="en-NZ" sz="2000" b="1" u="none" dirty="0" err="1"/>
            <a:t>ʻo</a:t>
          </a:r>
          <a:r>
            <a:rPr lang="en-NZ" sz="2000" b="1" u="none" dirty="0"/>
            <a:t> e </a:t>
          </a:r>
          <a:r>
            <a:rPr lang="en-NZ" sz="2000" b="1" u="none" dirty="0" err="1"/>
            <a:t>faʻahitaʻu</a:t>
          </a:r>
          <a:r>
            <a:rPr lang="en-NZ" sz="2000" b="1" u="none" dirty="0"/>
            <a:t>, </a:t>
          </a:r>
          <a:r>
            <a:rPr lang="en-NZ" sz="2000" b="1" u="none" dirty="0" err="1"/>
            <a:t>ʻoku</a:t>
          </a:r>
          <a:r>
            <a:rPr lang="en-NZ" sz="2000" b="1" u="none" dirty="0"/>
            <a:t> </a:t>
          </a:r>
          <a:r>
            <a:rPr lang="en-NZ" sz="2000" b="1" u="none" dirty="0" err="1"/>
            <a:t>fua</a:t>
          </a:r>
          <a:r>
            <a:rPr lang="en-NZ" sz="2000" b="1" u="none" dirty="0"/>
            <a:t> </a:t>
          </a:r>
          <a:r>
            <a:rPr lang="en-NZ" sz="2000" b="1" u="none" dirty="0" err="1"/>
            <a:t>ʻa</a:t>
          </a:r>
          <a:r>
            <a:rPr lang="en-NZ" sz="2000" b="1" u="none" dirty="0"/>
            <a:t> e </a:t>
          </a:r>
          <a:r>
            <a:rPr lang="en-NZ" sz="2000" b="1" u="none" dirty="0" err="1"/>
            <a:t>tengaʻi</a:t>
          </a:r>
          <a:r>
            <a:rPr lang="en-NZ" sz="2000" b="1" u="none" dirty="0"/>
            <a:t> </a:t>
          </a:r>
          <a:r>
            <a:rPr lang="en-NZ" sz="2000" b="1" u="none" dirty="0" err="1"/>
            <a:t>ʻakau</a:t>
          </a:r>
          <a:r>
            <a:rPr lang="en-NZ" sz="2000" b="1" u="none" dirty="0"/>
            <a:t> (</a:t>
          </a:r>
          <a:r>
            <a:rPr lang="en-NZ" sz="2000" b="1" u="none" dirty="0" err="1"/>
            <a:t>Maʻake</a:t>
          </a:r>
          <a:r>
            <a:rPr lang="en-NZ" sz="2000" b="1" u="none" dirty="0"/>
            <a:t> 4:8)</a:t>
          </a:r>
          <a:endParaRPr lang="en" sz="2000" b="1" u="none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 sz="2000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 sz="2000"/>
        </a:p>
      </dgm:t>
    </dgm:pt>
    <dgm:pt modelId="{CDE60D45-6393-4784-8F6E-B4B14AC7AA88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ACE65259-2260-4DDF-BB7F-B77C3121F35D}" type="parTrans" cxnId="{0D155E5B-7984-4BA2-A8DB-3E3A6556C96D}">
      <dgm:prSet/>
      <dgm:spPr/>
      <dgm:t>
        <a:bodyPr/>
        <a:lstStyle/>
        <a:p>
          <a:endParaRPr lang="en-NZ" sz="2000"/>
        </a:p>
      </dgm:t>
    </dgm:pt>
    <dgm:pt modelId="{2371F153-E39B-4638-A0A7-080EE7BD8642}" type="sibTrans" cxnId="{0D155E5B-7984-4BA2-A8DB-3E3A6556C96D}">
      <dgm:prSet/>
      <dgm:spPr/>
      <dgm:t>
        <a:bodyPr/>
        <a:lstStyle/>
        <a:p>
          <a:endParaRPr lang="en-NZ" sz="2000"/>
        </a:p>
      </dgm:t>
    </dgm:pt>
    <dgm:pt modelId="{268FEA46-CC13-4ECB-A79F-1CFEE02EFB1C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409F3FFE-FB44-4527-9CE3-86A8107FA37F}" type="parTrans" cxnId="{954009A0-D4B5-4D93-9891-D8C52A8E4048}">
      <dgm:prSet/>
      <dgm:spPr/>
      <dgm:t>
        <a:bodyPr/>
        <a:lstStyle/>
        <a:p>
          <a:endParaRPr lang="en-NZ" sz="2000"/>
        </a:p>
      </dgm:t>
    </dgm:pt>
    <dgm:pt modelId="{77104D27-E4FC-47ED-8239-EFFE2EA3C0B8}" type="sibTrans" cxnId="{954009A0-D4B5-4D93-9891-D8C52A8E4048}">
      <dgm:prSet/>
      <dgm:spPr/>
      <dgm:t>
        <a:bodyPr/>
        <a:lstStyle/>
        <a:p>
          <a:endParaRPr lang="en-NZ" sz="2000"/>
        </a:p>
      </dgm:t>
    </dgm:pt>
    <dgm:pt modelId="{229A31C3-D0C4-4F86-9C67-6930635FA363}">
      <dgm:prSet custT="1"/>
      <dgm:spPr/>
      <dgm:t>
        <a:bodyPr/>
        <a:lstStyle/>
        <a:p>
          <a:pPr marL="228600" indent="0">
            <a:buNone/>
          </a:pPr>
          <a:endParaRPr lang="en-NZ" sz="2000" b="1" u="none" dirty="0"/>
        </a:p>
      </dgm:t>
    </dgm:pt>
    <dgm:pt modelId="{AE87097B-9A99-40E1-9817-545D53B0DF46}" type="parTrans" cxnId="{D922E0BE-6FF0-4D8F-8B92-2CDEC983CA23}">
      <dgm:prSet/>
      <dgm:spPr/>
      <dgm:t>
        <a:bodyPr/>
        <a:lstStyle/>
        <a:p>
          <a:endParaRPr lang="en-NZ" sz="2000"/>
        </a:p>
      </dgm:t>
    </dgm:pt>
    <dgm:pt modelId="{BD6EB9A8-C73F-4A3E-8327-A42889F3A565}" type="sibTrans" cxnId="{D922E0BE-6FF0-4D8F-8B92-2CDEC983CA23}">
      <dgm:prSet/>
      <dgm:spPr/>
      <dgm:t>
        <a:bodyPr/>
        <a:lstStyle/>
        <a:p>
          <a:endParaRPr lang="en-NZ" sz="2000"/>
        </a:p>
      </dgm:t>
    </dgm:pt>
    <dgm:pt modelId="{BB9D96FD-AEEB-42F4-99E5-37B75B04CADE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634790E8-02C6-4837-A3B8-0A8580E26FB1}" type="parTrans" cxnId="{8BC6189E-0E25-40AC-9473-61CE5D0D297D}">
      <dgm:prSet/>
      <dgm:spPr/>
      <dgm:t>
        <a:bodyPr/>
        <a:lstStyle/>
        <a:p>
          <a:endParaRPr lang="en-NZ" sz="2000"/>
        </a:p>
      </dgm:t>
    </dgm:pt>
    <dgm:pt modelId="{14FC24F2-9147-4A8D-A5A0-4D418F6B61F0}" type="sibTrans" cxnId="{8BC6189E-0E25-40AC-9473-61CE5D0D297D}">
      <dgm:prSet/>
      <dgm:spPr/>
      <dgm:t>
        <a:bodyPr/>
        <a:lstStyle/>
        <a:p>
          <a:endParaRPr lang="en-NZ" sz="2000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203136" custScaleY="93758" custLinFactNeighborX="-31982" custLinFactNeighborY="12625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ACD30F2D-16DB-4BB9-9A1B-766820204F28}" type="presOf" srcId="{BB9D96FD-AEEB-42F4-99E5-37B75B04CADE}" destId="{1E01F53D-247E-4B34-8174-6C7B2FD8967A}" srcOrd="1" destOrd="1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0D155E5B-7984-4BA2-A8DB-3E3A6556C96D}" srcId="{20846C37-04A6-4B8A-B16E-B6EB8D853C10}" destId="{CDE60D45-6393-4784-8F6E-B4B14AC7AA88}" srcOrd="1" destOrd="0" parTransId="{ACE65259-2260-4DDF-BB7F-B77C3121F35D}" sibTransId="{2371F153-E39B-4638-A0A7-080EE7BD8642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4EC67B7A-74AE-49F2-B6AB-75EC15E617CA}" type="presOf" srcId="{229A31C3-D0C4-4F86-9C67-6930635FA363}" destId="{7577070F-68EE-46BF-94D7-0DD34B6FE624}" srcOrd="1" destOrd="1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03618C9D-9A7E-46ED-A966-278380A740A4}" type="presOf" srcId="{CDE60D45-6393-4784-8F6E-B4B14AC7AA88}" destId="{2BE6129B-F8B3-43EB-B65B-888A4932433C}" srcOrd="1" destOrd="1" presId="urn:microsoft.com/office/officeart/2005/8/layout/cycle4"/>
    <dgm:cxn modelId="{8BC6189E-0E25-40AC-9473-61CE5D0D297D}" srcId="{F6C8EDAF-9763-4123-A6B1-2B765321C157}" destId="{BB9D96FD-AEEB-42F4-99E5-37B75B04CADE}" srcOrd="1" destOrd="0" parTransId="{634790E8-02C6-4837-A3B8-0A8580E26FB1}" sibTransId="{14FC24F2-9147-4A8D-A5A0-4D418F6B61F0}"/>
    <dgm:cxn modelId="{954009A0-D4B5-4D93-9891-D8C52A8E4048}" srcId="{D5C61811-F1F4-4755-A8C7-F23099945982}" destId="{268FEA46-CC13-4ECB-A79F-1CFEE02EFB1C}" srcOrd="1" destOrd="0" parTransId="{409F3FFE-FB44-4527-9CE3-86A8107FA37F}" sibTransId="{77104D27-E4FC-47ED-8239-EFFE2EA3C0B8}"/>
    <dgm:cxn modelId="{BDD427A1-0B5A-4720-8640-016D21A9C2C8}" type="presOf" srcId="{BB9D96FD-AEEB-42F4-99E5-37B75B04CADE}" destId="{5D273B0B-BBFA-4FF4-ACAC-F8A7D0609781}" srcOrd="0" destOrd="1" presId="urn:microsoft.com/office/officeart/2005/8/layout/cycle4"/>
    <dgm:cxn modelId="{D0BC35AD-5E3D-4A17-ADC2-CC2282E3F6B9}" type="presOf" srcId="{268FEA46-CC13-4ECB-A79F-1CFEE02EFB1C}" destId="{F90FA15E-5F1D-4DC3-850B-B39AF9EE93AC}" srcOrd="1" destOrd="1" presId="urn:microsoft.com/office/officeart/2005/8/layout/cycle4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EC6F56B9-FFCA-43F4-AEA0-ADE15061CBCE}" type="presOf" srcId="{268FEA46-CC13-4ECB-A79F-1CFEE02EFB1C}" destId="{39112137-0F1D-44D8-945A-5202FCF184D6}" srcOrd="0" destOrd="1" presId="urn:microsoft.com/office/officeart/2005/8/layout/cycle4"/>
    <dgm:cxn modelId="{D922E0BE-6FF0-4D8F-8B92-2CDEC983CA23}" srcId="{F0A3735E-43AB-4C9E-A5E0-2DBFFAC3E484}" destId="{229A31C3-D0C4-4F86-9C67-6930635FA363}" srcOrd="1" destOrd="0" parTransId="{AE87097B-9A99-40E1-9817-545D53B0DF46}" sibTransId="{BD6EB9A8-C73F-4A3E-8327-A42889F3A565}"/>
    <dgm:cxn modelId="{3033EEC4-41A1-4377-AE24-2B00D1B1852D}" type="presOf" srcId="{229A31C3-D0C4-4F86-9C67-6930635FA363}" destId="{3E21B8AA-6BE1-48BB-9AA7-0F2EFA4E13D4}" srcOrd="0" destOrd="1" presId="urn:microsoft.com/office/officeart/2005/8/layout/cycle4"/>
    <dgm:cxn modelId="{348602CE-3727-4DC0-A9DA-11144AF265DD}" type="presOf" srcId="{CDE60D45-6393-4784-8F6E-B4B14AC7AA88}" destId="{5804DF38-08B4-4912-B8B9-426D8DAFB991}" srcOrd="0" destOrd="1" presId="urn:microsoft.com/office/officeart/2005/8/layout/cycle4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 sz="2000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 sz="2000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haʻanau</a:t>
          </a:r>
          <a:r>
            <a:rPr lang="en-NZ" sz="2000" b="1" dirty="0"/>
            <a:t> </a:t>
          </a:r>
          <a:r>
            <a:rPr lang="en-NZ" sz="2000" b="1" dirty="0" err="1"/>
            <a:t>tokanga</a:t>
          </a:r>
          <a:r>
            <a:rPr lang="en-NZ" sz="2000" b="1" dirty="0"/>
            <a:t>, pea </a:t>
          </a:r>
          <a:r>
            <a:rPr lang="en-NZ" sz="2000" b="1" dirty="0" err="1"/>
            <a:t>taki</a:t>
          </a:r>
          <a:r>
            <a:rPr lang="en-NZ" sz="2000" b="1" dirty="0"/>
            <a:t> </a:t>
          </a:r>
          <a:r>
            <a:rPr lang="en-NZ" sz="2000" b="1" dirty="0" err="1"/>
            <a:t>halaʻi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</a:t>
          </a:r>
          <a:r>
            <a:rPr lang="en-NZ" sz="2000" b="1" dirty="0" err="1"/>
            <a:t>ʻe</a:t>
          </a:r>
          <a:r>
            <a:rPr lang="en-NZ" sz="2000" b="1" dirty="0"/>
            <a:t> </a:t>
          </a:r>
          <a:r>
            <a:rPr lang="en-NZ" sz="2000" b="1" dirty="0" err="1"/>
            <a:t>Sētane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4:15)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 sz="2000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 sz="2000"/>
        </a:p>
      </dgm:t>
    </dgm:pt>
    <dgm:pt modelId="{D5C61811-F1F4-4755-A8C7-F23099945982}">
      <dgm:prSet phldrT="[Texto]" custT="1"/>
      <dgm:spPr/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vahaʻa ʻo e ngaahi maka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 sz="2000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 sz="2000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folofolá</a:t>
          </a:r>
          <a:r>
            <a:rPr lang="en-NZ" sz="2000" b="1" dirty="0"/>
            <a:t>, </a:t>
          </a:r>
          <a:r>
            <a:rPr lang="en-NZ" sz="2000" b="1" dirty="0" err="1"/>
            <a:t>ka</a:t>
          </a:r>
          <a:r>
            <a:rPr lang="en-NZ" sz="2000" b="1" dirty="0"/>
            <a:t> </a:t>
          </a: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kātakiʻi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ʻahiʻahí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4:16-17)</a:t>
          </a:r>
          <a:endParaRPr lang="en" sz="20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 sz="2000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 sz="2000"/>
        </a:p>
      </dgm:t>
    </dgm:pt>
    <dgm:pt modelId="{F6C8EDAF-9763-4123-A6B1-2B765321C157}">
      <dgm:prSet phldrT="[Texto]"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ngaahi ʻakau talatalá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 sz="2000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 sz="2000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pPr marL="0" indent="0">
            <a:buNone/>
          </a:pP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folofola</a:t>
          </a:r>
          <a:r>
            <a:rPr lang="en-NZ" sz="2000" b="1" dirty="0"/>
            <a:t>, </a:t>
          </a:r>
          <a:r>
            <a:rPr lang="en-NZ" sz="2000" b="1" dirty="0" err="1"/>
            <a:t>ka</a:t>
          </a:r>
          <a:r>
            <a:rPr lang="en-NZ" sz="2000" b="1" dirty="0"/>
            <a:t> </a:t>
          </a: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ongoʻi</a:t>
          </a:r>
          <a:r>
            <a:rPr lang="en-NZ" sz="2000" b="1" dirty="0"/>
            <a:t> </a:t>
          </a:r>
          <a:r>
            <a:rPr lang="en-NZ" sz="2000" b="1" dirty="0" err="1"/>
            <a:t>fiemalie</a:t>
          </a:r>
          <a:r>
            <a:rPr lang="en-NZ" sz="2000" b="1" dirty="0"/>
            <a:t> (</a:t>
          </a:r>
          <a:r>
            <a:rPr lang="en-NZ" sz="2000" b="1" dirty="0" err="1"/>
            <a:t>Maʻake</a:t>
          </a:r>
          <a:r>
            <a:rPr lang="en-NZ" sz="2000" b="1" dirty="0"/>
            <a:t> 4:18-19)</a:t>
          </a:r>
          <a:endParaRPr lang="en" sz="20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 sz="2000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 sz="2000"/>
        </a:p>
      </dgm:t>
    </dgm:pt>
    <dgm:pt modelId="{F0A3735E-43AB-4C9E-A5E0-2DBFFAC3E484}">
      <dgm:prSet phldrT="[Texto]"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leleí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 sz="2000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 sz="2000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pPr marL="0" indent="0">
            <a:buNone/>
          </a:pP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tekeʻi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siví</a:t>
          </a:r>
          <a:r>
            <a:rPr lang="en-NZ" sz="1800" b="1" dirty="0"/>
            <a:t> pea </a:t>
          </a:r>
          <a:r>
            <a:rPr lang="en-NZ" sz="1800" b="1" dirty="0" err="1"/>
            <a:t>ʻikai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fakaleleiʻi</a:t>
          </a:r>
          <a:r>
            <a:rPr lang="en-NZ" sz="1800" b="1" dirty="0"/>
            <a:t>.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fua</a:t>
          </a:r>
          <a:r>
            <a:rPr lang="en-NZ" sz="1800" b="1" dirty="0"/>
            <a:t> (</a:t>
          </a:r>
          <a:r>
            <a:rPr lang="en-NZ" sz="1800" b="1" dirty="0" err="1"/>
            <a:t>Maʻake</a:t>
          </a:r>
          <a:r>
            <a:rPr lang="en-NZ" sz="1800" b="1" dirty="0"/>
            <a:t> </a:t>
          </a:r>
          <a:r>
            <a:rPr lang="en" sz="1800" b="1" dirty="0"/>
            <a:t>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 sz="2000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 sz="2000"/>
        </a:p>
      </dgm:t>
    </dgm:pt>
    <dgm:pt modelId="{B30E5F35-05FD-418B-A554-F273C3BD1F09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421B1D84-25AC-4900-B467-E1CAF812A36F}" type="parTrans" cxnId="{50837A32-5445-470C-84AF-9B2AEA04914A}">
      <dgm:prSet/>
      <dgm:spPr/>
      <dgm:t>
        <a:bodyPr/>
        <a:lstStyle/>
        <a:p>
          <a:endParaRPr lang="en-NZ" sz="2000"/>
        </a:p>
      </dgm:t>
    </dgm:pt>
    <dgm:pt modelId="{E6C480BB-7006-43B0-90E3-42D64CDBAE4D}" type="sibTrans" cxnId="{50837A32-5445-470C-84AF-9B2AEA04914A}">
      <dgm:prSet/>
      <dgm:spPr/>
      <dgm:t>
        <a:bodyPr/>
        <a:lstStyle/>
        <a:p>
          <a:endParaRPr lang="en-NZ" sz="2000"/>
        </a:p>
      </dgm:t>
    </dgm:pt>
    <dgm:pt modelId="{291DEF12-2E8C-44AC-B7B8-7F6A530D0548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65833EC7-3FED-4EB7-994B-43CEA5CEE6B0}" type="parTrans" cxnId="{ACD30D9E-5A91-43BE-BD31-C2B40D801444}">
      <dgm:prSet/>
      <dgm:spPr/>
      <dgm:t>
        <a:bodyPr/>
        <a:lstStyle/>
        <a:p>
          <a:endParaRPr lang="en-NZ" sz="2000"/>
        </a:p>
      </dgm:t>
    </dgm:pt>
    <dgm:pt modelId="{E60611A6-9C18-4935-8C55-6ED92695C5F6}" type="sibTrans" cxnId="{ACD30D9E-5A91-43BE-BD31-C2B40D801444}">
      <dgm:prSet/>
      <dgm:spPr/>
      <dgm:t>
        <a:bodyPr/>
        <a:lstStyle/>
        <a:p>
          <a:endParaRPr lang="en-NZ" sz="2000"/>
        </a:p>
      </dgm:t>
    </dgm:pt>
    <dgm:pt modelId="{9717C4D6-97A8-4167-BBB7-50BF2174EE7D}">
      <dgm:prSet custT="1"/>
      <dgm:spPr/>
      <dgm:t>
        <a:bodyPr/>
        <a:lstStyle/>
        <a:p>
          <a:pPr marL="228600" indent="0">
            <a:buNone/>
          </a:pPr>
          <a:endParaRPr lang="en-NZ" sz="2000" b="1" dirty="0"/>
        </a:p>
      </dgm:t>
    </dgm:pt>
    <dgm:pt modelId="{E135FFDC-2EDB-489B-BCF4-2BAB30398F40}" type="parTrans" cxnId="{6EF9F1E5-528E-4734-9540-BF556DF4AE26}">
      <dgm:prSet/>
      <dgm:spPr/>
      <dgm:t>
        <a:bodyPr/>
        <a:lstStyle/>
        <a:p>
          <a:endParaRPr lang="en-NZ" sz="2000"/>
        </a:p>
      </dgm:t>
    </dgm:pt>
    <dgm:pt modelId="{6AD59347-3CF2-4C99-BF55-5F2BA83E8ADF}" type="sibTrans" cxnId="{6EF9F1E5-528E-4734-9540-BF556DF4AE26}">
      <dgm:prSet/>
      <dgm:spPr/>
      <dgm:t>
        <a:bodyPr/>
        <a:lstStyle/>
        <a:p>
          <a:endParaRPr lang="en-NZ" sz="2000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1724" custScaleY="81924" custLinFactNeighborX="15433" custLinFactNeighborY="9038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206683" custScaleY="81924" custLinFactNeighborX="-23823" custLinFactNeighborY="1084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F2D45F13-065F-44A8-B9E1-1B0A0BE9CDA9}" type="presOf" srcId="{291DEF12-2E8C-44AC-B7B8-7F6A530D0548}" destId="{F90FA15E-5F1D-4DC3-850B-B39AF9EE93AC}" srcOrd="1" destOrd="1" presId="urn:microsoft.com/office/officeart/2005/8/layout/cycle4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50837A32-5445-470C-84AF-9B2AEA04914A}" srcId="{20846C37-04A6-4B8A-B16E-B6EB8D853C10}" destId="{B30E5F35-05FD-418B-A554-F273C3BD1F09}" srcOrd="1" destOrd="0" parTransId="{421B1D84-25AC-4900-B467-E1CAF812A36F}" sibTransId="{E6C480BB-7006-43B0-90E3-42D64CDBAE4D}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0B1F3166-D44B-4A8F-9F59-E561C2783AD3}" type="presOf" srcId="{B30E5F35-05FD-418B-A554-F273C3BD1F09}" destId="{5804DF38-08B4-4912-B8B9-426D8DAFB991}" srcOrd="0" destOrd="1" presId="urn:microsoft.com/office/officeart/2005/8/layout/cycle4"/>
    <dgm:cxn modelId="{F8EC4767-B5FE-4706-AADB-5F62A2B21E8F}" type="presOf" srcId="{291DEF12-2E8C-44AC-B7B8-7F6A530D0548}" destId="{39112137-0F1D-44D8-945A-5202FCF184D6}" srcOrd="0" destOrd="1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3C09CD4C-06B1-4722-A207-A6C718C092E8}" type="presOf" srcId="{9717C4D6-97A8-4167-BBB7-50BF2174EE7D}" destId="{5D273B0B-BBFA-4FF4-ACAC-F8A7D0609781}" srcOrd="0" destOrd="1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630CBB4F-9973-4AE0-9BF0-B8F4DD893C65}" type="presOf" srcId="{B30E5F35-05FD-418B-A554-F273C3BD1F09}" destId="{2BE6129B-F8B3-43EB-B65B-888A4932433C}" srcOrd="1" destOrd="1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ACD30D9E-5A91-43BE-BD31-C2B40D801444}" srcId="{D5C61811-F1F4-4755-A8C7-F23099945982}" destId="{291DEF12-2E8C-44AC-B7B8-7F6A530D0548}" srcOrd="1" destOrd="0" parTransId="{65833EC7-3FED-4EB7-994B-43CEA5CEE6B0}" sibTransId="{E60611A6-9C18-4935-8C55-6ED92695C5F6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B3937AB8-742A-4824-870E-544EAD9ECE84}" type="presOf" srcId="{9717C4D6-97A8-4167-BBB7-50BF2174EE7D}" destId="{1E01F53D-247E-4B34-8174-6C7B2FD8967A}" srcOrd="1" destOrd="1" presId="urn:microsoft.com/office/officeart/2005/8/layout/cycle4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6EF9F1E5-528E-4734-9540-BF556DF4AE26}" srcId="{F6C8EDAF-9763-4123-A6B1-2B765321C157}" destId="{9717C4D6-97A8-4167-BBB7-50BF2174EE7D}" srcOrd="1" destOrd="0" parTransId="{E135FFDC-2EDB-489B-BCF4-2BAB30398F40}" sibTransId="{6AD59347-3CF2-4C99-BF55-5F2BA83E8ADF}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Mohuku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Talatala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Uite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ʻI</a:t>
          </a:r>
          <a:r>
            <a:rPr lang="en-NZ" sz="2000" b="1" kern="1200" dirty="0"/>
            <a:t> ha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mahina</a:t>
          </a:r>
          <a:r>
            <a:rPr lang="en-NZ" sz="2000" b="1" kern="1200" dirty="0"/>
            <a:t> </a:t>
          </a:r>
          <a:r>
            <a:rPr lang="en-NZ" sz="2000" b="1" kern="1200" dirty="0" err="1"/>
            <a:t>siʻi</a:t>
          </a:r>
          <a:r>
            <a:rPr lang="en-NZ" sz="2000" b="1" kern="1200" dirty="0"/>
            <a:t>, </a:t>
          </a:r>
          <a:r>
            <a:rPr lang="en-NZ" sz="2000" b="1" kern="1200" dirty="0" err="1"/>
            <a:t>ʻoku</a:t>
          </a:r>
          <a:r>
            <a:rPr lang="en-NZ" sz="2000" b="1" kern="1200" dirty="0"/>
            <a:t> mate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tengaʻi</a:t>
          </a:r>
          <a:r>
            <a:rPr lang="en-NZ" sz="2000" b="1" kern="1200" dirty="0"/>
            <a:t> </a:t>
          </a:r>
          <a:r>
            <a:rPr lang="en-NZ" sz="2000" b="1" kern="1200" dirty="0" err="1"/>
            <a:t>ʻakau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4:7)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626915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u="none" kern="1200" dirty="0" err="1"/>
            <a:t>ʻI</a:t>
          </a:r>
          <a:r>
            <a:rPr lang="en-NZ" sz="2000" b="1" u="none" kern="1200" dirty="0"/>
            <a:t> he </a:t>
          </a:r>
          <a:r>
            <a:rPr lang="en-NZ" sz="2000" b="1" u="none" kern="1200" dirty="0" err="1"/>
            <a:t>fakaʻosinga</a:t>
          </a:r>
          <a:r>
            <a:rPr lang="en-NZ" sz="2000" b="1" u="none" kern="1200" dirty="0"/>
            <a:t> </a:t>
          </a:r>
          <a:r>
            <a:rPr lang="en-NZ" sz="2000" b="1" u="none" kern="1200" dirty="0" err="1"/>
            <a:t>ʻo</a:t>
          </a:r>
          <a:r>
            <a:rPr lang="en-NZ" sz="2000" b="1" u="none" kern="1200" dirty="0"/>
            <a:t> e </a:t>
          </a:r>
          <a:r>
            <a:rPr lang="en-NZ" sz="2000" b="1" u="none" kern="1200" dirty="0" err="1"/>
            <a:t>faʻahitaʻu</a:t>
          </a:r>
          <a:r>
            <a:rPr lang="en-NZ" sz="2000" b="1" u="none" kern="1200" dirty="0"/>
            <a:t>, </a:t>
          </a:r>
          <a:r>
            <a:rPr lang="en-NZ" sz="2000" b="1" u="none" kern="1200" dirty="0" err="1"/>
            <a:t>ʻoku</a:t>
          </a:r>
          <a:r>
            <a:rPr lang="en-NZ" sz="2000" b="1" u="none" kern="1200" dirty="0"/>
            <a:t> </a:t>
          </a:r>
          <a:r>
            <a:rPr lang="en-NZ" sz="2000" b="1" u="none" kern="1200" dirty="0" err="1"/>
            <a:t>fua</a:t>
          </a:r>
          <a:r>
            <a:rPr lang="en-NZ" sz="2000" b="1" u="none" kern="1200" dirty="0"/>
            <a:t> </a:t>
          </a:r>
          <a:r>
            <a:rPr lang="en-NZ" sz="2000" b="1" u="none" kern="1200" dirty="0" err="1"/>
            <a:t>ʻa</a:t>
          </a:r>
          <a:r>
            <a:rPr lang="en-NZ" sz="2000" b="1" u="none" kern="1200" dirty="0"/>
            <a:t> e </a:t>
          </a:r>
          <a:r>
            <a:rPr lang="en-NZ" sz="2000" b="1" u="none" kern="1200" dirty="0" err="1"/>
            <a:t>tengaʻi</a:t>
          </a:r>
          <a:r>
            <a:rPr lang="en-NZ" sz="2000" b="1" u="none" kern="1200" dirty="0"/>
            <a:t> </a:t>
          </a:r>
          <a:r>
            <a:rPr lang="en-NZ" sz="2000" b="1" u="none" kern="1200" dirty="0" err="1"/>
            <a:t>ʻakau</a:t>
          </a:r>
          <a:r>
            <a:rPr lang="en-NZ" sz="2000" b="1" u="none" kern="1200" dirty="0"/>
            <a:t> (</a:t>
          </a:r>
          <a:r>
            <a:rPr lang="en-NZ" sz="2000" b="1" u="none" kern="1200" dirty="0" err="1"/>
            <a:t>Maʻake</a:t>
          </a:r>
          <a:r>
            <a:rPr lang="en-NZ" sz="2000" b="1" u="none" kern="1200" dirty="0"/>
            <a:t> 4:8)</a:t>
          </a:r>
          <a:endParaRPr lang="en" sz="2000" b="1" u="none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u="none" kern="1200" dirty="0"/>
        </a:p>
      </dsp:txBody>
      <dsp:txXfrm>
        <a:off x="30388" y="3603681"/>
        <a:ext cx="3178064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ʻI</a:t>
          </a:r>
          <a:r>
            <a:rPr lang="en-NZ" sz="2000" b="1" kern="1200" dirty="0"/>
            <a:t> ha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uike</a:t>
          </a:r>
          <a:r>
            <a:rPr lang="en-NZ" sz="2000" b="1" kern="1200" dirty="0"/>
            <a:t> </a:t>
          </a:r>
          <a:r>
            <a:rPr lang="en-NZ" sz="2000" b="1" kern="1200" dirty="0" err="1"/>
            <a:t>siʻi</a:t>
          </a:r>
          <a:r>
            <a:rPr lang="en-NZ" sz="2000" b="1" kern="1200" dirty="0"/>
            <a:t>, </a:t>
          </a:r>
          <a:r>
            <a:rPr lang="en-NZ" sz="2000" b="1" kern="1200" dirty="0" err="1"/>
            <a:t>ʻoku</a:t>
          </a:r>
          <a:r>
            <a:rPr lang="en-NZ" sz="2000" b="1" kern="1200" dirty="0"/>
            <a:t> mate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tengaʻi</a:t>
          </a:r>
          <a:r>
            <a:rPr lang="en-NZ" sz="2000" b="1" kern="1200" dirty="0"/>
            <a:t> </a:t>
          </a:r>
          <a:r>
            <a:rPr lang="en-NZ" sz="2000" b="1" kern="1200" dirty="0" err="1"/>
            <a:t>ʻakau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4:5-6)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90317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ʻI</a:t>
          </a:r>
          <a:r>
            <a:rPr lang="en-NZ" sz="2000" b="1" kern="1200" dirty="0"/>
            <a:t> ha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ʻaho</a:t>
          </a:r>
          <a:r>
            <a:rPr lang="en-NZ" sz="2000" b="1" kern="1200" dirty="0"/>
            <a:t> </a:t>
          </a:r>
          <a:r>
            <a:rPr lang="en-NZ" sz="2000" b="1" kern="1200" dirty="0" err="1"/>
            <a:t>siʻi</a:t>
          </a:r>
          <a:r>
            <a:rPr lang="en-NZ" sz="2000" b="1" kern="1200" dirty="0"/>
            <a:t>, </a:t>
          </a:r>
          <a:r>
            <a:rPr lang="en-NZ" sz="2000" b="1" kern="1200" dirty="0" err="1"/>
            <a:t>ʻoku</a:t>
          </a:r>
          <a:r>
            <a:rPr lang="en-NZ" sz="2000" b="1" kern="1200" dirty="0"/>
            <a:t> mate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tengaʻi</a:t>
          </a:r>
          <a:r>
            <a:rPr lang="en-NZ" sz="2000" b="1" kern="1200" dirty="0"/>
            <a:t> </a:t>
          </a:r>
          <a:r>
            <a:rPr lang="en-NZ" sz="2000" b="1" kern="1200" dirty="0" err="1"/>
            <a:t>ʻakau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4:4)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112678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vahaʻa ʻo e ngaahi maka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ngaahi ʻakau talatalá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leleí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397275" y="3402058"/>
          <a:ext cx="4822527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folofola</a:t>
          </a:r>
          <a:r>
            <a:rPr lang="en-NZ" sz="2000" b="1" kern="1200" dirty="0"/>
            <a:t>, </a:t>
          </a:r>
          <a:r>
            <a:rPr lang="en-NZ" sz="2000" b="1" kern="1200" dirty="0" err="1"/>
            <a:t>ka</a:t>
          </a:r>
          <a:r>
            <a:rPr lang="en-NZ" sz="2000" b="1" kern="1200" dirty="0"/>
            <a:t> </a:t>
          </a: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ongoʻi</a:t>
          </a:r>
          <a:r>
            <a:rPr lang="en-NZ" sz="2000" b="1" kern="1200" dirty="0"/>
            <a:t> </a:t>
          </a:r>
          <a:r>
            <a:rPr lang="en-NZ" sz="2000" b="1" kern="1200" dirty="0" err="1"/>
            <a:t>fiemalie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4:18-19)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5870586" y="3730799"/>
        <a:ext cx="332266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707706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tekeʻi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siví</a:t>
          </a:r>
          <a:r>
            <a:rPr lang="en-NZ" sz="1800" b="1" kern="1200" dirty="0"/>
            <a:t> pea </a:t>
          </a:r>
          <a:r>
            <a:rPr lang="en-NZ" sz="1800" b="1" kern="1200" dirty="0" err="1"/>
            <a:t>ʻikai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fakaleleiʻi</a:t>
          </a:r>
          <a:r>
            <a:rPr lang="en-NZ" sz="1800" b="1" kern="1200" dirty="0"/>
            <a:t>.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fua</a:t>
          </a:r>
          <a:r>
            <a:rPr lang="en-NZ" sz="1800" b="1" kern="1200" dirty="0"/>
            <a:t> (</a:t>
          </a:r>
          <a:r>
            <a:rPr lang="en-NZ" sz="1800" b="1" kern="1200" dirty="0" err="1"/>
            <a:t>Maʻake</a:t>
          </a:r>
          <a:r>
            <a:rPr lang="en-NZ" sz="1800" b="1" kern="1200" dirty="0"/>
            <a:t> </a:t>
          </a:r>
          <a:r>
            <a:rPr lang="en" sz="1800" b="1" kern="1200" dirty="0"/>
            <a:t>4:20)</a:t>
          </a:r>
        </a:p>
      </dsp:txBody>
      <dsp:txXfrm>
        <a:off x="26552" y="3730799"/>
        <a:ext cx="3242290" cy="853463"/>
      </dsp:txXfrm>
    </dsp:sp>
    <dsp:sp modelId="{39112137-0F1D-44D8-945A-5202FCF184D6}">
      <dsp:nvSpPr>
        <dsp:cNvPr id="0" name=""/>
        <dsp:cNvSpPr/>
      </dsp:nvSpPr>
      <dsp:spPr>
        <a:xfrm>
          <a:off x="4960777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folofolá</a:t>
          </a:r>
          <a:r>
            <a:rPr lang="en-NZ" sz="2000" b="1" kern="1200" dirty="0"/>
            <a:t>, </a:t>
          </a:r>
          <a:r>
            <a:rPr lang="en-NZ" sz="2000" b="1" kern="1200" dirty="0" err="1"/>
            <a:t>ka</a:t>
          </a:r>
          <a:r>
            <a:rPr lang="en-NZ" sz="2000" b="1" kern="1200" dirty="0"/>
            <a:t> </a:t>
          </a: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kātakiʻi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ʻahiʻahí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4:16-17)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6268224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haʻanau</a:t>
          </a:r>
          <a:r>
            <a:rPr lang="en-NZ" sz="2000" b="1" kern="1200" dirty="0"/>
            <a:t> </a:t>
          </a:r>
          <a:r>
            <a:rPr lang="en-NZ" sz="2000" b="1" kern="1200" dirty="0" err="1"/>
            <a:t>tokanga</a:t>
          </a:r>
          <a:r>
            <a:rPr lang="en-NZ" sz="2000" b="1" kern="1200" dirty="0"/>
            <a:t>, pea </a:t>
          </a:r>
          <a:r>
            <a:rPr lang="en-NZ" sz="2000" b="1" kern="1200" dirty="0" err="1"/>
            <a:t>taki</a:t>
          </a:r>
          <a:r>
            <a:rPr lang="en-NZ" sz="2000" b="1" kern="1200" dirty="0"/>
            <a:t> </a:t>
          </a:r>
          <a:r>
            <a:rPr lang="en-NZ" sz="2000" b="1" kern="1200" dirty="0" err="1"/>
            <a:t>halaʻi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</a:t>
          </a:r>
          <a:r>
            <a:rPr lang="en-NZ" sz="2000" b="1" kern="1200" dirty="0" err="1"/>
            <a:t>ʻe</a:t>
          </a:r>
          <a:r>
            <a:rPr lang="en-NZ" sz="2000" b="1" kern="1200" dirty="0"/>
            <a:t> </a:t>
          </a:r>
          <a:r>
            <a:rPr lang="en-NZ" sz="2000" b="1" kern="1200" dirty="0" err="1"/>
            <a:t>Sētane</a:t>
          </a:r>
          <a:r>
            <a:rPr lang="en-NZ" sz="2000" b="1" kern="1200" dirty="0"/>
            <a:t> (</a:t>
          </a:r>
          <a:r>
            <a:rPr lang="en-NZ" sz="2000" b="1" kern="1200" dirty="0" err="1"/>
            <a:t>Maʻake</a:t>
          </a:r>
          <a:r>
            <a:rPr lang="en-NZ" sz="2000" b="1" kern="1200" dirty="0"/>
            <a:t> 4:15)</a:t>
          </a:r>
          <a:endParaRPr lang="e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2000" b="1" kern="1200" dirty="0"/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vahaʻa ʻo e ngaahi maka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 he ngaahi ʻakau talatalá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leleí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Mohuku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Talatala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Uite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793377" y="3394012"/>
            <a:ext cx="5072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NGAAHI TALANOA FAKAT</a:t>
            </a:r>
            <a:r>
              <a:rPr lang="en-NZ" sz="54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" sz="54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en-NZ" sz="54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endParaRPr lang="en" sz="54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7334201" y="6405837"/>
            <a:ext cx="475162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i-FI" sz="1600" b="1" dirty="0"/>
              <a:t>Lesoni 4 ki he ʻaho 27 ʻo Siulai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it-IT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TUPU MO E TENGA'I M</a:t>
            </a:r>
            <a:r>
              <a:rPr lang="it-IT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Ū</a:t>
            </a:r>
            <a:r>
              <a:rPr lang="it-IT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SITA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toe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puleʻanga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ʻokú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fakamoveteveteʻi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kelekelé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300" y="1553226"/>
            <a:ext cx="580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manatuʻi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siakale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keleni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011638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0" y="3667834"/>
            <a:ext cx="602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fakafalala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,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tangatá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mūsitá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siʻisiʻi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ʻakau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māmaní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4:31)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1" y="2685526"/>
            <a:ext cx="3304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Hili</a:t>
            </a:r>
            <a:r>
              <a:rPr lang="en-NZ" b="1" dirty="0"/>
              <a:t> ha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50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tutuuʻi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musita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senitimita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30-40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, pea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ʻosi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ngaohi</a:t>
            </a:r>
            <a:r>
              <a:rPr lang="en-NZ" b="1" dirty="0"/>
              <a:t> ha </a:t>
            </a:r>
            <a:r>
              <a:rPr lang="en-NZ" b="1" dirty="0" err="1"/>
              <a:t>fuaʻiʻakau</a:t>
            </a:r>
            <a:r>
              <a:rPr lang="en-NZ" b="1" dirty="0"/>
              <a:t> harvestable.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tupu</a:t>
            </a:r>
            <a:r>
              <a:rPr lang="en-NZ" b="1" dirty="0"/>
              <a:t> hake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mita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7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maʻolunga</a:t>
            </a:r>
            <a:r>
              <a:rPr lang="en-NZ" b="1" dirty="0"/>
              <a:t> (23 FT.).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0" y="4343551"/>
            <a:ext cx="3634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tenga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ongoongoleleí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tō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kelekele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tuí</a:t>
            </a:r>
            <a:r>
              <a:rPr lang="en-NZ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5122648"/>
            <a:ext cx="5881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siʻisiʻi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kamataʻanga</a:t>
            </a:r>
            <a:r>
              <a:rPr lang="en-NZ" b="1" dirty="0"/>
              <a:t>: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"</a:t>
            </a:r>
            <a:r>
              <a:rPr lang="en-NZ" b="1" dirty="0" err="1"/>
              <a:t>taʻe-ako</a:t>
            </a:r>
            <a:r>
              <a:rPr lang="en-NZ" b="1" dirty="0"/>
              <a:t>"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toko</a:t>
            </a:r>
            <a:r>
              <a:rPr lang="en-NZ" b="1" dirty="0"/>
              <a:t> 120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fufuuʻi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loki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Selusalema</a:t>
            </a:r>
            <a:r>
              <a:rPr lang="en-NZ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43621" y="1633398"/>
            <a:ext cx="3391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Puleʻanga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Langi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kiʻi</a:t>
            </a:r>
            <a:r>
              <a:rPr lang="en-NZ" b="1" dirty="0"/>
              <a:t> </a:t>
            </a:r>
            <a:r>
              <a:rPr lang="en-NZ" b="1" dirty="0" err="1"/>
              <a:t>tengaʻi</a:t>
            </a:r>
            <a:r>
              <a:rPr lang="en-NZ" b="1" dirty="0"/>
              <a:t> </a:t>
            </a:r>
            <a:r>
              <a:rPr lang="en-NZ" b="1" dirty="0" err="1"/>
              <a:t>musita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97778"/>
            <a:ext cx="596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tupuʻangá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māmaní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, ʻ o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tokolahi</a:t>
            </a:r>
            <a:r>
              <a:rPr lang="en-NZ" b="1" dirty="0"/>
              <a:t> </a:t>
            </a:r>
            <a:r>
              <a:rPr lang="en-NZ" b="1" dirty="0" err="1"/>
              <a:t>taha</a:t>
            </a:r>
            <a:r>
              <a:rPr lang="en-NZ" b="1" dirty="0"/>
              <a:t> ʻ o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tuí</a:t>
            </a:r>
            <a:r>
              <a:rPr lang="en-NZ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28557" y="5296267"/>
            <a:ext cx="3519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tupulaki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moʻoní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ngāue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Laumālie</a:t>
            </a:r>
            <a:r>
              <a:rPr lang="en-NZ" b="1" dirty="0"/>
              <a:t> </a:t>
            </a:r>
            <a:r>
              <a:rPr lang="en-NZ" b="1" dirty="0" err="1"/>
              <a:t>Māʻoniʻoní</a:t>
            </a:r>
            <a:r>
              <a:rPr lang="en-NZ" b="1" dirty="0"/>
              <a:t>...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haʻele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4:29;</a:t>
            </a:r>
            <a:br>
              <a:rPr lang="en-NZ" b="1" dirty="0"/>
            </a:br>
            <a:r>
              <a:rPr lang="en-NZ" b="1" dirty="0" err="1"/>
              <a:t>Matiu</a:t>
            </a:r>
            <a:r>
              <a:rPr lang="en-NZ" b="1" dirty="0"/>
              <a:t>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4" y="520431"/>
            <a:ext cx="9500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talanoa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fakatātaá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fakafehoanakí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ʻilo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founga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taha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fakahoko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fakalangí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lea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mahinongofuá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fakaʻaongaʻi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fakatātā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fakatātā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māmani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fakanatulá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fakaava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fakalaumālié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fanongó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fakahaaʻi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tefitoʻi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mahuʻinga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mavahe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ʻatamaí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fakatokangaʻi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kapau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fakafehokotaki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leá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fakafiefia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moʻuí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aʻusiá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natulá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founga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ʻení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fakatupu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ʻiló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fakapapauʻi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kakato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tokangá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fakamahino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fakamoʻoni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moʻoní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foungá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lava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ongo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feʻunga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lotó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koeʻuhí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fanongó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sio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fakafehokotaki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lēsoní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manatuʻi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folofola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ʻa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Faiako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fakalangí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2143255" y="6139109"/>
            <a:ext cx="882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</a:t>
            </a:r>
            <a:r>
              <a:rPr lang="en-NZ" sz="1600" b="1" dirty="0" err="1">
                <a:solidFill>
                  <a:srgbClr val="354800"/>
                </a:solidFill>
              </a:rPr>
              <a:t>Ngaahi</a:t>
            </a:r>
            <a:r>
              <a:rPr lang="en-NZ" sz="1600" b="1" dirty="0">
                <a:solidFill>
                  <a:srgbClr val="354800"/>
                </a:solidFill>
              </a:rPr>
              <a:t> </a:t>
            </a:r>
            <a:r>
              <a:rPr lang="en-NZ" sz="1600" b="1" dirty="0" err="1">
                <a:solidFill>
                  <a:srgbClr val="354800"/>
                </a:solidFill>
              </a:rPr>
              <a:t>Tefitoʻi</a:t>
            </a:r>
            <a:r>
              <a:rPr lang="en-NZ" sz="1600" b="1" dirty="0">
                <a:solidFill>
                  <a:srgbClr val="354800"/>
                </a:solidFill>
              </a:rPr>
              <a:t> </a:t>
            </a:r>
            <a:r>
              <a:rPr lang="en-NZ" sz="1600" b="1" dirty="0" err="1">
                <a:solidFill>
                  <a:srgbClr val="354800"/>
                </a:solidFill>
              </a:rPr>
              <a:t>Meʻa</a:t>
            </a:r>
            <a:r>
              <a:rPr lang="en-NZ" sz="1600" b="1" dirty="0">
                <a:solidFill>
                  <a:srgbClr val="354800"/>
                </a:solidFill>
              </a:rPr>
              <a:t> </a:t>
            </a:r>
            <a:r>
              <a:rPr lang="en-NZ" sz="1600" b="1" dirty="0" err="1">
                <a:solidFill>
                  <a:srgbClr val="354800"/>
                </a:solidFill>
              </a:rPr>
              <a:t>Mahuʻinga</a:t>
            </a:r>
            <a:r>
              <a:rPr lang="en-NZ" sz="1600" b="1" dirty="0">
                <a:solidFill>
                  <a:srgbClr val="354800"/>
                </a:solidFill>
              </a:rPr>
              <a:t> </a:t>
            </a:r>
            <a:r>
              <a:rPr lang="en-NZ" sz="1600" b="1" dirty="0" err="1">
                <a:solidFill>
                  <a:srgbClr val="354800"/>
                </a:solidFill>
              </a:rPr>
              <a:t>ʻo</a:t>
            </a:r>
            <a:r>
              <a:rPr lang="en-NZ" sz="1600" b="1" dirty="0">
                <a:solidFill>
                  <a:srgbClr val="354800"/>
                </a:solidFill>
              </a:rPr>
              <a:t> e </a:t>
            </a:r>
            <a:r>
              <a:rPr lang="en-NZ" sz="1600" b="1" dirty="0" err="1">
                <a:solidFill>
                  <a:srgbClr val="354800"/>
                </a:solidFill>
              </a:rPr>
              <a:t>Ako</a:t>
            </a:r>
            <a:r>
              <a:rPr lang="en-NZ" sz="1600" b="1" dirty="0">
                <a:solidFill>
                  <a:srgbClr val="354800"/>
                </a:solidFill>
              </a:rPr>
              <a:t> </a:t>
            </a:r>
            <a:r>
              <a:rPr lang="en-NZ" sz="1600" b="1" dirty="0" err="1">
                <a:solidFill>
                  <a:srgbClr val="354800"/>
                </a:solidFill>
              </a:rPr>
              <a:t>Faka</a:t>
            </a:r>
            <a:r>
              <a:rPr lang="en-NZ" sz="1600" b="1" dirty="0">
                <a:solidFill>
                  <a:srgbClr val="354800"/>
                </a:solidFill>
              </a:rPr>
              <a:t> - </a:t>
            </a:r>
            <a:r>
              <a:rPr lang="en-NZ" sz="1600" b="1" dirty="0" err="1">
                <a:solidFill>
                  <a:srgbClr val="354800"/>
                </a:solidFill>
              </a:rPr>
              <a:t>Kalisitiané</a:t>
            </a:r>
            <a:r>
              <a:rPr lang="en" sz="1600" b="1" dirty="0">
                <a:solidFill>
                  <a:srgbClr val="354800"/>
                </a:solidFill>
              </a:rPr>
              <a:t>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271582"/>
            <a:ext cx="5223591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Pea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pehē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kiate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kinautolu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“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Tokanga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he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meʻa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ʻoku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mou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fanongo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ai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: he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ko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meʻa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fuofua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mou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fua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ʻaki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toe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fua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ʻaki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kiate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kimoutolu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: pea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foaki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fakalahi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kiate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kimoutolu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ʻoku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tokangaHe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ko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ʻoku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ne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maʻu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toe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foaki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kiate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: pea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ko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ʻoku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ʻikai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maʻu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toʻo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meiate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ʻaia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ʻoku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ne </a:t>
            </a:r>
            <a:r>
              <a:rPr lang="en-US" sz="28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maʻu</a:t>
            </a:r>
            <a:r>
              <a:rPr lang="en-US" sz="28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.”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Ma’ake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804621" y="3891551"/>
            <a:ext cx="6400800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ʻuhinga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ʻo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ngaahi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talanoa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fakatātaá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Maʻake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4:10-12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Ko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talanoa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fakatātā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ʻo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tangata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</a:rPr>
              <a:t>tūtuuʻí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ʻalu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tangata</a:t>
            </a:r>
            <a:r>
              <a:rPr lang="en-NZ" sz="1600" b="1" dirty="0"/>
              <a:t> </a:t>
            </a:r>
            <a:r>
              <a:rPr lang="en-NZ" sz="1600" b="1" dirty="0" err="1"/>
              <a:t>tutuuʻi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tutuuʻi</a:t>
            </a:r>
            <a:r>
              <a:rPr lang="en-NZ" sz="1600" b="1" dirty="0"/>
              <a:t> ... </a:t>
            </a:r>
            <a:r>
              <a:rPr lang="en-NZ" sz="1600" b="1" dirty="0" err="1"/>
              <a:t>Maʻake</a:t>
            </a:r>
            <a:r>
              <a:rPr lang="en-NZ" sz="1600" b="1" dirty="0"/>
              <a:t> 4:1-9.</a:t>
            </a:r>
          </a:p>
          <a:p>
            <a:pPr lvl="1"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fakamatalaʻi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talanoa</a:t>
            </a:r>
            <a:r>
              <a:rPr lang="en-NZ" sz="1600" b="1" dirty="0"/>
              <a:t> </a:t>
            </a:r>
            <a:r>
              <a:rPr lang="en-NZ" sz="1600" b="1" dirty="0" err="1"/>
              <a:t>fakatataa</a:t>
            </a:r>
            <a:r>
              <a:rPr lang="en-NZ" sz="1600" b="1" dirty="0"/>
              <a:t>. </a:t>
            </a:r>
            <a:r>
              <a:rPr lang="en-NZ" sz="1600" b="1" dirty="0" err="1"/>
              <a:t>Maʻake</a:t>
            </a:r>
            <a:r>
              <a:rPr lang="en-NZ" sz="1600" b="1" dirty="0"/>
              <a:t> 4:13-20.</a:t>
            </a:r>
          </a:p>
          <a:p>
            <a:pPr>
              <a:spcBef>
                <a:spcPts val="1800"/>
              </a:spcBef>
            </a:pPr>
            <a:r>
              <a:rPr lang="en-NZ" b="1" dirty="0" err="1">
                <a:solidFill>
                  <a:srgbClr val="9A0000"/>
                </a:solidFill>
              </a:rPr>
              <a:t>Ngaahi</a:t>
            </a:r>
            <a:r>
              <a:rPr lang="en-NZ" b="1" dirty="0">
                <a:solidFill>
                  <a:srgbClr val="9A0000"/>
                </a:solidFill>
              </a:rPr>
              <a:t> </a:t>
            </a:r>
            <a:r>
              <a:rPr lang="en-NZ" b="1" dirty="0" err="1">
                <a:solidFill>
                  <a:srgbClr val="9A0000"/>
                </a:solidFill>
              </a:rPr>
              <a:t>talanoa</a:t>
            </a:r>
            <a:r>
              <a:rPr lang="en-NZ" b="1" dirty="0">
                <a:solidFill>
                  <a:srgbClr val="9A0000"/>
                </a:solidFill>
              </a:rPr>
              <a:t> </a:t>
            </a:r>
            <a:r>
              <a:rPr lang="en-NZ" b="1" dirty="0" err="1">
                <a:solidFill>
                  <a:srgbClr val="9A0000"/>
                </a:solidFill>
              </a:rPr>
              <a:t>fakatātā</a:t>
            </a:r>
            <a:r>
              <a:rPr lang="en-NZ" b="1" dirty="0">
                <a:solidFill>
                  <a:srgbClr val="9A0000"/>
                </a:solidFill>
              </a:rPr>
              <a:t> </a:t>
            </a:r>
            <a:r>
              <a:rPr lang="en-NZ" b="1" dirty="0" err="1">
                <a:solidFill>
                  <a:srgbClr val="9A0000"/>
                </a:solidFill>
              </a:rPr>
              <a:t>kehé</a:t>
            </a:r>
            <a:r>
              <a:rPr lang="en-NZ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b="1" dirty="0"/>
              <a:t>Ko e mama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meʻafua</a:t>
            </a:r>
            <a:r>
              <a:rPr lang="en-NZ" b="1" dirty="0"/>
              <a:t>. </a:t>
            </a:r>
            <a:r>
              <a:rPr lang="en-NZ" b="1" dirty="0" err="1"/>
              <a:t>Maʻake</a:t>
            </a:r>
            <a:r>
              <a:rPr lang="en-NZ" b="1" dirty="0"/>
              <a:t> 4:21-25.</a:t>
            </a:r>
          </a:p>
          <a:p>
            <a:pPr lvl="1">
              <a:spcBef>
                <a:spcPts val="600"/>
              </a:spcBef>
            </a:pPr>
            <a:r>
              <a:rPr lang="en-NZ" b="1" dirty="0" err="1"/>
              <a:t>Tupulaki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musita</a:t>
            </a:r>
            <a:r>
              <a:rPr lang="en-NZ" b="1" dirty="0"/>
              <a:t>. </a:t>
            </a:r>
            <a:r>
              <a:rPr lang="en-NZ" b="1" dirty="0" err="1"/>
              <a:t>Maʻake</a:t>
            </a:r>
            <a:r>
              <a:rPr lang="en-NZ" b="1" dirty="0"/>
              <a:t>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6" y="-6255"/>
            <a:ext cx="609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talanoa</a:t>
            </a:r>
            <a:r>
              <a:rPr lang="en-US" b="1" dirty="0"/>
              <a:t> </a:t>
            </a:r>
            <a:r>
              <a:rPr lang="en-US" b="1" dirty="0" err="1"/>
              <a:t>fakatātaá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hano</a:t>
            </a:r>
            <a:r>
              <a:rPr lang="en-US" b="1" dirty="0"/>
              <a:t> </a:t>
            </a:r>
            <a:r>
              <a:rPr lang="en-US" b="1" dirty="0" err="1"/>
              <a:t>fakamatalaʻi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ha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hoko</a:t>
            </a:r>
            <a:r>
              <a:rPr lang="en-US" b="1" dirty="0"/>
              <a:t> (</a:t>
            </a:r>
            <a:r>
              <a:rPr lang="en-US" b="1" dirty="0" err="1"/>
              <a:t>makatuʻunga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ha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moʻoni</a:t>
            </a:r>
            <a:r>
              <a:rPr lang="en-US" b="1" dirty="0"/>
              <a:t> ne </a:t>
            </a:r>
            <a:r>
              <a:rPr lang="en-US" b="1" dirty="0" err="1"/>
              <a:t>hoko</a:t>
            </a:r>
            <a:r>
              <a:rPr lang="en-US" b="1" dirty="0"/>
              <a:t>)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fakaʻaiʻai</a:t>
            </a:r>
            <a:r>
              <a:rPr lang="en-US" b="1" dirty="0"/>
              <a:t> </a:t>
            </a:r>
            <a:r>
              <a:rPr lang="en-US" b="1" dirty="0" err="1"/>
              <a:t>mei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ha </a:t>
            </a:r>
            <a:r>
              <a:rPr lang="en-US" b="1" dirty="0" err="1"/>
              <a:t>moʻoni</a:t>
            </a:r>
            <a:r>
              <a:rPr lang="en-US" b="1" dirty="0"/>
              <a:t> </a:t>
            </a:r>
            <a:r>
              <a:rPr lang="en-US" b="1" dirty="0" err="1"/>
              <a:t>mahuʻinga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akonaki</a:t>
            </a:r>
            <a:r>
              <a:rPr lang="en-US" b="1" dirty="0"/>
              <a:t> </a:t>
            </a:r>
            <a:r>
              <a:rPr lang="en-US" b="1" dirty="0" err="1"/>
              <a:t>fakaeangamaʻa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fakafehoanaki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faitatau</a:t>
            </a:r>
            <a:r>
              <a:rPr lang="en-US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61" y="559734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182" y="446825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61" y="3944387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4" y="6315408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4" y="5953204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3" y="48022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3" y="512287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5" y="2633664"/>
            <a:ext cx="6105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fanongó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ʻapí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vahevahe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akó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fāmilí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kaumeʻá</a:t>
            </a:r>
            <a:r>
              <a:rPr lang="en-NZ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4" y="1436815"/>
            <a:ext cx="609738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fokotuʻutuʻu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akonakí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4:34).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faʻa</a:t>
            </a:r>
            <a:r>
              <a:rPr lang="en-NZ" b="1" dirty="0"/>
              <a:t> </a:t>
            </a:r>
            <a:r>
              <a:rPr lang="en-NZ" b="1" dirty="0" err="1"/>
              <a:t>toʻo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fakatātaá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fakaʻahó</a:t>
            </a:r>
            <a:r>
              <a:rPr lang="en-NZ" b="1" dirty="0"/>
              <a:t>, pea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faingofua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manatuʻi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3600" b="1" dirty="0">
                <a:ln/>
                <a:solidFill>
                  <a:schemeClr val="accent4"/>
                </a:solidFill>
              </a:rPr>
              <a:t>KO E </a:t>
            </a:r>
            <a:r>
              <a:rPr lang="en-NZ" sz="3600" b="1" dirty="0" err="1">
                <a:ln/>
                <a:solidFill>
                  <a:schemeClr val="accent4"/>
                </a:solidFill>
              </a:rPr>
              <a:t>ʻUHINGA</a:t>
            </a:r>
            <a:r>
              <a:rPr lang="en-NZ" sz="3600" b="1" dirty="0">
                <a:ln/>
                <a:solidFill>
                  <a:schemeClr val="accent4"/>
                </a:solidFill>
              </a:rPr>
              <a:t> </a:t>
            </a:r>
            <a:r>
              <a:rPr lang="en-NZ" sz="3600" b="1" dirty="0" err="1">
                <a:ln/>
                <a:solidFill>
                  <a:schemeClr val="accent4"/>
                </a:solidFill>
              </a:rPr>
              <a:t>ʻO</a:t>
            </a:r>
            <a:r>
              <a:rPr lang="en-NZ" sz="3600" b="1" dirty="0">
                <a:ln/>
                <a:solidFill>
                  <a:schemeClr val="accent4"/>
                </a:solidFill>
              </a:rPr>
              <a:t> E NGAAHI TALANOA FAKATĀTAÁ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062318" y="628947"/>
            <a:ext cx="10033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mahalo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mahino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tafoki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fakamolemoleʻi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!" (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620638" y="1256539"/>
            <a:ext cx="7661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vilo</a:t>
            </a:r>
            <a:r>
              <a:rPr lang="en-NZ" sz="2000" b="1" dirty="0"/>
              <a:t> </a:t>
            </a:r>
            <a:r>
              <a:rPr lang="en-NZ" sz="2000" b="1" dirty="0" err="1"/>
              <a:t>takai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malanga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Puleʻanga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Langi (</a:t>
            </a:r>
            <a:r>
              <a:rPr lang="en-NZ" sz="2000" b="1" dirty="0" err="1"/>
              <a:t>Maʻake</a:t>
            </a:r>
            <a:r>
              <a:rPr lang="en-NZ" sz="2000" b="1" dirty="0"/>
              <a:t> 1:14-15).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talanoa</a:t>
            </a:r>
            <a:r>
              <a:rPr lang="en-NZ" sz="2000" b="1" dirty="0"/>
              <a:t> </a:t>
            </a:r>
            <a:r>
              <a:rPr lang="en-NZ" sz="2000" b="1" dirty="0" err="1"/>
              <a:t>fakatataa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fakamatalaʻi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natula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Puleʻanga</a:t>
            </a:r>
            <a:r>
              <a:rPr lang="en-NZ" sz="2000" b="1" dirty="0"/>
              <a:t> (</a:t>
            </a:r>
            <a:r>
              <a:rPr lang="en-NZ" sz="2000" b="1" dirty="0" err="1"/>
              <a:t>Maʻake</a:t>
            </a:r>
            <a:r>
              <a:rPr lang="en-NZ" sz="2000" b="1" dirty="0"/>
              <a:t>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322024" cy="324312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0" y="4934724"/>
            <a:ext cx="5353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fiekaia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moʻoní</a:t>
            </a:r>
            <a:r>
              <a:rPr lang="en-NZ" sz="2000" b="1" dirty="0"/>
              <a:t> pea </a:t>
            </a:r>
            <a:r>
              <a:rPr lang="en-NZ" sz="2000" b="1" dirty="0" err="1"/>
              <a:t>fiefia</a:t>
            </a:r>
            <a:r>
              <a:rPr lang="en-NZ" sz="2000" b="1" dirty="0"/>
              <a:t>. </a:t>
            </a:r>
            <a:r>
              <a:rPr lang="en-NZ" sz="2000" b="1" dirty="0" err="1"/>
              <a:t>Ka</a:t>
            </a:r>
            <a:r>
              <a:rPr lang="en-NZ" sz="2000" b="1" dirty="0"/>
              <a:t> </a:t>
            </a:r>
            <a:r>
              <a:rPr lang="en-NZ" sz="2000" b="1" dirty="0" err="1"/>
              <a:t>ko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fie </a:t>
            </a:r>
            <a:r>
              <a:rPr lang="en-NZ" sz="2000" b="1" dirty="0" err="1"/>
              <a:t>fanongo</a:t>
            </a:r>
            <a:r>
              <a:rPr lang="en-NZ" sz="2000" b="1" dirty="0"/>
              <a:t>,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ko</a:t>
            </a:r>
            <a:r>
              <a:rPr lang="en-NZ" sz="2000" b="1" dirty="0"/>
              <a:t> e ha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foʻi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ko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fakafisi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,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, pea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aʻusia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620638" y="3118844"/>
            <a:ext cx="75713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ko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fekauʻi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malangá</a:t>
            </a:r>
            <a:r>
              <a:rPr lang="en-NZ" sz="2000" b="1" dirty="0"/>
              <a:t>,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folofola</a:t>
            </a:r>
            <a:r>
              <a:rPr lang="en-NZ" sz="2000" b="1" dirty="0"/>
              <a:t> </a:t>
            </a:r>
            <a:r>
              <a:rPr lang="en-NZ" sz="2000" b="1" dirty="0" err="1"/>
              <a:t>kia</a:t>
            </a:r>
            <a:r>
              <a:rPr lang="en-NZ" sz="2000" b="1" dirty="0"/>
              <a:t> </a:t>
            </a:r>
            <a:r>
              <a:rPr lang="en-NZ" sz="2000" b="1" dirty="0" err="1"/>
              <a:t>ʻĪsaia</a:t>
            </a:r>
            <a:r>
              <a:rPr lang="en-NZ" sz="2000" b="1" dirty="0"/>
              <a:t>: "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, pea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koe</a:t>
            </a:r>
            <a:r>
              <a:rPr lang="en-NZ" sz="2000" b="1" dirty="0"/>
              <a:t>; </a:t>
            </a:r>
            <a:r>
              <a:rPr lang="en-NZ" sz="2000" b="1" dirty="0" err="1"/>
              <a:t>vakai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moʻoni</a:t>
            </a:r>
            <a:r>
              <a:rPr lang="en-NZ" sz="2000" b="1" dirty="0"/>
              <a:t>, </a:t>
            </a:r>
            <a:r>
              <a:rPr lang="en-NZ" sz="2000" b="1" dirty="0" err="1"/>
              <a:t>ka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koe</a:t>
            </a:r>
            <a:r>
              <a:rPr lang="en-NZ" sz="2000" b="1" dirty="0"/>
              <a:t>. […] </a:t>
            </a:r>
            <a:r>
              <a:rPr lang="en-NZ" sz="2000" b="1" dirty="0" err="1"/>
              <a:t>telia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mamata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fofonga</a:t>
            </a:r>
            <a:r>
              <a:rPr lang="en-NZ" sz="2000" b="1" dirty="0"/>
              <a:t>,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telinga</a:t>
            </a:r>
            <a:r>
              <a:rPr lang="en-NZ" sz="2000" b="1" dirty="0"/>
              <a:t>,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,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ului</a:t>
            </a:r>
            <a:r>
              <a:rPr lang="en-NZ" sz="2000" b="1" dirty="0"/>
              <a:t>, pea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ha </a:t>
            </a:r>
            <a:r>
              <a:rPr lang="en-NZ" sz="2000" b="1" dirty="0" err="1"/>
              <a:t>fakamoʻui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" (</a:t>
            </a:r>
            <a:r>
              <a:rPr lang="en-NZ" sz="2000" b="1" dirty="0" err="1"/>
              <a:t>Isaia</a:t>
            </a:r>
            <a:r>
              <a:rPr lang="en-NZ" sz="2000" b="1" dirty="0"/>
              <a:t>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620639" y="2187691"/>
            <a:ext cx="7477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mālié</a:t>
            </a:r>
            <a:r>
              <a:rPr lang="en-NZ" sz="2000" b="1" dirty="0"/>
              <a:t>, he </a:t>
            </a:r>
            <a:r>
              <a:rPr lang="en-NZ" sz="2000" b="1" dirty="0" err="1"/>
              <a:t>ko</a:t>
            </a:r>
            <a:r>
              <a:rPr lang="en-NZ" sz="2000" b="1" dirty="0"/>
              <a:t> e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Sīsū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talanoa</a:t>
            </a:r>
            <a:r>
              <a:rPr lang="en-NZ" sz="2000" b="1" dirty="0"/>
              <a:t> </a:t>
            </a:r>
            <a:r>
              <a:rPr lang="en-NZ" sz="2000" b="1" dirty="0" err="1"/>
              <a:t>fakatātaá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: </a:t>
            </a:r>
            <a:r>
              <a:rPr lang="en-NZ" sz="2000" b="1" dirty="0" err="1"/>
              <a:t>telia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,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ului</a:t>
            </a:r>
            <a:r>
              <a:rPr lang="en-NZ" sz="2000" b="1" dirty="0"/>
              <a:t>,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fakamolemoleʻi</a:t>
            </a:r>
            <a:r>
              <a:rPr lang="en-NZ" sz="2000" b="1" dirty="0"/>
              <a:t>! (</a:t>
            </a:r>
            <a:r>
              <a:rPr lang="en-NZ" sz="2000" b="1" dirty="0" err="1"/>
              <a:t>Maʻake</a:t>
            </a:r>
            <a:r>
              <a:rPr lang="en-NZ" sz="2000" b="1" dirty="0"/>
              <a:t>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132736" y="0"/>
            <a:ext cx="6076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E TALANOA FAKATĀTĀ </a:t>
            </a:r>
            <a:r>
              <a:rPr lang="en-NZ" sz="6000" dirty="0" err="1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ʻO</a:t>
            </a:r>
            <a:r>
              <a:rPr lang="en-NZ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TANGATA </a:t>
            </a:r>
            <a:r>
              <a:rPr lang="en-NZ" sz="6000" dirty="0" err="1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TUTUUʻÍ</a:t>
            </a:r>
            <a:endParaRPr lang="en-NZ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793754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-92249" y="1693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3600" b="1" dirty="0" err="1">
                <a:ln/>
                <a:solidFill>
                  <a:srgbClr val="AC3900"/>
                </a:solidFill>
              </a:rPr>
              <a:t>NAʻE</a:t>
            </a:r>
            <a:r>
              <a:rPr lang="en-NZ" sz="3600" b="1" dirty="0">
                <a:ln/>
                <a:solidFill>
                  <a:srgbClr val="AC3900"/>
                </a:solidFill>
              </a:rPr>
              <a:t> </a:t>
            </a:r>
            <a:r>
              <a:rPr lang="en-NZ" sz="3600" b="1" dirty="0" err="1">
                <a:ln/>
                <a:solidFill>
                  <a:srgbClr val="AC3900"/>
                </a:solidFill>
              </a:rPr>
              <a:t>HAʻU</a:t>
            </a:r>
            <a:r>
              <a:rPr lang="en-NZ" sz="3600" b="1" dirty="0">
                <a:ln/>
                <a:solidFill>
                  <a:srgbClr val="AC3900"/>
                </a:solidFill>
              </a:rPr>
              <a:t> </a:t>
            </a:r>
            <a:r>
              <a:rPr lang="en-NZ" sz="3600" b="1" dirty="0" err="1">
                <a:ln/>
                <a:solidFill>
                  <a:srgbClr val="AC3900"/>
                </a:solidFill>
              </a:rPr>
              <a:t>ʻA</a:t>
            </a:r>
            <a:r>
              <a:rPr lang="en-NZ" sz="3600" b="1" dirty="0">
                <a:ln/>
                <a:solidFill>
                  <a:srgbClr val="AC3900"/>
                </a:solidFill>
              </a:rPr>
              <a:t> E TANGATA </a:t>
            </a:r>
            <a:r>
              <a:rPr lang="en-NZ" sz="3600" b="1" dirty="0" err="1">
                <a:ln/>
                <a:solidFill>
                  <a:srgbClr val="AC3900"/>
                </a:solidFill>
              </a:rPr>
              <a:t>TUTUUʻI</a:t>
            </a:r>
            <a:r>
              <a:rPr lang="en-NZ" sz="3600" b="1" dirty="0">
                <a:ln/>
                <a:solidFill>
                  <a:srgbClr val="AC3900"/>
                </a:solidFill>
              </a:rPr>
              <a:t> KE </a:t>
            </a:r>
            <a:r>
              <a:rPr lang="en-NZ" sz="3600" b="1" dirty="0" err="1">
                <a:ln/>
                <a:solidFill>
                  <a:srgbClr val="AC3900"/>
                </a:solidFill>
              </a:rPr>
              <a:t>TUTUUʻI</a:t>
            </a:r>
            <a:r>
              <a:rPr lang="en-NZ" sz="3600" b="1" dirty="0">
                <a:ln/>
                <a:solidFill>
                  <a:srgbClr val="AC3900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409573" y="695622"/>
            <a:ext cx="113728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Naʻá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akoʻi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talanoa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fakatātaá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heʻene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akonakí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naʻá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"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Fakafanongo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tangata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faama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tutuuʻi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hako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Maʻake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26824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tutuuʻi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tengaʻi</a:t>
            </a:r>
            <a:r>
              <a:rPr lang="en-NZ" sz="2000" b="1" dirty="0"/>
              <a:t> </a:t>
            </a:r>
            <a:r>
              <a:rPr lang="en-NZ" sz="2000" b="1" dirty="0" err="1"/>
              <a:t>ʻakau</a:t>
            </a:r>
            <a:r>
              <a:rPr lang="en-NZ" sz="2000" b="1" dirty="0"/>
              <a:t>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ola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ʻuha</a:t>
            </a:r>
            <a:r>
              <a:rPr lang="en-NZ" sz="2000" b="1" dirty="0"/>
              <a:t> </a:t>
            </a:r>
            <a:r>
              <a:rPr lang="en-NZ" sz="2000" b="1" dirty="0" err="1"/>
              <a:t>takitaha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fakafalala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tengaʻi</a:t>
            </a:r>
            <a:r>
              <a:rPr lang="en-NZ" sz="2000" b="1" dirty="0"/>
              <a:t> </a:t>
            </a:r>
            <a:r>
              <a:rPr lang="en-NZ" sz="2000" b="1" dirty="0" err="1"/>
              <a:t>ʻakaú</a:t>
            </a:r>
            <a:r>
              <a:rPr lang="en-NZ" sz="2000" b="1" dirty="0"/>
              <a:t>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3600" b="1" dirty="0">
                <a:ln/>
                <a:solidFill>
                  <a:srgbClr val="C00000"/>
                </a:solidFill>
              </a:rPr>
              <a:t>KO HONO </a:t>
            </a:r>
            <a:r>
              <a:rPr lang="en-NZ" sz="3600" b="1" dirty="0" err="1">
                <a:ln/>
                <a:solidFill>
                  <a:srgbClr val="C00000"/>
                </a:solidFill>
              </a:rPr>
              <a:t>FAKAMATALAʻI</a:t>
            </a:r>
            <a:r>
              <a:rPr lang="en-NZ" sz="3600" b="1" dirty="0">
                <a:ln/>
                <a:solidFill>
                  <a:srgbClr val="C00000"/>
                </a:solidFill>
              </a:rPr>
              <a:t> </a:t>
            </a:r>
            <a:r>
              <a:rPr lang="en-NZ" sz="3600" b="1" dirty="0" err="1">
                <a:ln/>
                <a:solidFill>
                  <a:srgbClr val="C00000"/>
                </a:solidFill>
              </a:rPr>
              <a:t>ʻO</a:t>
            </a:r>
            <a:r>
              <a:rPr lang="en-NZ" sz="3600" b="1" dirty="0">
                <a:ln/>
                <a:solidFill>
                  <a:srgbClr val="C00000"/>
                </a:solidFill>
              </a:rPr>
              <a:t> E TALANOA FAKATĀTAÁ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2" y="6214943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 err="1"/>
              <a:t>Ko</a:t>
            </a:r>
            <a:r>
              <a:rPr lang="en-NZ" sz="2000" b="1" dirty="0"/>
              <a:t> e ha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kelekele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? </a:t>
            </a:r>
            <a:r>
              <a:rPr lang="en-NZ" sz="2000" b="1" dirty="0" err="1"/>
              <a:t>Ko</a:t>
            </a:r>
            <a:r>
              <a:rPr lang="en-NZ" sz="2000" b="1" dirty="0"/>
              <a:t> e </a:t>
            </a:r>
            <a:r>
              <a:rPr lang="en-NZ" sz="2000" b="1" dirty="0" err="1"/>
              <a:t>hā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u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u </a:t>
            </a:r>
            <a:r>
              <a:rPr lang="en-NZ" sz="2000" b="1" dirty="0" err="1"/>
              <a:t>fua</a:t>
            </a:r>
            <a:r>
              <a:rPr lang="en-NZ" sz="2000" b="1" dirty="0"/>
              <a:t> </a:t>
            </a:r>
            <a:r>
              <a:rPr lang="en-NZ" sz="2000" b="1" dirty="0" err="1"/>
              <a:t>lahí</a:t>
            </a:r>
            <a:r>
              <a:rPr lang="en-NZ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tutuuʻi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ngoue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77201" y="965006"/>
            <a:ext cx="1199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tengaʻi</a:t>
            </a:r>
            <a:r>
              <a:rPr lang="en-NZ" sz="1600" b="1" dirty="0"/>
              <a:t> </a:t>
            </a:r>
            <a:r>
              <a:rPr lang="en-NZ" sz="1600" b="1" dirty="0" err="1"/>
              <a:t>ʻakau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Folofola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ʻOtua</a:t>
            </a:r>
            <a:r>
              <a:rPr lang="en-NZ" sz="1600" b="1" dirty="0"/>
              <a:t>, pea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tangata</a:t>
            </a:r>
            <a:r>
              <a:rPr lang="en-NZ" sz="1600" b="1" dirty="0"/>
              <a:t> </a:t>
            </a:r>
            <a:r>
              <a:rPr lang="en-NZ" sz="1600" b="1" dirty="0" err="1"/>
              <a:t>tutuuʻi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taha</a:t>
            </a:r>
            <a:r>
              <a:rPr lang="en-NZ" sz="1600" b="1" dirty="0"/>
              <a:t> </a:t>
            </a:r>
            <a:r>
              <a:rPr lang="en-NZ" sz="1600" b="1" dirty="0" err="1"/>
              <a:t>pe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ne </a:t>
            </a:r>
            <a:r>
              <a:rPr lang="en-NZ" sz="1600" b="1" dirty="0" err="1"/>
              <a:t>ʻave</a:t>
            </a:r>
            <a:r>
              <a:rPr lang="en-NZ" sz="1600" b="1" dirty="0"/>
              <a:t> </a:t>
            </a:r>
            <a:r>
              <a:rPr lang="en-NZ" sz="1600" b="1" dirty="0" err="1"/>
              <a:t>ia.</a:t>
            </a:r>
            <a:endParaRPr lang="en-NZ" sz="16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13128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0" y="-126317"/>
            <a:ext cx="5832909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NGAAHI TALANOA FAKATĀTĀ KEHÉ</a:t>
            </a: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N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 E MAMA MO E </a:t>
            </a:r>
            <a:r>
              <a:rPr lang="en-NZ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MEʻAFUA</a:t>
            </a:r>
            <a:endParaRPr lang="en-NZ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0" y="712626"/>
            <a:ext cx="59817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maama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faʻo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poulu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mohenga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tuʻunga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(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66690" y="1606093"/>
            <a:ext cx="580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Fakakaukauloto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fepotalanoaʻaki</a:t>
            </a:r>
            <a:r>
              <a:rPr lang="en-NZ" b="1" dirty="0"/>
              <a:t>: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...?" "</a:t>
            </a:r>
            <a:r>
              <a:rPr lang="en-NZ" b="1" dirty="0" err="1"/>
              <a:t>ʻIkai</a:t>
            </a:r>
            <a:r>
              <a:rPr lang="en-NZ" b="1" dirty="0"/>
              <a:t>!";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...?" "</a:t>
            </a:r>
            <a:r>
              <a:rPr lang="en-NZ" b="1" dirty="0" err="1"/>
              <a:t>ʻIo</a:t>
            </a:r>
            <a:r>
              <a:rPr lang="en-NZ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057891" y="725025"/>
            <a:ext cx="61506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Fakakaukau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fakalelei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ʻokú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aí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"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meʻafua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fakaʻaongaʻí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—pea toe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557897"/>
            <a:ext cx="3200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hala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kolo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fakatau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fefakatauʻaki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koloa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meʻafua</a:t>
            </a:r>
            <a:r>
              <a:rPr lang="en-NZ" b="1" dirty="0"/>
              <a:t> </a:t>
            </a:r>
            <a:r>
              <a:rPr lang="en-NZ" b="1" dirty="0" err="1"/>
              <a:t>angamaheni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siʻisiʻi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fakafuofuaʻi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e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koloa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fakatau</a:t>
            </a:r>
            <a:r>
              <a:rPr lang="en-NZ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79163"/>
            <a:ext cx="3047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fakahā</a:t>
            </a:r>
            <a:r>
              <a:rPr lang="en-NZ" b="1" dirty="0"/>
              <a:t> </a:t>
            </a:r>
            <a:r>
              <a:rPr lang="en-NZ" b="1" dirty="0" err="1"/>
              <a:t>māmālie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ongoongoleleí</a:t>
            </a:r>
            <a:r>
              <a:rPr lang="en-NZ" b="1" dirty="0"/>
              <a:t> </a:t>
            </a:r>
            <a:r>
              <a:rPr lang="en-NZ" b="1" dirty="0" err="1"/>
              <a:t>koeʻuhí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1" y="4112442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783869"/>
            <a:ext cx="3370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koloa</a:t>
            </a:r>
            <a:r>
              <a:rPr lang="en-NZ" b="1" dirty="0"/>
              <a:t> </a:t>
            </a:r>
            <a:r>
              <a:rPr lang="en-NZ" b="1" dirty="0" err="1"/>
              <a:t>fakataua</a:t>
            </a:r>
            <a:r>
              <a:rPr lang="en-NZ" b="1" dirty="0"/>
              <a:t>,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tanaki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ha </a:t>
            </a:r>
            <a:r>
              <a:rPr lang="en-NZ" b="1" dirty="0" err="1"/>
              <a:t>kiʻi</a:t>
            </a:r>
            <a:r>
              <a:rPr lang="en-NZ" b="1" dirty="0"/>
              <a:t> </a:t>
            </a:r>
            <a:r>
              <a:rPr lang="en-NZ" b="1" dirty="0" err="1"/>
              <a:t>koloa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meʻafua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fakafiemalieʻi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kasitoma</a:t>
            </a:r>
            <a:r>
              <a:rPr lang="en-NZ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1" y="2273685"/>
            <a:ext cx="5867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tokanga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fanongó</a:t>
            </a:r>
            <a:r>
              <a:rPr lang="en-NZ" b="1" dirty="0"/>
              <a:t>.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mateuteu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lēsoni</a:t>
            </a:r>
            <a:r>
              <a:rPr lang="en-NZ" b="1" dirty="0"/>
              <a:t> </a:t>
            </a:r>
            <a:r>
              <a:rPr lang="en-NZ" b="1" dirty="0" err="1"/>
              <a:t>fakalaumālié</a:t>
            </a:r>
            <a:r>
              <a:rPr lang="en-NZ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777752"/>
            <a:ext cx="3047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pō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tutu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maama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ʻapí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manatuʻi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"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telinga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fanongó</a:t>
            </a:r>
            <a:r>
              <a:rPr lang="en-NZ" b="1" dirty="0"/>
              <a:t>" (</a:t>
            </a:r>
            <a:r>
              <a:rPr lang="en-NZ" b="1" dirty="0" err="1"/>
              <a:t>Maʻake</a:t>
            </a:r>
            <a:r>
              <a:rPr lang="en-NZ" b="1" dirty="0"/>
              <a:t> 4:23)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lēsoní</a:t>
            </a:r>
            <a:r>
              <a:rPr lang="en-NZ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ha </a:t>
            </a:r>
            <a:r>
              <a:rPr lang="en-NZ" b="1" dirty="0" err="1"/>
              <a:t>taha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,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.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fakasītuʻaʻi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kuó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maʻú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mole </a:t>
            </a:r>
            <a:r>
              <a:rPr lang="en-NZ" b="1" dirty="0" err="1"/>
              <a:t>ia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1685</Words>
  <Application>Microsoft Office PowerPoint</Application>
  <PresentationFormat>Panorámica</PresentationFormat>
  <Paragraphs>76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2024-06-23T07:23:14Z</dcterms:created>
  <dcterms:modified xsi:type="dcterms:W3CDTF">2024-07-20T06:50:12Z</dcterms:modified>
</cp:coreProperties>
</file>