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Vai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ʻEkesotosi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ma mei he langi (ʻEkesotosi 16:1-36)</a:t>
          </a:r>
          <a:endParaRPr lang="en-N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Maka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Holepi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ʻEkesotosi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nima naʻe hiki hake (ʻEkesotosi 17:8-16)</a:t>
          </a:r>
          <a:endParaRPr lang="en-N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Faleʻi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lelei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ʻEkesotosi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 e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  <a:cs typeface="+mn-cs"/>
            </a:rPr>
            <a:t>ā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e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vai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ʻo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e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moʻui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Sisu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ngalo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ʻiate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kinautolu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kuohili</a:t>
          </a:r>
          <a:endParaRPr lang="en-NZ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tokanga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taha ki he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faingataʻa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lolotonga</a:t>
          </a:r>
          <a:endParaRPr lang="en-NZ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mole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meiate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kinautolu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kahaʻu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talaʻofa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ʻulungaanga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ʻEkesotosi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18:21):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NZ" sz="2000" b="1" dirty="0" err="1">
              <a:solidFill>
                <a:schemeClr val="tx1"/>
              </a:solidFill>
            </a:rPr>
            <a:t>Fakaʻapaʻapaʻi</a:t>
          </a:r>
          <a:r>
            <a:rPr lang="en-NZ" sz="2000" b="1" dirty="0">
              <a:solidFill>
                <a:schemeClr val="tx1"/>
              </a:solidFill>
            </a:rPr>
            <a:t> </a:t>
          </a:r>
          <a:r>
            <a:rPr lang="en-NZ" sz="2000" b="1" dirty="0" err="1">
              <a:solidFill>
                <a:schemeClr val="tx1"/>
              </a:solidFill>
            </a:rPr>
            <a:t>ʻa</a:t>
          </a:r>
          <a:r>
            <a:rPr lang="en-NZ" sz="2000" b="1" dirty="0">
              <a:solidFill>
                <a:schemeClr val="tx1"/>
              </a:solidFill>
            </a:rPr>
            <a:t> e </a:t>
          </a:r>
          <a:r>
            <a:rPr lang="en-NZ" sz="2000" b="1" dirty="0" err="1">
              <a:solidFill>
                <a:schemeClr val="tx1"/>
              </a:solidFill>
            </a:rPr>
            <a:t>ʻOtua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NZ" sz="2000" b="1" dirty="0" err="1">
              <a:solidFill>
                <a:schemeClr val="tx1"/>
              </a:solidFill>
            </a:rPr>
            <a:t>Falalaʻanga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fi-FI" sz="2000" b="1" dirty="0">
              <a:solidFill>
                <a:schemeClr val="tx1"/>
              </a:solidFill>
            </a:rPr>
            <a:t>Fehiʻa ki he totongi fufu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 e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  <a:cs typeface="+mn-cs"/>
            </a:rPr>
            <a:t>ā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e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vai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ʻo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e </a:t>
          </a:r>
          <a:r>
            <a:rPr lang="en-N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moʻui</a:t>
          </a:r>
          <a:r>
            <a:rPr lang="en-N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Sisu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Faleʻi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lelei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ʻEkesotosi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nima naʻe hiki hake (ʻEkesotosi 17:8-16)</a:t>
          </a:r>
          <a:endParaRPr lang="en-N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Maka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Holepi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ʻEkesotosi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ma mei he langi (ʻEkesotosi 16:1-36)</a:t>
          </a:r>
          <a:endParaRPr lang="en-N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Vai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ʻEkesotosi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ngalo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ʻiate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kinautolu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kuohili</a:t>
          </a:r>
          <a:endParaRPr lang="en-NZ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tokanga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taha ki he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faingataʻa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lolotonga</a:t>
          </a:r>
          <a:endParaRPr lang="en-NZ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mole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meiate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kinautolu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kahaʻu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naʻe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talaʻofa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ʻulungaanga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ʻEkesotosi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18:21):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solidFill>
                <a:schemeClr val="tx1"/>
              </a:solidFill>
            </a:rPr>
            <a:t>Fakaʻapaʻapaʻi</a:t>
          </a:r>
          <a:r>
            <a:rPr lang="en-NZ" sz="2000" b="1" kern="1200" dirty="0">
              <a:solidFill>
                <a:schemeClr val="tx1"/>
              </a:solidFill>
            </a:rPr>
            <a:t> </a:t>
          </a:r>
          <a:r>
            <a:rPr lang="en-NZ" sz="2000" b="1" kern="1200" dirty="0" err="1">
              <a:solidFill>
                <a:schemeClr val="tx1"/>
              </a:solidFill>
            </a:rPr>
            <a:t>ʻa</a:t>
          </a:r>
          <a:r>
            <a:rPr lang="en-NZ" sz="2000" b="1" kern="1200" dirty="0">
              <a:solidFill>
                <a:schemeClr val="tx1"/>
              </a:solidFill>
            </a:rPr>
            <a:t> e </a:t>
          </a:r>
          <a:r>
            <a:rPr lang="en-NZ" sz="2000" b="1" kern="1200" dirty="0" err="1">
              <a:solidFill>
                <a:schemeClr val="tx1"/>
              </a:solidFill>
            </a:rPr>
            <a:t>ʻOtua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solidFill>
                <a:schemeClr val="tx1"/>
              </a:solidFill>
            </a:rPr>
            <a:t>Falalaʻanga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tx1"/>
              </a:solidFill>
            </a:rPr>
            <a:t>Fehiʻa ki he totongi fufu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KO E MĀ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MO E VAI ʻO E MOʻUI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55022"/>
            <a:ext cx="3211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Lesoni 7 ki he ʻaho 16 ʻo ʻAokosi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</a:rPr>
              <a:t>KO E MA MO E VAI ʻO E MOʻUI: SISU</a:t>
            </a:r>
            <a:endParaRPr kumimoji="0" lang="en" sz="4400" b="1" i="0" u="none" strike="noStrike" kern="1200" cap="none" spc="0" normalizeH="0" baseline="0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0" y="64284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 au ko e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moʻui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ʻalu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hifo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kai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moʻui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taʻengata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pea ko e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foaki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hoku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sino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ʻaia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foaki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moʻui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māmani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Sione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297553"/>
            <a:ext cx="7078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talamai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Paula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hiki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talanoa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akoʻi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ai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kaunga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fakalaumalie</a:t>
            </a:r>
            <a:r>
              <a:rPr lang="en-NZ" sz="2000" b="1" dirty="0">
                <a:solidFill>
                  <a:prstClr val="black"/>
                </a:solidFill>
              </a:rPr>
              <a:t> ki </a:t>
            </a:r>
            <a:r>
              <a:rPr lang="en-NZ" sz="2000" b="1" dirty="0" err="1">
                <a:solidFill>
                  <a:prstClr val="black"/>
                </a:solidFill>
              </a:rPr>
              <a:t>heʻetau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moʻui</a:t>
            </a:r>
            <a:r>
              <a:rPr lang="en-NZ" sz="2000" b="1" dirty="0">
                <a:solidFill>
                  <a:prstClr val="black"/>
                </a:solidFill>
              </a:rPr>
              <a:t> (1 </a:t>
            </a:r>
            <a:r>
              <a:rPr lang="en-NZ" sz="2000" b="1" dirty="0" err="1">
                <a:solidFill>
                  <a:prstClr val="black"/>
                </a:solidFill>
              </a:rPr>
              <a:t>Kolinito</a:t>
            </a:r>
            <a:r>
              <a:rPr lang="en-NZ" sz="2000" b="1" dirty="0">
                <a:solidFill>
                  <a:prstClr val="black"/>
                </a:solidFill>
              </a:rPr>
              <a:t> 10:1-11).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91879" y="4723820"/>
            <a:ext cx="74116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pehē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Sīsū</a:t>
            </a:r>
            <a:r>
              <a:rPr lang="en-NZ" sz="2000" b="1" dirty="0">
                <a:solidFill>
                  <a:prstClr val="black"/>
                </a:solidFill>
              </a:rPr>
              <a:t> ko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mā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moʻoni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hifo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langí</a:t>
            </a:r>
            <a:r>
              <a:rPr lang="en-NZ" sz="2000" b="1" dirty="0">
                <a:solidFill>
                  <a:prstClr val="black"/>
                </a:solidFill>
              </a:rPr>
              <a:t>. Ko e </a:t>
            </a:r>
            <a:r>
              <a:rPr lang="en-NZ" sz="2000" b="1" dirty="0" err="1">
                <a:solidFill>
                  <a:prstClr val="black"/>
                </a:solidFill>
              </a:rPr>
              <a:t>mā</a:t>
            </a:r>
            <a:r>
              <a:rPr lang="en-NZ" sz="2000" b="1" dirty="0">
                <a:solidFill>
                  <a:prstClr val="black"/>
                </a:solidFill>
              </a:rPr>
              <a:t> ko </a:t>
            </a:r>
            <a:r>
              <a:rPr lang="en-NZ" sz="2000" b="1" dirty="0" err="1">
                <a:solidFill>
                  <a:prstClr val="black"/>
                </a:solidFill>
              </a:rPr>
              <a:t>iá</a:t>
            </a:r>
            <a:r>
              <a:rPr lang="en-NZ" sz="2000" b="1" dirty="0">
                <a:solidFill>
                  <a:prstClr val="black"/>
                </a:solidFill>
              </a:rPr>
              <a:t> ko Hono </a:t>
            </a:r>
            <a:r>
              <a:rPr lang="en-NZ" sz="2000" b="1" dirty="0" err="1">
                <a:solidFill>
                  <a:prstClr val="black"/>
                </a:solidFill>
              </a:rPr>
              <a:t>kakano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pē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ʻoʻoná</a:t>
            </a:r>
            <a:r>
              <a:rPr lang="en-NZ" sz="2000" b="1" dirty="0">
                <a:solidFill>
                  <a:prstClr val="black"/>
                </a:solidFill>
              </a:rPr>
              <a:t> (Sione 6:51). Ko Hono </a:t>
            </a:r>
            <a:r>
              <a:rPr lang="en-NZ" sz="2000" b="1" dirty="0" err="1">
                <a:solidFill>
                  <a:prstClr val="black"/>
                </a:solidFill>
              </a:rPr>
              <a:t>sinó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kuo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fesiʻi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kolosí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fakamoʻuí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pē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“kai” </a:t>
            </a:r>
            <a:r>
              <a:rPr lang="en-NZ" sz="2000" b="1" dirty="0" err="1">
                <a:solidFill>
                  <a:prstClr val="black"/>
                </a:solidFill>
              </a:rPr>
              <a:t>iá</a:t>
            </a:r>
            <a:r>
              <a:rPr lang="en-NZ" sz="2000" b="1" dirty="0">
                <a:solidFill>
                  <a:prstClr val="black"/>
                </a:solidFill>
              </a:rPr>
              <a:t>﻿—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ko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ko e </a:t>
            </a:r>
            <a:r>
              <a:rPr lang="en-NZ" sz="2000" b="1" dirty="0" err="1">
                <a:solidFill>
                  <a:prstClr val="black"/>
                </a:solidFill>
              </a:rPr>
              <a:t>Fakamoʻuí</a:t>
            </a:r>
            <a:r>
              <a:rPr lang="en-NZ" sz="2000" b="1" dirty="0">
                <a:solidFill>
                  <a:prstClr val="black"/>
                </a:solidFill>
              </a:rPr>
              <a:t> pea </a:t>
            </a:r>
            <a:r>
              <a:rPr lang="en-NZ" sz="2000" b="1" dirty="0" err="1">
                <a:solidFill>
                  <a:prstClr val="black"/>
                </a:solidFill>
              </a:rPr>
              <a:t>maʻu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fetuʻutaki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fakaʻaho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Ia. Ko </a:t>
            </a:r>
            <a:r>
              <a:rPr lang="en-NZ" sz="2000" b="1" dirty="0" err="1">
                <a:solidFill>
                  <a:prstClr val="black"/>
                </a:solidFill>
              </a:rPr>
              <a:t>Kalaisi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pē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te</a:t>
            </a:r>
            <a:r>
              <a:rPr lang="en-NZ" sz="2000" b="1" dirty="0">
                <a:solidFill>
                  <a:prstClr val="black"/>
                </a:solidFill>
              </a:rPr>
              <a:t> ne lava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fakafiemālieʻi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ʻetau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fieinua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fiekaia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fakalaumālié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553217"/>
            <a:ext cx="7078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Ko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oku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tokonaki</a:t>
            </a:r>
            <a:r>
              <a:rPr lang="en-NZ" sz="2000" b="1" dirty="0">
                <a:solidFill>
                  <a:prstClr val="black"/>
                </a:solidFill>
              </a:rPr>
              <a:t> ‘a e </a:t>
            </a:r>
            <a:r>
              <a:rPr lang="en-NZ" sz="2000" b="1" dirty="0" err="1">
                <a:solidFill>
                  <a:prstClr val="black"/>
                </a:solidFill>
              </a:rPr>
              <a:t>vai</a:t>
            </a:r>
            <a:r>
              <a:rPr lang="en-NZ" sz="2000" b="1" dirty="0">
                <a:solidFill>
                  <a:prstClr val="black"/>
                </a:solidFill>
              </a:rPr>
              <a:t> ‘o e </a:t>
            </a:r>
            <a:r>
              <a:rPr lang="en-NZ" sz="2000" b="1" dirty="0" err="1">
                <a:solidFill>
                  <a:prstClr val="black"/>
                </a:solidFill>
              </a:rPr>
              <a:t>mo’ui</a:t>
            </a:r>
            <a:r>
              <a:rPr lang="en-NZ" sz="2000" b="1" dirty="0">
                <a:solidFill>
                  <a:prstClr val="black"/>
                </a:solidFill>
              </a:rPr>
              <a:t>, ‘o ne </a:t>
            </a:r>
            <a:r>
              <a:rPr lang="en-NZ" sz="2000" b="1" dirty="0" err="1">
                <a:solidFill>
                  <a:prstClr val="black"/>
                </a:solidFill>
              </a:rPr>
              <a:t>fakataipe</a:t>
            </a:r>
            <a:r>
              <a:rPr lang="en-NZ" sz="2000" b="1" dirty="0">
                <a:solidFill>
                  <a:prstClr val="black"/>
                </a:solidFill>
              </a:rPr>
              <a:t> ‘a e </a:t>
            </a:r>
            <a:r>
              <a:rPr lang="en-NZ" sz="2000" b="1" dirty="0" err="1">
                <a:solidFill>
                  <a:prstClr val="black"/>
                </a:solidFill>
              </a:rPr>
              <a:t>Laumalie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Ma’oni’oni</a:t>
            </a:r>
            <a:r>
              <a:rPr lang="en-NZ" sz="2000" b="1" dirty="0">
                <a:solidFill>
                  <a:prstClr val="black"/>
                </a:solidFill>
              </a:rPr>
              <a:t> (Sn. 4:14; 7:37-39). Ko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pē</a:t>
            </a:r>
            <a:r>
              <a:rPr lang="en-NZ" sz="2000" b="1" dirty="0">
                <a:solidFill>
                  <a:prstClr val="black"/>
                </a:solidFill>
              </a:rPr>
              <a:t> ‘e lava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fakafiemālie‘i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etau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fieinua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lotó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melinó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fiefiá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nekeneka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79" y="3018717"/>
            <a:ext cx="7088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>
                <a:solidFill>
                  <a:prstClr val="black"/>
                </a:solidFill>
              </a:rPr>
              <a:t>ʻ Ikai ko </a:t>
            </a:r>
            <a:r>
              <a:rPr lang="en-NZ" b="1" dirty="0" err="1">
                <a:solidFill>
                  <a:prstClr val="black"/>
                </a:solidFill>
              </a:rPr>
              <a:t>ia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pē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ngāueʻaki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tautefito</a:t>
            </a:r>
            <a:r>
              <a:rPr lang="en-NZ" b="1" dirty="0">
                <a:solidFill>
                  <a:prstClr val="black"/>
                </a:solidFill>
              </a:rPr>
              <a:t> ʻ e </a:t>
            </a:r>
            <a:r>
              <a:rPr lang="en-NZ" b="1" dirty="0" err="1">
                <a:solidFill>
                  <a:prstClr val="black"/>
                </a:solidFill>
              </a:rPr>
              <a:t>Sīsū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kiate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ia</a:t>
            </a:r>
            <a:r>
              <a:rPr lang="en-NZ" b="1" dirty="0">
                <a:solidFill>
                  <a:prstClr val="black"/>
                </a:solidFill>
              </a:rPr>
              <a:t> ʻ a e </a:t>
            </a:r>
            <a:r>
              <a:rPr lang="en-NZ" b="1" dirty="0" err="1">
                <a:solidFill>
                  <a:prstClr val="black"/>
                </a:solidFill>
              </a:rPr>
              <a:t>ngaahi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talanoa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fekauʻaki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mo</a:t>
            </a:r>
            <a:r>
              <a:rPr lang="en-NZ" b="1" dirty="0">
                <a:solidFill>
                  <a:prstClr val="black"/>
                </a:solidFill>
              </a:rPr>
              <a:t> e </a:t>
            </a:r>
            <a:r>
              <a:rPr lang="en-NZ" b="1" dirty="0" err="1">
                <a:solidFill>
                  <a:prstClr val="black"/>
                </a:solidFill>
              </a:rPr>
              <a:t>vai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mei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maká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mo</a:t>
            </a:r>
            <a:r>
              <a:rPr lang="en-NZ" b="1" dirty="0">
                <a:solidFill>
                  <a:prstClr val="black"/>
                </a:solidFill>
              </a:rPr>
              <a:t> e </a:t>
            </a:r>
            <a:r>
              <a:rPr lang="en-NZ" b="1" dirty="0" err="1">
                <a:solidFill>
                  <a:prstClr val="black"/>
                </a:solidFill>
              </a:rPr>
              <a:t>mā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mei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hēvaní</a:t>
            </a:r>
            <a:r>
              <a:rPr lang="en-NZ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3" y="2131455"/>
            <a:ext cx="7078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fakatokanga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talanoa</a:t>
            </a:r>
            <a:r>
              <a:rPr lang="en-NZ" sz="2000" b="1" dirty="0">
                <a:solidFill>
                  <a:prstClr val="black"/>
                </a:solidFill>
              </a:rPr>
              <a:t> ko </a:t>
            </a:r>
            <a:r>
              <a:rPr lang="en-NZ" sz="2000" b="1" dirty="0" err="1">
                <a:solidFill>
                  <a:prstClr val="black"/>
                </a:solidFill>
              </a:rPr>
              <a:t>ʻeni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fekauʻaki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manumanu</a:t>
            </a:r>
            <a:r>
              <a:rPr lang="en-NZ" sz="2000" b="1" dirty="0">
                <a:solidFill>
                  <a:prstClr val="black"/>
                </a:solidFill>
              </a:rPr>
              <a:t>; </a:t>
            </a:r>
            <a:r>
              <a:rPr lang="en-NZ" sz="2000" b="1" dirty="0" err="1">
                <a:solidFill>
                  <a:prstClr val="black"/>
                </a:solidFill>
              </a:rPr>
              <a:t>tauhi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tamapua</a:t>
            </a:r>
            <a:r>
              <a:rPr lang="en-NZ" sz="2000" b="1" dirty="0">
                <a:solidFill>
                  <a:prstClr val="black"/>
                </a:solidFill>
              </a:rPr>
              <a:t>; </a:t>
            </a:r>
            <a:r>
              <a:rPr lang="en-NZ" sz="2000" b="1" dirty="0" err="1">
                <a:solidFill>
                  <a:prstClr val="black"/>
                </a:solidFill>
              </a:rPr>
              <a:t>feʻauaki</a:t>
            </a:r>
            <a:r>
              <a:rPr lang="en-NZ" sz="2000" b="1" dirty="0">
                <a:solidFill>
                  <a:prstClr val="black"/>
                </a:solidFill>
              </a:rPr>
              <a:t>; </a:t>
            </a:r>
            <a:r>
              <a:rPr lang="en-NZ" sz="2000" b="1" dirty="0" err="1">
                <a:solidFill>
                  <a:prstClr val="black"/>
                </a:solidFill>
              </a:rPr>
              <a:t>ʻahiʻahiʻi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;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ngutu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lau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ʻOku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ʻafioʻi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Huhuʻi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māmaní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fie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maʻu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laumālie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kotoa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pē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taimi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ʻoku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tau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fakamālohiʻi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ai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vaivaí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ʻokú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ʻafioʻi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pea ko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ʻokú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ʻomi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fakaivifoʻou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fakalaumālié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Kole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kiate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kelesi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‘E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fa‘a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‘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osi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‘a 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vaitupu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‘o 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māmaní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‘o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mōmoa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‘a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hono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vaitupú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ka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ʻoku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ai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ʻia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Kalaisi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ha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matavai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moʻui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lava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tau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maʻu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maʻu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pē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ai. Ko 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hā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hono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lahi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ʻetau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toʻo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foaki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ki he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niʻihi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kehé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ai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pē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ha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lahi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‘Oku ‘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ikai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ha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fakatu‘utāmaki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‘o e ‘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osi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‘a 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tokonakí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ha ko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Kalaisi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ko 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matavai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ta‘efa‘a‘au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‘o e </a:t>
            </a:r>
            <a:r>
              <a:rPr lang="en-NZ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mo‘oní</a:t>
            </a:r>
            <a:r>
              <a:rPr lang="en-NZ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  <a:endParaRPr lang="en-US" sz="24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4968438" y="5587058"/>
            <a:ext cx="6309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</a:t>
            </a:r>
            <a:r>
              <a:rPr lang="en-NZ" sz="1600" b="1" dirty="0">
                <a:solidFill>
                  <a:prstClr val="black"/>
                </a:solidFill>
              </a:rPr>
              <a:t>Ko e </a:t>
            </a:r>
            <a:r>
              <a:rPr lang="en-NZ" sz="1600" b="1" dirty="0" err="1">
                <a:solidFill>
                  <a:prstClr val="black"/>
                </a:solidFill>
              </a:rPr>
              <a:t>Ngaahi</a:t>
            </a:r>
            <a:r>
              <a:rPr lang="en-NZ" sz="1600" b="1" dirty="0">
                <a:solidFill>
                  <a:prstClr val="black"/>
                </a:solidFill>
              </a:rPr>
              <a:t> </a:t>
            </a:r>
            <a:r>
              <a:rPr lang="en-NZ" sz="1600" b="1" dirty="0" err="1">
                <a:solidFill>
                  <a:prstClr val="black"/>
                </a:solidFill>
              </a:rPr>
              <a:t>Fakaʻilonga</a:t>
            </a:r>
            <a:r>
              <a:rPr lang="en-NZ" sz="1600" b="1" dirty="0">
                <a:solidFill>
                  <a:prstClr val="black"/>
                </a:solidFill>
              </a:rPr>
              <a:t> </a:t>
            </a:r>
            <a:r>
              <a:rPr lang="en-NZ" sz="1600" b="1" dirty="0" err="1">
                <a:solidFill>
                  <a:prstClr val="black"/>
                </a:solidFill>
              </a:rPr>
              <a:t>ʻo</a:t>
            </a:r>
            <a:r>
              <a:rPr lang="en-NZ" sz="1600" b="1" dirty="0">
                <a:solidFill>
                  <a:prstClr val="black"/>
                </a:solidFill>
              </a:rPr>
              <a:t> e </a:t>
            </a:r>
            <a:r>
              <a:rPr lang="en-NZ" sz="1600" b="1" dirty="0" err="1">
                <a:solidFill>
                  <a:prstClr val="black"/>
                </a:solidFill>
              </a:rPr>
              <a:t>Kuongá</a:t>
            </a:r>
            <a:r>
              <a:rPr lang="en-NZ" sz="1600" b="1" dirty="0">
                <a:solidFill>
                  <a:prstClr val="black"/>
                </a:solidFill>
              </a:rPr>
              <a:t>, </a:t>
            </a:r>
            <a:r>
              <a:rPr lang="en-NZ" sz="1600" b="1" dirty="0" err="1">
                <a:solidFill>
                  <a:prstClr val="black"/>
                </a:solidFill>
              </a:rPr>
              <a:t>ʻaho</a:t>
            </a:r>
            <a:r>
              <a:rPr lang="en-NZ" sz="1600" b="1" dirty="0">
                <a:solidFill>
                  <a:prstClr val="black"/>
                </a:solidFill>
              </a:rPr>
              <a:t> 22 </a:t>
            </a:r>
            <a:r>
              <a:rPr lang="en-NZ" sz="1600" b="1" dirty="0" err="1">
                <a:solidFill>
                  <a:prstClr val="black"/>
                </a:solidFill>
              </a:rPr>
              <a:t>ʻo</a:t>
            </a:r>
            <a:r>
              <a:rPr lang="en-NZ" sz="1600" b="1" dirty="0">
                <a:solidFill>
                  <a:prstClr val="black"/>
                </a:solidFill>
              </a:rPr>
              <a:t> </a:t>
            </a:r>
            <a:r>
              <a:rPr lang="en-NZ" sz="1600" b="1" dirty="0" err="1">
                <a:solidFill>
                  <a:prstClr val="black"/>
                </a:solidFill>
              </a:rPr>
              <a:t>ʻEpeleli</a:t>
            </a:r>
            <a:r>
              <a:rPr lang="en-NZ" sz="1600" b="1" dirty="0">
                <a:solidFill>
                  <a:prstClr val="black"/>
                </a:solidFill>
              </a:rPr>
              <a:t>, 1897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471429"/>
            <a:ext cx="5302343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folofola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Mōsese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“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ʻafē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hoʻomou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taʻefietauhi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fekau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fono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Vakai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ko 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foaki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Sāpate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kimoutolu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foaki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ai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kimoutolu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ono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ʻaho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mā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he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ʻaho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mou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nofomaʻu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taha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tangata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potu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ʻoua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ʻalu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tangata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tokotaha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potu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fitu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ʻaho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.”Ko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mālōlō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ai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kakai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fitu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ʻaho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‘E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kisotosi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496964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-3930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faifai</a:t>
            </a:r>
            <a:r>
              <a:rPr lang="en-NZ" sz="2000" b="1" dirty="0">
                <a:solidFill>
                  <a:prstClr val="black"/>
                </a:solidFill>
              </a:rPr>
              <a:t> pea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kolosi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kauʻafonua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ʻIsipite</a:t>
            </a:r>
            <a:r>
              <a:rPr lang="en-NZ" sz="2000" b="1" dirty="0">
                <a:solidFill>
                  <a:prstClr val="black"/>
                </a:solidFill>
              </a:rPr>
              <a:t>.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faifai</a:t>
            </a:r>
            <a:r>
              <a:rPr lang="en-NZ" sz="2000" b="1" dirty="0">
                <a:solidFill>
                  <a:prstClr val="black"/>
                </a:solidFill>
              </a:rPr>
              <a:t> pea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aʻu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hala</a:t>
            </a:r>
            <a:r>
              <a:rPr lang="en-NZ" sz="2000" b="1" dirty="0">
                <a:solidFill>
                  <a:prstClr val="black"/>
                </a:solidFill>
              </a:rPr>
              <a:t> ki </a:t>
            </a:r>
            <a:r>
              <a:rPr lang="en-NZ" sz="2000" b="1" dirty="0" err="1">
                <a:solidFill>
                  <a:prstClr val="black"/>
                </a:solidFill>
              </a:rPr>
              <a:t>Kenani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tafe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fonua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huʻakau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hone.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1886381"/>
            <a:ext cx="70580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ʻuluaki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fakaʻilonga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faingataʻa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kamata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launga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kakai</a:t>
            </a:r>
            <a:r>
              <a:rPr lang="en-NZ" sz="2000" b="1" dirty="0">
                <a:solidFill>
                  <a:prstClr val="black"/>
                </a:solidFill>
              </a:rPr>
              <a:t>.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saiʻia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ange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mate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ʻIsipite</a:t>
            </a:r>
            <a:r>
              <a:rPr lang="en-NZ" sz="2000" b="1" dirty="0">
                <a:solidFill>
                  <a:prstClr val="black"/>
                </a:solidFill>
              </a:rPr>
              <a:t>! ʻ Oku </a:t>
            </a:r>
            <a:r>
              <a:rPr lang="en-NZ" sz="2000" b="1" dirty="0" err="1">
                <a:solidFill>
                  <a:prstClr val="black"/>
                </a:solidFill>
              </a:rPr>
              <a:t>hā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mahino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fiemaʻu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tupulaki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fakaivimālohiʻi</a:t>
            </a:r>
            <a:r>
              <a:rPr lang="en-NZ" sz="2000" b="1" dirty="0">
                <a:solidFill>
                  <a:prstClr val="black"/>
                </a:solidFill>
              </a:rPr>
              <a:t> ʻ </a:t>
            </a:r>
            <a:r>
              <a:rPr lang="en-NZ" sz="2000" b="1" dirty="0" err="1">
                <a:solidFill>
                  <a:prstClr val="black"/>
                </a:solidFill>
              </a:rPr>
              <a:t>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tuí</a:t>
            </a:r>
            <a:r>
              <a:rPr lang="en-NZ" sz="2000" b="1" dirty="0">
                <a:solidFill>
                  <a:prstClr val="black"/>
                </a:solidFill>
              </a:rPr>
              <a:t>. Ko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vai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maa; </a:t>
            </a:r>
            <a:r>
              <a:rPr lang="en-NZ" sz="2000" b="1" dirty="0" err="1">
                <a:solidFill>
                  <a:prstClr val="black"/>
                </a:solidFill>
              </a:rPr>
              <a:t>maluʻi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fili</a:t>
            </a:r>
            <a:r>
              <a:rPr lang="en-NZ" sz="2000" b="1" dirty="0">
                <a:solidFill>
                  <a:prstClr val="black"/>
                </a:solidFill>
              </a:rPr>
              <a:t>; pea </a:t>
            </a:r>
            <a:r>
              <a:rPr lang="en-NZ" sz="2000" b="1" dirty="0" err="1">
                <a:solidFill>
                  <a:prstClr val="black"/>
                </a:solidFill>
              </a:rPr>
              <a:t>tokoniʻi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fokotuʻutuʻu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942811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ʻaho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tolu,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hange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haohaoa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meʻa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 pe. Ka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maʻu</a:t>
            </a:r>
            <a:r>
              <a:rPr lang="en-NZ" sz="2000" b="1" dirty="0">
                <a:solidFill>
                  <a:prstClr val="black"/>
                </a:solidFill>
              </a:rPr>
              <a:t>.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lava </a:t>
            </a:r>
            <a:r>
              <a:rPr lang="en-NZ" sz="2000" b="1" dirty="0" err="1">
                <a:solidFill>
                  <a:prstClr val="black"/>
                </a:solidFill>
              </a:rPr>
              <a:t>fefe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fafanga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kakai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toko </a:t>
            </a:r>
            <a:r>
              <a:rPr lang="en-NZ" sz="2000" b="1" dirty="0" err="1">
                <a:solidFill>
                  <a:prstClr val="black"/>
                </a:solidFill>
              </a:rPr>
              <a:t>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miliona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toafa</a:t>
            </a:r>
            <a:r>
              <a:rPr lang="en-NZ" sz="20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118195" y="1041915"/>
            <a:ext cx="88510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"Ko 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meʻa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kehekehe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aʻusia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he kau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Hepeluú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ko ha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akoʻanga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teuteu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ki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honau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ʻapi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talaʻofa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ʻaki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Kenani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ʻOku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finangalo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ʻOtua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vakaiʻi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Hono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kakai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ʻaho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loto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fakatokilalo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laumalie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akoʻingofua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faingataʻa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foua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ʻIsileli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kuonga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muʻa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koeʻuhi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lava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fakahinohinoʻi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kinautolu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heʻenau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teuteu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ki he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Kenani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NZ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fakalangi</a:t>
            </a:r>
            <a:r>
              <a:rPr lang="en-NZ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7658248" y="5566230"/>
            <a:ext cx="4376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</a:t>
            </a:r>
            <a:r>
              <a:rPr lang="en-NZ" sz="1600" b="1" dirty="0">
                <a:solidFill>
                  <a:prstClr val="black"/>
                </a:solidFill>
              </a:rPr>
              <a:t>Kau </a:t>
            </a:r>
            <a:r>
              <a:rPr lang="en-NZ" sz="1600" b="1" dirty="0" err="1">
                <a:solidFill>
                  <a:prstClr val="black"/>
                </a:solidFill>
              </a:rPr>
              <a:t>Pēteliake</a:t>
            </a:r>
            <a:r>
              <a:rPr lang="en-NZ" sz="1600" b="1" dirty="0">
                <a:solidFill>
                  <a:prstClr val="black"/>
                </a:solidFill>
              </a:rPr>
              <a:t> </a:t>
            </a:r>
            <a:r>
              <a:rPr lang="en-NZ" sz="1600" b="1" dirty="0" err="1">
                <a:solidFill>
                  <a:prstClr val="black"/>
                </a:solidFill>
              </a:rPr>
              <a:t>mo</a:t>
            </a:r>
            <a:r>
              <a:rPr lang="en-NZ" sz="1600" b="1" dirty="0">
                <a:solidFill>
                  <a:prstClr val="black"/>
                </a:solidFill>
              </a:rPr>
              <a:t> e Kau </a:t>
            </a:r>
            <a:r>
              <a:rPr lang="en-NZ" sz="1600" b="1" dirty="0" err="1">
                <a:solidFill>
                  <a:prstClr val="black"/>
                </a:solidFill>
              </a:rPr>
              <a:t>Palōfitá</a:t>
            </a:r>
            <a:r>
              <a:rPr lang="en-NZ" sz="1600" b="1" dirty="0">
                <a:solidFill>
                  <a:prstClr val="black"/>
                </a:solidFill>
              </a:rPr>
              <a:t>, p. 293)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NZ" sz="44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 </a:t>
            </a:r>
            <a:r>
              <a:rPr lang="en-NZ" sz="4400" b="1" spc="300" dirty="0" err="1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MAʻA</a:t>
            </a:r>
            <a:endParaRPr lang="en-NZ" sz="4400" b="1" spc="30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heʻenau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hoko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ki Mala,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ʻikai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nau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faʻa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inu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vai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Mala, he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kona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: (ko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ui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hingoa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ko Mala).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-NZ" sz="1400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ʻEkesotosi</a:t>
            </a:r>
            <a:r>
              <a:rPr lang="en-NZ" sz="1400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15:23)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3600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4" y="1214179"/>
            <a:ext cx="8321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Kapau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lava </a:t>
            </a:r>
            <a:r>
              <a:rPr lang="en-NZ" sz="2000" b="1" dirty="0" err="1">
                <a:solidFill>
                  <a:prstClr val="black"/>
                </a:solidFill>
              </a:rPr>
              <a:t>fefe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hoko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meʻa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kovi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?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hange</a:t>
            </a:r>
            <a:r>
              <a:rPr lang="en-NZ" sz="2000" b="1" dirty="0">
                <a:solidFill>
                  <a:prstClr val="black"/>
                </a:solidFill>
              </a:rPr>
              <a:t> ko e </a:t>
            </a:r>
            <a:r>
              <a:rPr lang="en-NZ" sz="2000" b="1" dirty="0" err="1">
                <a:solidFill>
                  <a:prstClr val="black"/>
                </a:solidFill>
              </a:rPr>
              <a:t>fakakaukau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kakai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ʻIsileli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hili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kolosi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Tahi </a:t>
            </a:r>
            <a:r>
              <a:rPr lang="en-NZ" sz="2000" b="1" dirty="0" err="1">
                <a:solidFill>
                  <a:prstClr val="black"/>
                </a:solidFill>
              </a:rPr>
              <a:t>Kulokula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-4890" y="5071456"/>
            <a:ext cx="7055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fie </a:t>
            </a:r>
            <a:r>
              <a:rPr lang="en-NZ" sz="2000" b="1" dirty="0" err="1">
                <a:solidFill>
                  <a:prstClr val="black"/>
                </a:solidFill>
              </a:rPr>
              <a:t>maʻu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tau </a:t>
            </a:r>
            <a:r>
              <a:rPr lang="en-NZ" sz="2000" b="1" dirty="0" err="1">
                <a:solidFill>
                  <a:prstClr val="black"/>
                </a:solidFill>
              </a:rPr>
              <a:t>ʻafioʻi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Hono </a:t>
            </a:r>
            <a:r>
              <a:rPr lang="en-NZ" sz="2000" b="1" dirty="0" err="1">
                <a:solidFill>
                  <a:prstClr val="black"/>
                </a:solidFill>
              </a:rPr>
              <a:t>ʻao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tatali</a:t>
            </a:r>
            <a:r>
              <a:rPr lang="en-NZ" sz="2000" b="1" dirty="0">
                <a:solidFill>
                  <a:prstClr val="black"/>
                </a:solidFill>
              </a:rPr>
              <a:t> ki </a:t>
            </a:r>
            <a:r>
              <a:rPr lang="en-NZ" sz="2000" b="1" dirty="0" err="1">
                <a:solidFill>
                  <a:prstClr val="black"/>
                </a:solidFill>
              </a:rPr>
              <a:t>Heʻene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fekau</a:t>
            </a:r>
            <a:r>
              <a:rPr lang="en-NZ" sz="2000" b="1" dirty="0">
                <a:solidFill>
                  <a:prstClr val="black"/>
                </a:solidFill>
              </a:rPr>
              <a:t>, pea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fakataha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Ia.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70277"/>
            <a:ext cx="30272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kole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foki</a:t>
            </a:r>
            <a:r>
              <a:rPr lang="en-NZ" sz="2000" b="1" dirty="0">
                <a:solidFill>
                  <a:prstClr val="black"/>
                </a:solidFill>
              </a:rPr>
              <a:t> kia Mosese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tokoni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fakahoko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mana,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kole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ange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ne li ha </a:t>
            </a:r>
            <a:r>
              <a:rPr lang="en-NZ" sz="2000" b="1" dirty="0" err="1">
                <a:solidFill>
                  <a:prstClr val="black"/>
                </a:solidFill>
              </a:rPr>
              <a:t>fuʻu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ʻakau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fakamaʻa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vai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heʻenau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ʻiloʻi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vai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inu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launga</a:t>
            </a:r>
            <a:r>
              <a:rPr lang="en-NZ" sz="2000" b="1" dirty="0">
                <a:solidFill>
                  <a:prstClr val="black"/>
                </a:solidFill>
              </a:rPr>
              <a:t>, "Ko e ha </a:t>
            </a:r>
            <a:r>
              <a:rPr lang="en-NZ" sz="2000" b="1" dirty="0" err="1">
                <a:solidFill>
                  <a:prstClr val="black"/>
                </a:solidFill>
              </a:rPr>
              <a:t>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inu</a:t>
            </a:r>
            <a:r>
              <a:rPr lang="en-NZ" sz="2000" b="1" dirty="0">
                <a:solidFill>
                  <a:prstClr val="black"/>
                </a:solidFill>
              </a:rPr>
              <a:t>?" 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15:24).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lava pe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fakamaʻa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vai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kimuʻa</a:t>
            </a:r>
            <a:r>
              <a:rPr lang="en-NZ" sz="2000" b="1" dirty="0">
                <a:solidFill>
                  <a:prstClr val="black"/>
                </a:solidFill>
              </a:rPr>
              <a:t> pea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atu</a:t>
            </a:r>
            <a:r>
              <a:rPr lang="en-NZ" sz="2000" b="1" dirty="0">
                <a:solidFill>
                  <a:prstClr val="black"/>
                </a:solidFill>
              </a:rPr>
              <a:t>, ka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tatali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taimi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totonu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1" y="5643821"/>
            <a:ext cx="66041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Kapau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fakahoko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ʻIsileli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fie </a:t>
            </a:r>
            <a:r>
              <a:rPr lang="en-NZ" sz="2000" b="1" dirty="0" err="1">
                <a:solidFill>
                  <a:prstClr val="black"/>
                </a:solidFill>
              </a:rPr>
              <a:t>maʻu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talangofua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ʻoange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lava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fakapapauʻi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maluʻi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kovi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-106613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 algn="ctr">
              <a:defRPr/>
            </a:pPr>
            <a:r>
              <a:rPr lang="en-NZ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KO E MA MEI HE LANGI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0" y="49343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mamata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ki ai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fānau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naʻa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fepehēʻaki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“Ko 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hā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?”He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ʻikai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nau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ʻilo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pe ko 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hā.Pea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pehē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Mōsese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kiate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kinautolu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,“Ko e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mā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eni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kuo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foaki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mai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mou kai.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</a:p>
          <a:p>
            <a:pPr lvl="0" algn="ctr"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Ekisotosi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329396"/>
            <a:ext cx="4837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fakatupu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ʻe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holi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kai </a:t>
            </a:r>
            <a:r>
              <a:rPr lang="en-NZ" b="1" dirty="0" err="1">
                <a:solidFill>
                  <a:prstClr val="black"/>
                </a:solidFill>
              </a:rPr>
              <a:t>kakanoʻi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manu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ʻIsileli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launga</a:t>
            </a:r>
            <a:r>
              <a:rPr lang="en-NZ" b="1" dirty="0">
                <a:solidFill>
                  <a:prstClr val="black"/>
                </a:solidFill>
              </a:rPr>
              <a:t> kia Mosese </a:t>
            </a:r>
            <a:r>
              <a:rPr lang="en-NZ" b="1" dirty="0" err="1">
                <a:solidFill>
                  <a:prstClr val="black"/>
                </a:solidFill>
              </a:rPr>
              <a:t>mo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ʻElone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ʻEkesotosi</a:t>
            </a:r>
            <a:r>
              <a:rPr lang="en-NZ" b="1" dirty="0">
                <a:solidFill>
                  <a:prstClr val="black"/>
                </a:solidFill>
              </a:rPr>
              <a:t> 16:2-3). Ka ko </a:t>
            </a:r>
            <a:r>
              <a:rPr lang="en-NZ" b="1" dirty="0" err="1">
                <a:solidFill>
                  <a:prstClr val="black"/>
                </a:solidFill>
              </a:rPr>
              <a:t>ʻenau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launga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fepaki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moʻoni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ia</a:t>
            </a:r>
            <a:r>
              <a:rPr lang="en-NZ" b="1" dirty="0">
                <a:solidFill>
                  <a:prstClr val="black"/>
                </a:solidFill>
              </a:rPr>
              <a:t> ki he </a:t>
            </a:r>
            <a:r>
              <a:rPr lang="en-NZ" b="1" dirty="0" err="1">
                <a:solidFill>
                  <a:prstClr val="black"/>
                </a:solidFill>
              </a:rPr>
              <a:t>ʻOtua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tonu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ʻEkesotosi</a:t>
            </a:r>
            <a:r>
              <a:rPr lang="en-NZ" b="1" dirty="0">
                <a:solidFill>
                  <a:prstClr val="black"/>
                </a:solidFill>
              </a:rPr>
              <a:t> 16:8). Ko e ha </a:t>
            </a:r>
            <a:r>
              <a:rPr lang="en-NZ" b="1" dirty="0" err="1">
                <a:solidFill>
                  <a:prstClr val="black"/>
                </a:solidFill>
              </a:rPr>
              <a:t>ʻenau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palopalema</a:t>
            </a:r>
            <a:r>
              <a:rPr lang="en-NZ" b="1" dirty="0">
                <a:solidFill>
                  <a:prstClr val="black"/>
                </a:solidFill>
              </a:rPr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NZ" sz="1600" b="1" kern="1200" dirty="0" err="1"/>
                <a:t>ʻI</a:t>
              </a:r>
              <a:r>
                <a:rPr lang="en-NZ" sz="1600" b="1" kern="1200" dirty="0"/>
                <a:t> he </a:t>
              </a:r>
              <a:r>
                <a:rPr lang="en-NZ" sz="1600" b="1" kern="1200" dirty="0" err="1"/>
                <a:t>hopo</a:t>
              </a:r>
              <a:r>
                <a:rPr lang="en-NZ" sz="1600" b="1" kern="1200" dirty="0"/>
                <a:t> hake </a:t>
              </a:r>
              <a:r>
                <a:rPr lang="en-NZ" sz="1600" b="1" kern="1200" dirty="0" err="1"/>
                <a:t>ʻa</a:t>
              </a:r>
              <a:r>
                <a:rPr lang="en-NZ" sz="1600" b="1" kern="1200" dirty="0"/>
                <a:t> e </a:t>
              </a:r>
              <a:r>
                <a:rPr lang="en-NZ" sz="1600" b="1" kern="1200" dirty="0" err="1"/>
                <a:t>laʻaa</a:t>
              </a:r>
              <a:r>
                <a:rPr lang="en-NZ" sz="1600" b="1" kern="1200" dirty="0"/>
                <a:t> </a:t>
              </a:r>
              <a:r>
                <a:rPr lang="en-NZ" sz="1600" b="1" kern="1200" dirty="0" err="1"/>
                <a:t>naʻe</a:t>
              </a:r>
              <a:r>
                <a:rPr lang="en-NZ" sz="1600" b="1" kern="1200" dirty="0"/>
                <a:t> </a:t>
              </a:r>
              <a:r>
                <a:rPr lang="en-NZ" sz="1600" b="1" kern="1200" dirty="0" err="1"/>
                <a:t>vaia</a:t>
              </a:r>
              <a:r>
                <a:rPr lang="en-NZ" sz="1600" b="1" kern="1200" dirty="0"/>
                <a:t> </a:t>
              </a:r>
              <a:r>
                <a:rPr lang="en-NZ" sz="1600" b="1" kern="1200" dirty="0" err="1"/>
                <a:t>ia</a:t>
              </a:r>
              <a:r>
                <a:rPr lang="en-NZ" sz="1600" b="1" kern="1200" dirty="0"/>
                <a:t> (</a:t>
              </a:r>
              <a:r>
                <a:rPr lang="en-NZ" sz="1600" b="1" kern="1200" dirty="0" err="1"/>
                <a:t>ʻEkisoto</a:t>
              </a:r>
              <a:r>
                <a:rPr lang="en-NZ" sz="1600" b="1" kern="1200" dirty="0"/>
                <a:t> 16:21)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NZ" sz="1800" b="1" kern="1200" dirty="0" err="1"/>
                <a:t>Naʻe</a:t>
              </a:r>
              <a:r>
                <a:rPr lang="en-NZ" sz="1800" b="1" kern="1200" dirty="0"/>
                <a:t> to </a:t>
              </a:r>
              <a:r>
                <a:rPr lang="en-NZ" sz="1800" b="1" kern="1200" dirty="0" err="1"/>
                <a:t>ʻa</a:t>
              </a:r>
              <a:r>
                <a:rPr lang="en-NZ" sz="1800" b="1" kern="1200" dirty="0"/>
                <a:t> e </a:t>
              </a:r>
              <a:r>
                <a:rPr lang="en-NZ" sz="1800" b="1" kern="1200" dirty="0" err="1"/>
                <a:t>lahi</a:t>
              </a:r>
              <a:r>
                <a:rPr lang="en-NZ" sz="1800" b="1" kern="1200" dirty="0"/>
                <a:t> </a:t>
              </a:r>
              <a:r>
                <a:rPr lang="en-NZ" sz="1800" b="1" kern="1200" dirty="0" err="1"/>
                <a:t>tatau</a:t>
              </a:r>
              <a:r>
                <a:rPr lang="en-NZ" sz="1800" b="1" kern="1200" dirty="0"/>
                <a:t> </a:t>
              </a:r>
              <a:r>
                <a:rPr lang="en-NZ" sz="1800" b="1" kern="1200" dirty="0" err="1"/>
                <a:t>ʻi</a:t>
              </a:r>
              <a:r>
                <a:rPr lang="en-NZ" sz="1800" b="1" kern="1200" dirty="0"/>
                <a:t> he </a:t>
              </a:r>
              <a:r>
                <a:rPr lang="en-NZ" sz="1800" b="1" kern="1200" dirty="0" err="1"/>
                <a:t>ʻaho</a:t>
              </a:r>
              <a:r>
                <a:rPr lang="en-NZ" sz="1800" b="1" kern="1200" dirty="0"/>
                <a:t> </a:t>
              </a:r>
              <a:r>
                <a:rPr lang="en-NZ" sz="1800" b="1" kern="1200" dirty="0" err="1"/>
                <a:t>ʻe</a:t>
              </a:r>
              <a:r>
                <a:rPr lang="en-NZ" sz="1800" b="1" kern="1200" dirty="0"/>
                <a:t> </a:t>
              </a:r>
              <a:r>
                <a:rPr lang="en-NZ" sz="1800" b="1" kern="1200" dirty="0" err="1"/>
                <a:t>nima</a:t>
              </a:r>
              <a:r>
                <a:rPr lang="en-NZ" sz="1800" b="1" kern="1200" dirty="0"/>
                <a:t> (</a:t>
              </a:r>
              <a:r>
                <a:rPr lang="en-NZ" sz="1800" b="1" kern="1200" dirty="0" err="1"/>
                <a:t>ʻEkesotosi</a:t>
              </a:r>
              <a:r>
                <a:rPr lang="en-NZ" sz="1800" b="1" kern="1200" dirty="0"/>
                <a:t> 16:16)</a:t>
              </a:r>
              <a:endParaRPr lang="es-ES" sz="18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NZ" sz="1600" b="1" kern="1200" dirty="0" err="1"/>
                <a:t>ʻI</a:t>
              </a:r>
              <a:r>
                <a:rPr lang="en-NZ" sz="1600" b="1" kern="1200" dirty="0"/>
                <a:t> he </a:t>
              </a:r>
              <a:r>
                <a:rPr lang="en-NZ" sz="1600" b="1" kern="1200" dirty="0" err="1"/>
                <a:t>ʻaho</a:t>
              </a:r>
              <a:r>
                <a:rPr lang="en-NZ" sz="1600" b="1" kern="1200" dirty="0"/>
                <a:t> </a:t>
              </a:r>
              <a:r>
                <a:rPr lang="en-NZ" sz="1600" b="1" kern="1200" dirty="0" err="1"/>
                <a:t>hono</a:t>
              </a:r>
              <a:r>
                <a:rPr lang="en-NZ" sz="1600" b="1" kern="1200" dirty="0"/>
                <a:t> ono </a:t>
              </a:r>
              <a:r>
                <a:rPr lang="en-NZ" sz="1600" b="1" kern="1200" dirty="0" err="1"/>
                <a:t>naʻe</a:t>
              </a:r>
              <a:r>
                <a:rPr lang="en-NZ" sz="1600" b="1" kern="1200" dirty="0"/>
                <a:t> </a:t>
              </a:r>
              <a:r>
                <a:rPr lang="en-NZ" sz="1600" b="1" kern="1200" dirty="0" err="1"/>
                <a:t>liunga</a:t>
              </a:r>
              <a:r>
                <a:rPr lang="en-NZ" sz="1600" b="1" kern="1200" dirty="0"/>
                <a:t> </a:t>
              </a:r>
              <a:r>
                <a:rPr lang="en-NZ" sz="1600" b="1" kern="1200" dirty="0" err="1"/>
                <a:t>ua</a:t>
              </a:r>
              <a:r>
                <a:rPr lang="en-NZ" sz="1600" b="1" kern="1200" dirty="0"/>
                <a:t> </a:t>
              </a:r>
              <a:r>
                <a:rPr lang="en-NZ" sz="1600" b="1" kern="1200" dirty="0" err="1"/>
                <a:t>hono</a:t>
              </a:r>
              <a:r>
                <a:rPr lang="en-NZ" sz="1600" b="1" kern="1200" dirty="0"/>
                <a:t> </a:t>
              </a:r>
              <a:r>
                <a:rPr lang="en-NZ" sz="1600" b="1" kern="1200" dirty="0" err="1"/>
                <a:t>lahi</a:t>
              </a:r>
              <a:r>
                <a:rPr lang="en-NZ" sz="1600" b="1" kern="1200" dirty="0"/>
                <a:t> (</a:t>
              </a:r>
              <a:r>
                <a:rPr lang="en-NZ" sz="1600" b="1" kern="1200" dirty="0" err="1"/>
                <a:t>ʻEkesotosi</a:t>
              </a:r>
              <a:r>
                <a:rPr lang="en-NZ" sz="1600" b="1" kern="1200" dirty="0"/>
                <a:t> 16:22)</a:t>
              </a:r>
              <a:endParaRPr lang="es-ES" sz="16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1600" b="1" kern="1200" dirty="0"/>
                <a:t>ʻI he ʻaho hono 7 naʻe ʻikai hoko ha meʻa (ʻEkesotosi 16:26)</a:t>
              </a: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NZ" sz="1400" b="1" kern="1200" dirty="0"/>
                <a:t>Mei he </a:t>
              </a:r>
              <a:r>
                <a:rPr lang="en-NZ" sz="1400" b="1" kern="1200" dirty="0" err="1"/>
                <a:t>ʻaho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ʻe</a:t>
              </a:r>
              <a:r>
                <a:rPr lang="en-NZ" sz="1400" b="1" kern="1200" dirty="0"/>
                <a:t> taha ki he </a:t>
              </a:r>
              <a:r>
                <a:rPr lang="en-NZ" sz="1400" b="1" kern="1200" dirty="0" err="1"/>
                <a:t>ʻaho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hono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hoko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naʻe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fonu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ia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ʻi</a:t>
              </a:r>
              <a:r>
                <a:rPr lang="en-NZ" sz="1400" b="1" kern="1200" dirty="0"/>
                <a:t> he </a:t>
              </a:r>
              <a:r>
                <a:rPr lang="en-NZ" sz="1400" b="1" kern="1200" dirty="0" err="1"/>
                <a:t>fanga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kiʻi</a:t>
              </a:r>
              <a:r>
                <a:rPr lang="en-NZ" sz="1400" b="1" kern="1200" dirty="0"/>
                <a:t> </a:t>
              </a:r>
              <a:r>
                <a:rPr lang="en-NZ" sz="1400" b="1" kern="1200" dirty="0" err="1"/>
                <a:t>ʻuanga</a:t>
              </a:r>
              <a:r>
                <a:rPr lang="en-NZ" sz="1400" b="1" kern="1200" dirty="0"/>
                <a:t> (</a:t>
              </a:r>
              <a:r>
                <a:rPr lang="en-NZ" sz="1400" b="1" kern="1200" dirty="0" err="1"/>
                <a:t>ʻEkesotosi</a:t>
              </a:r>
              <a:r>
                <a:rPr lang="en-NZ" sz="1400" b="1" kern="1200" dirty="0"/>
                <a:t> 16:20)</a:t>
              </a:r>
              <a:endParaRPr lang="es-ES" sz="14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1600" b="1" kern="1200" dirty="0"/>
                <a:t>Mei he ’aho 6 ki he ’aho 7 naʻe ʻikai ke maumauʻi ia (ʻEkisoto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545797"/>
            <a:ext cx="28324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 err="1">
                <a:solidFill>
                  <a:prstClr val="black"/>
                </a:solidFill>
              </a:rPr>
              <a:t>Hili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hono</a:t>
            </a:r>
            <a:r>
              <a:rPr lang="en-NZ" b="1" dirty="0">
                <a:solidFill>
                  <a:prstClr val="black"/>
                </a:solidFill>
              </a:rPr>
              <a:t> ʻ </a:t>
            </a:r>
            <a:r>
              <a:rPr lang="en-NZ" b="1" dirty="0" err="1">
                <a:solidFill>
                  <a:prstClr val="black"/>
                </a:solidFill>
              </a:rPr>
              <a:t>oange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kiate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kinautolu</a:t>
            </a:r>
            <a:r>
              <a:rPr lang="en-NZ" b="1" dirty="0">
                <a:solidFill>
                  <a:prstClr val="black"/>
                </a:solidFill>
              </a:rPr>
              <a:t> ʻ a e </a:t>
            </a:r>
            <a:r>
              <a:rPr lang="en-NZ" b="1" dirty="0" err="1">
                <a:solidFill>
                  <a:prstClr val="black"/>
                </a:solidFill>
              </a:rPr>
              <a:t>kueili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nau</a:t>
            </a:r>
            <a:r>
              <a:rPr lang="en-NZ" b="1" dirty="0">
                <a:solidFill>
                  <a:prstClr val="black"/>
                </a:solidFill>
              </a:rPr>
              <a:t> kai, </a:t>
            </a: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tokonaki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ange</a:t>
            </a:r>
            <a:r>
              <a:rPr lang="en-NZ" b="1" dirty="0">
                <a:solidFill>
                  <a:prstClr val="black"/>
                </a:solidFill>
              </a:rPr>
              <a:t> ʻ e he ʻ </a:t>
            </a:r>
            <a:r>
              <a:rPr lang="en-NZ" b="1" dirty="0" err="1">
                <a:solidFill>
                  <a:prstClr val="black"/>
                </a:solidFill>
              </a:rPr>
              <a:t>Otuá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kiate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kinautolu</a:t>
            </a:r>
            <a:r>
              <a:rPr lang="en-NZ" b="1" dirty="0">
                <a:solidFill>
                  <a:prstClr val="black"/>
                </a:solidFill>
              </a:rPr>
              <a:t> ʻ a e </a:t>
            </a:r>
            <a:r>
              <a:rPr lang="en-NZ" b="1" dirty="0" err="1">
                <a:solidFill>
                  <a:prstClr val="black"/>
                </a:solidFill>
              </a:rPr>
              <a:t>mā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feʻunga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fafangaʻi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kinautolu</a:t>
            </a:r>
            <a:r>
              <a:rPr lang="en-NZ" b="1" dirty="0">
                <a:solidFill>
                  <a:prstClr val="black"/>
                </a:solidFill>
              </a:rPr>
              <a:t> ʻ </a:t>
            </a:r>
            <a:r>
              <a:rPr lang="en-NZ" b="1" dirty="0" err="1">
                <a:solidFill>
                  <a:prstClr val="black"/>
                </a:solidFill>
              </a:rPr>
              <a:t>i</a:t>
            </a:r>
            <a:r>
              <a:rPr lang="en-NZ" b="1" dirty="0">
                <a:solidFill>
                  <a:prstClr val="black"/>
                </a:solidFill>
              </a:rPr>
              <a:t> he ʻ </a:t>
            </a:r>
            <a:r>
              <a:rPr lang="en-NZ" b="1" dirty="0" err="1">
                <a:solidFill>
                  <a:prstClr val="black"/>
                </a:solidFill>
              </a:rPr>
              <a:t>aho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kotoa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pē</a:t>
            </a:r>
            <a:r>
              <a:rPr lang="en-NZ" b="1" dirty="0">
                <a:solidFill>
                  <a:prstClr val="black"/>
                </a:solidFill>
              </a:rPr>
              <a:t>...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taʻu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ʻe</a:t>
            </a:r>
            <a:r>
              <a:rPr lang="en-NZ" b="1" dirty="0">
                <a:solidFill>
                  <a:prstClr val="black"/>
                </a:solidFill>
              </a:rPr>
              <a:t> 40! (</a:t>
            </a:r>
            <a:r>
              <a:rPr lang="en-NZ" b="1" dirty="0" err="1">
                <a:solidFill>
                  <a:prstClr val="black"/>
                </a:solidFill>
              </a:rPr>
              <a:t>ʻEkesot</a:t>
            </a:r>
            <a:r>
              <a:rPr lang="en-NZ" b="1" dirty="0">
                <a:solidFill>
                  <a:prstClr val="black"/>
                </a:solidFill>
              </a:rPr>
              <a:t> 16:35)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911363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fakaofo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moʻoni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ma ko </a:t>
            </a:r>
            <a:r>
              <a:rPr lang="en-NZ" sz="2000" b="1" dirty="0" err="1">
                <a:solidFill>
                  <a:prstClr val="black"/>
                </a:solidFill>
              </a:rPr>
              <a:t>ʻeni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langi</a:t>
            </a:r>
            <a:r>
              <a:rPr lang="en-NZ" sz="2000" b="1" dirty="0">
                <a:solidFill>
                  <a:prstClr val="black"/>
                </a:solidFill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>
              <a:defRPr/>
            </a:pPr>
            <a:r>
              <a:rPr lang="pl-PL" sz="44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</a:rPr>
              <a:t>KO E MAKA ʻO HOLEPI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Vakai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u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tuʻu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ʻao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Holepi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; pea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tā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pea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tupu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mei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vai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koeʻuhi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inu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kakai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.” Pea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Mōsese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ʻao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kau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mātuʻa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(Ekisotosi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39" y="1251079"/>
            <a:ext cx="46818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"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ʻEIKI</a:t>
            </a:r>
            <a:r>
              <a:rPr lang="en-NZ" sz="2000" b="1" dirty="0">
                <a:solidFill>
                  <a:prstClr val="black"/>
                </a:solidFill>
              </a:rPr>
              <a:t> pe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?"                     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17:7).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ha ma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langi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ʻaho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 pe?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lava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sio</a:t>
            </a:r>
            <a:r>
              <a:rPr lang="en-NZ" sz="2000" b="1" dirty="0">
                <a:solidFill>
                  <a:prstClr val="black"/>
                </a:solidFill>
              </a:rPr>
              <a:t> ki ai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ʻao</a:t>
            </a:r>
            <a:r>
              <a:rPr lang="en-NZ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591532"/>
            <a:ext cx="4791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, pea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, ko </a:t>
            </a:r>
            <a:r>
              <a:rPr lang="en-NZ" sz="2000" b="1" dirty="0" err="1">
                <a:solidFill>
                  <a:prstClr val="black"/>
                </a:solidFill>
              </a:rPr>
              <a:t>Kalaisi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Tupuʻanga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moʻui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Tokotaha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moʻui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taʻengata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89870" y="3839096"/>
            <a:ext cx="47915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Neongo</a:t>
            </a:r>
            <a:r>
              <a:rPr lang="en-NZ" sz="2000" b="1" dirty="0">
                <a:solidFill>
                  <a:prstClr val="black"/>
                </a:solidFill>
              </a:rPr>
              <a:t> ʻ </a:t>
            </a:r>
            <a:r>
              <a:rPr lang="en-NZ" sz="2000" b="1" dirty="0" err="1">
                <a:solidFill>
                  <a:prstClr val="black"/>
                </a:solidFill>
              </a:rPr>
              <a:t>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taʻetuí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māfahi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tonu</a:t>
            </a:r>
            <a:r>
              <a:rPr lang="en-NZ" sz="2000" b="1" dirty="0">
                <a:solidFill>
                  <a:prstClr val="black"/>
                </a:solidFill>
              </a:rPr>
              <a:t> ʻ e </a:t>
            </a:r>
            <a:r>
              <a:rPr lang="en-NZ" sz="2000" b="1" dirty="0" err="1">
                <a:solidFill>
                  <a:prstClr val="black"/>
                </a:solidFill>
              </a:rPr>
              <a:t>Sīsū</a:t>
            </a:r>
            <a:r>
              <a:rPr lang="en-NZ" sz="2000" b="1" dirty="0">
                <a:solidFill>
                  <a:prstClr val="black"/>
                </a:solidFill>
              </a:rPr>
              <a:t> ʻ a e </a:t>
            </a:r>
            <a:r>
              <a:rPr lang="en-NZ" sz="2000" b="1" dirty="0" err="1">
                <a:solidFill>
                  <a:prstClr val="black"/>
                </a:solidFill>
              </a:rPr>
              <a:t>foʻi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maká</a:t>
            </a:r>
            <a:r>
              <a:rPr lang="en-NZ" sz="2000" b="1" dirty="0">
                <a:solidFill>
                  <a:prstClr val="black"/>
                </a:solidFill>
              </a:rPr>
              <a:t> pea </a:t>
            </a:r>
            <a:r>
              <a:rPr lang="en-NZ" sz="2000" b="1" dirty="0" err="1">
                <a:solidFill>
                  <a:prstClr val="black"/>
                </a:solidFill>
              </a:rPr>
              <a:t>hokohoko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atu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tokonaki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ʻ a e </a:t>
            </a:r>
            <a:r>
              <a:rPr lang="en-NZ" sz="2000" b="1" dirty="0" err="1">
                <a:solidFill>
                  <a:prstClr val="black"/>
                </a:solidFill>
              </a:rPr>
              <a:t>vaí</a:t>
            </a:r>
            <a:r>
              <a:rPr lang="en-NZ" sz="2000" b="1" dirty="0">
                <a:solidFill>
                  <a:prstClr val="black"/>
                </a:solidFill>
              </a:rPr>
              <a:t> ʻ </a:t>
            </a:r>
            <a:r>
              <a:rPr lang="en-NZ" sz="2000" b="1" dirty="0" err="1">
                <a:solidFill>
                  <a:prstClr val="black"/>
                </a:solidFill>
              </a:rPr>
              <a:t>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 ʻ o ʻ </a:t>
            </a:r>
            <a:r>
              <a:rPr lang="en-NZ" sz="2000" b="1" dirty="0" err="1">
                <a:solidFill>
                  <a:prstClr val="black"/>
                </a:solidFill>
              </a:rPr>
              <a:t>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fonongá</a:t>
            </a:r>
            <a:r>
              <a:rPr lang="en-NZ" sz="2000" b="1" dirty="0">
                <a:solidFill>
                  <a:prstClr val="black"/>
                </a:solidFill>
              </a:rPr>
              <a:t>. Ko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"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maka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fakalaumalie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muimui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" (1 </a:t>
            </a:r>
            <a:r>
              <a:rPr lang="en-NZ" sz="2000" b="1" dirty="0" err="1">
                <a:solidFill>
                  <a:prstClr val="black"/>
                </a:solidFill>
              </a:rPr>
              <a:t>Kolinito</a:t>
            </a:r>
            <a:r>
              <a:rPr lang="en-NZ" sz="2000" b="1" dirty="0">
                <a:solidFill>
                  <a:prstClr val="black"/>
                </a:solidFill>
              </a:rPr>
              <a:t> 10:4).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702213"/>
            <a:ext cx="47915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fakaofo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taʻetui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fakahaaʻi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ʻIsileli</a:t>
            </a:r>
            <a:r>
              <a:rPr lang="en-NZ" sz="2000" b="1" dirty="0">
                <a:solidFill>
                  <a:prstClr val="black"/>
                </a:solidFill>
              </a:rPr>
              <a:t>. Ka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fakatokanga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Paula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tau to ki he </a:t>
            </a:r>
            <a:r>
              <a:rPr lang="en-NZ" sz="2000" b="1" dirty="0" err="1">
                <a:solidFill>
                  <a:prstClr val="black"/>
                </a:solidFill>
              </a:rPr>
              <a:t>sipinga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tatau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taʻetui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Hepelu</a:t>
            </a:r>
            <a:r>
              <a:rPr lang="en-NZ" sz="2000" b="1" dirty="0">
                <a:solidFill>
                  <a:prstClr val="black"/>
                </a:solidFill>
              </a:rPr>
              <a:t> 3:12).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i-FI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</a:rPr>
              <a:t>KO E HIKI HAKE ʻO E NIMA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haʻu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ʻAmaleki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tauʻi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Lefitimi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(Ekisotosi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142417"/>
            <a:ext cx="4225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heʻenau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laka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atu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toafa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ʻohofi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kau </a:t>
            </a:r>
            <a:r>
              <a:rPr lang="en-NZ" sz="2000" b="1" dirty="0" err="1">
                <a:solidFill>
                  <a:prstClr val="black"/>
                </a:solidFill>
              </a:rPr>
              <a:t>ʻAmalekai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ʻIsileli</a:t>
            </a:r>
            <a:r>
              <a:rPr lang="en-NZ" sz="2000" b="1" dirty="0">
                <a:solidFill>
                  <a:prstClr val="black"/>
                </a:solidFill>
              </a:rPr>
              <a:t>, pea </a:t>
            </a:r>
            <a:r>
              <a:rPr lang="en-NZ" sz="2000" b="1" dirty="0" err="1">
                <a:solidFill>
                  <a:prstClr val="black"/>
                </a:solidFill>
              </a:rPr>
              <a:t>kole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Mosese kia </a:t>
            </a:r>
            <a:r>
              <a:rPr lang="en-NZ" sz="2000" b="1" dirty="0" err="1">
                <a:solidFill>
                  <a:prstClr val="black"/>
                </a:solidFill>
              </a:rPr>
              <a:t>Sosiua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maluʻi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lolotonga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ʻene</a:t>
            </a:r>
            <a:r>
              <a:rPr lang="en-NZ" sz="2000" b="1" dirty="0">
                <a:solidFill>
                  <a:prstClr val="black"/>
                </a:solidFill>
              </a:rPr>
              <a:t> kaka hake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ʻElone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Hua ki he </a:t>
            </a:r>
            <a:r>
              <a:rPr lang="en-NZ" sz="2000" b="1" dirty="0" err="1">
                <a:solidFill>
                  <a:prstClr val="black"/>
                </a:solidFill>
              </a:rPr>
              <a:t>moʻunga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"</a:t>
            </a:r>
            <a:r>
              <a:rPr lang="en-NZ" sz="2000" b="1" dirty="0" err="1">
                <a:solidFill>
                  <a:prstClr val="black"/>
                </a:solidFill>
              </a:rPr>
              <a:t>tokotoko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" 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17:8-10).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fanongo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meʻa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ʻIsipite</a:t>
            </a:r>
            <a:r>
              <a:rPr lang="en-NZ" sz="2000" b="1" dirty="0">
                <a:solidFill>
                  <a:prstClr val="black"/>
                </a:solidFill>
              </a:rPr>
              <a:t>. Ka, ʻ </a:t>
            </a:r>
            <a:r>
              <a:rPr lang="en-NZ" sz="2000" b="1" dirty="0" err="1">
                <a:solidFill>
                  <a:prstClr val="black"/>
                </a:solidFill>
              </a:rPr>
              <a:t>i</a:t>
            </a:r>
            <a:r>
              <a:rPr lang="en-NZ" sz="2000" b="1" dirty="0">
                <a:solidFill>
                  <a:prstClr val="black"/>
                </a:solidFill>
              </a:rPr>
              <a:t> he ʻ 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hangē</a:t>
            </a:r>
            <a:r>
              <a:rPr lang="en-NZ" sz="2000" b="1" dirty="0">
                <a:solidFill>
                  <a:prstClr val="black"/>
                </a:solidFill>
              </a:rPr>
              <a:t> ko e kau </a:t>
            </a:r>
            <a:r>
              <a:rPr lang="en-NZ" sz="2000" b="1" dirty="0" err="1">
                <a:solidFill>
                  <a:prstClr val="black"/>
                </a:solidFill>
              </a:rPr>
              <a:t>Kēnani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kehé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ʻ 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ilifia</a:t>
            </a:r>
            <a:r>
              <a:rPr lang="en-NZ" sz="2000" b="1" dirty="0">
                <a:solidFill>
                  <a:prstClr val="black"/>
                </a:solidFill>
              </a:rPr>
              <a:t>.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manukiʻi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fakafepakiʻi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ʻohofi</a:t>
            </a:r>
            <a:r>
              <a:rPr lang="en-NZ" sz="2000" b="1" dirty="0">
                <a:solidFill>
                  <a:prstClr val="black"/>
                </a:solidFill>
              </a:rPr>
              <a:t> Hono </a:t>
            </a:r>
            <a:r>
              <a:rPr lang="en-NZ" sz="2000" b="1" dirty="0" err="1">
                <a:solidFill>
                  <a:prstClr val="black"/>
                </a:solidFill>
              </a:rPr>
              <a:t>kakai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fakamoʻoniʻi</a:t>
            </a:r>
            <a:r>
              <a:rPr lang="en-NZ" sz="2000" b="1" dirty="0">
                <a:solidFill>
                  <a:prstClr val="black"/>
                </a:solidFill>
              </a:rPr>
              <a:t> pe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malohi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ange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ʻEkesotos</a:t>
            </a:r>
            <a:r>
              <a:rPr lang="en-NZ" sz="2000" b="1" dirty="0">
                <a:solidFill>
                  <a:prstClr val="black"/>
                </a:solidFill>
              </a:rPr>
              <a:t> 17:16).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471160" y="3296156"/>
            <a:ext cx="48879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fi-FI" sz="2000" b="1" dirty="0">
                <a:solidFill>
                  <a:prstClr val="black"/>
                </a:solidFill>
              </a:rPr>
              <a:t>Ha naʻe ʻohofi ai ʻe he kau ʻAmaleki?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822871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Kuo </a:t>
            </a:r>
            <a:r>
              <a:rPr lang="en-NZ" sz="2000" b="1" dirty="0" err="1">
                <a:solidFill>
                  <a:prstClr val="black"/>
                </a:solidFill>
              </a:rPr>
              <a:t>taimi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vahevahe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kau </a:t>
            </a:r>
            <a:r>
              <a:rPr lang="en-NZ" sz="2000" b="1" dirty="0" err="1">
                <a:solidFill>
                  <a:prstClr val="black"/>
                </a:solidFill>
              </a:rPr>
              <a:t>taki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kehe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kavenga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.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poupouʻi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ʻElone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Hua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Mosese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tokoniʻi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ola </a:t>
            </a:r>
            <a:r>
              <a:rPr lang="en-NZ" sz="2000" b="1" dirty="0" err="1">
                <a:solidFill>
                  <a:prstClr val="black"/>
                </a:solidFill>
              </a:rPr>
              <a:t>lelei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ikunaʻi</a:t>
            </a:r>
            <a:r>
              <a:rPr lang="en-NZ" sz="2000" b="1" dirty="0">
                <a:solidFill>
                  <a:prstClr val="black"/>
                </a:solidFill>
              </a:rPr>
              <a:t> ai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fili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ʻEkesotoso</a:t>
            </a:r>
            <a:r>
              <a:rPr lang="en-NZ" sz="2000" b="1" dirty="0">
                <a:solidFill>
                  <a:prstClr val="black"/>
                </a:solidFill>
              </a:rPr>
              <a:t> 17:12).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4864805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ikuna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ʻIsileli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taimi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hiki</a:t>
            </a:r>
            <a:r>
              <a:rPr lang="en-NZ" sz="2000" b="1" dirty="0">
                <a:solidFill>
                  <a:prstClr val="black"/>
                </a:solidFill>
              </a:rPr>
              <a:t> hake ai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Mosese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tokotoko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. Ka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fakaʻau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ongosia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nima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ikunaʻi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ʻIsileli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17:11).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NZ" sz="4400" b="1" spc="300" dirty="0" err="1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FALEʻI</a:t>
            </a:r>
            <a:r>
              <a:rPr lang="en-NZ" sz="44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 LELEI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35744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"Ka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fili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ha kau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tangata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lavameʻa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kakai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kotoa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pe—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e kau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tangata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manavahe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ki he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ʻOtua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kau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tangata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falalaʻanga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ʻoku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fehiʻa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he koloa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taʻefaitotonu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—pea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fokotuʻu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kinautolu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ko ha kau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ʻofisa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ki he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lauiafe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laungeau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nimangofulu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mo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hongofulu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." (</a:t>
            </a:r>
            <a:r>
              <a:rPr lang="en-NZ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ʻEkesotosi</a:t>
            </a:r>
            <a:r>
              <a:rPr lang="en-NZ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18:21)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50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368095"/>
            <a:ext cx="775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heʻenau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mamata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fakaʻilonga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fakaha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kia Mosese,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Setelo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Sipolo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foha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ʻaʻahi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Holepi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3:12; 18:1-5).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24051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238043"/>
            <a:ext cx="7753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fakahaaʻi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anga</a:t>
            </a:r>
            <a:r>
              <a:rPr lang="en-NZ" b="1" dirty="0">
                <a:solidFill>
                  <a:prstClr val="black"/>
                </a:solidFill>
              </a:rPr>
              <a:t> - </a:t>
            </a:r>
            <a:r>
              <a:rPr lang="en-NZ" b="1" dirty="0" err="1">
                <a:solidFill>
                  <a:prstClr val="black"/>
                </a:solidFill>
              </a:rPr>
              <a:t>fakatōkilalo</a:t>
            </a:r>
            <a:r>
              <a:rPr lang="en-NZ" b="1" dirty="0">
                <a:solidFill>
                  <a:prstClr val="black"/>
                </a:solidFill>
              </a:rPr>
              <a:t> ʻ e </a:t>
            </a:r>
            <a:r>
              <a:rPr lang="en-NZ" b="1" dirty="0" err="1">
                <a:solidFill>
                  <a:prstClr val="black"/>
                </a:solidFill>
              </a:rPr>
              <a:t>Mōsese</a:t>
            </a:r>
            <a:r>
              <a:rPr lang="en-NZ" b="1" dirty="0">
                <a:solidFill>
                  <a:prstClr val="black"/>
                </a:solidFill>
              </a:rPr>
              <a:t> ʻ a e </a:t>
            </a:r>
            <a:r>
              <a:rPr lang="en-NZ" b="1" dirty="0" err="1">
                <a:solidFill>
                  <a:prstClr val="black"/>
                </a:solidFill>
              </a:rPr>
              <a:t>ngaahi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folofola</a:t>
            </a:r>
            <a:r>
              <a:rPr lang="en-NZ" b="1" dirty="0">
                <a:solidFill>
                  <a:prstClr val="black"/>
                </a:solidFill>
              </a:rPr>
              <a:t> ʻ a e ʻ </a:t>
            </a:r>
            <a:r>
              <a:rPr lang="en-NZ" b="1" dirty="0" err="1">
                <a:solidFill>
                  <a:prstClr val="black"/>
                </a:solidFill>
              </a:rPr>
              <a:t>Otuá</a:t>
            </a:r>
            <a:r>
              <a:rPr lang="en-NZ" b="1" dirty="0">
                <a:solidFill>
                  <a:prstClr val="black"/>
                </a:solidFill>
              </a:rPr>
              <a:t> ʻ </a:t>
            </a:r>
            <a:r>
              <a:rPr lang="en-NZ" b="1" dirty="0" err="1">
                <a:solidFill>
                  <a:prstClr val="black"/>
                </a:solidFill>
              </a:rPr>
              <a:t>i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faleʻi</a:t>
            </a:r>
            <a:r>
              <a:rPr lang="en-NZ" b="1" dirty="0">
                <a:solidFill>
                  <a:prstClr val="black"/>
                </a:solidFill>
              </a:rPr>
              <a:t> ko </a:t>
            </a:r>
            <a:r>
              <a:rPr lang="en-NZ" b="1" dirty="0" err="1">
                <a:solidFill>
                  <a:prstClr val="black"/>
                </a:solidFill>
              </a:rPr>
              <a:t>ení</a:t>
            </a:r>
            <a:r>
              <a:rPr lang="en-NZ" b="1" dirty="0">
                <a:solidFill>
                  <a:prstClr val="black"/>
                </a:solidFill>
              </a:rPr>
              <a:t>. Ko </a:t>
            </a:r>
            <a:r>
              <a:rPr lang="en-NZ" b="1" dirty="0" err="1">
                <a:solidFill>
                  <a:prstClr val="black"/>
                </a:solidFill>
              </a:rPr>
              <a:t>ia</a:t>
            </a:r>
            <a:r>
              <a:rPr lang="en-NZ" b="1" dirty="0">
                <a:solidFill>
                  <a:prstClr val="black"/>
                </a:solidFill>
              </a:rPr>
              <a:t> ai, </a:t>
            </a:r>
            <a:r>
              <a:rPr lang="en-NZ" b="1" dirty="0" err="1">
                <a:solidFill>
                  <a:prstClr val="black"/>
                </a:solidFill>
              </a:rPr>
              <a:t>naʻa</a:t>
            </a:r>
            <a:r>
              <a:rPr lang="en-NZ" b="1" dirty="0">
                <a:solidFill>
                  <a:prstClr val="black"/>
                </a:solidFill>
              </a:rPr>
              <a:t> ne </a:t>
            </a:r>
            <a:r>
              <a:rPr lang="en-NZ" b="1" dirty="0" err="1">
                <a:solidFill>
                  <a:prstClr val="black"/>
                </a:solidFill>
              </a:rPr>
              <a:t>tokanga</a:t>
            </a:r>
            <a:r>
              <a:rPr lang="en-NZ" b="1" dirty="0">
                <a:solidFill>
                  <a:prstClr val="black"/>
                </a:solidFill>
              </a:rPr>
              <a:t> ki he </a:t>
            </a:r>
            <a:r>
              <a:rPr lang="en-NZ" b="1" dirty="0" err="1">
                <a:solidFill>
                  <a:prstClr val="black"/>
                </a:solidFill>
              </a:rPr>
              <a:t>faleʻi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ʻene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tamai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fono</a:t>
            </a:r>
            <a:r>
              <a:rPr lang="en-NZ" b="1" dirty="0">
                <a:solidFill>
                  <a:prstClr val="black"/>
                </a:solidFill>
              </a:rPr>
              <a:t> pea </a:t>
            </a:r>
            <a:r>
              <a:rPr lang="en-NZ" b="1" dirty="0" err="1">
                <a:solidFill>
                  <a:prstClr val="black"/>
                </a:solidFill>
              </a:rPr>
              <a:t>fili</a:t>
            </a:r>
            <a:r>
              <a:rPr lang="en-NZ" b="1" dirty="0">
                <a:solidFill>
                  <a:prstClr val="black"/>
                </a:solidFill>
              </a:rPr>
              <a:t> ha </a:t>
            </a:r>
            <a:r>
              <a:rPr lang="en-NZ" b="1" dirty="0" err="1">
                <a:solidFill>
                  <a:prstClr val="black"/>
                </a:solidFill>
              </a:rPr>
              <a:t>kakai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nau</a:t>
            </a:r>
            <a:r>
              <a:rPr lang="en-NZ" b="1" dirty="0">
                <a:solidFill>
                  <a:prstClr val="black"/>
                </a:solidFill>
              </a:rPr>
              <a:t> lava </a:t>
            </a:r>
            <a:r>
              <a:rPr lang="en-NZ" b="1" dirty="0" err="1">
                <a:solidFill>
                  <a:prstClr val="black"/>
                </a:solidFill>
              </a:rPr>
              <a:t>ʻo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fua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e </a:t>
            </a:r>
            <a:r>
              <a:rPr lang="en-NZ" b="1" dirty="0" err="1">
                <a:solidFill>
                  <a:prstClr val="black"/>
                </a:solidFill>
              </a:rPr>
              <a:t>ngaahi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fatongia</a:t>
            </a:r>
            <a:r>
              <a:rPr lang="en-NZ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57700" y="3323955"/>
            <a:ext cx="77533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ʻaho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hoko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hili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mamata</a:t>
            </a:r>
            <a:r>
              <a:rPr lang="en-NZ" sz="2000" b="1" dirty="0">
                <a:solidFill>
                  <a:prstClr val="black"/>
                </a:solidFill>
              </a:rPr>
              <a:t> ki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fakamauʻi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Mosese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kakai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ange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faleʻi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fakapotopoto</a:t>
            </a:r>
            <a:r>
              <a:rPr lang="en-NZ" sz="2000" b="1" dirty="0">
                <a:solidFill>
                  <a:prstClr val="black"/>
                </a:solidFill>
              </a:rPr>
              <a:t>: </a:t>
            </a:r>
            <a:r>
              <a:rPr lang="en-NZ" sz="2000" b="1" dirty="0" err="1">
                <a:solidFill>
                  <a:prstClr val="black"/>
                </a:solidFill>
              </a:rPr>
              <a:t>vahevahe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fatongia</a:t>
            </a:r>
            <a:r>
              <a:rPr lang="en-NZ" sz="2000" b="1" dirty="0">
                <a:solidFill>
                  <a:prstClr val="black"/>
                </a:solidFill>
              </a:rPr>
              <a:t>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18:17-23).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186839"/>
            <a:ext cx="77533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Neongo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ko ha </a:t>
            </a:r>
            <a:r>
              <a:rPr lang="en-NZ" sz="2000" b="1" dirty="0" err="1">
                <a:solidFill>
                  <a:prstClr val="black"/>
                </a:solidFill>
              </a:rPr>
              <a:t>ʻIsileli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Setelo</a:t>
            </a:r>
            <a:r>
              <a:rPr lang="en-NZ" sz="2000" b="1" dirty="0">
                <a:solidFill>
                  <a:prstClr val="black"/>
                </a:solidFill>
              </a:rPr>
              <a:t>, ka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lotu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. Ko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ai, </a:t>
            </a:r>
            <a:r>
              <a:rPr lang="en-NZ" sz="2000" b="1" dirty="0" err="1">
                <a:solidFill>
                  <a:prstClr val="black"/>
                </a:solidFill>
              </a:rPr>
              <a:t>hili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fakamatala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Mosese ki he </a:t>
            </a:r>
            <a:r>
              <a:rPr lang="en-NZ" sz="2000" b="1" dirty="0" err="1">
                <a:solidFill>
                  <a:prstClr val="black"/>
                </a:solidFill>
              </a:rPr>
              <a:t>meʻa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ʻIsipite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fakafetaʻi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feilaulau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ʻEkesotosi</a:t>
            </a:r>
            <a:r>
              <a:rPr lang="en-NZ" sz="2000" b="1" dirty="0">
                <a:solidFill>
                  <a:prstClr val="black"/>
                </a:solidFill>
              </a:rPr>
              <a:t> 18:8-12).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3779</TotalTime>
  <Words>2135</Words>
  <Application>Microsoft Office PowerPoint</Application>
  <PresentationFormat>Panorámica</PresentationFormat>
  <Paragraphs>72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40</cp:revision>
  <dcterms:created xsi:type="dcterms:W3CDTF">2025-07-19T23:48:58Z</dcterms:created>
  <dcterms:modified xsi:type="dcterms:W3CDTF">2025-08-12T13:29:45Z</dcterms:modified>
</cp:coreProperties>
</file>