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66" y="14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Fale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fehikitaki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i-FI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Potu Maʻoniʻoni mo Toputapu Taha</a:t>
          </a:r>
          <a:r>
            <a:rPr lang="en-US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ʻaʻake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koula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tēpile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mā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tuʻunga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māmá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‘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ōlita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‘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inisēnisí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pt-BR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feilaulau‘anga ‘o e feilaulau </a:t>
          </a:r>
          <a:r>
            <a:rPr lang="pt-B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tutu .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pesoni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Palasa</a:t>
          </a: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lotoʻa ʻi tuʻa</a:t>
          </a:r>
          <a:endParaRPr lang="en-NZ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ʻēfoti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kato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fatafata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toenga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kofú</a:t>
          </a:r>
          <a:r>
            <a:rPr lang="en-NZ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NZ" sz="2000" b="1" noProof="0" dirty="0" err="1"/>
            <a:t>ʻOku</a:t>
          </a:r>
          <a:r>
            <a:rPr lang="en-NZ" sz="2000" b="1" noProof="0" dirty="0"/>
            <a:t> </a:t>
          </a:r>
          <a:r>
            <a:rPr lang="en-NZ" sz="2000" b="1" noProof="0" dirty="0" err="1"/>
            <a:t>fehiʻa</a:t>
          </a:r>
          <a:r>
            <a:rPr lang="en-NZ" sz="2000" b="1" noProof="0" dirty="0"/>
            <a:t> </a:t>
          </a:r>
          <a:r>
            <a:rPr lang="en-NZ" sz="2000" b="1" noProof="0" dirty="0" err="1"/>
            <a:t>ʻa</a:t>
          </a:r>
          <a:r>
            <a:rPr lang="en-NZ" sz="2000" b="1" noProof="0" dirty="0"/>
            <a:t> e </a:t>
          </a:r>
          <a:r>
            <a:rPr lang="en-NZ" sz="2000" b="1" noProof="0" dirty="0" err="1"/>
            <a:t>ʻOtua</a:t>
          </a:r>
          <a:r>
            <a:rPr lang="en-NZ" sz="2000" b="1" noProof="0" dirty="0"/>
            <a:t> </a:t>
          </a:r>
          <a:r>
            <a:rPr lang="en-NZ" sz="2000" b="1" noProof="0" dirty="0" err="1"/>
            <a:t>ʻi</a:t>
          </a:r>
          <a:r>
            <a:rPr lang="en-NZ" sz="2000" b="1" noProof="0" dirty="0"/>
            <a:t> he </a:t>
          </a:r>
          <a:r>
            <a:rPr lang="en-NZ" sz="2000" b="1" noProof="0" dirty="0" err="1"/>
            <a:t>angahala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en-NZ" sz="1800" b="1" noProof="0" dirty="0" err="1"/>
            <a:t>ʻOku</a:t>
          </a:r>
          <a:r>
            <a:rPr lang="en-NZ" sz="1800" b="1" noProof="0" dirty="0"/>
            <a:t> </a:t>
          </a:r>
          <a:r>
            <a:rPr lang="en-NZ" sz="1800" b="1" noProof="0" dirty="0" err="1"/>
            <a:t>fakahaofi</a:t>
          </a:r>
          <a:r>
            <a:rPr lang="en-NZ" sz="1800" b="1" noProof="0" dirty="0"/>
            <a:t> </a:t>
          </a:r>
          <a:r>
            <a:rPr lang="en-NZ" sz="1800" b="1" noProof="0" dirty="0" err="1"/>
            <a:t>ʻe</a:t>
          </a:r>
          <a:r>
            <a:rPr lang="en-NZ" sz="1800" b="1" noProof="0" dirty="0"/>
            <a:t> he </a:t>
          </a:r>
          <a:r>
            <a:rPr lang="en-NZ" sz="1800" b="1" noProof="0" dirty="0" err="1"/>
            <a:t>ʻOtua</a:t>
          </a:r>
          <a:r>
            <a:rPr lang="en-NZ" sz="1800" b="1" noProof="0" dirty="0"/>
            <a:t> </a:t>
          </a:r>
          <a:r>
            <a:rPr lang="en-NZ" sz="1800" b="1" noProof="0" dirty="0" err="1"/>
            <a:t>ʻa</a:t>
          </a:r>
          <a:r>
            <a:rPr lang="en-NZ" sz="1800" b="1" noProof="0" dirty="0"/>
            <a:t> e </a:t>
          </a:r>
          <a:r>
            <a:rPr lang="en-NZ" sz="1800" b="1" noProof="0" dirty="0" err="1"/>
            <a:t>tokotaha</a:t>
          </a:r>
          <a:r>
            <a:rPr lang="en-NZ" sz="1800" b="1" noProof="0" dirty="0"/>
            <a:t> </a:t>
          </a:r>
          <a:r>
            <a:rPr lang="en-NZ" sz="1800" b="1" noProof="0" dirty="0" err="1"/>
            <a:t>faiangahala</a:t>
          </a:r>
          <a:endParaRPr lang="en-US" sz="18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NZ" sz="1800" b="1" noProof="0" dirty="0" err="1"/>
            <a:t>ʻE</a:t>
          </a:r>
          <a:r>
            <a:rPr lang="en-NZ" sz="1800" b="1" noProof="0" dirty="0"/>
            <a:t> </a:t>
          </a:r>
          <a:r>
            <a:rPr lang="en-NZ" sz="1800" b="1" noProof="0" dirty="0" err="1"/>
            <a:t>fakaʻauha</a:t>
          </a:r>
          <a:r>
            <a:rPr lang="en-NZ" sz="1800" b="1" noProof="0" dirty="0"/>
            <a:t> </a:t>
          </a:r>
          <a:r>
            <a:rPr lang="en-NZ" sz="1800" b="1" noProof="0" dirty="0" err="1"/>
            <a:t>ʻe</a:t>
          </a:r>
          <a:r>
            <a:rPr lang="en-NZ" sz="1800" b="1" noProof="0" dirty="0"/>
            <a:t> he </a:t>
          </a:r>
          <a:r>
            <a:rPr lang="en-NZ" sz="1800" b="1" noProof="0" dirty="0" err="1"/>
            <a:t>ʻOtua</a:t>
          </a:r>
          <a:r>
            <a:rPr lang="en-NZ" sz="1800" b="1" noProof="0" dirty="0"/>
            <a:t> </a:t>
          </a:r>
          <a:r>
            <a:rPr lang="en-NZ" sz="1800" b="1" noProof="0" dirty="0" err="1"/>
            <a:t>ʻa</a:t>
          </a:r>
          <a:r>
            <a:rPr lang="en-NZ" sz="1800" b="1" noProof="0" dirty="0"/>
            <a:t> e kau </a:t>
          </a:r>
          <a:r>
            <a:rPr lang="en-NZ" sz="1800" b="1" noProof="0" dirty="0" err="1"/>
            <a:t>faiangahala</a:t>
          </a:r>
          <a:endParaRPr lang="en-US" sz="18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en-NZ" sz="1800" b="1" noProof="0" dirty="0" err="1"/>
            <a:t>ʻOku</a:t>
          </a:r>
          <a:r>
            <a:rPr lang="en-NZ" sz="1800" b="1" noProof="0" dirty="0"/>
            <a:t> </a:t>
          </a:r>
          <a:r>
            <a:rPr lang="en-NZ" sz="1800" b="1" noProof="0" dirty="0" err="1"/>
            <a:t>fakapapauʻi</a:t>
          </a:r>
          <a:r>
            <a:rPr lang="en-NZ" sz="1800" b="1" noProof="0" dirty="0"/>
            <a:t> </a:t>
          </a:r>
          <a:r>
            <a:rPr lang="en-NZ" sz="1800" b="1" noProof="0" dirty="0" err="1"/>
            <a:t>mai</a:t>
          </a:r>
          <a:r>
            <a:rPr lang="en-NZ" sz="1800" b="1" noProof="0" dirty="0"/>
            <a:t> ʻ e he ʻ </a:t>
          </a:r>
          <a:r>
            <a:rPr lang="en-NZ" sz="1800" b="1" noProof="0" dirty="0" err="1"/>
            <a:t>Otuá</a:t>
          </a:r>
          <a:r>
            <a:rPr lang="en-NZ" sz="1800" b="1" noProof="0" dirty="0"/>
            <a:t> </a:t>
          </a:r>
          <a:r>
            <a:rPr lang="en-NZ" sz="1800" b="1" noProof="0" dirty="0" err="1"/>
            <a:t>kiate</a:t>
          </a:r>
          <a:r>
            <a:rPr lang="en-NZ" sz="1800" b="1" noProof="0" dirty="0"/>
            <a:t> </a:t>
          </a:r>
          <a:r>
            <a:rPr lang="en-NZ" sz="1800" b="1" noProof="0" dirty="0" err="1"/>
            <a:t>kitautolu</a:t>
          </a:r>
          <a:r>
            <a:rPr lang="en-NZ" sz="1800" b="1" noProof="0" dirty="0"/>
            <a:t> ha </a:t>
          </a:r>
          <a:r>
            <a:rPr lang="en-NZ" sz="1800" b="1" noProof="0" dirty="0" err="1"/>
            <a:t>kahaʻu</a:t>
          </a:r>
          <a:r>
            <a:rPr lang="en-NZ" sz="1800" b="1" noProof="0" dirty="0"/>
            <a:t> </a:t>
          </a:r>
          <a:r>
            <a:rPr lang="en-NZ" sz="1800" b="1" noProof="0" dirty="0" err="1"/>
            <a:t>lāngilangiʻia</a:t>
          </a:r>
          <a:endParaRPr lang="en-US" sz="18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 custLinFactY="-1856" custLinFactNeighborX="2278" custLinFactNeighborY="-100000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Fale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fehikitaki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i-FI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Potu Maʻoniʻoni mo Toputapu Taha</a:t>
          </a:r>
          <a:r>
            <a:rPr lang="en-US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ʻaʻake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koula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tēpile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mā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tuʻunga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māmá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‘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ōlita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‘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inisēnisí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feilaulau‘anga ‘o e feilaulau </a:t>
          </a:r>
          <a:r>
            <a:rPr lang="pt-B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tutu .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pesoni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Palasa</a:t>
          </a: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lotoʻa ʻi tuʻa</a:t>
          </a:r>
          <a:endParaRPr lang="en-NZ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ʻēfoti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kato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fatafata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toenga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kofú</a:t>
          </a:r>
          <a:r>
            <a:rPr lang="en-NZ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0"/>
          <a:ext cx="4708606" cy="43981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noProof="0" dirty="0" err="1"/>
            <a:t>ʻOku</a:t>
          </a:r>
          <a:r>
            <a:rPr lang="en-NZ" sz="2000" b="1" kern="1200" noProof="0" dirty="0"/>
            <a:t> </a:t>
          </a:r>
          <a:r>
            <a:rPr lang="en-NZ" sz="2000" b="1" kern="1200" noProof="0" dirty="0" err="1"/>
            <a:t>fehiʻa</a:t>
          </a:r>
          <a:r>
            <a:rPr lang="en-NZ" sz="2000" b="1" kern="1200" noProof="0" dirty="0"/>
            <a:t> </a:t>
          </a:r>
          <a:r>
            <a:rPr lang="en-NZ" sz="2000" b="1" kern="1200" noProof="0" dirty="0" err="1"/>
            <a:t>ʻa</a:t>
          </a:r>
          <a:r>
            <a:rPr lang="en-NZ" sz="2000" b="1" kern="1200" noProof="0" dirty="0"/>
            <a:t> e </a:t>
          </a:r>
          <a:r>
            <a:rPr lang="en-NZ" sz="2000" b="1" kern="1200" noProof="0" dirty="0" err="1"/>
            <a:t>ʻOtua</a:t>
          </a:r>
          <a:r>
            <a:rPr lang="en-NZ" sz="2000" b="1" kern="1200" noProof="0" dirty="0"/>
            <a:t> </a:t>
          </a:r>
          <a:r>
            <a:rPr lang="en-NZ" sz="2000" b="1" kern="1200" noProof="0" dirty="0" err="1"/>
            <a:t>ʻi</a:t>
          </a:r>
          <a:r>
            <a:rPr lang="en-NZ" sz="2000" b="1" kern="1200" noProof="0" dirty="0"/>
            <a:t> he </a:t>
          </a:r>
          <a:r>
            <a:rPr lang="en-NZ" sz="2000" b="1" kern="1200" noProof="0" dirty="0" err="1"/>
            <a:t>angahala</a:t>
          </a:r>
          <a:endParaRPr lang="en-US" sz="2000" kern="1200" noProof="0" dirty="0"/>
        </a:p>
      </dsp:txBody>
      <dsp:txXfrm>
        <a:off x="21470" y="21470"/>
        <a:ext cx="4665666" cy="396872"/>
      </dsp:txXfrm>
    </dsp:sp>
    <dsp:sp modelId="{49FB8278-23E9-44B1-B0E9-2B687210E11D}">
      <dsp:nvSpPr>
        <dsp:cNvPr id="0" name=""/>
        <dsp:cNvSpPr/>
      </dsp:nvSpPr>
      <dsp:spPr>
        <a:xfrm>
          <a:off x="0" y="449568"/>
          <a:ext cx="4708606" cy="439812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noProof="0" dirty="0" err="1"/>
            <a:t>ʻOku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fakahaofi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ʻe</a:t>
          </a:r>
          <a:r>
            <a:rPr lang="en-NZ" sz="1800" b="1" kern="1200" noProof="0" dirty="0"/>
            <a:t> he </a:t>
          </a:r>
          <a:r>
            <a:rPr lang="en-NZ" sz="1800" b="1" kern="1200" noProof="0" dirty="0" err="1"/>
            <a:t>ʻOtua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ʻa</a:t>
          </a:r>
          <a:r>
            <a:rPr lang="en-NZ" sz="1800" b="1" kern="1200" noProof="0" dirty="0"/>
            <a:t> e </a:t>
          </a:r>
          <a:r>
            <a:rPr lang="en-NZ" sz="1800" b="1" kern="1200" noProof="0" dirty="0" err="1"/>
            <a:t>tokotaha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faiangahala</a:t>
          </a:r>
          <a:endParaRPr lang="en-US" sz="1800" kern="1200" noProof="0" dirty="0"/>
        </a:p>
      </dsp:txBody>
      <dsp:txXfrm>
        <a:off x="21470" y="471038"/>
        <a:ext cx="4665666" cy="396872"/>
      </dsp:txXfrm>
    </dsp:sp>
    <dsp:sp modelId="{C188DD80-2EA5-48DD-A3DA-B408111F1352}">
      <dsp:nvSpPr>
        <dsp:cNvPr id="0" name=""/>
        <dsp:cNvSpPr/>
      </dsp:nvSpPr>
      <dsp:spPr>
        <a:xfrm>
          <a:off x="0" y="898156"/>
          <a:ext cx="4708606" cy="439812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noProof="0" dirty="0" err="1"/>
            <a:t>ʻE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fakaʻauha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ʻe</a:t>
          </a:r>
          <a:r>
            <a:rPr lang="en-NZ" sz="1800" b="1" kern="1200" noProof="0" dirty="0"/>
            <a:t> he </a:t>
          </a:r>
          <a:r>
            <a:rPr lang="en-NZ" sz="1800" b="1" kern="1200" noProof="0" dirty="0" err="1"/>
            <a:t>ʻOtua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ʻa</a:t>
          </a:r>
          <a:r>
            <a:rPr lang="en-NZ" sz="1800" b="1" kern="1200" noProof="0" dirty="0"/>
            <a:t> e kau </a:t>
          </a:r>
          <a:r>
            <a:rPr lang="en-NZ" sz="1800" b="1" kern="1200" noProof="0" dirty="0" err="1"/>
            <a:t>faiangahala</a:t>
          </a:r>
          <a:endParaRPr lang="en-US" sz="1800" kern="1200" noProof="0" dirty="0"/>
        </a:p>
      </dsp:txBody>
      <dsp:txXfrm>
        <a:off x="21470" y="919626"/>
        <a:ext cx="4665666" cy="396872"/>
      </dsp:txXfrm>
    </dsp:sp>
    <dsp:sp modelId="{CF501F27-D192-4894-A090-DEB699832C3E}">
      <dsp:nvSpPr>
        <dsp:cNvPr id="0" name=""/>
        <dsp:cNvSpPr/>
      </dsp:nvSpPr>
      <dsp:spPr>
        <a:xfrm>
          <a:off x="0" y="1346744"/>
          <a:ext cx="4708606" cy="439812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noProof="0" dirty="0" err="1"/>
            <a:t>ʻOku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fakapapauʻi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mai</a:t>
          </a:r>
          <a:r>
            <a:rPr lang="en-NZ" sz="1800" b="1" kern="1200" noProof="0" dirty="0"/>
            <a:t> ʻ e he ʻ </a:t>
          </a:r>
          <a:r>
            <a:rPr lang="en-NZ" sz="1800" b="1" kern="1200" noProof="0" dirty="0" err="1"/>
            <a:t>Otuá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kiate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kitautolu</a:t>
          </a:r>
          <a:r>
            <a:rPr lang="en-NZ" sz="1800" b="1" kern="1200" noProof="0" dirty="0"/>
            <a:t> ha </a:t>
          </a:r>
          <a:r>
            <a:rPr lang="en-NZ" sz="1800" b="1" kern="1200" noProof="0" dirty="0" err="1"/>
            <a:t>kahaʻu</a:t>
          </a:r>
          <a:r>
            <a:rPr lang="en-NZ" sz="1800" b="1" kern="1200" noProof="0" dirty="0"/>
            <a:t> </a:t>
          </a:r>
          <a:r>
            <a:rPr lang="en-NZ" sz="1800" b="1" kern="1200" noProof="0" dirty="0" err="1"/>
            <a:t>lāngilangiʻia</a:t>
          </a:r>
          <a:endParaRPr lang="en-US" sz="1800" kern="1200" noProof="0" dirty="0"/>
        </a:p>
      </dsp:txBody>
      <dsp:txXfrm>
        <a:off x="21470" y="1368214"/>
        <a:ext cx="4665666" cy="396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4"/>
                </a:solidFill>
              </a:rPr>
              <a:t>FALE FEHIKITAKI</a:t>
            </a:r>
            <a:endParaRPr lang="en-US" sz="80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noProof="0" dirty="0">
                <a:solidFill>
                  <a:schemeClr val="accent5">
                    <a:lumMod val="50000"/>
                  </a:schemeClr>
                </a:solidFill>
              </a:rPr>
              <a:t>Lesoni 13 ki he ʻaho 27 ʻo Sepitema, 2025</a:t>
            </a:r>
            <a:endParaRPr lang="en-US" sz="1600" b="1" noProof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-68917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KO E LANGA 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96677" y="446848"/>
            <a:ext cx="8195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ʻI</a:t>
            </a:r>
            <a:r>
              <a:rPr lang="en-US" sz="2000" b="1" dirty="0"/>
              <a:t>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langa</a:t>
            </a:r>
            <a:r>
              <a:rPr lang="en-US" sz="2000" b="1" dirty="0"/>
              <a:t> </a:t>
            </a:r>
            <a:r>
              <a:rPr lang="en-US" sz="2000" b="1" dirty="0" err="1"/>
              <a:t>pē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e Fale </a:t>
            </a:r>
            <a:r>
              <a:rPr lang="en-US" sz="2000" b="1" dirty="0" err="1"/>
              <a:t>Tapú</a:t>
            </a:r>
            <a:r>
              <a:rPr lang="en-US" sz="2000" b="1" dirty="0"/>
              <a:t> (ko e </a:t>
            </a:r>
            <a:r>
              <a:rPr lang="en-US" sz="2000" b="1" dirty="0" err="1"/>
              <a:t>Tāpanekalé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e </a:t>
            </a:r>
            <a:r>
              <a:rPr lang="en-US" sz="2000" b="1" dirty="0" err="1"/>
              <a:t>lotoʻaá</a:t>
            </a:r>
            <a:r>
              <a:rPr lang="en-US" sz="2000" b="1" dirty="0"/>
              <a:t>)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ai ha </a:t>
            </a:r>
            <a:r>
              <a:rPr lang="en-US" sz="2000" b="1" dirty="0" err="1"/>
              <a:t>ongo</a:t>
            </a:r>
            <a:r>
              <a:rPr lang="en-US" sz="2000" b="1" dirty="0"/>
              <a:t> </a:t>
            </a:r>
            <a:r>
              <a:rPr lang="en-US" sz="2000" b="1" dirty="0" err="1"/>
              <a:t>ngāue</a:t>
            </a:r>
            <a:r>
              <a:rPr lang="en-US" sz="2000" b="1" dirty="0"/>
              <a:t> </a:t>
            </a:r>
            <a:r>
              <a:rPr lang="en-US" sz="2000" b="1" dirty="0" err="1"/>
              <a:t>kehekehe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ua</a:t>
            </a:r>
            <a:r>
              <a:rPr lang="en-US" sz="2000" b="1" dirty="0"/>
              <a:t>: ko e </a:t>
            </a:r>
            <a:r>
              <a:rPr lang="en-US" sz="2000" b="1" dirty="0" err="1"/>
              <a:t>ngāue</a:t>
            </a:r>
            <a:r>
              <a:rPr lang="en-US" sz="2000" b="1" dirty="0"/>
              <a:t> </a:t>
            </a:r>
            <a:r>
              <a:rPr lang="en-US" sz="2000" b="1" dirty="0" err="1"/>
              <a:t>fakaʻahó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e </a:t>
            </a:r>
            <a:r>
              <a:rPr lang="en-US" sz="2000" b="1" dirty="0" err="1"/>
              <a:t>ngāue</a:t>
            </a:r>
            <a:r>
              <a:rPr lang="en-US" sz="2000" b="1" dirty="0"/>
              <a:t> </a:t>
            </a:r>
            <a:r>
              <a:rPr lang="en-US" sz="2000" b="1" dirty="0" err="1"/>
              <a:t>fakataʻú</a:t>
            </a:r>
            <a:r>
              <a:rPr lang="en-US" sz="2000" b="1" dirty="0"/>
              <a:t>. Ko ‘</a:t>
            </a:r>
            <a:r>
              <a:rPr lang="en-US" sz="2000" b="1" dirty="0" err="1"/>
              <a:t>enau</a:t>
            </a:r>
            <a:r>
              <a:rPr lang="en-US" sz="2000" b="1" dirty="0"/>
              <a:t> </a:t>
            </a:r>
            <a:r>
              <a:rPr lang="en-US" sz="2000" b="1" dirty="0" err="1"/>
              <a:t>ngaahi</a:t>
            </a:r>
            <a:r>
              <a:rPr lang="en-US" sz="2000" b="1" dirty="0"/>
              <a:t> </a:t>
            </a:r>
            <a:r>
              <a:rPr lang="en-US" sz="2000" b="1" dirty="0" err="1"/>
              <a:t>ouau</a:t>
            </a:r>
            <a:r>
              <a:rPr lang="en-US" sz="2000" b="1" dirty="0"/>
              <a:t> </a:t>
            </a:r>
            <a:r>
              <a:rPr lang="en-US" sz="2000" b="1" dirty="0" err="1"/>
              <a:t>kehekehé</a:t>
            </a:r>
            <a:r>
              <a:rPr lang="en-US" sz="2000" b="1" dirty="0"/>
              <a:t>, ‘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fakataha‘í</a:t>
            </a:r>
            <a:r>
              <a:rPr lang="en-US" sz="2000" b="1" dirty="0"/>
              <a:t>, ‘</a:t>
            </a:r>
            <a:r>
              <a:rPr lang="en-US" sz="2000" b="1" dirty="0" err="1"/>
              <a:t>oku</a:t>
            </a:r>
            <a:r>
              <a:rPr lang="en-US" sz="2000" b="1" dirty="0"/>
              <a:t> </a:t>
            </a:r>
            <a:r>
              <a:rPr lang="en-US" sz="2000" b="1" dirty="0" err="1"/>
              <a:t>ako‘i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ai </a:t>
            </a:r>
            <a:r>
              <a:rPr lang="en-US" sz="2000" b="1" dirty="0" err="1"/>
              <a:t>kiate</a:t>
            </a:r>
            <a:r>
              <a:rPr lang="en-US" sz="2000" b="1" dirty="0"/>
              <a:t> </a:t>
            </a:r>
            <a:r>
              <a:rPr lang="en-US" sz="2000" b="1" dirty="0" err="1"/>
              <a:t>kitautolu</a:t>
            </a:r>
            <a:r>
              <a:rPr lang="en-US" sz="2000" b="1" dirty="0"/>
              <a:t>:</a:t>
            </a:r>
            <a:endParaRPr lang="en-US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982498"/>
              </p:ext>
            </p:extLst>
          </p:nvPr>
        </p:nvGraphicFramePr>
        <p:xfrm>
          <a:off x="7376149" y="1889921"/>
          <a:ext cx="4708606" cy="1787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4" y="3818374"/>
            <a:ext cx="7440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fakahaaʻi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he </a:t>
            </a:r>
            <a:r>
              <a:rPr lang="en-US" sz="2000" b="1" dirty="0" err="1"/>
              <a:t>ʻOtua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ngaue</a:t>
            </a:r>
            <a:r>
              <a:rPr lang="en-US" sz="2000" b="1" dirty="0"/>
              <a:t> </a:t>
            </a:r>
            <a:r>
              <a:rPr lang="en-US" sz="2000" b="1" dirty="0" err="1"/>
              <a:t>fakaʻaho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founga</a:t>
            </a:r>
            <a:r>
              <a:rPr lang="en-US" sz="2000" b="1" dirty="0"/>
              <a:t> </a:t>
            </a:r>
            <a:r>
              <a:rPr lang="en-US" sz="2000" b="1" dirty="0" err="1"/>
              <a:t>ʻoku</a:t>
            </a:r>
            <a:r>
              <a:rPr lang="en-US" sz="2000" b="1" dirty="0"/>
              <a:t> Ne </a:t>
            </a:r>
            <a:r>
              <a:rPr lang="en-US" sz="2000" b="1" dirty="0" err="1"/>
              <a:t>fakamolemoleʻi</a:t>
            </a:r>
            <a:r>
              <a:rPr lang="en-US" sz="2000" b="1" dirty="0"/>
              <a:t> ai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angahala</a:t>
            </a:r>
            <a:r>
              <a:rPr lang="en-US" sz="2000" b="1" dirty="0"/>
              <a:t>, </a:t>
            </a: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ʻaloʻofa</a:t>
            </a:r>
            <a:r>
              <a:rPr lang="en-US" sz="2000" b="1" dirty="0"/>
              <a:t>: </a:t>
            </a:r>
            <a:r>
              <a:rPr lang="en-US" sz="2000" b="1" dirty="0" err="1"/>
              <a:t>ʻi</a:t>
            </a:r>
            <a:r>
              <a:rPr lang="en-US" sz="2000" b="1" dirty="0"/>
              <a:t> he mate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monumanu</a:t>
            </a:r>
            <a:r>
              <a:rPr lang="en-US" sz="2000" b="1" dirty="0"/>
              <a:t> </a:t>
            </a:r>
            <a:r>
              <a:rPr lang="en-US" sz="2000" b="1" dirty="0" err="1"/>
              <a:t>taʻehalaia</a:t>
            </a:r>
            <a:r>
              <a:rPr lang="en-US" sz="2000" b="1" dirty="0"/>
              <a:t>, "ko e Lami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ʻOtua</a:t>
            </a:r>
            <a:r>
              <a:rPr lang="en-US" sz="2000" b="1" dirty="0"/>
              <a:t> </a:t>
            </a:r>
            <a:r>
              <a:rPr lang="en-US" sz="2000" b="1" dirty="0" err="1"/>
              <a:t>ʻoku</a:t>
            </a:r>
            <a:r>
              <a:rPr lang="en-US" sz="2000" b="1" dirty="0"/>
              <a:t> ne </a:t>
            </a:r>
            <a:r>
              <a:rPr lang="en-US" sz="2000" b="1" dirty="0" err="1"/>
              <a:t>toʻo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angahala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mamani".      (Sione 1:29).</a:t>
            </a:r>
            <a:endParaRPr lang="en-US" sz="2000" b="1" noProof="0" dirty="0"/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Naʻe</a:t>
            </a:r>
            <a:r>
              <a:rPr lang="en-US" sz="2000" b="1" dirty="0"/>
              <a:t> toe </a:t>
            </a:r>
            <a:r>
              <a:rPr lang="en-US" sz="2000" b="1" dirty="0" err="1"/>
              <a:t>hoko</a:t>
            </a:r>
            <a:r>
              <a:rPr lang="en-US" sz="2000" b="1" dirty="0"/>
              <a:t> </a:t>
            </a:r>
            <a:r>
              <a:rPr lang="en-US" sz="2000" b="1" dirty="0" err="1"/>
              <a:t>foki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Potu</a:t>
            </a:r>
            <a:r>
              <a:rPr lang="en-US" sz="2000" b="1" dirty="0"/>
              <a:t> </a:t>
            </a:r>
            <a:r>
              <a:rPr lang="en-US" sz="2000" b="1" dirty="0" err="1"/>
              <a:t>Tapu</a:t>
            </a:r>
            <a:r>
              <a:rPr lang="en-US" sz="2000" b="1" dirty="0"/>
              <a:t> ko e </a:t>
            </a:r>
            <a:r>
              <a:rPr lang="en-US" sz="2000" b="1" dirty="0" err="1"/>
              <a:t>feituʻu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hu ai ki he </a:t>
            </a:r>
            <a:r>
              <a:rPr lang="en-US" sz="2000" b="1" dirty="0" err="1"/>
              <a:t>ʻOtua</a:t>
            </a:r>
            <a:r>
              <a:rPr lang="en-US" sz="2000" b="1" dirty="0"/>
              <a:t>, </a:t>
            </a:r>
            <a:r>
              <a:rPr lang="en-US" sz="2000" b="1" dirty="0" err="1"/>
              <a:t>fakahikihikiʻi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fakahaaʻi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houngaʻia</a:t>
            </a:r>
            <a:r>
              <a:rPr lang="en-US" sz="2000" b="1" dirty="0"/>
              <a:t> </a:t>
            </a:r>
            <a:r>
              <a:rPr lang="en-US" sz="2000" b="1" dirty="0" err="1"/>
              <a:t>kiate</a:t>
            </a:r>
            <a:r>
              <a:rPr lang="en-US" sz="2000" b="1" dirty="0"/>
              <a:t> </a:t>
            </a:r>
            <a:r>
              <a:rPr lang="en-US" sz="2000" b="1" dirty="0" err="1"/>
              <a:t>ia.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5001404"/>
            <a:ext cx="74409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ouau</a:t>
            </a:r>
            <a:r>
              <a:rPr lang="en-US" sz="2000" b="1" dirty="0"/>
              <a:t> </a:t>
            </a:r>
            <a:r>
              <a:rPr lang="en-US" sz="2000" b="1" dirty="0" err="1"/>
              <a:t>fakataʻu</a:t>
            </a:r>
            <a:r>
              <a:rPr lang="en-US" sz="2000" b="1" dirty="0"/>
              <a:t> (</a:t>
            </a:r>
            <a:r>
              <a:rPr lang="en-US" sz="2000" b="1" dirty="0" err="1"/>
              <a:t>ʻAho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e Fakalelei),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fakahaaʻi</a:t>
            </a:r>
            <a:r>
              <a:rPr lang="en-US" sz="2000" b="1" dirty="0"/>
              <a:t> ai </a:t>
            </a:r>
            <a:r>
              <a:rPr lang="en-US" sz="2000" b="1" dirty="0" err="1"/>
              <a:t>ʻe</a:t>
            </a:r>
            <a:r>
              <a:rPr lang="en-US" sz="2000" b="1" dirty="0"/>
              <a:t> he </a:t>
            </a:r>
            <a:r>
              <a:rPr lang="en-US" sz="2000" b="1" dirty="0" err="1"/>
              <a:t>ʻOtua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founga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Ne </a:t>
            </a:r>
            <a:r>
              <a:rPr lang="en-US" sz="2000" b="1" dirty="0" err="1"/>
              <a:t>toʻo</a:t>
            </a:r>
            <a:r>
              <a:rPr lang="en-US" sz="2000" b="1" dirty="0"/>
              <a:t> </a:t>
            </a:r>
            <a:r>
              <a:rPr lang="en-US" sz="2000" b="1" dirty="0" err="1"/>
              <a:t>atu</a:t>
            </a:r>
            <a:r>
              <a:rPr lang="en-US" sz="2000" b="1" dirty="0"/>
              <a:t> ai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angahala</a:t>
            </a:r>
            <a:r>
              <a:rPr lang="en-US" sz="2000" b="1" dirty="0"/>
              <a:t> </a:t>
            </a:r>
            <a:r>
              <a:rPr lang="en-US" sz="2000" b="1" dirty="0" err="1"/>
              <a:t>mei</a:t>
            </a:r>
            <a:r>
              <a:rPr lang="en-US" sz="2000" b="1" dirty="0"/>
              <a:t> he </a:t>
            </a:r>
            <a:r>
              <a:rPr lang="en-US" sz="2000" b="1" dirty="0" err="1"/>
              <a:t>ʻunivesi</a:t>
            </a:r>
            <a:r>
              <a:rPr lang="en-US" sz="2000" b="1" dirty="0"/>
              <a:t>,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fakahaaʻi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founga</a:t>
            </a:r>
            <a:r>
              <a:rPr lang="en-US" sz="2000" b="1" dirty="0"/>
              <a:t> </a:t>
            </a:r>
            <a:r>
              <a:rPr lang="en-US" sz="2000" b="1" dirty="0" err="1"/>
              <a:t>fakaʻosi</a:t>
            </a:r>
            <a:r>
              <a:rPr lang="en-US" sz="2000" b="1" dirty="0"/>
              <a:t> ki he </a:t>
            </a:r>
            <a:r>
              <a:rPr lang="en-US" sz="2000" b="1" dirty="0" err="1"/>
              <a:t>palopalema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e </a:t>
            </a:r>
            <a:r>
              <a:rPr lang="en-US" sz="2000" b="1" dirty="0" err="1"/>
              <a:t>kovi</a:t>
            </a:r>
            <a:r>
              <a:rPr lang="en-US" sz="2000" b="1" dirty="0"/>
              <a:t> (</a:t>
            </a:r>
            <a:r>
              <a:rPr lang="en-US" sz="2000" b="1" dirty="0" err="1"/>
              <a:t>Saame</a:t>
            </a:r>
            <a:r>
              <a:rPr lang="en-US" sz="2000" b="1" dirty="0"/>
              <a:t> 73:17).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dirty="0">
                <a:ln/>
                <a:solidFill>
                  <a:schemeClr val="accent5"/>
                </a:solidFill>
              </a:rPr>
              <a:t>KO E FAKATĀPUI</a:t>
            </a:r>
            <a:endParaRPr lang="en-US" sz="4400" b="1" spc="600" noProof="0" dirty="0">
              <a:ln/>
              <a:solidFill>
                <a:schemeClr val="accent5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hili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ʻufiʻufi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leva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fale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fehikitaki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kakai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fakafonu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nāunau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fale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fehikitaki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Ekisotosi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928570" y="1310353"/>
            <a:ext cx="6072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fakaʻosi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tohi </a:t>
            </a:r>
            <a:r>
              <a:rPr lang="en-US" b="1" dirty="0" err="1"/>
              <a:t>ʻEkesotosi</a:t>
            </a:r>
            <a:r>
              <a:rPr lang="en-US" b="1" dirty="0"/>
              <a:t> </a:t>
            </a:r>
            <a:r>
              <a:rPr lang="en-US" b="1" dirty="0" err="1"/>
              <a:t>ʻaki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fakatapui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</a:t>
            </a:r>
            <a:r>
              <a:rPr lang="en-US" b="1" dirty="0" err="1"/>
              <a:t>Potu</a:t>
            </a:r>
            <a:r>
              <a:rPr lang="en-US" b="1" dirty="0"/>
              <a:t> </a:t>
            </a:r>
            <a:r>
              <a:rPr lang="en-US" b="1" dirty="0" err="1"/>
              <a:t>Tapu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kau </a:t>
            </a:r>
            <a:r>
              <a:rPr lang="en-US" b="1" dirty="0" err="1"/>
              <a:t>taulaʻeiki</a:t>
            </a:r>
            <a:r>
              <a:rPr lang="en-US" b="1" dirty="0"/>
              <a:t>.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ʻikai</a:t>
            </a:r>
            <a:r>
              <a:rPr lang="en-US" b="1" dirty="0"/>
              <a:t> ha </a:t>
            </a:r>
            <a:r>
              <a:rPr lang="en-US" b="1" dirty="0" err="1"/>
              <a:t>veiveiua</a:t>
            </a:r>
            <a:r>
              <a:rPr lang="en-US" b="1" dirty="0"/>
              <a:t> ko e </a:t>
            </a:r>
            <a:r>
              <a:rPr lang="en-US" b="1" dirty="0" err="1"/>
              <a:t>tokotaha</a:t>
            </a:r>
            <a:r>
              <a:rPr lang="en-US" b="1" dirty="0"/>
              <a:t> </a:t>
            </a:r>
            <a:r>
              <a:rPr lang="en-US" b="1" dirty="0" err="1"/>
              <a:t>tefito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vahe</a:t>
            </a:r>
            <a:r>
              <a:rPr lang="en-US" b="1" dirty="0"/>
              <a:t> ko </a:t>
            </a:r>
            <a:r>
              <a:rPr lang="en-US" b="1" dirty="0" err="1"/>
              <a:t>ʻeni</a:t>
            </a:r>
            <a:r>
              <a:rPr lang="en-US" b="1" dirty="0"/>
              <a:t> ko e </a:t>
            </a:r>
            <a:r>
              <a:rPr lang="en-US" b="1" dirty="0" err="1"/>
              <a:t>ʻOtua</a:t>
            </a:r>
            <a:r>
              <a:rPr lang="en-US" b="1" dirty="0"/>
              <a:t>, </a:t>
            </a:r>
            <a:r>
              <a:rPr lang="en-US" b="1" dirty="0" err="1"/>
              <a:t>ʻa</a:t>
            </a:r>
            <a:r>
              <a:rPr lang="en-US" b="1" dirty="0"/>
              <a:t>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ʻoku</a:t>
            </a:r>
            <a:r>
              <a:rPr lang="en-US" b="1" dirty="0"/>
              <a:t> ne </a:t>
            </a:r>
            <a:r>
              <a:rPr lang="en-US" b="1" dirty="0" err="1"/>
              <a:t>fakafonu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pe </a:t>
            </a:r>
            <a:r>
              <a:rPr lang="en-US" b="1" dirty="0" err="1"/>
              <a:t>ʻaki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ʻafioʻanga</a:t>
            </a:r>
            <a:r>
              <a:rPr lang="en-US" b="1" dirty="0"/>
              <a:t> </a:t>
            </a:r>
            <a:r>
              <a:rPr lang="en-US" b="1" dirty="0" err="1"/>
              <a:t>naunauʻia</a:t>
            </a:r>
            <a:r>
              <a:rPr lang="en-US" b="1" dirty="0"/>
              <a:t> (</a:t>
            </a:r>
            <a:r>
              <a:rPr lang="en-US" b="1" dirty="0" err="1"/>
              <a:t>ʻEkesotosi</a:t>
            </a:r>
            <a:r>
              <a:rPr lang="en-US" b="1" dirty="0"/>
              <a:t> 40:34). </a:t>
            </a: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hokohoko</a:t>
            </a:r>
            <a:r>
              <a:rPr lang="en-US" b="1" dirty="0"/>
              <a:t> </a:t>
            </a:r>
            <a:r>
              <a:rPr lang="en-US" b="1" dirty="0" err="1"/>
              <a:t>atu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ʻAfio</a:t>
            </a:r>
            <a:r>
              <a:rPr lang="en-US" b="1" dirty="0"/>
              <a:t> ko </a:t>
            </a:r>
            <a:r>
              <a:rPr lang="en-US" b="1" dirty="0" err="1"/>
              <a:t>ʻeni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Tapanekale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ʻao</a:t>
            </a:r>
            <a:r>
              <a:rPr lang="en-US" b="1" dirty="0"/>
              <a:t> pea </a:t>
            </a:r>
            <a:r>
              <a:rPr lang="en-US" b="1" dirty="0" err="1"/>
              <a:t>ʻi</a:t>
            </a:r>
            <a:r>
              <a:rPr lang="en-US" b="1" dirty="0"/>
              <a:t> he Shekinah (ko e </a:t>
            </a:r>
            <a:r>
              <a:rPr lang="en-US" b="1" dirty="0" err="1"/>
              <a:t>fakahaaʻi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</a:t>
            </a:r>
            <a:r>
              <a:rPr lang="en-US" b="1" dirty="0" err="1"/>
              <a:t>naunau</a:t>
            </a:r>
            <a:r>
              <a:rPr lang="en-US" b="1" dirty="0"/>
              <a:t> </a:t>
            </a:r>
            <a:r>
              <a:rPr lang="en-US" b="1" dirty="0" err="1"/>
              <a:t>fakalangi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vahaʻa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kau </a:t>
            </a:r>
            <a:r>
              <a:rPr lang="en-US" b="1" dirty="0" err="1"/>
              <a:t>selupimi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puha </a:t>
            </a:r>
            <a:r>
              <a:rPr lang="en-US" b="1" dirty="0" err="1"/>
              <a:t>tapu</a:t>
            </a:r>
            <a:r>
              <a:rPr lang="en-US" b="1" dirty="0"/>
              <a:t>).</a:t>
            </a:r>
            <a:endParaRPr lang="en-US" b="1" noProof="0" dirty="0"/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7" y="3770490"/>
            <a:ext cx="5094513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429000"/>
            <a:ext cx="72113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Hili</a:t>
            </a:r>
            <a:r>
              <a:rPr lang="en-US" sz="2000" b="1" dirty="0"/>
              <a:t> ha </a:t>
            </a:r>
            <a:r>
              <a:rPr lang="en-US" sz="2000" b="1" dirty="0" err="1"/>
              <a:t>ngaahi</a:t>
            </a:r>
            <a:r>
              <a:rPr lang="en-US" sz="2000" b="1" dirty="0"/>
              <a:t> </a:t>
            </a:r>
            <a:r>
              <a:rPr lang="en-US" sz="2000" b="1" dirty="0" err="1"/>
              <a:t>mahina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e </a:t>
            </a:r>
            <a:r>
              <a:rPr lang="en-US" sz="2000" b="1" dirty="0" err="1"/>
              <a:t>ngaue</a:t>
            </a:r>
            <a:r>
              <a:rPr lang="en-US" sz="2000" b="1" dirty="0"/>
              <a:t>,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langa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potu</a:t>
            </a:r>
            <a:r>
              <a:rPr lang="en-US" sz="2000" b="1" dirty="0"/>
              <a:t> </a:t>
            </a:r>
            <a:r>
              <a:rPr lang="en-US" sz="2000" b="1" dirty="0" err="1"/>
              <a:t>toputapu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ʻuluaki</a:t>
            </a:r>
            <a:r>
              <a:rPr lang="en-US" sz="2000" b="1" dirty="0"/>
              <a:t> </a:t>
            </a:r>
            <a:r>
              <a:rPr lang="en-US" sz="2000" b="1" dirty="0" err="1"/>
              <a:t>ʻaho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e </a:t>
            </a:r>
            <a:r>
              <a:rPr lang="en-US" sz="2000" b="1" dirty="0" err="1"/>
              <a:t>ʻuluaki</a:t>
            </a:r>
            <a:r>
              <a:rPr lang="en-US" sz="2000" b="1" dirty="0"/>
              <a:t> </a:t>
            </a:r>
            <a:r>
              <a:rPr lang="en-US" sz="2000" b="1" dirty="0" err="1"/>
              <a:t>mahina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e </a:t>
            </a:r>
            <a:r>
              <a:rPr lang="en-US" sz="2000" b="1" dirty="0" err="1"/>
              <a:t>taʻu</a:t>
            </a:r>
            <a:r>
              <a:rPr lang="en-US" sz="2000" b="1" dirty="0"/>
              <a:t>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hili</a:t>
            </a:r>
            <a:r>
              <a:rPr lang="en-US" sz="2000" b="1" dirty="0"/>
              <a:t> </a:t>
            </a:r>
            <a:r>
              <a:rPr lang="en-US" sz="2000" b="1" dirty="0" err="1"/>
              <a:t>ʻenau</a:t>
            </a:r>
            <a:r>
              <a:rPr lang="en-US" sz="2000" b="1" dirty="0"/>
              <a:t> </a:t>
            </a:r>
            <a:r>
              <a:rPr lang="en-US" sz="2000" b="1" dirty="0" err="1"/>
              <a:t>mavahe</a:t>
            </a:r>
            <a:r>
              <a:rPr lang="en-US" sz="2000" b="1" dirty="0"/>
              <a:t> </a:t>
            </a:r>
            <a:r>
              <a:rPr lang="en-US" sz="2000" b="1" dirty="0" err="1"/>
              <a:t>mei</a:t>
            </a:r>
            <a:r>
              <a:rPr lang="en-US" sz="2000" b="1" dirty="0"/>
              <a:t> </a:t>
            </a:r>
            <a:r>
              <a:rPr lang="en-US" sz="2000" b="1" dirty="0" err="1"/>
              <a:t>ʻIsipite</a:t>
            </a:r>
            <a:r>
              <a:rPr lang="en-US" sz="2000" b="1" dirty="0"/>
              <a:t> (</a:t>
            </a:r>
            <a:r>
              <a:rPr lang="en-US" sz="2000" b="1" dirty="0" err="1"/>
              <a:t>ʻEkesotosi</a:t>
            </a:r>
            <a:r>
              <a:rPr lang="en-US" sz="2000" b="1" dirty="0"/>
              <a:t> 40:2, 17).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fokotuʻutuʻu</a:t>
            </a:r>
            <a:r>
              <a:rPr lang="en-US" sz="2000" b="1" dirty="0"/>
              <a:t> </a:t>
            </a:r>
            <a:r>
              <a:rPr lang="en-US" sz="2000" b="1" dirty="0" err="1"/>
              <a:t>maau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meʻa</a:t>
            </a:r>
            <a:r>
              <a:rPr lang="en-US" sz="2000" b="1" dirty="0"/>
              <a:t> </a:t>
            </a:r>
            <a:r>
              <a:rPr lang="en-US" sz="2000" b="1" dirty="0" err="1"/>
              <a:t>kotoa</a:t>
            </a:r>
            <a:r>
              <a:rPr lang="en-US" sz="2000" b="1" dirty="0"/>
              <a:t> pe (</a:t>
            </a:r>
            <a:r>
              <a:rPr lang="en-US" sz="2000" b="1" dirty="0" err="1"/>
              <a:t>ʻaʻake</a:t>
            </a:r>
            <a:r>
              <a:rPr lang="en-US" sz="2000" b="1" dirty="0"/>
              <a:t>, </a:t>
            </a:r>
            <a:r>
              <a:rPr lang="en-US" sz="2000" b="1" dirty="0" err="1"/>
              <a:t>veili</a:t>
            </a:r>
            <a:r>
              <a:rPr lang="en-US" sz="2000" b="1" dirty="0"/>
              <a:t>, </a:t>
            </a:r>
            <a:r>
              <a:rPr lang="en-US" sz="2000" b="1" dirty="0" err="1"/>
              <a:t>tepile</a:t>
            </a:r>
            <a:r>
              <a:rPr lang="en-US" sz="2000" b="1" dirty="0"/>
              <a:t>, </a:t>
            </a:r>
            <a:r>
              <a:rPr lang="en-US" sz="2000" b="1" dirty="0" err="1"/>
              <a:t>maama</a:t>
            </a:r>
            <a:r>
              <a:rPr lang="en-US" sz="2000" b="1" dirty="0"/>
              <a:t> </a:t>
            </a:r>
            <a:r>
              <a:rPr lang="en-US" sz="2000" b="1" dirty="0" err="1"/>
              <a:t>fakaʻofoʻofa</a:t>
            </a:r>
            <a:r>
              <a:rPr lang="en-US" sz="2000" b="1" dirty="0"/>
              <a:t>, </a:t>
            </a:r>
            <a:r>
              <a:rPr lang="en-US" sz="2000" b="1" dirty="0" err="1"/>
              <a:t>ʻolita</a:t>
            </a:r>
            <a:r>
              <a:rPr lang="en-US" sz="2000" b="1" dirty="0"/>
              <a:t> </a:t>
            </a:r>
            <a:r>
              <a:rPr lang="en-US" sz="2000" b="1" dirty="0" err="1"/>
              <a:t>koula</a:t>
            </a:r>
            <a:r>
              <a:rPr lang="en-US" sz="2000" b="1" dirty="0"/>
              <a:t>, </a:t>
            </a:r>
            <a:r>
              <a:rPr lang="en-US" sz="2000" b="1" dirty="0" err="1"/>
              <a:t>ʻolita</a:t>
            </a:r>
            <a:r>
              <a:rPr lang="en-US" sz="2000" b="1" dirty="0"/>
              <a:t> </a:t>
            </a:r>
            <a:r>
              <a:rPr lang="en-US" sz="2000" b="1" dirty="0" err="1"/>
              <a:t>palasa</a:t>
            </a:r>
            <a:r>
              <a:rPr lang="en-US" sz="2000" b="1" dirty="0"/>
              <a:t>, </a:t>
            </a:r>
            <a:r>
              <a:rPr lang="en-US" sz="2000" b="1" dirty="0" err="1"/>
              <a:t>ʻolita</a:t>
            </a:r>
            <a:r>
              <a:rPr lang="en-US" sz="2000" b="1" dirty="0"/>
              <a:t>), pea </a:t>
            </a:r>
            <a:r>
              <a:rPr lang="en-US" sz="2000" b="1" dirty="0" err="1"/>
              <a:t>fakatapui</a:t>
            </a:r>
            <a:r>
              <a:rPr lang="en-US" sz="2000" b="1" dirty="0"/>
              <a:t> (</a:t>
            </a:r>
            <a:r>
              <a:rPr lang="en-US" sz="2000" b="1" dirty="0" err="1"/>
              <a:t>ʻEkesotosi</a:t>
            </a:r>
            <a:r>
              <a:rPr lang="en-US" sz="2000" b="1" dirty="0"/>
              <a:t> 40:9).</a:t>
            </a:r>
            <a:endParaRPr lang="en-US" sz="2000" b="1" noProof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544942" y="5138582"/>
            <a:ext cx="31021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Fakaʻosi</a:t>
            </a:r>
            <a:r>
              <a:rPr lang="en-US" b="1" dirty="0"/>
              <a:t>, </a:t>
            </a:r>
            <a:r>
              <a:rPr lang="en-US" b="1" dirty="0" err="1"/>
              <a:t>naʻe</a:t>
            </a:r>
            <a:r>
              <a:rPr lang="en-US" b="1" dirty="0"/>
              <a:t> tui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ʻElone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foha</a:t>
            </a:r>
            <a:r>
              <a:rPr lang="en-US" b="1" dirty="0"/>
              <a:t> </a:t>
            </a:r>
            <a:r>
              <a:rPr lang="en-US" b="1" dirty="0" err="1"/>
              <a:t>honau</a:t>
            </a:r>
            <a:r>
              <a:rPr lang="en-US" b="1" dirty="0"/>
              <a:t>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kofu</a:t>
            </a:r>
            <a:r>
              <a:rPr lang="en-US" b="1" dirty="0"/>
              <a:t> </a:t>
            </a:r>
            <a:r>
              <a:rPr lang="en-US" b="1" dirty="0" err="1"/>
              <a:t>taulaʻeiki</a:t>
            </a:r>
            <a:r>
              <a:rPr lang="en-US" b="1" dirty="0"/>
              <a:t>, pea </a:t>
            </a:r>
            <a:r>
              <a:rPr lang="en-US" b="1" dirty="0" err="1"/>
              <a:t>pani</a:t>
            </a:r>
            <a:r>
              <a:rPr lang="en-US" b="1" dirty="0"/>
              <a:t> ki </a:t>
            </a:r>
            <a:r>
              <a:rPr lang="en-US" b="1" dirty="0" err="1"/>
              <a:t>heʻenau</a:t>
            </a:r>
            <a:r>
              <a:rPr lang="en-US" b="1" dirty="0"/>
              <a:t> </a:t>
            </a:r>
            <a:r>
              <a:rPr lang="en-US" b="1" dirty="0" err="1"/>
              <a:t>ngaue</a:t>
            </a:r>
            <a:r>
              <a:rPr lang="en-US" b="1" dirty="0"/>
              <a:t> </a:t>
            </a:r>
            <a:r>
              <a:rPr lang="en-US" b="1" dirty="0" err="1"/>
              <a:t>fakafaifekau</a:t>
            </a:r>
            <a:r>
              <a:rPr lang="en-US" b="1" dirty="0"/>
              <a:t> (</a:t>
            </a:r>
            <a:r>
              <a:rPr lang="en-US" b="1" dirty="0" err="1"/>
              <a:t>ʻEkesotosi</a:t>
            </a:r>
            <a:r>
              <a:rPr lang="en-US" b="1" dirty="0"/>
              <a:t> 40:12-15).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516431" y="1164134"/>
            <a:ext cx="951144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"</a:t>
            </a:r>
            <a:r>
              <a:rPr lang="en-US" sz="2800" b="1" dirty="0" err="1">
                <a:latin typeface="Constantia" panose="02030602050306030303" pitchFamily="18" charset="0"/>
              </a:rPr>
              <a:t>ʻOku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ʻikai</a:t>
            </a:r>
            <a:r>
              <a:rPr lang="en-US" sz="2800" b="1" dirty="0">
                <a:latin typeface="Constantia" panose="02030602050306030303" pitchFamily="18" charset="0"/>
              </a:rPr>
              <a:t> ha lea </a:t>
            </a:r>
            <a:r>
              <a:rPr lang="en-US" sz="2800" b="1" dirty="0" err="1">
                <a:latin typeface="Constantia" panose="02030602050306030303" pitchFamily="18" charset="0"/>
              </a:rPr>
              <a:t>te</a:t>
            </a:r>
            <a:r>
              <a:rPr lang="en-US" sz="2800" b="1" dirty="0">
                <a:latin typeface="Constantia" panose="02030602050306030303" pitchFamily="18" charset="0"/>
              </a:rPr>
              <a:t> ne lava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fakamatalaʻi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naunau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meʻa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naʻe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hoko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loto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potu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toputapu</a:t>
            </a:r>
            <a:r>
              <a:rPr lang="en-US" sz="2800" b="1" dirty="0">
                <a:latin typeface="Constantia" panose="02030602050306030303" pitchFamily="18" charset="0"/>
              </a:rPr>
              <a:t>—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ngaahi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holisi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koula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fakaulo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maama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tuʻuʻanga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teʻelango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koula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lanu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ngingila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puipui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tuitui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fakaʻofoʻofa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ʻenau</a:t>
            </a:r>
            <a:r>
              <a:rPr lang="en-US" sz="2800" b="1" dirty="0">
                <a:latin typeface="Constantia" panose="02030602050306030303" pitchFamily="18" charset="0"/>
              </a:rPr>
              <a:t> kau </a:t>
            </a:r>
            <a:r>
              <a:rPr lang="en-US" sz="2800" b="1" dirty="0" err="1">
                <a:latin typeface="Constantia" panose="02030602050306030303" pitchFamily="18" charset="0"/>
              </a:rPr>
              <a:t>ʻangelo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ngingila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tepile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ʻolita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ʻinisēnisi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ʻoku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fetapaki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koula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tafaʻaki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ʻe</a:t>
            </a:r>
            <a:r>
              <a:rPr lang="en-US" sz="2800" b="1" dirty="0">
                <a:latin typeface="Constantia" panose="02030602050306030303" pitchFamily="18" charset="0"/>
              </a:rPr>
              <a:t> taha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veili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hono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ai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ʻaʻake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toputapu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hono</a:t>
            </a:r>
            <a:r>
              <a:rPr lang="en-US" sz="2800" b="1" dirty="0">
                <a:latin typeface="Constantia" panose="02030602050306030303" pitchFamily="18" charset="0"/>
              </a:rPr>
              <a:t> kau </a:t>
            </a:r>
            <a:r>
              <a:rPr lang="en-US" sz="2800" b="1" dirty="0" err="1">
                <a:latin typeface="Constantia" panose="02030602050306030303" pitchFamily="18" charset="0"/>
              </a:rPr>
              <a:t>selupimi</a:t>
            </a:r>
            <a:r>
              <a:rPr lang="en-US" sz="2800" b="1" dirty="0">
                <a:latin typeface="Constantia" panose="02030602050306030303" pitchFamily="18" charset="0"/>
              </a:rPr>
              <a:t>, pea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ʻolunga</a:t>
            </a:r>
            <a:r>
              <a:rPr lang="en-US" sz="2800" b="1" dirty="0">
                <a:latin typeface="Constantia" panose="02030602050306030303" pitchFamily="18" charset="0"/>
              </a:rPr>
              <a:t> ai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Sikaina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maʻoniʻoni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ʻoku</a:t>
            </a:r>
            <a:r>
              <a:rPr lang="en-US" sz="2800" b="1" dirty="0">
                <a:latin typeface="Constantia" panose="02030602050306030303" pitchFamily="18" charset="0"/>
              </a:rPr>
              <a:t> ha </a:t>
            </a:r>
            <a:r>
              <a:rPr lang="en-US" sz="2800" b="1" dirty="0" err="1">
                <a:latin typeface="Constantia" panose="02030602050306030303" pitchFamily="18" charset="0"/>
              </a:rPr>
              <a:t>mai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ʻao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Sihova</a:t>
            </a:r>
            <a:r>
              <a:rPr lang="en-US" sz="2800" b="1" dirty="0">
                <a:latin typeface="Constantia" panose="02030602050306030303" pitchFamily="18" charset="0"/>
              </a:rPr>
              <a:t>; ka ko ha </a:t>
            </a:r>
            <a:r>
              <a:rPr lang="en-US" sz="2800" b="1" dirty="0" err="1">
                <a:latin typeface="Constantia" panose="02030602050306030303" pitchFamily="18" charset="0"/>
              </a:rPr>
              <a:t>ʻata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siʻisiʻi</a:t>
            </a:r>
            <a:r>
              <a:rPr lang="en-US" sz="2800" b="1" dirty="0">
                <a:latin typeface="Constantia" panose="02030602050306030303" pitchFamily="18" charset="0"/>
              </a:rPr>
              <a:t> pe </a:t>
            </a:r>
            <a:r>
              <a:rPr lang="en-US" sz="2800" b="1" dirty="0" err="1">
                <a:latin typeface="Constantia" panose="02030602050306030303" pitchFamily="18" charset="0"/>
              </a:rPr>
              <a:t>pe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ngaahi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naunau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temipale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ʻOtua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langi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ia</a:t>
            </a:r>
            <a:r>
              <a:rPr lang="en-US" sz="2800" b="1" dirty="0">
                <a:latin typeface="Constantia" panose="02030602050306030303" pitchFamily="18" charset="0"/>
              </a:rPr>
              <a:t> ko e </a:t>
            </a:r>
            <a:r>
              <a:rPr lang="en-US" sz="2800" b="1" dirty="0" err="1">
                <a:latin typeface="Constantia" panose="02030602050306030303" pitchFamily="18" charset="0"/>
              </a:rPr>
              <a:t>uho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maʻongoʻonga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ngaue</a:t>
            </a:r>
            <a:r>
              <a:rPr lang="en-US" sz="2800" b="1" dirty="0">
                <a:latin typeface="Constantia" panose="02030602050306030303" pitchFamily="18" charset="0"/>
              </a:rPr>
              <a:t> ki he </a:t>
            </a:r>
            <a:r>
              <a:rPr lang="en-US" sz="2800" b="1" dirty="0" err="1">
                <a:latin typeface="Constantia" panose="02030602050306030303" pitchFamily="18" charset="0"/>
              </a:rPr>
              <a:t>huhuʻi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tangata</a:t>
            </a:r>
            <a:r>
              <a:rPr lang="en-US" sz="2800" b="1" dirty="0">
                <a:latin typeface="Constantia" panose="02030602050306030303" pitchFamily="18" charset="0"/>
              </a:rPr>
              <a:t>."</a:t>
            </a:r>
            <a:endParaRPr lang="en-US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7651679" y="359752"/>
            <a:ext cx="4376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</a:t>
            </a:r>
            <a:r>
              <a:rPr lang="en-US" sz="1600" b="1" dirty="0"/>
              <a:t>Kau </a:t>
            </a:r>
            <a:r>
              <a:rPr lang="en-US" sz="1600" b="1" dirty="0" err="1"/>
              <a:t>Pēteliake</a:t>
            </a:r>
            <a:r>
              <a:rPr lang="en-US" sz="1600" b="1" dirty="0"/>
              <a:t> </a:t>
            </a:r>
            <a:r>
              <a:rPr lang="en-US" sz="1600" b="1" dirty="0" err="1"/>
              <a:t>mo</a:t>
            </a:r>
            <a:r>
              <a:rPr lang="en-US" sz="1600" b="1" dirty="0"/>
              <a:t> e Kau </a:t>
            </a:r>
            <a:r>
              <a:rPr lang="en-US" sz="1600" b="1" dirty="0" err="1"/>
              <a:t>Palōfitá</a:t>
            </a:r>
            <a:r>
              <a:rPr lang="en-US" sz="1600" b="1" dirty="0"/>
              <a:t>, p. 349</a:t>
            </a:r>
            <a:r>
              <a:rPr lang="en-US" sz="1600" b="1" noProof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FALE FEHIKITAKI MAKEHE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5024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SISU MO SELUSALEMA FO'OU .</a:t>
            </a:r>
            <a:endParaRPr lang="en-US" sz="4400" b="1" spc="300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hoko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Folofola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ko e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kakano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nofo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ʻiate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kitautolu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Sione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1:14)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657522"/>
            <a:ext cx="78676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Pea ne u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fanongo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ki he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leʻo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lahi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he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langi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ʻoku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pehē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“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Vakai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ko e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fale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fehikitaki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ʻoe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ʻOtua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ʻoku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ʻi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he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kakai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pea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ʻe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nofo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kinautolu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; pea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nau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hoko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ko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hono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kakai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pea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ʻe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ʻiate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kinautolu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ʻae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ʻOtua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ko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honau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ʻOtua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n-US" sz="12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Fakahā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868757"/>
            <a:ext cx="5717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pehe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he Sione 1:14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hoko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Sisu ko e </a:t>
            </a:r>
            <a:r>
              <a:rPr lang="en-US" sz="2000" b="1" dirty="0" err="1"/>
              <a:t>kakano</a:t>
            </a:r>
            <a:r>
              <a:rPr lang="en-US" sz="2000" b="1" dirty="0"/>
              <a:t> pea </a:t>
            </a:r>
            <a:r>
              <a:rPr lang="en-US" sz="2000" b="1" dirty="0" err="1"/>
              <a:t>naʻa</a:t>
            </a:r>
            <a:r>
              <a:rPr lang="en-US" sz="2000" b="1" dirty="0"/>
              <a:t> ne "</a:t>
            </a:r>
            <a:r>
              <a:rPr lang="en-US" sz="2000" b="1" dirty="0" err="1"/>
              <a:t>hoko</a:t>
            </a:r>
            <a:r>
              <a:rPr lang="en-US" sz="2000" b="1" dirty="0"/>
              <a:t> ko ha </a:t>
            </a:r>
            <a:r>
              <a:rPr lang="en-US" sz="2000" b="1" dirty="0" err="1"/>
              <a:t>tapanekale</a:t>
            </a:r>
            <a:r>
              <a:rPr lang="en-US" sz="2000" b="1" dirty="0"/>
              <a:t>) </a:t>
            </a:r>
            <a:r>
              <a:rPr lang="en-US" sz="2000" b="1" dirty="0" err="1"/>
              <a:t>ʻiate</a:t>
            </a:r>
            <a:r>
              <a:rPr lang="en-US" sz="2000" b="1" dirty="0"/>
              <a:t> </a:t>
            </a:r>
            <a:r>
              <a:rPr lang="en-US" sz="2000" b="1" dirty="0" err="1"/>
              <a:t>kitautolu</a:t>
            </a:r>
            <a:r>
              <a:rPr lang="en-US" sz="2000" b="1" dirty="0"/>
              <a:t>.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fakahoko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Sisu, ko e </a:t>
            </a:r>
            <a:r>
              <a:rPr lang="en-US" sz="2000" b="1" dirty="0" err="1"/>
              <a:t>ʻOtua</a:t>
            </a:r>
            <a:r>
              <a:rPr lang="en-US" sz="2000" b="1" dirty="0"/>
              <a:t> </a:t>
            </a:r>
            <a:r>
              <a:rPr lang="en-US" sz="2000" b="1" dirty="0" err="1"/>
              <a:t>taʻengata</a:t>
            </a:r>
            <a:r>
              <a:rPr lang="en-US" sz="2000" b="1" dirty="0"/>
              <a:t>, </a:t>
            </a:r>
            <a:r>
              <a:rPr lang="en-US" sz="2000" b="1" dirty="0" err="1"/>
              <a:t>ʻa</a:t>
            </a:r>
            <a:r>
              <a:rPr lang="en-US" sz="2000" b="1" dirty="0"/>
              <a:t> </a:t>
            </a:r>
            <a:r>
              <a:rPr lang="en-US" sz="2000" b="1" dirty="0" err="1"/>
              <a:t>ʻene</a:t>
            </a:r>
            <a:r>
              <a:rPr lang="en-US" sz="2000" b="1" dirty="0"/>
              <a:t> </a:t>
            </a:r>
            <a:r>
              <a:rPr lang="en-US" sz="2000" b="1" dirty="0" err="1"/>
              <a:t>holi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nofo</a:t>
            </a:r>
            <a:r>
              <a:rPr lang="en-US" sz="2000" b="1" dirty="0"/>
              <a:t> </a:t>
            </a:r>
            <a:r>
              <a:rPr lang="en-US" sz="2000" b="1" dirty="0" err="1"/>
              <a:t>fakatuʻasino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</a:t>
            </a:r>
            <a:r>
              <a:rPr lang="en-US" sz="2000" b="1" dirty="0" err="1"/>
              <a:t>hotau</a:t>
            </a:r>
            <a:r>
              <a:rPr lang="en-US" sz="2000" b="1" dirty="0"/>
              <a:t> </a:t>
            </a:r>
            <a:r>
              <a:rPr lang="en-US" sz="2000" b="1" dirty="0" err="1"/>
              <a:t>lotolotonga</a:t>
            </a:r>
            <a:r>
              <a:rPr lang="en-US" sz="2000" b="1" dirty="0"/>
              <a:t>. </a:t>
            </a:r>
            <a:r>
              <a:rPr lang="en-US" sz="2000" b="1" dirty="0" err="1"/>
              <a:t>Naʻa</a:t>
            </a:r>
            <a:r>
              <a:rPr lang="en-US" sz="2000" b="1" dirty="0"/>
              <a:t> ne </a:t>
            </a:r>
            <a:r>
              <a:rPr lang="en-US" sz="2000" b="1" dirty="0" err="1"/>
              <a:t>hoko</a:t>
            </a:r>
            <a:r>
              <a:rPr lang="en-US" sz="2000" b="1" dirty="0"/>
              <a:t> ko </a:t>
            </a:r>
            <a:r>
              <a:rPr lang="en-US" sz="2000" b="1" dirty="0" err="1"/>
              <a:t>ʻImanuela</a:t>
            </a:r>
            <a:r>
              <a:rPr lang="en-US" sz="2000" b="1" dirty="0"/>
              <a:t>, ko e </a:t>
            </a:r>
            <a:r>
              <a:rPr lang="en-US" sz="2000" b="1" dirty="0" err="1"/>
              <a:t>ʻOtua</a:t>
            </a:r>
            <a:r>
              <a:rPr lang="en-US" sz="2000" b="1" dirty="0"/>
              <a:t> </a:t>
            </a: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ʻiate</a:t>
            </a:r>
            <a:r>
              <a:rPr lang="en-US" sz="2000" b="1" dirty="0"/>
              <a:t> </a:t>
            </a:r>
            <a:r>
              <a:rPr lang="en-US" sz="2000" b="1" dirty="0" err="1"/>
              <a:t>kitautolu</a:t>
            </a:r>
            <a:r>
              <a:rPr lang="en-US" sz="2000" b="1" dirty="0"/>
              <a:t> (Matiu 1:23).</a:t>
            </a:r>
            <a:endParaRPr lang="en-US" sz="2000" b="1" noProof="0" dirty="0"/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kei</a:t>
            </a:r>
            <a:r>
              <a:rPr lang="en-US" sz="2000" b="1" dirty="0"/>
              <a:t> </a:t>
            </a:r>
            <a:r>
              <a:rPr lang="en-US" sz="2000" b="1" dirty="0" err="1"/>
              <a:t>ʻafio</a:t>
            </a:r>
            <a:r>
              <a:rPr lang="en-US" sz="2000" b="1" dirty="0"/>
              <a:t> pe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ʻOtua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kitautolu</a:t>
            </a:r>
            <a:r>
              <a:rPr lang="en-US" sz="2000" b="1" dirty="0"/>
              <a:t> he </a:t>
            </a:r>
            <a:r>
              <a:rPr lang="en-US" sz="2000" b="1" dirty="0" err="1"/>
              <a:t>ʻaho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fakafou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Laumalie</a:t>
            </a:r>
            <a:r>
              <a:rPr lang="en-US" sz="2000" b="1" dirty="0"/>
              <a:t> </a:t>
            </a:r>
            <a:r>
              <a:rPr lang="en-US" sz="2000" b="1" dirty="0" err="1"/>
              <a:t>Maʻoniʻoni</a:t>
            </a:r>
            <a:r>
              <a:rPr lang="en-US" sz="2000" b="1" dirty="0"/>
              <a:t> (Matiu 18:20; 1Ko. 3:16).</a:t>
            </a:r>
            <a:endParaRPr lang="en-US" sz="2000" b="1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hoko</a:t>
            </a:r>
            <a:r>
              <a:rPr lang="en-US" sz="2000" b="1" dirty="0"/>
              <a:t> </a:t>
            </a:r>
            <a:r>
              <a:rPr lang="en-US" sz="2000" b="1" dirty="0" err="1"/>
              <a:t>ʻeni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taimi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kakato</a:t>
            </a:r>
            <a:r>
              <a:rPr lang="en-US" sz="2000" b="1" dirty="0"/>
              <a:t> ai </a:t>
            </a:r>
            <a:r>
              <a:rPr lang="en-US" sz="2000" b="1" dirty="0" err="1"/>
              <a:t>ʻa</a:t>
            </a:r>
            <a:r>
              <a:rPr lang="en-US" sz="2000" b="1" dirty="0"/>
              <a:t> e Palani </a:t>
            </a:r>
            <a:r>
              <a:rPr lang="en-US" sz="2000" b="1" dirty="0" err="1"/>
              <a:t>ʻo</a:t>
            </a:r>
            <a:r>
              <a:rPr lang="en-US" sz="2000" b="1" dirty="0"/>
              <a:t> e </a:t>
            </a:r>
            <a:r>
              <a:rPr lang="en-US" sz="2000" b="1" dirty="0" err="1"/>
              <a:t>Fakamoʻui</a:t>
            </a:r>
            <a:r>
              <a:rPr lang="en-US" sz="2000" b="1" dirty="0"/>
              <a:t>, pea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fakaʻauha</a:t>
            </a:r>
            <a:r>
              <a:rPr lang="en-US" sz="2000" b="1" dirty="0"/>
              <a:t> </a:t>
            </a:r>
            <a:r>
              <a:rPr lang="en-US" sz="2000" b="1" dirty="0" err="1"/>
              <a:t>fakaʻaufuli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kovi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vave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pe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hokosia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ʻaho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tau lava ai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tuʻu</a:t>
            </a:r>
            <a:r>
              <a:rPr lang="en-US" sz="2000" b="1" dirty="0"/>
              <a:t> </a:t>
            </a:r>
            <a:r>
              <a:rPr lang="en-US" sz="2000" b="1" dirty="0" err="1"/>
              <a:t>mata</a:t>
            </a:r>
            <a:r>
              <a:rPr lang="en-US" sz="2000" b="1" dirty="0"/>
              <a:t> ki he </a:t>
            </a:r>
            <a:r>
              <a:rPr lang="en-US" sz="2000" b="1" dirty="0" err="1"/>
              <a:t>mata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hotau</a:t>
            </a:r>
            <a:r>
              <a:rPr lang="en-US" sz="2000" b="1" dirty="0"/>
              <a:t> </a:t>
            </a:r>
            <a:r>
              <a:rPr lang="en-US" sz="2000" b="1" dirty="0" err="1"/>
              <a:t>ʻOtua</a:t>
            </a:r>
            <a:r>
              <a:rPr lang="en-US" sz="2000" b="1" dirty="0"/>
              <a:t>, pea </a:t>
            </a:r>
            <a:r>
              <a:rPr lang="en-US" sz="2000" b="1" dirty="0" err="1"/>
              <a:t>nofo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, </a:t>
            </a:r>
            <a:r>
              <a:rPr lang="en-US" sz="2000" b="1" dirty="0" err="1"/>
              <a:t>ʻi</a:t>
            </a:r>
            <a:r>
              <a:rPr lang="en-US" sz="2000" b="1" dirty="0"/>
              <a:t> he Fale </a:t>
            </a:r>
            <a:r>
              <a:rPr lang="en-US" sz="2000" b="1" dirty="0" err="1"/>
              <a:t>fehikitaki</a:t>
            </a:r>
            <a:r>
              <a:rPr lang="en-US" sz="2000" b="1" dirty="0"/>
              <a:t> </a:t>
            </a:r>
            <a:r>
              <a:rPr lang="en-US" sz="2000" b="1" dirty="0" err="1"/>
              <a:t>fakaʻeiʻeiki</a:t>
            </a:r>
            <a:r>
              <a:rPr lang="en-US" sz="2000" b="1" dirty="0"/>
              <a:t> </a:t>
            </a:r>
            <a:r>
              <a:rPr lang="en-US" sz="2000" b="1" dirty="0" err="1"/>
              <a:t>naʻa</a:t>
            </a:r>
            <a:r>
              <a:rPr lang="en-US" sz="2000" b="1" dirty="0"/>
              <a:t> Ne </a:t>
            </a:r>
            <a:r>
              <a:rPr lang="en-US" sz="2000" b="1" dirty="0" err="1"/>
              <a:t>teuteu</a:t>
            </a:r>
            <a:r>
              <a:rPr lang="en-US" sz="2000" b="1" dirty="0"/>
              <a:t> </a:t>
            </a:r>
            <a:r>
              <a:rPr lang="en-US" sz="2000" b="1" dirty="0" err="1"/>
              <a:t>maʻatautolu</a:t>
            </a:r>
            <a:r>
              <a:rPr lang="en-US" sz="2000" b="1" dirty="0"/>
              <a:t>: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Selusalema</a:t>
            </a:r>
            <a:r>
              <a:rPr lang="en-US" sz="2000" b="1" dirty="0"/>
              <a:t> </a:t>
            </a:r>
            <a:r>
              <a:rPr lang="en-US" sz="2000" b="1" dirty="0" err="1"/>
              <a:t>Foʻou</a:t>
            </a:r>
            <a:r>
              <a:rPr lang="en-US" sz="2000" b="1" dirty="0"/>
              <a:t> (</a:t>
            </a:r>
            <a:r>
              <a:rPr lang="en-US" sz="2000" b="1" dirty="0" err="1"/>
              <a:t>Fakaha</a:t>
            </a:r>
            <a:r>
              <a:rPr lang="en-US" sz="2000" b="1" dirty="0"/>
              <a:t> 21:3).</a:t>
            </a: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1027068" y="1686461"/>
            <a:ext cx="921421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"</a:t>
            </a:r>
            <a:r>
              <a:rPr lang="en-US" sz="2800" b="1" dirty="0" err="1">
                <a:latin typeface="Constantia" panose="02030602050306030303" pitchFamily="18" charset="0"/>
              </a:rPr>
              <a:t>Naʻe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fekau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ʻe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ʻOtua</a:t>
            </a:r>
            <a:r>
              <a:rPr lang="en-US" sz="2800" b="1" dirty="0">
                <a:latin typeface="Constantia" panose="02030602050306030303" pitchFamily="18" charset="0"/>
              </a:rPr>
              <a:t> kia Mosese </a:t>
            </a:r>
            <a:r>
              <a:rPr lang="en-US" sz="2800" b="1" dirty="0" err="1">
                <a:latin typeface="Constantia" panose="02030602050306030303" pitchFamily="18" charset="0"/>
              </a:rPr>
              <a:t>maʻa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ʻIsileli</a:t>
            </a:r>
            <a:r>
              <a:rPr lang="en-US" sz="2800" b="1" dirty="0">
                <a:latin typeface="Constantia" panose="02030602050306030303" pitchFamily="18" charset="0"/>
              </a:rPr>
              <a:t>, "Tuku </a:t>
            </a:r>
            <a:r>
              <a:rPr lang="en-US" sz="2800" b="1" dirty="0" err="1">
                <a:latin typeface="Constantia" panose="02030602050306030303" pitchFamily="18" charset="0"/>
              </a:rPr>
              <a:t>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ngaohi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hoku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potu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tapu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koeʻuhi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</a:t>
            </a:r>
            <a:r>
              <a:rPr lang="en-US" sz="2800" b="1" dirty="0">
                <a:latin typeface="Constantia" panose="02030602050306030303" pitchFamily="18" charset="0"/>
              </a:rPr>
              <a:t> u </a:t>
            </a:r>
            <a:r>
              <a:rPr lang="en-US" sz="2800" b="1" dirty="0" err="1">
                <a:latin typeface="Constantia" panose="02030602050306030303" pitchFamily="18" charset="0"/>
              </a:rPr>
              <a:t>nofo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ʻiate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kinautolu</a:t>
            </a:r>
            <a:r>
              <a:rPr lang="en-US" sz="2800" b="1" dirty="0">
                <a:latin typeface="Constantia" panose="02030602050306030303" pitchFamily="18" charset="0"/>
              </a:rPr>
              <a:t>" (</a:t>
            </a:r>
            <a:r>
              <a:rPr lang="en-US" sz="2800" b="1" dirty="0" err="1">
                <a:latin typeface="Constantia" panose="02030602050306030303" pitchFamily="18" charset="0"/>
              </a:rPr>
              <a:t>ʻEkesotosi</a:t>
            </a:r>
            <a:r>
              <a:rPr lang="en-US" sz="2800" b="1" dirty="0">
                <a:latin typeface="Constantia" panose="02030602050306030303" pitchFamily="18" charset="0"/>
              </a:rPr>
              <a:t> 25:8), pea </a:t>
            </a:r>
            <a:r>
              <a:rPr lang="en-US" sz="2800" b="1" dirty="0" err="1">
                <a:latin typeface="Constantia" panose="02030602050306030303" pitchFamily="18" charset="0"/>
              </a:rPr>
              <a:t>naʻa</a:t>
            </a:r>
            <a:r>
              <a:rPr lang="en-US" sz="2800" b="1" dirty="0"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latin typeface="Constantia" panose="02030602050306030303" pitchFamily="18" charset="0"/>
              </a:rPr>
              <a:t>ʻafio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potu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tapu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lotolotonga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Hono </a:t>
            </a:r>
            <a:r>
              <a:rPr lang="en-US" sz="2800" b="1" dirty="0" err="1">
                <a:latin typeface="Constantia" panose="02030602050306030303" pitchFamily="18" charset="0"/>
              </a:rPr>
              <a:t>kakai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Naʻa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maʻu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fakaʻilonga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ʻEne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ai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kotoa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ʻenau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holo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toafa</a:t>
            </a:r>
            <a:r>
              <a:rPr lang="en-US" sz="2800" b="1" dirty="0">
                <a:latin typeface="Constantia" panose="02030602050306030303" pitchFamily="18" charset="0"/>
              </a:rPr>
              <a:t>. Ko </a:t>
            </a:r>
            <a:r>
              <a:rPr lang="en-US" sz="2800" b="1" dirty="0" err="1">
                <a:latin typeface="Constantia" panose="02030602050306030303" pitchFamily="18" charset="0"/>
              </a:rPr>
              <a:t>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naʻe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fokotuʻu</a:t>
            </a:r>
            <a:r>
              <a:rPr lang="en-US" sz="2800" b="1" dirty="0">
                <a:latin typeface="Constantia" panose="02030602050306030303" pitchFamily="18" charset="0"/>
              </a:rPr>
              <a:t> ai </a:t>
            </a:r>
            <a:r>
              <a:rPr lang="en-US" sz="2800" b="1" dirty="0" err="1">
                <a:latin typeface="Constantia" panose="02030602050306030303" pitchFamily="18" charset="0"/>
              </a:rPr>
              <a:t>ʻe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Kalaisi</a:t>
            </a:r>
            <a:r>
              <a:rPr lang="en-US" sz="2800" b="1" dirty="0">
                <a:latin typeface="Constantia" panose="02030602050306030303" pitchFamily="18" charset="0"/>
              </a:rPr>
              <a:t> Hono </a:t>
            </a:r>
            <a:r>
              <a:rPr lang="en-US" sz="2800" b="1" dirty="0" err="1">
                <a:latin typeface="Constantia" panose="02030602050306030303" pitchFamily="18" charset="0"/>
              </a:rPr>
              <a:t>tapanekale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lotolotonga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hotau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ʻapitanga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tangata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Naʻa</a:t>
            </a:r>
            <a:r>
              <a:rPr lang="en-US" sz="2800" b="1" dirty="0"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latin typeface="Constantia" panose="02030602050306030303" pitchFamily="18" charset="0"/>
              </a:rPr>
              <a:t>fokotuʻu</a:t>
            </a:r>
            <a:r>
              <a:rPr lang="en-US" sz="2800" b="1" dirty="0">
                <a:latin typeface="Constantia" panose="02030602050306030303" pitchFamily="18" charset="0"/>
              </a:rPr>
              <a:t> Hono </a:t>
            </a:r>
            <a:r>
              <a:rPr lang="en-US" sz="2800" b="1" dirty="0" err="1">
                <a:latin typeface="Constantia" panose="02030602050306030303" pitchFamily="18" charset="0"/>
              </a:rPr>
              <a:t>fale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fehikitaki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tafaʻaki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ngaahi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fehikitaki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tangata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koeʻuhi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</a:t>
            </a:r>
            <a:r>
              <a:rPr lang="en-US" sz="2800" b="1" dirty="0"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latin typeface="Constantia" panose="02030602050306030303" pitchFamily="18" charset="0"/>
              </a:rPr>
              <a:t>ʻafio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hotau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lotolotonga</a:t>
            </a:r>
            <a:r>
              <a:rPr lang="en-US" sz="2800" b="1" dirty="0">
                <a:latin typeface="Constantia" panose="02030602050306030303" pitchFamily="18" charset="0"/>
              </a:rPr>
              <a:t>, pea </a:t>
            </a:r>
            <a:r>
              <a:rPr lang="en-US" sz="2800" b="1" dirty="0" err="1">
                <a:latin typeface="Constantia" panose="02030602050306030303" pitchFamily="18" charset="0"/>
              </a:rPr>
              <a:t>ʻai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</a:t>
            </a:r>
            <a:r>
              <a:rPr lang="en-US" sz="2800" b="1" dirty="0">
                <a:latin typeface="Constantia" panose="02030602050306030303" pitchFamily="18" charset="0"/>
              </a:rPr>
              <a:t> tau </a:t>
            </a:r>
            <a:r>
              <a:rPr lang="en-US" sz="2800" b="1" dirty="0" err="1">
                <a:latin typeface="Constantia" panose="02030602050306030303" pitchFamily="18" charset="0"/>
              </a:rPr>
              <a:t>maheni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</a:t>
            </a:r>
            <a:r>
              <a:rPr lang="en-US" sz="2800" b="1" dirty="0">
                <a:latin typeface="Constantia" panose="02030602050306030303" pitchFamily="18" charset="0"/>
              </a:rPr>
              <a:t> Hono </a:t>
            </a:r>
            <a:r>
              <a:rPr lang="en-US" sz="2800" b="1" dirty="0" err="1">
                <a:latin typeface="Constantia" panose="02030602050306030303" pitchFamily="18" charset="0"/>
              </a:rPr>
              <a:t>natula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fakalangi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ʻEne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moʻui</a:t>
            </a:r>
            <a:r>
              <a:rPr lang="en-US" sz="2800" b="1" dirty="0">
                <a:latin typeface="Constantia" panose="02030602050306030303" pitchFamily="18" charset="0"/>
              </a:rPr>
              <a:t>."</a:t>
            </a:r>
            <a:endParaRPr lang="en-US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057982" y="187494"/>
            <a:ext cx="3960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</a:t>
            </a:r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e Holi </a:t>
            </a:r>
            <a:r>
              <a:rPr lang="en-US" sz="1600" b="1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1600" b="1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Kuongá</a:t>
            </a:r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p. </a:t>
            </a:r>
            <a:r>
              <a:rPr lang="en-US" sz="1600" b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en-US" sz="1600" b="1" noProof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b="1" noProof="0" dirty="0">
              <a:solidFill>
                <a:srgbClr val="F9ED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77098" y="1962070"/>
            <a:ext cx="4396902" cy="28777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“Pea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hili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ʻufiʻufi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leva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fale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fehikitaki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kakai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fakafonu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nāunau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Sihova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fale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fehikitaki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.…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fakamalumalu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fale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fehikitaki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Sihova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ʻaho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ai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afi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poʻuli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fale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ʻIsileli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honau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fononga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‘E</a:t>
            </a:r>
            <a:r>
              <a:rPr lang="en-US" sz="1400" b="1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kisotosi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40:34,38</a:t>
            </a: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Ko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teuteu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Ko e </a:t>
            </a:r>
            <a:r>
              <a:rPr lang="en-US" sz="2000" b="1" dirty="0" err="1"/>
              <a:t>Sapate</a:t>
            </a:r>
            <a:r>
              <a:rPr lang="en-US" sz="2000" b="1" dirty="0"/>
              <a:t> (‘Eki 35:1-3)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Ko e </a:t>
            </a:r>
            <a:r>
              <a:rPr lang="en-US" sz="2000" b="1" dirty="0" err="1"/>
              <a:t>Feilaulau</a:t>
            </a:r>
            <a:r>
              <a:rPr lang="en-US" sz="2000" b="1" dirty="0"/>
              <a:t> </a:t>
            </a:r>
            <a:r>
              <a:rPr lang="en-US" sz="2000" b="1" dirty="0" err="1"/>
              <a:t>Tauʻatāina</a:t>
            </a:r>
            <a:r>
              <a:rPr lang="en-US" sz="2000" b="1" dirty="0"/>
              <a:t> (</a:t>
            </a:r>
            <a:r>
              <a:rPr lang="en-US" sz="2000" b="1" dirty="0" err="1"/>
              <a:t>ʻEki</a:t>
            </a:r>
            <a:r>
              <a:rPr lang="en-US" sz="2000" b="1" dirty="0"/>
              <a:t> 35:4-36:7)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Ko e Fale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fehikitaki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i-FI" sz="2000" b="1" dirty="0"/>
              <a:t>Ko e Langa (Ekisoto 36:8-39:43)</a:t>
            </a:r>
          </a:p>
          <a:p>
            <a:pPr lvl="1">
              <a:spcBef>
                <a:spcPts val="600"/>
              </a:spcBef>
            </a:pPr>
            <a:r>
              <a:rPr lang="fi-FI" sz="2000" b="1" dirty="0"/>
              <a:t>Ko e Fakatapui (Ekisoto 40:1-38)</a:t>
            </a:r>
          </a:p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Ko e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ngaahi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fale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fehikitaki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kehe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Ko Sisu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Selusalema</a:t>
            </a:r>
            <a:r>
              <a:rPr lang="en-US" sz="2000" b="1" dirty="0"/>
              <a:t> </a:t>
            </a:r>
            <a:r>
              <a:rPr lang="en-US" sz="2000" b="1" dirty="0" err="1"/>
              <a:t>Fo'ou</a:t>
            </a:r>
            <a:r>
              <a:rPr lang="en-US" sz="2000" b="1" dirty="0"/>
              <a:t> .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75547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Ko e </a:t>
            </a:r>
            <a:r>
              <a:rPr lang="en-US" sz="2000" b="1" dirty="0" err="1"/>
              <a:t>ngaahi</a:t>
            </a:r>
            <a:r>
              <a:rPr lang="en-US" sz="2000" b="1" dirty="0"/>
              <a:t> </a:t>
            </a:r>
            <a:r>
              <a:rPr lang="en-US" sz="2000" b="1" dirty="0" err="1"/>
              <a:t>vahe</a:t>
            </a:r>
            <a:r>
              <a:rPr lang="en-US" sz="2000" b="1" dirty="0"/>
              <a:t> </a:t>
            </a:r>
            <a:r>
              <a:rPr lang="en-US" sz="2000" b="1" dirty="0" err="1"/>
              <a:t>faka’osi</a:t>
            </a:r>
            <a:r>
              <a:rPr lang="en-US" sz="2000" b="1" dirty="0"/>
              <a:t> ‘o e ‘</a:t>
            </a:r>
            <a:r>
              <a:rPr lang="en-US" sz="2000" b="1" dirty="0" err="1"/>
              <a:t>Ekisoto</a:t>
            </a:r>
            <a:r>
              <a:rPr lang="en-US" sz="2000" b="1" dirty="0"/>
              <a:t> ‘</a:t>
            </a:r>
            <a:r>
              <a:rPr lang="en-US" sz="2000" b="1" dirty="0" err="1"/>
              <a:t>oku</a:t>
            </a:r>
            <a:r>
              <a:rPr lang="en-US" sz="2000" b="1" dirty="0"/>
              <a:t> </a:t>
            </a:r>
            <a:r>
              <a:rPr lang="en-US" sz="2000" b="1" dirty="0" err="1"/>
              <a:t>fakataumu’a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ki he </a:t>
            </a:r>
            <a:r>
              <a:rPr lang="en-US" sz="2000" b="1" dirty="0" err="1"/>
              <a:t>fakamatala</a:t>
            </a:r>
            <a:r>
              <a:rPr lang="en-US" sz="2000" b="1" dirty="0"/>
              <a:t> </a:t>
            </a:r>
            <a:r>
              <a:rPr lang="en-US" sz="2000" b="1" dirty="0" err="1"/>
              <a:t>fakaikiiki</a:t>
            </a:r>
            <a:r>
              <a:rPr lang="en-US" sz="2000" b="1" dirty="0"/>
              <a:t> ‘o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langa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fakatapui</a:t>
            </a:r>
            <a:r>
              <a:rPr lang="en-US" sz="2000" b="1" dirty="0"/>
              <a:t> ‘o e Fale </a:t>
            </a:r>
            <a:r>
              <a:rPr lang="en-US" sz="2000" b="1" dirty="0" err="1"/>
              <a:t>fehikitaki</a:t>
            </a:r>
            <a:endParaRPr lang="en-US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336232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5924885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4" y="2169874"/>
            <a:ext cx="6476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Ko e </a:t>
            </a:r>
            <a:r>
              <a:rPr lang="en-US" sz="2000" b="1" dirty="0" err="1"/>
              <a:t>tefito’i</a:t>
            </a:r>
            <a:r>
              <a:rPr lang="en-US" sz="2000" b="1" dirty="0"/>
              <a:t> ‘</a:t>
            </a:r>
            <a:r>
              <a:rPr lang="en-US" sz="2000" b="1" dirty="0" err="1"/>
              <a:t>uhinga</a:t>
            </a:r>
            <a:r>
              <a:rPr lang="en-US" sz="2000" b="1" dirty="0"/>
              <a:t> ‘</a:t>
            </a:r>
            <a:r>
              <a:rPr lang="en-US" sz="2000" b="1" dirty="0" err="1"/>
              <a:t>oku</a:t>
            </a:r>
            <a:r>
              <a:rPr lang="en-US" sz="2000" b="1" dirty="0"/>
              <a:t> ‘</a:t>
            </a:r>
            <a:r>
              <a:rPr lang="en-US" sz="2000" b="1" dirty="0" err="1"/>
              <a:t>omai</a:t>
            </a:r>
            <a:r>
              <a:rPr lang="en-US" sz="2000" b="1" dirty="0"/>
              <a:t> ‘e he ‘</a:t>
            </a:r>
            <a:r>
              <a:rPr lang="en-US" sz="2000" b="1" dirty="0" err="1"/>
              <a:t>Otua</a:t>
            </a:r>
            <a:r>
              <a:rPr lang="en-US" sz="2000" b="1" dirty="0"/>
              <a:t> ki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langa</a:t>
            </a:r>
            <a:r>
              <a:rPr lang="en-US" sz="2000" b="1" dirty="0"/>
              <a:t> ‘o e </a:t>
            </a:r>
            <a:r>
              <a:rPr lang="en-US" sz="2000" b="1" dirty="0" err="1"/>
              <a:t>Temipale</a:t>
            </a:r>
            <a:r>
              <a:rPr lang="en-US" sz="2000" b="1" dirty="0"/>
              <a:t> </a:t>
            </a:r>
            <a:r>
              <a:rPr lang="en-US" sz="2000" b="1" dirty="0" err="1"/>
              <a:t>to’oto’o</a:t>
            </a:r>
            <a:r>
              <a:rPr lang="en-US" sz="2000" b="1" dirty="0"/>
              <a:t> ko ‘</a:t>
            </a:r>
            <a:r>
              <a:rPr lang="en-US" sz="2000" b="1" dirty="0" err="1"/>
              <a:t>eni</a:t>
            </a:r>
            <a:r>
              <a:rPr lang="en-US" sz="2000" b="1" dirty="0"/>
              <a:t>, ko ‘</a:t>
            </a:r>
            <a:r>
              <a:rPr lang="en-US" sz="2000" b="1" dirty="0" err="1"/>
              <a:t>ene</a:t>
            </a:r>
            <a:r>
              <a:rPr lang="en-US" sz="2000" b="1" dirty="0"/>
              <a:t> </a:t>
            </a:r>
            <a:r>
              <a:rPr lang="en-US" sz="2000" b="1" dirty="0" err="1"/>
              <a:t>finangalo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nofo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kakai</a:t>
            </a:r>
            <a:r>
              <a:rPr lang="en-US" sz="2000" b="1" dirty="0"/>
              <a:t> (Ek. 25:8). </a:t>
            </a:r>
            <a:r>
              <a:rPr lang="en-US" sz="2000" b="1" dirty="0" err="1"/>
              <a:t>Na’e</a:t>
            </a:r>
            <a:r>
              <a:rPr lang="en-US" sz="2000" b="1" dirty="0"/>
              <a:t> </a:t>
            </a:r>
            <a:r>
              <a:rPr lang="en-US" sz="2000" b="1" dirty="0" err="1"/>
              <a:t>fakahoko</a:t>
            </a:r>
            <a:r>
              <a:rPr lang="en-US" sz="2000" b="1" dirty="0"/>
              <a:t> ‘a e </a:t>
            </a:r>
            <a:r>
              <a:rPr lang="en-US" sz="2000" b="1" dirty="0" err="1"/>
              <a:t>holi</a:t>
            </a:r>
            <a:r>
              <a:rPr lang="en-US" sz="2000" b="1" dirty="0"/>
              <a:t> ko ‘</a:t>
            </a:r>
            <a:r>
              <a:rPr lang="en-US" sz="2000" b="1" dirty="0" err="1"/>
              <a:t>eni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he </a:t>
            </a:r>
            <a:r>
              <a:rPr lang="en-US" sz="2000" b="1" dirty="0" err="1"/>
              <a:t>tokotaha</a:t>
            </a:r>
            <a:r>
              <a:rPr lang="en-US" sz="2000" b="1" dirty="0"/>
              <a:t> ko Sisu, pea ‘e </a:t>
            </a:r>
            <a:r>
              <a:rPr lang="en-US" sz="2000" b="1" dirty="0" err="1"/>
              <a:t>fakahoko</a:t>
            </a:r>
            <a:r>
              <a:rPr lang="en-US" sz="2000" b="1" dirty="0"/>
              <a:t> </a:t>
            </a:r>
            <a:r>
              <a:rPr lang="en-US" sz="2000" b="1" dirty="0" err="1"/>
              <a:t>kakato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he </a:t>
            </a:r>
            <a:r>
              <a:rPr lang="en-US" sz="2000" b="1" dirty="0" err="1"/>
              <a:t>taimi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tau ‘</a:t>
            </a:r>
            <a:r>
              <a:rPr lang="en-US" sz="2000" b="1" dirty="0" err="1"/>
              <a:t>i</a:t>
            </a:r>
            <a:r>
              <a:rPr lang="en-US" sz="2000" b="1" dirty="0"/>
              <a:t> ai </a:t>
            </a:r>
            <a:r>
              <a:rPr lang="en-US" sz="2000" b="1" dirty="0" err="1"/>
              <a:t>kotoa</a:t>
            </a:r>
            <a:r>
              <a:rPr lang="en-US" sz="2000" b="1" dirty="0"/>
              <a:t> ai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he Mamani </a:t>
            </a:r>
            <a:r>
              <a:rPr lang="en-US" sz="2000" b="1" dirty="0" err="1"/>
              <a:t>Fo’ou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4" y="978421"/>
            <a:ext cx="64769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Ko ha </a:t>
            </a:r>
            <a:r>
              <a:rPr lang="en-US" sz="2000" b="1" dirty="0" err="1"/>
              <a:t>ngaahi</a:t>
            </a:r>
            <a:r>
              <a:rPr lang="en-US" sz="2000" b="1" dirty="0"/>
              <a:t> </a:t>
            </a:r>
            <a:r>
              <a:rPr lang="en-US" sz="2000" b="1" dirty="0" err="1"/>
              <a:t>momeniti</a:t>
            </a:r>
            <a:r>
              <a:rPr lang="en-US" sz="2000" b="1" dirty="0"/>
              <a:t> </a:t>
            </a:r>
            <a:r>
              <a:rPr lang="en-US" sz="2000" b="1" dirty="0" err="1"/>
              <a:t>makehe</a:t>
            </a:r>
            <a:r>
              <a:rPr lang="en-US" sz="2000" b="1" dirty="0"/>
              <a:t> </a:t>
            </a:r>
            <a:r>
              <a:rPr lang="en-US" sz="2000" b="1" dirty="0" err="1"/>
              <a:t>ʻeni</a:t>
            </a:r>
            <a:r>
              <a:rPr lang="en-US" sz="2000" b="1" dirty="0"/>
              <a:t>, </a:t>
            </a:r>
            <a:r>
              <a:rPr lang="en-US" sz="2000" b="1" dirty="0" err="1"/>
              <a:t>ʻa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naʻe</a:t>
            </a:r>
            <a:r>
              <a:rPr lang="en-US" sz="2000" b="1" dirty="0"/>
              <a:t> kau </a:t>
            </a:r>
            <a:r>
              <a:rPr lang="en-US" sz="2000" b="1" dirty="0" err="1"/>
              <a:t>fiefia</a:t>
            </a:r>
            <a:r>
              <a:rPr lang="en-US" sz="2000" b="1" dirty="0"/>
              <a:t> ai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kakaí</a:t>
            </a:r>
            <a:r>
              <a:rPr lang="en-US" sz="2000" b="1" dirty="0"/>
              <a:t>,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nau</a:t>
            </a:r>
            <a:r>
              <a:rPr lang="en-US" sz="2000" b="1" dirty="0"/>
              <a:t> </a:t>
            </a:r>
            <a:r>
              <a:rPr lang="en-US" sz="2000" b="1" dirty="0" err="1"/>
              <a:t>tokoni</a:t>
            </a:r>
            <a:r>
              <a:rPr lang="en-US" sz="2000" b="1" dirty="0"/>
              <a:t>﻿—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fakatatau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ʻenau</a:t>
            </a:r>
            <a:r>
              <a:rPr lang="en-US" sz="2000" b="1" dirty="0"/>
              <a:t> </a:t>
            </a:r>
            <a:r>
              <a:rPr lang="en-US" sz="2000" b="1" dirty="0" err="1"/>
              <a:t>lavá</a:t>
            </a:r>
            <a:r>
              <a:rPr lang="en-US" sz="2000" b="1" dirty="0"/>
              <a:t>﻿—ki he </a:t>
            </a:r>
            <a:r>
              <a:rPr lang="en-US" sz="2000" b="1" dirty="0" err="1"/>
              <a:t>ngāue</a:t>
            </a:r>
            <a:r>
              <a:rPr lang="en-US" sz="2000" b="1" dirty="0"/>
              <a:t> </a:t>
            </a:r>
            <a:r>
              <a:rPr lang="en-US" sz="2000" b="1" dirty="0" err="1"/>
              <a:t>maʻongoʻonga</a:t>
            </a:r>
            <a:r>
              <a:rPr lang="en-US" sz="2000" b="1" dirty="0"/>
              <a:t> ko </a:t>
            </a:r>
            <a:r>
              <a:rPr lang="en-US" sz="2000" b="1" dirty="0" err="1"/>
              <a:t>ʻeni</a:t>
            </a:r>
            <a:r>
              <a:rPr lang="en-US" sz="2000" b="1" dirty="0"/>
              <a:t> </a:t>
            </a:r>
            <a:r>
              <a:rPr lang="en-US" sz="2000" b="1" dirty="0" err="1"/>
              <a:t>maʻá</a:t>
            </a:r>
            <a:r>
              <a:rPr lang="en-US" sz="2000" b="1" dirty="0"/>
              <a:t> e </a:t>
            </a:r>
            <a:r>
              <a:rPr lang="en-US" sz="2000" b="1" dirty="0" err="1"/>
              <a:t>ʻOtuá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13957" y="4960749"/>
            <a:ext cx="81146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6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KO E TEUTEU 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E SĀPATE</a:t>
            </a:r>
            <a:endParaRPr lang="en-US" sz="4400" b="1" spc="6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434439"/>
            <a:ext cx="6767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ngāue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ono, ka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fitu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kimoutolu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ko e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Sāpate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mālōlō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kia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ko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fulipē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ngāue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tāmateʻi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ia.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Ekisotosi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24878"/>
            <a:ext cx="7431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Hili</a:t>
            </a:r>
            <a:r>
              <a:rPr lang="en-US" sz="2000" b="1" dirty="0"/>
              <a:t> ‘</a:t>
            </a:r>
            <a:r>
              <a:rPr lang="en-US" sz="2000" b="1" dirty="0" err="1"/>
              <a:t>ene</a:t>
            </a:r>
            <a:r>
              <a:rPr lang="en-US" sz="2000" b="1" dirty="0"/>
              <a:t> </a:t>
            </a:r>
            <a:r>
              <a:rPr lang="en-US" sz="2000" b="1" dirty="0" err="1"/>
              <a:t>sio</a:t>
            </a:r>
            <a:r>
              <a:rPr lang="en-US" sz="2000" b="1" dirty="0"/>
              <a:t> ki he </a:t>
            </a:r>
            <a:r>
              <a:rPr lang="en-US" sz="2000" b="1" dirty="0" err="1"/>
              <a:t>langilangi</a:t>
            </a:r>
            <a:r>
              <a:rPr lang="en-US" sz="2000" b="1" dirty="0"/>
              <a:t> ‘o e ‘</a:t>
            </a:r>
            <a:r>
              <a:rPr lang="en-US" sz="2000" b="1" dirty="0" err="1"/>
              <a:t>Otua</a:t>
            </a:r>
            <a:r>
              <a:rPr lang="en-US" sz="2000" b="1" dirty="0"/>
              <a:t>, </a:t>
            </a:r>
            <a:r>
              <a:rPr lang="en-US" sz="2000" b="1" dirty="0" err="1"/>
              <a:t>na’e</a:t>
            </a:r>
            <a:r>
              <a:rPr lang="en-US" sz="2000" b="1" dirty="0"/>
              <a:t> </a:t>
            </a:r>
            <a:r>
              <a:rPr lang="en-US" sz="2000" b="1" dirty="0" err="1"/>
              <a:t>fakahoko</a:t>
            </a:r>
            <a:r>
              <a:rPr lang="en-US" sz="2000" b="1" dirty="0"/>
              <a:t> ‘e Mosese ki he </a:t>
            </a:r>
            <a:r>
              <a:rPr lang="en-US" sz="2000" b="1" dirty="0" err="1"/>
              <a:t>kakai</a:t>
            </a:r>
            <a:r>
              <a:rPr lang="en-US" sz="2000" b="1" dirty="0"/>
              <a:t> “‘a e </a:t>
            </a:r>
            <a:r>
              <a:rPr lang="en-US" sz="2000" b="1" dirty="0" err="1"/>
              <a:t>me’a</a:t>
            </a:r>
            <a:r>
              <a:rPr lang="en-US" sz="2000" b="1" dirty="0"/>
              <a:t> </a:t>
            </a:r>
            <a:r>
              <a:rPr lang="en-US" sz="2000" b="1" dirty="0" err="1"/>
              <a:t>kuo</a:t>
            </a:r>
            <a:r>
              <a:rPr lang="en-US" sz="2000" b="1" dirty="0"/>
              <a:t> </a:t>
            </a:r>
            <a:r>
              <a:rPr lang="en-US" sz="2000" b="1" dirty="0" err="1"/>
              <a:t>fekau</a:t>
            </a:r>
            <a:r>
              <a:rPr lang="en-US" sz="2000" b="1" dirty="0"/>
              <a:t> ‘e </a:t>
            </a:r>
            <a:r>
              <a:rPr lang="en-US" sz="2000" b="1" dirty="0" err="1"/>
              <a:t>Sihova</a:t>
            </a:r>
            <a:r>
              <a:rPr lang="en-US" sz="2000" b="1" dirty="0"/>
              <a:t>” (Eki. 35:1, 4). </a:t>
            </a:r>
            <a:r>
              <a:rPr lang="en-US" sz="2000" b="1" dirty="0" err="1"/>
              <a:t>Naʻe</a:t>
            </a:r>
            <a:r>
              <a:rPr lang="en-US" sz="2000" b="1" dirty="0"/>
              <a:t> kau </a:t>
            </a: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ngaahi</a:t>
            </a:r>
            <a:r>
              <a:rPr lang="en-US" sz="2000" b="1" dirty="0"/>
              <a:t> </a:t>
            </a:r>
            <a:r>
              <a:rPr lang="en-US" sz="2000" b="1" dirty="0" err="1"/>
              <a:t>fakahinohino</a:t>
            </a:r>
            <a:r>
              <a:rPr lang="en-US" sz="2000" b="1" dirty="0"/>
              <a:t> ko </a:t>
            </a:r>
            <a:r>
              <a:rPr lang="en-US" sz="2000" b="1" dirty="0" err="1"/>
              <a:t>ʻení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</a:t>
            </a:r>
            <a:r>
              <a:rPr lang="en-US" sz="2000" b="1" dirty="0" err="1"/>
              <a:t>ʻenau</a:t>
            </a:r>
            <a:r>
              <a:rPr lang="en-US" sz="2000" b="1" dirty="0"/>
              <a:t> </a:t>
            </a:r>
            <a:r>
              <a:rPr lang="en-US" sz="2000" b="1" dirty="0" err="1"/>
              <a:t>fetuʻutaki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e </a:t>
            </a:r>
            <a:r>
              <a:rPr lang="en-US" sz="2000" b="1" dirty="0" err="1"/>
              <a:t>ʻOtuá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taimí</a:t>
            </a:r>
            <a:r>
              <a:rPr lang="en-US" sz="2000" b="1" dirty="0"/>
              <a:t> (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Sāpaté</a:t>
            </a:r>
            <a:r>
              <a:rPr lang="en-US" sz="2000" b="1" dirty="0"/>
              <a:t>) pea </a:t>
            </a: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ʻataá</a:t>
            </a:r>
            <a:r>
              <a:rPr lang="en-US" sz="2000" b="1" dirty="0"/>
              <a:t> (</a:t>
            </a:r>
            <a:r>
              <a:rPr lang="en-US" sz="2000" b="1" dirty="0" err="1"/>
              <a:t>fale</a:t>
            </a:r>
            <a:r>
              <a:rPr lang="en-US" sz="2000" b="1" dirty="0"/>
              <a:t> </a:t>
            </a:r>
            <a:r>
              <a:rPr lang="en-US" sz="2000" b="1" dirty="0" err="1"/>
              <a:t>fehikitaki</a:t>
            </a:r>
            <a:r>
              <a:rPr lang="en-US" sz="2000" b="1" dirty="0"/>
              <a:t>).</a:t>
            </a:r>
            <a:endParaRPr lang="en-US" sz="2000" b="1" noProof="0" dirty="0"/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08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76342" y="4310006"/>
            <a:ext cx="32740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‘Oku </a:t>
            </a:r>
            <a:r>
              <a:rPr lang="en-US" sz="2000" b="1" dirty="0" err="1"/>
              <a:t>fakamanatu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‘e he </a:t>
            </a:r>
            <a:r>
              <a:rPr lang="en-US" sz="2000" b="1" dirty="0" err="1"/>
              <a:t>Sāpate</a:t>
            </a:r>
            <a:r>
              <a:rPr lang="en-US" sz="2000" b="1" dirty="0"/>
              <a:t>, ko e ‘</a:t>
            </a:r>
            <a:r>
              <a:rPr lang="en-US" sz="2000" b="1" dirty="0" err="1"/>
              <a:t>Otua</a:t>
            </a:r>
            <a:r>
              <a:rPr lang="en-US" sz="2000" b="1" dirty="0"/>
              <a:t> ko </a:t>
            </a:r>
            <a:r>
              <a:rPr lang="en-US" sz="2000" b="1" dirty="0" err="1"/>
              <a:t>hotau</a:t>
            </a:r>
            <a:r>
              <a:rPr lang="en-US" sz="2000" b="1" dirty="0"/>
              <a:t> </a:t>
            </a:r>
            <a:r>
              <a:rPr lang="en-US" sz="2000" b="1" dirty="0" err="1"/>
              <a:t>Fakatupu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Huhu’i</a:t>
            </a:r>
            <a:r>
              <a:rPr lang="en-US" sz="2000" b="1" dirty="0"/>
              <a:t> (Teut. 5:15), pea ‘</a:t>
            </a:r>
            <a:r>
              <a:rPr lang="en-US" sz="2000" b="1" dirty="0" err="1"/>
              <a:t>oku</a:t>
            </a:r>
            <a:r>
              <a:rPr lang="en-US" sz="2000" b="1" dirty="0"/>
              <a:t> ne ‘</a:t>
            </a:r>
            <a:r>
              <a:rPr lang="en-US" sz="2000" b="1" dirty="0" err="1"/>
              <a:t>ave</a:t>
            </a:r>
            <a:r>
              <a:rPr lang="en-US" sz="2000" b="1" dirty="0"/>
              <a:t> </a:t>
            </a:r>
            <a:r>
              <a:rPr lang="en-US" sz="2000" b="1" dirty="0" err="1"/>
              <a:t>kitautolu</a:t>
            </a:r>
            <a:r>
              <a:rPr lang="en-US" sz="2000" b="1" dirty="0"/>
              <a:t> ki he </a:t>
            </a:r>
            <a:r>
              <a:rPr lang="en-US" sz="2000" b="1" dirty="0" err="1"/>
              <a:t>taimi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he </a:t>
            </a:r>
            <a:r>
              <a:rPr lang="en-US" sz="2000" b="1" dirty="0" err="1"/>
              <a:t>kaha’u</a:t>
            </a:r>
            <a:r>
              <a:rPr lang="en-US" sz="2000" b="1" dirty="0"/>
              <a:t> ‘a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tau lava ai ‘o </a:t>
            </a:r>
            <a:r>
              <a:rPr lang="en-US" sz="2000" b="1" dirty="0" err="1"/>
              <a:t>fiefia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feohi</a:t>
            </a:r>
            <a:r>
              <a:rPr lang="en-US" sz="2000" b="1" dirty="0"/>
              <a:t> ‘o </a:t>
            </a:r>
            <a:r>
              <a:rPr lang="en-US" sz="2000" b="1" dirty="0" err="1"/>
              <a:t>ta’engata</a:t>
            </a:r>
            <a:r>
              <a:rPr lang="en-US" sz="2000" b="1" dirty="0"/>
              <a:t> (Isaia. 66:22-23).</a:t>
            </a:r>
            <a:endParaRPr lang="en-US" sz="2000" b="1" noProof="0" dirty="0"/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2792889"/>
            <a:ext cx="74316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Na’e</a:t>
            </a:r>
            <a:r>
              <a:rPr lang="en-US" sz="2000" b="1" dirty="0"/>
              <a:t> </a:t>
            </a:r>
            <a:r>
              <a:rPr lang="en-US" sz="2000" b="1" dirty="0" err="1"/>
              <a:t>vahe’i</a:t>
            </a:r>
            <a:r>
              <a:rPr lang="en-US" sz="2000" b="1" dirty="0"/>
              <a:t> ‘e he ‘</a:t>
            </a:r>
            <a:r>
              <a:rPr lang="en-US" sz="2000" b="1" dirty="0" err="1"/>
              <a:t>Otua</a:t>
            </a:r>
            <a:r>
              <a:rPr lang="en-US" sz="2000" b="1" dirty="0"/>
              <a:t> ‘a e </a:t>
            </a:r>
            <a:r>
              <a:rPr lang="en-US" sz="2000" b="1" dirty="0" err="1"/>
              <a:t>Sāpate</a:t>
            </a:r>
            <a:r>
              <a:rPr lang="en-US" sz="2000" b="1" dirty="0"/>
              <a:t> ko ha </a:t>
            </a:r>
            <a:r>
              <a:rPr lang="en-US" sz="2000" b="1" dirty="0" err="1"/>
              <a:t>taimi</a:t>
            </a:r>
            <a:r>
              <a:rPr lang="en-US" sz="2000" b="1" dirty="0"/>
              <a:t> </a:t>
            </a:r>
            <a:r>
              <a:rPr lang="en-US" sz="2000" b="1" dirty="0" err="1"/>
              <a:t>makehe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tau </a:t>
            </a:r>
            <a:r>
              <a:rPr lang="en-US" sz="2000" b="1" dirty="0" err="1"/>
              <a:t>fiefia</a:t>
            </a:r>
            <a:r>
              <a:rPr lang="en-US" sz="2000" b="1" dirty="0"/>
              <a:t> ai ‘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he’ene</a:t>
            </a:r>
            <a:r>
              <a:rPr lang="en-US" sz="2000" b="1" dirty="0"/>
              <a:t> </a:t>
            </a:r>
            <a:r>
              <a:rPr lang="en-US" sz="2000" b="1" dirty="0" err="1"/>
              <a:t>feohi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he </a:t>
            </a:r>
            <a:r>
              <a:rPr lang="en-US" sz="2000" b="1" dirty="0" err="1"/>
              <a:t>Fakatupu</a:t>
            </a:r>
            <a:r>
              <a:rPr lang="en-US" sz="2000" b="1" dirty="0"/>
              <a:t> </a:t>
            </a:r>
            <a:r>
              <a:rPr lang="en-US" sz="2000" b="1" dirty="0" err="1"/>
              <a:t>tonu</a:t>
            </a:r>
            <a:r>
              <a:rPr lang="en-US" sz="2000" b="1" dirty="0"/>
              <a:t> (Sen. 2:1-3; ‘Eki. 20:11), pea </a:t>
            </a:r>
            <a:r>
              <a:rPr lang="en-US" sz="2000" b="1" dirty="0" err="1"/>
              <a:t>na’a</a:t>
            </a:r>
            <a:r>
              <a:rPr lang="en-US" sz="2000" b="1" dirty="0"/>
              <a:t> ne </a:t>
            </a:r>
            <a:r>
              <a:rPr lang="en-US" sz="2000" b="1" dirty="0" err="1"/>
              <a:t>fakamanatu</a:t>
            </a:r>
            <a:r>
              <a:rPr lang="en-US" sz="2000" b="1" dirty="0"/>
              <a:t> ‘a e </a:t>
            </a:r>
            <a:r>
              <a:rPr lang="en-US" sz="2000" b="1" dirty="0" err="1"/>
              <a:t>me’a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ki ‘Isileli ‘</a:t>
            </a:r>
            <a:r>
              <a:rPr lang="en-US" sz="2000" b="1" dirty="0" err="1"/>
              <a:t>i</a:t>
            </a:r>
            <a:r>
              <a:rPr lang="en-US" sz="2000" b="1" dirty="0"/>
              <a:t> ha </a:t>
            </a:r>
            <a:r>
              <a:rPr lang="en-US" sz="2000" b="1" dirty="0" err="1"/>
              <a:t>taimi</a:t>
            </a:r>
            <a:r>
              <a:rPr lang="en-US" sz="2000" b="1" dirty="0"/>
              <a:t> nounou </a:t>
            </a:r>
            <a:r>
              <a:rPr lang="en-US" sz="2000" b="1" dirty="0" err="1"/>
              <a:t>kimu’a</a:t>
            </a:r>
            <a:r>
              <a:rPr lang="en-US" sz="2000" b="1" dirty="0"/>
              <a:t> pea </a:t>
            </a:r>
            <a:r>
              <a:rPr lang="en-US" sz="2000" b="1" dirty="0" err="1"/>
              <a:t>toki</a:t>
            </a:r>
            <a:r>
              <a:rPr lang="en-US" sz="2000" b="1" dirty="0"/>
              <a:t> </a:t>
            </a:r>
            <a:r>
              <a:rPr lang="en-US" sz="2000" b="1" dirty="0" err="1"/>
              <a:t>talaki</a:t>
            </a:r>
            <a:r>
              <a:rPr lang="en-US" sz="2000" b="1" dirty="0"/>
              <a:t> ‘a e Fekau ‘e </a:t>
            </a:r>
            <a:r>
              <a:rPr lang="en-US" sz="2000" b="1" dirty="0" err="1"/>
              <a:t>Hongofulu</a:t>
            </a:r>
            <a:r>
              <a:rPr lang="en-US" sz="2000" b="1" dirty="0"/>
              <a:t> (‘Eki. 16:22-29).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400" b="1" dirty="0">
                <a:ln/>
                <a:solidFill>
                  <a:schemeClr val="accent4"/>
                </a:solidFill>
              </a:rPr>
              <a:t>KO E FOAKI LOTO TA'ETOTONGI .</a:t>
            </a:r>
            <a:endParaRPr lang="en-US" sz="44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0" y="466562"/>
            <a:ext cx="93395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 he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ʻokú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maʻú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toʻo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feilaulau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maʻa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Ko e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tokotaha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loto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fiemālié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ʻomi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kia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feilaulau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koula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siliva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palasa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 ...] Ko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kinautolu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taukei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ʻiate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kimoutolú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haʻu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ngaohi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fekau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Sihová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ʻEkesōtosi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35:5,10 )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702590" y="1456521"/>
            <a:ext cx="663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ai ha </a:t>
            </a:r>
            <a:r>
              <a:rPr lang="en-US" b="1" dirty="0" err="1"/>
              <a:t>founga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ua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tokoni</a:t>
            </a:r>
            <a:r>
              <a:rPr lang="en-US" b="1" dirty="0"/>
              <a:t> ai ki he </a:t>
            </a:r>
            <a:r>
              <a:rPr lang="en-US" b="1" dirty="0" err="1"/>
              <a:t>ngāue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</a:t>
            </a:r>
            <a:r>
              <a:rPr lang="en-US" b="1" dirty="0" err="1"/>
              <a:t>Falefehikitaki</a:t>
            </a:r>
            <a:r>
              <a:rPr lang="en-US" b="1" dirty="0"/>
              <a:t>: ko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foaki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nāunaú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fakahoko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</a:t>
            </a:r>
            <a:r>
              <a:rPr lang="en-US" b="1" dirty="0" err="1"/>
              <a:t>ngāué</a:t>
            </a:r>
            <a:r>
              <a:rPr lang="en-US" b="1" dirty="0"/>
              <a:t>.</a:t>
            </a:r>
            <a:endParaRPr lang="en-US" b="1" noProof="0" dirty="0"/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563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699449" y="5332106"/>
            <a:ext cx="67931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Ke </a:t>
            </a:r>
            <a:r>
              <a:rPr lang="en-US" b="1" dirty="0" err="1"/>
              <a:t>fakahoko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ngaue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, </a:t>
            </a: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fakakoloaʻi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he </a:t>
            </a:r>
            <a:r>
              <a:rPr lang="en-US" b="1" dirty="0" err="1"/>
              <a:t>Laumalie</a:t>
            </a:r>
            <a:r>
              <a:rPr lang="en-US" b="1" dirty="0"/>
              <a:t> </a:t>
            </a:r>
            <a:r>
              <a:rPr lang="en-US" b="1" dirty="0" err="1"/>
              <a:t>Maʻoniʻoni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kau </a:t>
            </a:r>
            <a:r>
              <a:rPr lang="en-US" b="1" dirty="0" err="1"/>
              <a:t>ngaue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pe </a:t>
            </a:r>
            <a:r>
              <a:rPr lang="en-US" b="1" dirty="0" err="1"/>
              <a:t>naʻe</a:t>
            </a:r>
            <a:r>
              <a:rPr lang="en-US" b="1" dirty="0"/>
              <a:t> kau ki ai </a:t>
            </a:r>
            <a:r>
              <a:rPr lang="en-US" b="1" dirty="0" err="1"/>
              <a:t>ʻaki</a:t>
            </a:r>
            <a:r>
              <a:rPr lang="en-US" b="1" dirty="0"/>
              <a:t> ha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meʻafoaki</a:t>
            </a:r>
            <a:r>
              <a:rPr lang="en-US" b="1" dirty="0"/>
              <a:t> (</a:t>
            </a:r>
            <a:r>
              <a:rPr lang="en-US" b="1" dirty="0" err="1"/>
              <a:t>ʻEkesotoso</a:t>
            </a:r>
            <a:r>
              <a:rPr lang="en-US" b="1" dirty="0"/>
              <a:t> 35:30–36:2). Ko e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tatau</a:t>
            </a:r>
            <a:r>
              <a:rPr lang="en-US" b="1" dirty="0"/>
              <a:t> pe,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hokohoko</a:t>
            </a:r>
            <a:r>
              <a:rPr lang="en-US" b="1" dirty="0"/>
              <a:t> </a:t>
            </a:r>
            <a:r>
              <a:rPr lang="en-US" b="1" dirty="0" err="1"/>
              <a:t>atu</a:t>
            </a:r>
            <a:r>
              <a:rPr lang="en-US" b="1" dirty="0"/>
              <a:t> </a:t>
            </a:r>
            <a:r>
              <a:rPr lang="en-US" b="1" dirty="0" err="1"/>
              <a:t>ʻEne</a:t>
            </a:r>
            <a:r>
              <a:rPr lang="en-US" b="1" dirty="0"/>
              <a:t> </a:t>
            </a:r>
            <a:r>
              <a:rPr lang="en-US" b="1" dirty="0" err="1"/>
              <a:t>foaki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meʻafoaki</a:t>
            </a:r>
            <a:r>
              <a:rPr lang="en-US" b="1" dirty="0"/>
              <a:t> </a:t>
            </a:r>
            <a:r>
              <a:rPr lang="en-US" b="1" dirty="0" err="1"/>
              <a:t>ʻoku</a:t>
            </a:r>
            <a:r>
              <a:rPr lang="en-US" b="1" dirty="0"/>
              <a:t> fie </a:t>
            </a:r>
            <a:r>
              <a:rPr lang="en-US" b="1" dirty="0" err="1"/>
              <a:t>maʻu</a:t>
            </a:r>
            <a:r>
              <a:rPr lang="en-US" b="1" dirty="0"/>
              <a:t> </a:t>
            </a:r>
            <a:r>
              <a:rPr lang="en-US" b="1" dirty="0" err="1"/>
              <a:t>kiate</a:t>
            </a:r>
            <a:r>
              <a:rPr lang="en-US" b="1" dirty="0"/>
              <a:t> </a:t>
            </a:r>
            <a:r>
              <a:rPr lang="en-US" b="1" dirty="0" err="1"/>
              <a:t>kinautolu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pe </a:t>
            </a:r>
            <a:r>
              <a:rPr lang="en-US" b="1" dirty="0" err="1"/>
              <a:t>ʻoku</a:t>
            </a:r>
            <a:r>
              <a:rPr lang="en-US" b="1" dirty="0"/>
              <a:t> kau </a:t>
            </a:r>
            <a:r>
              <a:rPr lang="en-US" b="1" dirty="0" err="1"/>
              <a:t>fakataha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ngaue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ʻOtua</a:t>
            </a:r>
            <a:r>
              <a:rPr lang="en-U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702590" y="4515326"/>
            <a:ext cx="70266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loto</a:t>
            </a:r>
            <a:r>
              <a:rPr lang="en-US" b="1" dirty="0"/>
              <a:t> </a:t>
            </a:r>
            <a:r>
              <a:rPr lang="en-US" b="1" dirty="0" err="1"/>
              <a:t>fiemalie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tokotaha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pe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tokoni</a:t>
            </a:r>
            <a:r>
              <a:rPr lang="en-US" b="1" dirty="0"/>
              <a:t> ko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kole</a:t>
            </a:r>
            <a:r>
              <a:rPr lang="en-US" b="1" dirty="0"/>
              <a:t> ai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Pesalieli</a:t>
            </a:r>
            <a:r>
              <a:rPr lang="en-US" b="1" dirty="0"/>
              <a:t>, </a:t>
            </a:r>
            <a:r>
              <a:rPr lang="en-US" b="1" dirty="0" err="1"/>
              <a:t>ʻAholiapi</a:t>
            </a:r>
            <a:r>
              <a:rPr lang="en-US" b="1" dirty="0"/>
              <a:t>, </a:t>
            </a:r>
            <a:r>
              <a:rPr lang="en-US" b="1" dirty="0" err="1"/>
              <a:t>mo</a:t>
            </a:r>
            <a:r>
              <a:rPr lang="en-US" b="1" dirty="0"/>
              <a:t> e kau </a:t>
            </a:r>
            <a:r>
              <a:rPr lang="en-US" b="1" dirty="0" err="1"/>
              <a:t>ngaue</a:t>
            </a:r>
            <a:r>
              <a:rPr lang="en-US" b="1" dirty="0"/>
              <a:t> </a:t>
            </a:r>
            <a:r>
              <a:rPr lang="en-US" b="1" dirty="0" err="1"/>
              <a:t>kehe</a:t>
            </a:r>
            <a:r>
              <a:rPr lang="en-US" b="1" dirty="0"/>
              <a:t> kia Mosese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taʻofi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kakai</a:t>
            </a:r>
            <a:r>
              <a:rPr lang="en-US" b="1" dirty="0"/>
              <a:t> </a:t>
            </a:r>
            <a:r>
              <a:rPr lang="en-US" b="1" dirty="0" err="1"/>
              <a:t>mei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ʻomi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feilaulau</a:t>
            </a:r>
            <a:r>
              <a:rPr lang="en-US" b="1" dirty="0"/>
              <a:t> (</a:t>
            </a:r>
            <a:r>
              <a:rPr lang="en-US" b="1" dirty="0" err="1"/>
              <a:t>ʻEkisotosi</a:t>
            </a:r>
            <a:r>
              <a:rPr lang="en-US" b="1" dirty="0"/>
              <a:t> 36:3-7).</a:t>
            </a:r>
            <a:endParaRPr lang="en-US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702589" y="3792053"/>
            <a:ext cx="69323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ʻIkai</a:t>
            </a:r>
            <a:r>
              <a:rPr lang="en-US" b="1" dirty="0"/>
              <a:t> </a:t>
            </a:r>
            <a:r>
              <a:rPr lang="en-US" b="1" dirty="0" err="1"/>
              <a:t>ngata</a:t>
            </a:r>
            <a:r>
              <a:rPr lang="en-US" b="1" dirty="0"/>
              <a:t> ai, </a:t>
            </a:r>
            <a:r>
              <a:rPr lang="en-US" b="1" dirty="0" err="1"/>
              <a:t>naʻe</a:t>
            </a:r>
            <a:r>
              <a:rPr lang="en-US" b="1" dirty="0"/>
              <a:t> fie </a:t>
            </a:r>
            <a:r>
              <a:rPr lang="en-US" b="1" dirty="0" err="1"/>
              <a:t>maʻu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ngaue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kau filo, kau </a:t>
            </a:r>
            <a:r>
              <a:rPr lang="en-US" b="1" dirty="0" err="1"/>
              <a:t>tuitui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e kau </a:t>
            </a:r>
            <a:r>
              <a:rPr lang="en-US" b="1" dirty="0" err="1"/>
              <a:t>tuitui</a:t>
            </a:r>
            <a:r>
              <a:rPr lang="en-US" b="1" dirty="0"/>
              <a:t>, kau </a:t>
            </a:r>
            <a:r>
              <a:rPr lang="en-US" b="1" dirty="0" err="1"/>
              <a:t>tufunga</a:t>
            </a:r>
            <a:r>
              <a:rPr lang="en-US" b="1" dirty="0"/>
              <a:t>, kau ta </a:t>
            </a:r>
            <a:r>
              <a:rPr lang="en-US" b="1" dirty="0" err="1"/>
              <a:t>tongitongi</a:t>
            </a:r>
            <a:r>
              <a:rPr lang="en-US" b="1" dirty="0"/>
              <a:t> </a:t>
            </a:r>
            <a:r>
              <a:rPr lang="en-US" b="1" dirty="0" err="1"/>
              <a:t>siueli</a:t>
            </a:r>
            <a:r>
              <a:rPr lang="en-US" b="1" dirty="0"/>
              <a:t>, </a:t>
            </a:r>
            <a:r>
              <a:rPr lang="en-US" b="1" dirty="0" err="1"/>
              <a:t>mo</a:t>
            </a:r>
            <a:r>
              <a:rPr lang="en-US" b="1" dirty="0"/>
              <a:t> e ala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pehee</a:t>
            </a:r>
            <a:r>
              <a:rPr lang="en-US" b="1" dirty="0"/>
              <a:t>.</a:t>
            </a:r>
            <a:endParaRPr lang="en-US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702590" y="3070629"/>
            <a:ext cx="6786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Na‘e</a:t>
            </a:r>
            <a:r>
              <a:rPr lang="en-US" b="1" dirty="0"/>
              <a:t> </a:t>
            </a:r>
            <a:r>
              <a:rPr lang="en-US" b="1" dirty="0" err="1"/>
              <a:t>ha‘u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‘</a:t>
            </a:r>
            <a:r>
              <a:rPr lang="en-US" b="1" dirty="0" err="1"/>
              <a:t>eni</a:t>
            </a:r>
            <a:r>
              <a:rPr lang="en-US" b="1" dirty="0"/>
              <a:t> </a:t>
            </a:r>
            <a:r>
              <a:rPr lang="en-US" b="1" dirty="0" err="1"/>
              <a:t>mei</a:t>
            </a:r>
            <a:r>
              <a:rPr lang="en-US" b="1" dirty="0"/>
              <a:t> </a:t>
            </a:r>
            <a:r>
              <a:rPr lang="en-US" b="1" dirty="0" err="1"/>
              <a:t>fē</a:t>
            </a:r>
            <a:r>
              <a:rPr lang="en-US" b="1" dirty="0"/>
              <a:t>? Ko e </a:t>
            </a:r>
            <a:r>
              <a:rPr lang="en-US" b="1" dirty="0" err="1"/>
              <a:t>konga</a:t>
            </a:r>
            <a:r>
              <a:rPr lang="en-US" b="1" dirty="0"/>
              <a:t> </a:t>
            </a:r>
            <a:r>
              <a:rPr lang="en-US" b="1" dirty="0" err="1"/>
              <a:t>lahi</a:t>
            </a:r>
            <a:r>
              <a:rPr lang="en-US" b="1" dirty="0"/>
              <a:t> </a:t>
            </a:r>
            <a:r>
              <a:rPr lang="en-US" b="1" dirty="0" err="1"/>
              <a:t>na’e</a:t>
            </a:r>
            <a:r>
              <a:rPr lang="en-US" b="1" dirty="0"/>
              <a:t> </a:t>
            </a:r>
            <a:r>
              <a:rPr lang="en-US" b="1" dirty="0" err="1"/>
              <a:t>ma’u</a:t>
            </a:r>
            <a:r>
              <a:rPr lang="en-US" b="1" dirty="0"/>
              <a:t> </a:t>
            </a:r>
            <a:r>
              <a:rPr lang="en-US" b="1" dirty="0" err="1"/>
              <a:t>mei</a:t>
            </a:r>
            <a:r>
              <a:rPr lang="en-US" b="1" dirty="0"/>
              <a:t> he </a:t>
            </a:r>
            <a:r>
              <a:rPr lang="en-US" b="1" dirty="0" err="1"/>
              <a:t>me’a</a:t>
            </a:r>
            <a:r>
              <a:rPr lang="en-US" b="1" dirty="0"/>
              <a:t> </a:t>
            </a:r>
            <a:r>
              <a:rPr lang="en-US" b="1" dirty="0" err="1"/>
              <a:t>na’e</a:t>
            </a:r>
            <a:r>
              <a:rPr lang="en-US" b="1" dirty="0"/>
              <a:t> </a:t>
            </a:r>
            <a:r>
              <a:rPr lang="en-US" b="1" dirty="0" err="1"/>
              <a:t>to’o</a:t>
            </a:r>
            <a:r>
              <a:rPr lang="en-US" b="1" dirty="0"/>
              <a:t> ‘e ‘Isileli </a:t>
            </a:r>
            <a:r>
              <a:rPr lang="en-US" b="1" dirty="0" err="1"/>
              <a:t>mei</a:t>
            </a:r>
            <a:r>
              <a:rPr lang="en-US" b="1" dirty="0"/>
              <a:t> he </a:t>
            </a:r>
            <a:r>
              <a:rPr lang="en-US" b="1" dirty="0" err="1"/>
              <a:t>kakai</a:t>
            </a:r>
            <a:r>
              <a:rPr lang="en-US" b="1" dirty="0"/>
              <a:t> ‘</a:t>
            </a:r>
            <a:r>
              <a:rPr lang="en-US" b="1" dirty="0" err="1"/>
              <a:t>Isipite</a:t>
            </a:r>
            <a:r>
              <a:rPr lang="en-US" b="1" dirty="0"/>
              <a:t> ‘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he’enau</a:t>
            </a:r>
            <a:r>
              <a:rPr lang="en-US" b="1" dirty="0"/>
              <a:t> </a:t>
            </a:r>
            <a:r>
              <a:rPr lang="en-US" b="1" dirty="0" err="1"/>
              <a:t>mavahe</a:t>
            </a:r>
            <a:r>
              <a:rPr lang="en-US" b="1" dirty="0"/>
              <a:t> (Ek. 11:2).</a:t>
            </a:r>
            <a:endParaRPr lang="en-US" b="1" noProof="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99449" y="2252000"/>
            <a:ext cx="66432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Na’e</a:t>
            </a:r>
            <a:r>
              <a:rPr lang="en-US" b="1" dirty="0"/>
              <a:t> </a:t>
            </a:r>
            <a:r>
              <a:rPr lang="en-US" b="1" dirty="0" err="1"/>
              <a:t>laka</a:t>
            </a:r>
            <a:r>
              <a:rPr lang="en-US" b="1" dirty="0"/>
              <a:t> hake ‘</a:t>
            </a:r>
            <a:r>
              <a:rPr lang="en-US" b="1" dirty="0" err="1"/>
              <a:t>i</a:t>
            </a:r>
            <a:r>
              <a:rPr lang="en-US" b="1" dirty="0"/>
              <a:t> he </a:t>
            </a:r>
            <a:r>
              <a:rPr lang="en-US" b="1" dirty="0" err="1"/>
              <a:t>toni</a:t>
            </a:r>
            <a:r>
              <a:rPr lang="en-US" b="1" dirty="0"/>
              <a:t> ‘e taha ‘a e </a:t>
            </a:r>
            <a:r>
              <a:rPr lang="en-US" b="1" dirty="0" err="1"/>
              <a:t>koula</a:t>
            </a:r>
            <a:r>
              <a:rPr lang="en-US" b="1" dirty="0"/>
              <a:t>, </a:t>
            </a:r>
            <a:r>
              <a:rPr lang="en-US" b="1" dirty="0" err="1"/>
              <a:t>toni</a:t>
            </a:r>
            <a:r>
              <a:rPr lang="en-US" b="1" dirty="0"/>
              <a:t> ‘e 3.75 </a:t>
            </a:r>
            <a:r>
              <a:rPr lang="en-US" b="1" dirty="0" err="1"/>
              <a:t>nai</a:t>
            </a:r>
            <a:r>
              <a:rPr lang="en-US" b="1" dirty="0"/>
              <a:t> ‘o e </a:t>
            </a:r>
            <a:r>
              <a:rPr lang="en-US" b="1" dirty="0" err="1"/>
              <a:t>siliva</a:t>
            </a:r>
            <a:r>
              <a:rPr lang="en-US" b="1" dirty="0"/>
              <a:t>,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toni</a:t>
            </a:r>
            <a:r>
              <a:rPr lang="en-US" b="1" dirty="0"/>
              <a:t> ‘e 2.5 </a:t>
            </a:r>
            <a:r>
              <a:rPr lang="en-US" b="1" dirty="0" err="1"/>
              <a:t>nai</a:t>
            </a:r>
            <a:r>
              <a:rPr lang="en-US" b="1" dirty="0"/>
              <a:t> ‘o e </a:t>
            </a:r>
            <a:r>
              <a:rPr lang="en-US" b="1" dirty="0" err="1"/>
              <a:t>palasa</a:t>
            </a:r>
            <a:r>
              <a:rPr lang="en-US" b="1" dirty="0"/>
              <a:t> </a:t>
            </a:r>
            <a:r>
              <a:rPr lang="en-US" b="1" dirty="0" err="1"/>
              <a:t>na’e</a:t>
            </a:r>
            <a:r>
              <a:rPr lang="en-US" b="1" dirty="0"/>
              <a:t> </a:t>
            </a:r>
            <a:r>
              <a:rPr lang="en-US" b="1" dirty="0" err="1"/>
              <a:t>ngaue’aki</a:t>
            </a:r>
            <a:r>
              <a:rPr lang="en-US" b="1" dirty="0"/>
              <a:t>, pea </a:t>
            </a:r>
            <a:r>
              <a:rPr lang="en-US" b="1" dirty="0" err="1"/>
              <a:t>pehe</a:t>
            </a:r>
            <a:r>
              <a:rPr lang="en-US" b="1" dirty="0"/>
              <a:t> ki he ‘</a:t>
            </a:r>
            <a:r>
              <a:rPr lang="en-US" b="1" dirty="0" err="1"/>
              <a:t>akau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tupenu</a:t>
            </a:r>
            <a:r>
              <a:rPr lang="en-US" b="1" dirty="0"/>
              <a:t> </a:t>
            </a:r>
            <a:r>
              <a:rPr lang="en-US" b="1" dirty="0" err="1"/>
              <a:t>kehekehe</a:t>
            </a:r>
            <a:r>
              <a:rPr lang="en-US" b="1" dirty="0"/>
              <a:t> (Ek. 38:21-31).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3527243" y="155909"/>
            <a:ext cx="673893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"Kuo </a:t>
            </a:r>
            <a:r>
              <a:rPr lang="en-US" sz="2800" b="1" dirty="0" err="1">
                <a:latin typeface="Constantia" panose="02030602050306030303" pitchFamily="18" charset="0"/>
              </a:rPr>
              <a:t>tuku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ʻe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ʻOtuá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houʻeiki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tangata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fafine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maʻu</a:t>
            </a:r>
            <a:r>
              <a:rPr lang="en-US" sz="2800" b="1" dirty="0">
                <a:latin typeface="Constantia" panose="02030602050306030303" pitchFamily="18" charset="0"/>
              </a:rPr>
              <a:t> ha </a:t>
            </a:r>
            <a:r>
              <a:rPr lang="en-US" sz="2800" b="1" dirty="0" err="1">
                <a:latin typeface="Constantia" panose="02030602050306030303" pitchFamily="18" charset="0"/>
              </a:rPr>
              <a:t>ngaahi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meʻaʻofa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mahuʻinga</a:t>
            </a:r>
            <a:r>
              <a:rPr lang="en-US" sz="2800" b="1" dirty="0">
                <a:latin typeface="Constantia" panose="02030602050306030303" pitchFamily="18" charset="0"/>
              </a:rPr>
              <a:t>. Kuo Ne </a:t>
            </a:r>
            <a:r>
              <a:rPr lang="en-US" sz="2800" b="1" dirty="0" err="1">
                <a:latin typeface="Constantia" panose="02030602050306030303" pitchFamily="18" charset="0"/>
              </a:rPr>
              <a:t>foaki</a:t>
            </a:r>
            <a:r>
              <a:rPr lang="en-US" sz="2800" b="1" dirty="0">
                <a:latin typeface="Constantia" panose="02030602050306030303" pitchFamily="18" charset="0"/>
              </a:rPr>
              <a:t> ha </a:t>
            </a:r>
            <a:r>
              <a:rPr lang="en-US" sz="2800" b="1" dirty="0" err="1">
                <a:latin typeface="Constantia" panose="02030602050306030303" pitchFamily="18" charset="0"/>
              </a:rPr>
              <a:t>ngaahi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meʻafoaki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kehekehe</a:t>
            </a:r>
            <a:r>
              <a:rPr lang="en-US" sz="2800" b="1" dirty="0">
                <a:latin typeface="Constantia" panose="02030602050306030303" pitchFamily="18" charset="0"/>
              </a:rPr>
              <a:t> ki he </a:t>
            </a:r>
            <a:r>
              <a:rPr lang="en-US" sz="2800" b="1" dirty="0" err="1">
                <a:latin typeface="Constantia" panose="02030602050306030303" pitchFamily="18" charset="0"/>
              </a:rPr>
              <a:t>niʻihi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kehekehe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ʻOku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ʻikai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maʻu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ʻe</a:t>
            </a:r>
            <a:r>
              <a:rPr lang="en-US" sz="2800" b="1" dirty="0">
                <a:latin typeface="Constantia" panose="02030602050306030303" pitchFamily="18" charset="0"/>
              </a:rPr>
              <a:t> he taha </a:t>
            </a:r>
            <a:r>
              <a:rPr lang="en-US" sz="2800" b="1" dirty="0" err="1">
                <a:latin typeface="Constantia" panose="02030602050306030303" pitchFamily="18" charset="0"/>
              </a:rPr>
              <a:t>kotoa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malohi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tatau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ʻulungaanga</a:t>
            </a:r>
            <a:r>
              <a:rPr lang="en-US" sz="2800" b="1" dirty="0">
                <a:latin typeface="Constantia" panose="02030602050306030303" pitchFamily="18" charset="0"/>
              </a:rPr>
              <a:t> pe </a:t>
            </a:r>
            <a:r>
              <a:rPr lang="en-US" sz="2800" b="1" dirty="0" err="1">
                <a:latin typeface="Constantia" panose="02030602050306030303" pitchFamily="18" charset="0"/>
              </a:rPr>
              <a:t>loloto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tatau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ʻilo</a:t>
            </a:r>
            <a:r>
              <a:rPr lang="en-US" sz="2800" b="1" dirty="0">
                <a:latin typeface="Constantia" panose="02030602050306030303" pitchFamily="18" charset="0"/>
              </a:rPr>
              <a:t>. Ka </a:t>
            </a:r>
            <a:r>
              <a:rPr lang="en-US" sz="2800" b="1" dirty="0" err="1">
                <a:latin typeface="Constantia" panose="02030602050306030303" pitchFamily="18" charset="0"/>
              </a:rPr>
              <a:t>kuo</a:t>
            </a:r>
            <a:r>
              <a:rPr lang="en-US" sz="2800" b="1" dirty="0">
                <a:latin typeface="Constantia" panose="02030602050306030303" pitchFamily="18" charset="0"/>
              </a:rPr>
              <a:t> pau </a:t>
            </a:r>
            <a:r>
              <a:rPr lang="en-US" sz="2800" b="1" dirty="0" err="1">
                <a:latin typeface="Constantia" panose="02030602050306030303" pitchFamily="18" charset="0"/>
              </a:rPr>
              <a:t>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fakaʻaongaʻi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ʻe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tokotaha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kotoa</a:t>
            </a:r>
            <a:r>
              <a:rPr lang="en-US" sz="2800" b="1" dirty="0">
                <a:latin typeface="Constantia" panose="02030602050306030303" pitchFamily="18" charset="0"/>
              </a:rPr>
              <a:t> pe </a:t>
            </a:r>
            <a:r>
              <a:rPr lang="en-US" sz="2800" b="1" dirty="0" err="1">
                <a:latin typeface="Constantia" panose="02030602050306030303" pitchFamily="18" charset="0"/>
              </a:rPr>
              <a:t>ʻene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ngaahi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meʻafoaki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ngaue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ʻEiki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neongo</a:t>
            </a:r>
            <a:r>
              <a:rPr lang="en-US" sz="2800" b="1" dirty="0">
                <a:latin typeface="Constantia" panose="02030602050306030303" pitchFamily="18" charset="0"/>
              </a:rPr>
              <a:t> pe ko e ha </a:t>
            </a:r>
            <a:r>
              <a:rPr lang="en-US" sz="2800" b="1" dirty="0" err="1">
                <a:latin typeface="Constantia" panose="02030602050306030303" pitchFamily="18" charset="0"/>
              </a:rPr>
              <a:t>hono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siʻisiʻi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meʻafoaki</a:t>
            </a:r>
            <a:r>
              <a:rPr lang="en-US" sz="2800" b="1" dirty="0">
                <a:latin typeface="Constantia" panose="02030602050306030303" pitchFamily="18" charset="0"/>
              </a:rPr>
              <a:t> ko </a:t>
            </a:r>
            <a:r>
              <a:rPr lang="en-US" sz="2800" b="1" dirty="0" err="1">
                <a:latin typeface="Constantia" panose="02030602050306030303" pitchFamily="18" charset="0"/>
              </a:rPr>
              <a:t>ʻeni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ʻOku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fakapotopoto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fefakatauʻaki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tauhi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faivelenga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ʻi</a:t>
            </a:r>
            <a:r>
              <a:rPr lang="en-US" sz="2800" b="1" dirty="0">
                <a:latin typeface="Constantia" panose="02030602050306030303" pitchFamily="18" charset="0"/>
              </a:rPr>
              <a:t> he </a:t>
            </a:r>
            <a:r>
              <a:rPr lang="en-US" sz="2800" b="1" dirty="0" err="1">
                <a:latin typeface="Constantia" panose="02030602050306030303" pitchFamily="18" charset="0"/>
              </a:rPr>
              <a:t>ngaahi</a:t>
            </a:r>
            <a:r>
              <a:rPr lang="en-US" sz="2800" b="1" dirty="0">
                <a:latin typeface="Constantia" panose="02030602050306030303" pitchFamily="18" charset="0"/>
              </a:rPr>
              <a:t> koloa </a:t>
            </a:r>
            <a:r>
              <a:rPr lang="en-US" sz="2800" b="1" dirty="0" err="1">
                <a:latin typeface="Constantia" panose="02030602050306030303" pitchFamily="18" charset="0"/>
              </a:rPr>
              <a:t>kuo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fakafalala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kiate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ia.</a:t>
            </a:r>
            <a:r>
              <a:rPr lang="en-US" sz="2800" b="1" dirty="0">
                <a:latin typeface="Constantia" panose="02030602050306030303" pitchFamily="18" charset="0"/>
              </a:rPr>
              <a:t>"</a:t>
            </a:r>
            <a:endParaRPr lang="en-US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66501" y="648152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</a:t>
            </a:r>
            <a:r>
              <a:rPr lang="fi-FI" sz="1600" b="1" dirty="0"/>
              <a:t>Ko e Sio ki ʻOlunga , Tisema 31 .</a:t>
            </a:r>
            <a:r>
              <a:rPr lang="en-US" sz="1600" b="1" noProof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KO E FALE FEHIKITAKI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-106894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E LANGA</a:t>
            </a:r>
            <a:endParaRPr lang="en-US" sz="4400" b="1" spc="6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032132" y="476596"/>
            <a:ext cx="8508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vakai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Mōsese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ngāue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vakai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nau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hangē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e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fekau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.. pea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tāpuaki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ʻakinautolu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Mōsese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</a:t>
            </a:r>
            <a:r>
              <a:rPr lang="en-US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kisotosi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247650" y="1357870"/>
            <a:ext cx="1180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/>
              <a:t>Ko e ha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naʻe</a:t>
            </a:r>
            <a:r>
              <a:rPr lang="en-US" b="1" dirty="0"/>
              <a:t> fie </a:t>
            </a:r>
            <a:r>
              <a:rPr lang="en-US" b="1" dirty="0" err="1"/>
              <a:t>maʻu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fakahoko</a:t>
            </a:r>
            <a:r>
              <a:rPr lang="en-US" b="1" dirty="0"/>
              <a:t> ai </a:t>
            </a:r>
            <a:r>
              <a:rPr lang="en-US" b="1" dirty="0" err="1"/>
              <a:t>ʻe</a:t>
            </a:r>
            <a:r>
              <a:rPr lang="en-US" b="1" dirty="0"/>
              <a:t> he </a:t>
            </a:r>
            <a:r>
              <a:rPr lang="en-US" b="1" dirty="0" err="1"/>
              <a:t>falefehikitaki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</a:t>
            </a:r>
            <a:r>
              <a:rPr lang="en-US" b="1" dirty="0" err="1"/>
              <a:t>Fakataha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fatongia</a:t>
            </a:r>
            <a:r>
              <a:rPr lang="en-US" b="1" dirty="0"/>
              <a:t>? </a:t>
            </a:r>
            <a:endParaRPr lang="en-US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0807540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3688</TotalTime>
  <Words>2141</Words>
  <Application>Microsoft Office PowerPoint</Application>
  <PresentationFormat>Panorámica</PresentationFormat>
  <Paragraphs>74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Aptos Display</vt:lpstr>
      <vt:lpstr>Avenir Next LT Pro</vt:lpstr>
      <vt:lpstr>Aptos</vt:lpstr>
      <vt:lpstr>Constantia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128</cp:revision>
  <dcterms:created xsi:type="dcterms:W3CDTF">2025-08-16T14:54:22Z</dcterms:created>
  <dcterms:modified xsi:type="dcterms:W3CDTF">2025-09-24T19:16:40Z</dcterms:modified>
</cp:coreProperties>
</file>