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Aptos Narrow" panose="020B000402020202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5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r>
            <a:rPr lang="en-NZ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3:2-4;Sosiua 5:13-14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kole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ange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toʻo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honau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suu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3:5 ;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Sosiua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5:15)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talaʻofa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ʻiate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r>
            <a:rPr lang="en-NZ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3:12; </a:t>
          </a:r>
          <a:r>
            <a:rPr lang="en-NZ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Sosiua</a:t>
          </a:r>
          <a:r>
            <a:rPr lang="en-NZ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fi-FI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katoangaʻi ʻa e Lakaatu </a:t>
          </a:r>
          <a:endParaRPr lang="en-NZ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r>
            <a:rPr lang="en-NZ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12:21-23; Sosua 5:10)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fi-FI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fou atu ʻi he vai ʻi he kelekele momoa</a:t>
          </a:r>
          <a:endParaRPr lang="en-NZ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r>
            <a:rPr lang="en-NZ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14:21-22; </a:t>
          </a:r>
          <a:r>
            <a:rPr lang="en-NZ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Sosiua</a:t>
          </a:r>
          <a:r>
            <a:rPr lang="en-NZ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3:14-17)</a:t>
          </a:r>
          <a:endParaRPr lang="en" sz="11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haʻu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fakataha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taha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mana, pea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ngata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taha</a:t>
          </a:r>
        </a:p>
        <a:p>
          <a:r>
            <a:rPr lang="fi-FI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(ʻEkisoto 16:4-5, 31; Sosiua 5:11-12)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NZ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fekauʻi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kau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mataki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mamataʻi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fonua</a:t>
          </a:r>
          <a:r>
            <a:rPr lang="en-NZ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NZ" sz="14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Nomipa</a:t>
          </a:r>
          <a:r>
            <a:rPr lang="en-NZ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13:1-3; </a:t>
          </a:r>
          <a:r>
            <a:rPr lang="en-NZ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Sosiua</a:t>
          </a:r>
          <a:r>
            <a:rPr lang="en-NZ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2:1)</a:t>
          </a:r>
        </a:p>
        <a:p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 custLinFactNeighborX="-3840" custLinFactNeighborY="-62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KOLOSI ki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Kenani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/>
            <a:t>S</a:t>
          </a:r>
          <a:r>
            <a:rPr lang="en-NZ" sz="2000" b="1" noProof="0" dirty="0" err="1">
              <a:latin typeface="Comic Sans MS" panose="030F0702030302020204" pitchFamily="66" charset="0"/>
            </a:rPr>
            <a:t>ōsiua</a:t>
          </a:r>
          <a:r>
            <a:rPr lang="en" sz="2000" b="1" noProof="0" dirty="0"/>
            <a:t>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-NZ" sz="2000" b="1" noProof="0" dirty="0" err="1"/>
            <a:t>Sōsiua</a:t>
          </a:r>
          <a:r>
            <a:rPr lang="en" sz="2000" b="1" noProof="0" dirty="0"/>
            <a:t>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ʻAve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Kenani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-NZ" sz="2000" b="1" noProof="0" dirty="0" err="1"/>
            <a:t>Sōsiua</a:t>
          </a:r>
          <a:r>
            <a:rPr lang="en" sz="2000" b="1" noProof="0" dirty="0"/>
            <a:t>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-NZ" sz="2000" b="1" noProof="0" dirty="0" err="1"/>
            <a:t>Sōsiua</a:t>
          </a:r>
          <a:r>
            <a:rPr lang="en" sz="2000" b="1" noProof="0" dirty="0"/>
            <a:t>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VAHEVAHE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kelekele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-NZ" sz="2000" b="1" noProof="0" dirty="0" err="1"/>
            <a:t>Sōsiua</a:t>
          </a:r>
          <a:r>
            <a:rPr lang="en" sz="2000" b="1" noProof="0" dirty="0"/>
            <a:t>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-NZ" sz="2000" b="1" noProof="0" dirty="0" err="1"/>
            <a:t>Sōsiua</a:t>
          </a:r>
          <a:r>
            <a:rPr lang="en" sz="2000" b="1" noProof="0" dirty="0"/>
            <a:t>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i-FI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NGĀUE TOKONI fakafou ʻ i he talangofua ki he Laó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-NZ" sz="2000" b="1" noProof="0" dirty="0" err="1"/>
            <a:t>Sōsiua</a:t>
          </a:r>
          <a:r>
            <a:rPr lang="en" sz="2000" b="1" noProof="0" dirty="0"/>
            <a:t>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-NZ" sz="2000" b="1" noProof="0" dirty="0" err="1"/>
            <a:t>Sōsiua</a:t>
          </a:r>
          <a:r>
            <a:rPr lang="en" sz="2000" b="1" noProof="0" dirty="0"/>
            <a:t>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0" y="3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r>
            <a:rPr lang="en-NZ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3:2-4;Sosiua 5:13-14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369" y="43372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kole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ange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toʻo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honau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suu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3:5 ;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Sosiua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5:15)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talaʻofa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ʻiate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r>
            <a:rPr lang="en-NZ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3:12; </a:t>
          </a:r>
          <a:r>
            <a:rPr lang="en-NZ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Sosiua</a:t>
          </a:r>
          <a:r>
            <a:rPr lang="en-NZ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katoangaʻi ʻa e Lakaatu </a:t>
          </a:r>
          <a:endParaRPr lang="en-NZ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r>
            <a:rPr lang="en-NZ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12:21-23; Sosua 5:10)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fou atu ʻi he vai ʻi he kelekele momoa</a:t>
          </a:r>
          <a:endParaRPr lang="en-NZ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r>
            <a:rPr lang="en-NZ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14:21-22; </a:t>
          </a:r>
          <a:r>
            <a:rPr lang="en-NZ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Sosiua</a:t>
          </a:r>
          <a:r>
            <a:rPr lang="en-NZ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3:14-17)</a:t>
          </a:r>
          <a:endParaRPr lang="en" sz="11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haʻu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fakataha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taha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mana, pea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ngata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taha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(ʻEkisoto 16:4-5, 31; Sosiua 5:11-12)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fekauʻi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kau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mataki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mamataʻi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fonua</a:t>
          </a:r>
          <a:r>
            <a:rPr lang="en-NZ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NZ" sz="14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Nomipa</a:t>
          </a:r>
          <a:r>
            <a:rPr lang="en-NZ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13:1-3; </a:t>
          </a:r>
          <a:r>
            <a:rPr lang="en-NZ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Sosiua</a:t>
          </a:r>
          <a:r>
            <a:rPr lang="en-NZ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NGĀUE TOKONI fakafou ʻ i he talangofua ki he Laó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Sōsiua</a:t>
          </a:r>
          <a:r>
            <a:rPr lang="en" sz="2000" b="1" kern="1200" noProof="0" dirty="0"/>
            <a:t>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Sōsiua</a:t>
          </a:r>
          <a:r>
            <a:rPr lang="en" sz="2000" b="1" kern="1200" noProof="0" dirty="0"/>
            <a:t>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VAHEVAHE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kelekele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Sōsiua</a:t>
          </a:r>
          <a:r>
            <a:rPr lang="en" sz="2000" b="1" kern="1200" noProof="0" dirty="0"/>
            <a:t>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Sōsiua</a:t>
          </a:r>
          <a:r>
            <a:rPr lang="en" sz="2000" b="1" kern="1200" noProof="0" dirty="0"/>
            <a:t>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ʻAve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Kenani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Sōsiua</a:t>
          </a:r>
          <a:r>
            <a:rPr lang="en" sz="2000" b="1" kern="1200" noProof="0" dirty="0"/>
            <a:t>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Sōsiua</a:t>
          </a:r>
          <a:r>
            <a:rPr lang="en" sz="2000" b="1" kern="1200" noProof="0" dirty="0"/>
            <a:t>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KOLOSI ki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Kenani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S</a:t>
          </a:r>
          <a:r>
            <a:rPr lang="en-NZ" sz="2000" b="1" kern="1200" noProof="0" dirty="0" err="1">
              <a:latin typeface="Comic Sans MS" panose="030F0702030302020204" pitchFamily="66" charset="0"/>
            </a:rPr>
            <a:t>ōsiua</a:t>
          </a:r>
          <a:r>
            <a:rPr lang="en" sz="2000" b="1" kern="1200" noProof="0" dirty="0"/>
            <a:t>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Sōsiua</a:t>
          </a:r>
          <a:r>
            <a:rPr lang="en" sz="2000" b="1" kern="1200" noProof="0" dirty="0"/>
            <a:t>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8FAF1-8C96-4432-B901-ED3499779AEB}" type="datetimeFigureOut">
              <a:rPr lang="en-NZ" smtClean="0"/>
              <a:t>4/10/2025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495D1-007F-4814-B4BF-A1983C709DCF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876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495D1-007F-4814-B4BF-A1983C709DC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56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336884"/>
            <a:ext cx="560207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" sz="66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FOUNGA KI HE LAVAME’A</a:t>
            </a:r>
            <a:endParaRPr lang="en" sz="6600" b="1" noProof="0" dirty="0">
              <a:blipFill dpi="0" rotWithShape="1">
                <a:blip r:embed="rId3"/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 ki he ʻaho 4 ʻo ʻOkatopa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7917" y="-80622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MALOHI MO E </a:t>
            </a:r>
            <a:r>
              <a:rPr lang="en-NZ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LOTOTOʻA</a:t>
            </a:r>
            <a:endParaRPr lang="en" sz="40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477535"/>
            <a:ext cx="5390133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au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fekauʻi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 Ke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mālohi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pea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lototoʻa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manavahē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puputuʻu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he ko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potu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ki ai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Sosiua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817356"/>
            <a:ext cx="8324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Kimuʻa</a:t>
            </a:r>
            <a:r>
              <a:rPr lang="en-NZ" sz="2000" b="1" dirty="0"/>
              <a:t> pea </a:t>
            </a:r>
            <a:r>
              <a:rPr lang="en-NZ" sz="2000" b="1" dirty="0" err="1"/>
              <a:t>kole</a:t>
            </a:r>
            <a:r>
              <a:rPr lang="en-NZ" sz="2000" b="1" dirty="0"/>
              <a:t> kia </a:t>
            </a:r>
            <a:r>
              <a:rPr lang="en-NZ" sz="2000" b="1" dirty="0" err="1"/>
              <a:t>Sosiua</a:t>
            </a:r>
            <a:r>
              <a:rPr lang="en-NZ" sz="2000" b="1" dirty="0"/>
              <a:t> ha </a:t>
            </a:r>
            <a:r>
              <a:rPr lang="en-NZ" sz="2000" b="1" dirty="0" err="1"/>
              <a:t>ivi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ha </a:t>
            </a:r>
            <a:r>
              <a:rPr lang="en-NZ" sz="2000" b="1" dirty="0" err="1"/>
              <a:t>loto-toʻa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tau (</a:t>
            </a:r>
            <a:r>
              <a:rPr lang="en-NZ" sz="2000" b="1" dirty="0" err="1"/>
              <a:t>Sosiua</a:t>
            </a:r>
            <a:r>
              <a:rPr lang="en-NZ" sz="2000" b="1" dirty="0"/>
              <a:t> 1:9),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ha </a:t>
            </a:r>
            <a:r>
              <a:rPr lang="en-NZ" sz="2000" b="1" dirty="0" err="1"/>
              <a:t>malohi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ha </a:t>
            </a:r>
            <a:r>
              <a:rPr lang="en-NZ" sz="2000" b="1" dirty="0" err="1"/>
              <a:t>loto-toʻa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talangofua</a:t>
            </a:r>
            <a:r>
              <a:rPr lang="en-NZ" sz="2000" b="1" dirty="0"/>
              <a:t> ki he </a:t>
            </a:r>
            <a:r>
              <a:rPr lang="en-NZ" sz="2000" b="1" dirty="0" err="1"/>
              <a:t>Fono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 1:7).</a:t>
            </a:r>
            <a:endParaRPr lang="en" sz="2000" b="1" noProof="0" dirty="0"/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56766" y="3549844"/>
            <a:ext cx="65153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tafaʻaki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talaʻofa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"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kimoutolu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feituʻu</a:t>
            </a:r>
            <a:r>
              <a:rPr lang="en-NZ" b="1" dirty="0"/>
              <a:t> pe </a:t>
            </a:r>
            <a:r>
              <a:rPr lang="en-NZ" b="1" dirty="0" err="1"/>
              <a:t>te</a:t>
            </a:r>
            <a:r>
              <a:rPr lang="en-NZ" b="1" dirty="0"/>
              <a:t> mou </a:t>
            </a:r>
            <a:r>
              <a:rPr lang="en-NZ" b="1" dirty="0" err="1"/>
              <a:t>ʻalu</a:t>
            </a:r>
            <a:r>
              <a:rPr lang="en-NZ" b="1" dirty="0"/>
              <a:t> ki ai" (</a:t>
            </a:r>
            <a:r>
              <a:rPr lang="en-NZ" b="1" dirty="0" err="1"/>
              <a:t>Sosiua</a:t>
            </a:r>
            <a:r>
              <a:rPr lang="en-NZ" b="1" dirty="0"/>
              <a:t> 1:9),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tokoniʻi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tau </a:t>
            </a:r>
            <a:r>
              <a:rPr lang="en-NZ" b="1" dirty="0" err="1"/>
              <a:t>ʻoku</a:t>
            </a:r>
            <a:r>
              <a:rPr lang="en-NZ" b="1" dirty="0"/>
              <a:t> tau kau ki ai.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ko ha tau </a:t>
            </a:r>
            <a:r>
              <a:rPr lang="en-NZ" b="1" dirty="0" err="1"/>
              <a:t>fakatuʻasino</a:t>
            </a:r>
            <a:r>
              <a:rPr lang="en-NZ" b="1" dirty="0"/>
              <a:t>, ka "</a:t>
            </a:r>
            <a:r>
              <a:rPr lang="en-NZ" b="1" dirty="0" err="1"/>
              <a:t>mo</a:t>
            </a:r>
            <a:r>
              <a:rPr lang="en-NZ" b="1" dirty="0"/>
              <a:t> e kau pule, </a:t>
            </a:r>
            <a:r>
              <a:rPr lang="en-NZ" b="1" dirty="0" err="1"/>
              <a:t>mo</a:t>
            </a:r>
            <a:r>
              <a:rPr lang="en-NZ" b="1" dirty="0"/>
              <a:t> e kau </a:t>
            </a:r>
            <a:r>
              <a:rPr lang="en-NZ" b="1" dirty="0" err="1"/>
              <a:t>mafai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malohi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fakapoʻuli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kuonga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laumalie</a:t>
            </a:r>
            <a:r>
              <a:rPr lang="en-NZ" b="1" dirty="0"/>
              <a:t> </a:t>
            </a:r>
            <a:r>
              <a:rPr lang="en-NZ" b="1" dirty="0" err="1"/>
              <a:t>kovi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potu</a:t>
            </a:r>
            <a:r>
              <a:rPr lang="en-NZ" b="1" dirty="0"/>
              <a:t> </a:t>
            </a:r>
            <a:r>
              <a:rPr lang="en-NZ" b="1" dirty="0" err="1"/>
              <a:t>maʻolunga</a:t>
            </a:r>
            <a:r>
              <a:rPr lang="en-NZ" b="1" dirty="0"/>
              <a:t>" (</a:t>
            </a:r>
            <a:r>
              <a:rPr lang="en-NZ" b="1" dirty="0" err="1"/>
              <a:t>ʻEfeso</a:t>
            </a:r>
            <a:r>
              <a:rPr lang="en-NZ" b="1" dirty="0"/>
              <a:t> 6:12). Ke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, </a:t>
            </a:r>
            <a:r>
              <a:rPr lang="en-NZ" b="1" dirty="0" err="1"/>
              <a:t>kuo</a:t>
            </a:r>
            <a:r>
              <a:rPr lang="en-NZ" b="1" dirty="0"/>
              <a:t> Ne </a:t>
            </a:r>
            <a:r>
              <a:rPr lang="en-NZ" b="1" dirty="0" err="1"/>
              <a:t>ʻomi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meʻatau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br>
              <a:rPr lang="en-NZ" b="1" dirty="0"/>
            </a:br>
            <a:r>
              <a:rPr lang="en-NZ" b="1" dirty="0"/>
              <a:t>(</a:t>
            </a:r>
            <a:r>
              <a:rPr lang="en-NZ" b="1" dirty="0" err="1"/>
              <a:t>ʻEfeso</a:t>
            </a:r>
            <a:r>
              <a:rPr lang="en-NZ" b="1" dirty="0"/>
              <a:t> 6:13-17).</a:t>
            </a:r>
            <a:endParaRPr lang="en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24448" y="2654666"/>
            <a:ext cx="8367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he </a:t>
            </a:r>
            <a:r>
              <a:rPr lang="en-NZ" sz="2000" b="1" dirty="0" err="1"/>
              <a:t>ʻaho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feinga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tauhi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fono</a:t>
            </a:r>
            <a:r>
              <a:rPr lang="en-NZ" sz="2000" b="1" dirty="0"/>
              <a:t> (</a:t>
            </a:r>
            <a:r>
              <a:rPr lang="en-NZ" sz="2000" b="1" dirty="0" err="1"/>
              <a:t>Fakaha</a:t>
            </a:r>
            <a:r>
              <a:rPr lang="en-NZ" sz="2000" b="1" dirty="0"/>
              <a:t> 14:12). </a:t>
            </a:r>
            <a:r>
              <a:rPr lang="en-NZ" sz="2000" b="1" dirty="0" err="1"/>
              <a:t>ʻOku</a:t>
            </a:r>
            <a:r>
              <a:rPr lang="en-NZ" sz="2000" b="1" dirty="0"/>
              <a:t> fie </a:t>
            </a:r>
            <a:r>
              <a:rPr lang="en-NZ" sz="2000" b="1" dirty="0" err="1"/>
              <a:t>maʻu</a:t>
            </a:r>
            <a:r>
              <a:rPr lang="en-NZ" sz="2000" b="1" dirty="0"/>
              <a:t> ki he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 ha </a:t>
            </a:r>
            <a:r>
              <a:rPr lang="en-NZ" sz="2000" b="1" dirty="0" err="1"/>
              <a:t>loto-toʻa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tafaʻaki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90235" y="5858168"/>
            <a:ext cx="6515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ki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lavameʻa</a:t>
            </a:r>
            <a:r>
              <a:rPr lang="en-NZ" b="1" dirty="0"/>
              <a:t> ko e </a:t>
            </a:r>
            <a:r>
              <a:rPr lang="en-NZ" b="1" dirty="0" err="1"/>
              <a:t>falala</a:t>
            </a:r>
            <a:r>
              <a:rPr lang="en-NZ" b="1" dirty="0"/>
              <a:t> </a:t>
            </a:r>
            <a:r>
              <a:rPr lang="en-NZ" b="1" dirty="0" err="1"/>
              <a:t>kakato</a:t>
            </a:r>
            <a:r>
              <a:rPr lang="en-NZ" b="1" dirty="0"/>
              <a:t> ki he </a:t>
            </a:r>
            <a:r>
              <a:rPr lang="en-NZ" b="1" dirty="0" err="1"/>
              <a:t>ʻOtua</a:t>
            </a:r>
            <a:r>
              <a:rPr lang="en-NZ" b="1" dirty="0"/>
              <a:t>. Pea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fetuʻutaki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ʻaho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(</a:t>
            </a:r>
            <a:r>
              <a:rPr lang="en-NZ" b="1" dirty="0" err="1"/>
              <a:t>ʻEfeso</a:t>
            </a:r>
            <a:r>
              <a:rPr lang="en-NZ" b="1" dirty="0"/>
              <a:t> 6:18).</a:t>
            </a:r>
            <a:endParaRPr lang="en" b="1" noProof="0" dirty="0"/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it-IT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KO E LAVAMEʻA ʻO E MISIONA</a:t>
            </a:r>
            <a:endParaRPr lang="en" sz="44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775594" y="623888"/>
            <a:ext cx="10640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 e tohi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fono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mahuʻi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ngutu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ka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fakalaulauloto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ai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ʻaho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pō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tokanga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fakatatau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tohi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ai: he ko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ngaohi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monūʻia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hala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toki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fakapotopoto</a:t>
            </a:r>
            <a:r>
              <a:rPr lang="en-NZ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ai.</a:t>
            </a:r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Sosiua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3886331"/>
            <a:ext cx="658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Te</a:t>
            </a:r>
            <a:r>
              <a:rPr lang="en-NZ" b="1" dirty="0"/>
              <a:t> tau </a:t>
            </a:r>
            <a:r>
              <a:rPr lang="en-NZ" b="1" dirty="0" err="1"/>
              <a:t>lavameʻa</a:t>
            </a:r>
            <a:r>
              <a:rPr lang="en-NZ" b="1" dirty="0"/>
              <a:t> </a:t>
            </a: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tau </a:t>
            </a:r>
            <a:r>
              <a:rPr lang="en-NZ" b="1" dirty="0" err="1"/>
              <a:t>muimui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tefitoʻi</a:t>
            </a:r>
            <a:r>
              <a:rPr lang="en-NZ" b="1" dirty="0"/>
              <a:t>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ʻ 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fakahaaʻi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he Lao ʻ a e ʻ </a:t>
            </a:r>
            <a:r>
              <a:rPr lang="en-NZ" b="1" dirty="0" err="1"/>
              <a:t>Otuá</a:t>
            </a:r>
            <a:r>
              <a:rPr lang="en-NZ" b="1" dirty="0"/>
              <a:t>. Ka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ko e </a:t>
            </a:r>
            <a:r>
              <a:rPr lang="en-NZ" b="1" dirty="0" err="1"/>
              <a:t>fakamoʻui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ngaue</a:t>
            </a:r>
            <a:r>
              <a:rPr lang="en-NZ" b="1" dirty="0"/>
              <a:t>?</a:t>
            </a:r>
            <a:endParaRPr lang="en" b="1" noProof="0" dirty="0"/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fenapasi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lavameʻa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vakai</a:t>
            </a:r>
            <a:r>
              <a:rPr lang="en-NZ" sz="2000" b="1" dirty="0"/>
              <a:t> </a:t>
            </a:r>
            <a:r>
              <a:rPr lang="en-NZ" sz="2000" b="1" dirty="0" err="1"/>
              <a:t>fakalangi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lavameʻa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vakai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tangata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43123" y="2459504"/>
            <a:ext cx="45397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aʻusia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lavameʻa</a:t>
            </a:r>
            <a:r>
              <a:rPr lang="en-NZ" b="1" dirty="0"/>
              <a:t> </a:t>
            </a:r>
            <a:r>
              <a:rPr lang="en-NZ" b="1" dirty="0" err="1"/>
              <a:t>fakataimi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mamani 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maumauʻi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fono</a:t>
            </a:r>
            <a:r>
              <a:rPr lang="en-NZ" b="1" dirty="0"/>
              <a:t> </a:t>
            </a:r>
            <a:r>
              <a:rPr lang="en-NZ" b="1" dirty="0" err="1"/>
              <a:t>fakalangi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fakaetangata</a:t>
            </a:r>
            <a:r>
              <a:rPr lang="en-NZ" b="1" dirty="0"/>
              <a:t>, ka he </a:t>
            </a:r>
            <a:r>
              <a:rPr lang="en-NZ" b="1" dirty="0" err="1"/>
              <a:t>ʻikai</a:t>
            </a:r>
            <a:r>
              <a:rPr lang="en-NZ" b="1" dirty="0"/>
              <a:t> lava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lavameʻa</a:t>
            </a:r>
            <a:r>
              <a:rPr lang="en-NZ" b="1" dirty="0"/>
              <a:t>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taʻengata</a:t>
            </a:r>
            <a:r>
              <a:rPr lang="en-NZ" b="1" dirty="0"/>
              <a:t> (</a:t>
            </a:r>
            <a:r>
              <a:rPr lang="en-NZ" b="1" dirty="0" err="1"/>
              <a:t>Sosiua</a:t>
            </a:r>
            <a:r>
              <a:rPr lang="en-NZ" b="1" dirty="0"/>
              <a:t> 1:8).</a:t>
            </a:r>
            <a:endParaRPr lang="en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95249" y="4624721"/>
            <a:ext cx="65876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ʻaupito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fengaueʻaki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tui </a:t>
            </a:r>
            <a:r>
              <a:rPr lang="en-NZ" sz="2000" b="1" dirty="0" err="1"/>
              <a:t>mo</a:t>
            </a:r>
            <a:r>
              <a:rPr lang="en-NZ" sz="2000" b="1" dirty="0"/>
              <a:t> e Lao, ka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na</a:t>
            </a:r>
            <a:r>
              <a:rPr lang="en-NZ" sz="2000" b="1" dirty="0"/>
              <a:t> </a:t>
            </a:r>
            <a:r>
              <a:rPr lang="en-NZ" sz="2000" b="1" dirty="0" err="1"/>
              <a:t>fepoupouʻaki</a:t>
            </a:r>
            <a:r>
              <a:rPr lang="en-NZ" sz="2000" b="1" dirty="0"/>
              <a:t> (Loma 3:31).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talanoa</a:t>
            </a:r>
            <a:r>
              <a:rPr lang="en-NZ" sz="2000" b="1" dirty="0"/>
              <a:t> ai ki he Lao, </a:t>
            </a:r>
            <a:r>
              <a:rPr lang="en-NZ" sz="2000" b="1" dirty="0" err="1"/>
              <a:t>ʻoku</a:t>
            </a:r>
            <a:r>
              <a:rPr lang="en-NZ" sz="2000" b="1" dirty="0"/>
              <a:t> tau lea ki he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moʻui</a:t>
            </a:r>
            <a:r>
              <a:rPr lang="en-NZ" sz="2000" b="1" dirty="0"/>
              <a:t> ai, </a:t>
            </a:r>
            <a:r>
              <a:rPr lang="en-NZ" sz="2000" b="1" dirty="0" err="1"/>
              <a:t>kae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ko e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fakamoʻui</a:t>
            </a:r>
            <a:r>
              <a:rPr lang="en-NZ" sz="2000" b="1" dirty="0"/>
              <a:t> ai </a:t>
            </a:r>
            <a:r>
              <a:rPr lang="en-NZ" sz="2000" b="1" dirty="0" err="1"/>
              <a:t>kitautolu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fakahaaʻi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va</a:t>
            </a:r>
            <a:r>
              <a:rPr lang="en-NZ" sz="2000" b="1" dirty="0"/>
              <a:t> </a:t>
            </a:r>
            <a:r>
              <a:rPr lang="en-NZ" sz="2000" b="1" dirty="0" err="1"/>
              <a:t>fetuʻutaki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talangofua</a:t>
            </a:r>
            <a:r>
              <a:rPr lang="en-NZ" sz="2000" b="1" dirty="0"/>
              <a:t> ki Hono </a:t>
            </a:r>
            <a:r>
              <a:rPr lang="en-NZ" sz="2000" b="1" dirty="0" err="1"/>
              <a:t>finangalo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146101" y="631264"/>
            <a:ext cx="789979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600" b="1" dirty="0">
                <a:latin typeface="Constantia" panose="02030602050306030303" pitchFamily="18" charset="0"/>
              </a:rPr>
              <a:t>"</a:t>
            </a:r>
            <a:r>
              <a:rPr lang="en-NZ" sz="2600" b="1" dirty="0" err="1">
                <a:latin typeface="Constantia" panose="02030602050306030303" pitchFamily="18" charset="0"/>
              </a:rPr>
              <a:t>ʻOku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maʻu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maʻu</a:t>
            </a:r>
            <a:r>
              <a:rPr lang="en-NZ" sz="2600" b="1" dirty="0">
                <a:latin typeface="Constantia" panose="02030602050306030303" pitchFamily="18" charset="0"/>
              </a:rPr>
              <a:t> pe 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Kalisitiane</a:t>
            </a:r>
            <a:r>
              <a:rPr lang="en-NZ" sz="2600" b="1" dirty="0">
                <a:latin typeface="Constantia" panose="02030602050306030303" pitchFamily="18" charset="0"/>
              </a:rPr>
              <a:t> ha </a:t>
            </a:r>
            <a:r>
              <a:rPr lang="en-NZ" sz="2600" b="1" dirty="0" err="1">
                <a:latin typeface="Constantia" panose="02030602050306030303" pitchFamily="18" charset="0"/>
              </a:rPr>
              <a:t>tokoni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malohi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ʻi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ʻEiki</a:t>
            </a:r>
            <a:r>
              <a:rPr lang="en-NZ" sz="2600" b="1" dirty="0">
                <a:latin typeface="Constantia" panose="02030602050306030303" pitchFamily="18" charset="0"/>
              </a:rPr>
              <a:t>. Mahalo he </a:t>
            </a:r>
            <a:r>
              <a:rPr lang="en-NZ" sz="2600" b="1" dirty="0" err="1">
                <a:latin typeface="Constantia" panose="02030602050306030303" pitchFamily="18" charset="0"/>
              </a:rPr>
              <a:t>ʻikai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tau </a:t>
            </a:r>
            <a:r>
              <a:rPr lang="en-NZ" sz="2600" b="1" dirty="0" err="1">
                <a:latin typeface="Constantia" panose="02030602050306030303" pitchFamily="18" charset="0"/>
              </a:rPr>
              <a:t>ʻiloʻi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founga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tokoni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ʻEiki</a:t>
            </a:r>
            <a:r>
              <a:rPr lang="en-NZ" sz="2600" b="1" dirty="0">
                <a:latin typeface="Constantia" panose="02030602050306030303" pitchFamily="18" charset="0"/>
              </a:rPr>
              <a:t>; ka </a:t>
            </a:r>
            <a:r>
              <a:rPr lang="en-NZ" sz="2600" b="1" dirty="0" err="1">
                <a:latin typeface="Constantia" panose="02030602050306030303" pitchFamily="18" charset="0"/>
              </a:rPr>
              <a:t>ʻoku</a:t>
            </a:r>
            <a:r>
              <a:rPr lang="en-NZ" sz="2600" b="1" dirty="0">
                <a:latin typeface="Constantia" panose="02030602050306030303" pitchFamily="18" charset="0"/>
              </a:rPr>
              <a:t> tau </a:t>
            </a:r>
            <a:r>
              <a:rPr lang="en-NZ" sz="2600" b="1" dirty="0" err="1">
                <a:latin typeface="Constantia" panose="02030602050306030303" pitchFamily="18" charset="0"/>
              </a:rPr>
              <a:t>ʻiloʻi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ʻeni</a:t>
            </a:r>
            <a:r>
              <a:rPr lang="en-NZ" sz="2600" b="1" dirty="0">
                <a:latin typeface="Constantia" panose="02030602050306030303" pitchFamily="18" charset="0"/>
              </a:rPr>
              <a:t>: He </a:t>
            </a:r>
            <a:r>
              <a:rPr lang="en-NZ" sz="2600" b="1" dirty="0" err="1">
                <a:latin typeface="Constantia" panose="02030602050306030303" pitchFamily="18" charset="0"/>
              </a:rPr>
              <a:t>ʻikai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Ne </a:t>
            </a:r>
            <a:r>
              <a:rPr lang="en-NZ" sz="2600" b="1" dirty="0" err="1">
                <a:latin typeface="Constantia" panose="02030602050306030303" pitchFamily="18" charset="0"/>
              </a:rPr>
              <a:t>teitei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liʻaki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kinautolu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ʻoku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falala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kiate</a:t>
            </a:r>
            <a:r>
              <a:rPr lang="en-NZ" sz="2600" b="1" dirty="0">
                <a:latin typeface="Constantia" panose="02030602050306030303" pitchFamily="18" charset="0"/>
              </a:rPr>
              <a:t> Ia. 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lava </a:t>
            </a:r>
            <a:r>
              <a:rPr lang="en-NZ" sz="2600" b="1" dirty="0" err="1">
                <a:latin typeface="Constantia" panose="02030602050306030303" pitchFamily="18" charset="0"/>
              </a:rPr>
              <a:t>nai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ʻiloʻi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he kau </a:t>
            </a:r>
            <a:r>
              <a:rPr lang="en-NZ" sz="2600" b="1" dirty="0" err="1">
                <a:latin typeface="Constantia" panose="02030602050306030303" pitchFamily="18" charset="0"/>
              </a:rPr>
              <a:t>Kalisitiane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tuʻo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lahi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hono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tuʻutuʻuni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ʻEiki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honau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hala</a:t>
            </a:r>
            <a:r>
              <a:rPr lang="en-NZ" sz="2600" b="1" dirty="0">
                <a:latin typeface="Constantia" panose="02030602050306030303" pitchFamily="18" charset="0"/>
              </a:rPr>
              <a:t>,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ʻoua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naʻa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fakahoko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ngaahi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taumuʻa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fili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fekauʻaki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kinautolu</a:t>
            </a:r>
            <a:r>
              <a:rPr lang="en-NZ" sz="2600" b="1" dirty="0">
                <a:latin typeface="Constantia" panose="02030602050306030303" pitchFamily="18" charset="0"/>
              </a:rPr>
              <a:t>, he </a:t>
            </a:r>
            <a:r>
              <a:rPr lang="en-NZ" sz="2600" b="1" dirty="0" err="1">
                <a:latin typeface="Constantia" panose="02030602050306030303" pitchFamily="18" charset="0"/>
              </a:rPr>
              <a:t>ʻikai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nau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humu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ʻi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launga</a:t>
            </a:r>
            <a:r>
              <a:rPr lang="en-NZ" sz="2600" b="1" dirty="0">
                <a:latin typeface="Constantia" panose="02030602050306030303" pitchFamily="18" charset="0"/>
              </a:rPr>
              <a:t>. 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tuʻu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maʻu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ʻenau</a:t>
            </a:r>
            <a:r>
              <a:rPr lang="en-NZ" sz="2600" b="1" dirty="0">
                <a:latin typeface="Constantia" panose="02030602050306030303" pitchFamily="18" charset="0"/>
              </a:rPr>
              <a:t> tui ki he </a:t>
            </a:r>
            <a:r>
              <a:rPr lang="en-NZ" sz="2600" b="1" dirty="0" err="1">
                <a:latin typeface="Constantia" panose="02030602050306030303" pitchFamily="18" charset="0"/>
              </a:rPr>
              <a:t>ʻOtua</a:t>
            </a:r>
            <a:r>
              <a:rPr lang="en-NZ" sz="2600" b="1" dirty="0">
                <a:latin typeface="Constantia" panose="02030602050306030303" pitchFamily="18" charset="0"/>
              </a:rPr>
              <a:t>, pea he </a:t>
            </a:r>
            <a:r>
              <a:rPr lang="en-NZ" sz="2600" b="1" dirty="0" err="1">
                <a:latin typeface="Constantia" panose="02030602050306030303" pitchFamily="18" charset="0"/>
              </a:rPr>
              <a:t>ʻikai</a:t>
            </a:r>
            <a:r>
              <a:rPr lang="en-NZ" sz="2600" b="1" dirty="0">
                <a:latin typeface="Constantia" panose="02030602050306030303" pitchFamily="18" charset="0"/>
              </a:rPr>
              <a:t> ha </a:t>
            </a:r>
            <a:r>
              <a:rPr lang="en-NZ" sz="2600" b="1" dirty="0" err="1">
                <a:latin typeface="Constantia" panose="02030602050306030303" pitchFamily="18" charset="0"/>
              </a:rPr>
              <a:t>ʻahiʻahi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te</a:t>
            </a:r>
            <a:r>
              <a:rPr lang="en-NZ" sz="2600" b="1" dirty="0">
                <a:latin typeface="Constantia" panose="02030602050306030303" pitchFamily="18" charset="0"/>
              </a:rPr>
              <a:t> ne </a:t>
            </a:r>
            <a:r>
              <a:rPr lang="en-NZ" sz="2600" b="1" dirty="0" err="1">
                <a:latin typeface="Constantia" panose="02030602050306030303" pitchFamily="18" charset="0"/>
              </a:rPr>
              <a:t>maʻu</a:t>
            </a:r>
            <a:r>
              <a:rPr lang="en-NZ" sz="2600" b="1" dirty="0">
                <a:latin typeface="Constantia" panose="02030602050306030303" pitchFamily="18" charset="0"/>
              </a:rPr>
              <a:t> ha </a:t>
            </a:r>
            <a:r>
              <a:rPr lang="en-NZ" sz="2600" b="1" dirty="0" err="1">
                <a:latin typeface="Constantia" panose="02030602050306030303" pitchFamily="18" charset="0"/>
              </a:rPr>
              <a:t>malohi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ueʻi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kinautolu</a:t>
            </a:r>
            <a:r>
              <a:rPr lang="en-NZ" sz="2600" b="1" dirty="0">
                <a:latin typeface="Constantia" panose="02030602050306030303" pitchFamily="18" charset="0"/>
              </a:rPr>
              <a:t>. </a:t>
            </a:r>
            <a:r>
              <a:rPr lang="en-NZ" sz="2600" b="1" dirty="0" err="1">
                <a:latin typeface="Constantia" panose="02030602050306030303" pitchFamily="18" charset="0"/>
              </a:rPr>
              <a:t>Te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nau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fakamoʻoniʻi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Ia</a:t>
            </a:r>
            <a:r>
              <a:rPr lang="en-NZ" sz="2600" b="1" dirty="0">
                <a:latin typeface="Constantia" panose="02030602050306030303" pitchFamily="18" charset="0"/>
              </a:rPr>
              <a:t> ko </a:t>
            </a:r>
            <a:r>
              <a:rPr lang="en-NZ" sz="2600" b="1" dirty="0" err="1">
                <a:latin typeface="Constantia" panose="02030602050306030303" pitchFamily="18" charset="0"/>
              </a:rPr>
              <a:t>honau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poto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mo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lavameʻa</a:t>
            </a:r>
            <a:r>
              <a:rPr lang="en-NZ" sz="2600" b="1" dirty="0">
                <a:latin typeface="Constantia" panose="02030602050306030303" pitchFamily="18" charset="0"/>
              </a:rPr>
              <a:t>, pea </a:t>
            </a:r>
            <a:r>
              <a:rPr lang="en-NZ" sz="2600" b="1" dirty="0" err="1">
                <a:latin typeface="Constantia" panose="02030602050306030303" pitchFamily="18" charset="0"/>
              </a:rPr>
              <a:t>te</a:t>
            </a:r>
            <a:r>
              <a:rPr lang="en-NZ" sz="2600" b="1" dirty="0">
                <a:latin typeface="Constantia" panose="02030602050306030303" pitchFamily="18" charset="0"/>
              </a:rPr>
              <a:t> Ne </a:t>
            </a:r>
            <a:r>
              <a:rPr lang="en-NZ" sz="2600" b="1" dirty="0" err="1">
                <a:latin typeface="Constantia" panose="02030602050306030303" pitchFamily="18" charset="0"/>
              </a:rPr>
              <a:t>fakahoko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meʻa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ʻoku</a:t>
            </a:r>
            <a:r>
              <a:rPr lang="en-NZ" sz="2600" b="1" dirty="0">
                <a:latin typeface="Constantia" panose="02030602050306030303" pitchFamily="18" charset="0"/>
              </a:rPr>
              <a:t> Ne </a:t>
            </a:r>
            <a:r>
              <a:rPr lang="en-NZ" sz="2600" b="1" dirty="0" err="1">
                <a:latin typeface="Constantia" panose="02030602050306030303" pitchFamily="18" charset="0"/>
              </a:rPr>
              <a:t>finangalo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fakahoko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ʻiate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kinautolu</a:t>
            </a:r>
            <a:r>
              <a:rPr lang="en-NZ" sz="2600" b="1" dirty="0">
                <a:latin typeface="Constantia" panose="02030602050306030303" pitchFamily="18" charset="0"/>
              </a:rPr>
              <a:t>."</a:t>
            </a:r>
            <a:endParaRPr lang="en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4030850" y="83127"/>
            <a:ext cx="4130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</a:t>
            </a:r>
            <a:r>
              <a:rPr lang="en-NZ" sz="1600" b="1" dirty="0"/>
              <a:t>Kau </a:t>
            </a:r>
            <a:r>
              <a:rPr lang="en-NZ" sz="1600" b="1" dirty="0" err="1"/>
              <a:t>Palōfita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Tuʻí</a:t>
            </a:r>
            <a:r>
              <a:rPr lang="en-NZ" sz="1600" b="1" dirty="0"/>
              <a:t>, p. 576)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286309" y="116647"/>
            <a:ext cx="5711727" cy="64940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Kae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kehe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mālohi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lototoʻa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ʻaupito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tokanga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fai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fakatatau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fono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ʻaia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fekau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heʻeku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tamaioʻeiki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Mōsese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ʻoua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naʻa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tafoki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mei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ki he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nima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toʻomataʻu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toʻohema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monūʻia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potu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ʻalu</a:t>
            </a:r>
            <a:r>
              <a:rPr kumimoji="0" lang="en-NZ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ai.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ōsiua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1:7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192474" y="3550427"/>
            <a:ext cx="4486831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rgbClr val="0462B8"/>
                </a:solidFill>
              </a:rPr>
              <a:t>Talateu</a:t>
            </a:r>
            <a:r>
              <a:rPr lang="en-NZ" sz="2000" b="1" dirty="0">
                <a:solidFill>
                  <a:srgbClr val="0462B8"/>
                </a:solidFill>
              </a:rPr>
              <a:t> (</a:t>
            </a:r>
            <a:r>
              <a:rPr lang="en-NZ" sz="2000" b="1" dirty="0" err="1">
                <a:solidFill>
                  <a:srgbClr val="0462B8"/>
                </a:solidFill>
              </a:rPr>
              <a:t>Sosiua</a:t>
            </a:r>
            <a:r>
              <a:rPr lang="en-NZ" sz="2000" b="1" dirty="0">
                <a:solidFill>
                  <a:srgbClr val="0462B8"/>
                </a:solidFill>
              </a:rPr>
              <a:t> 1:1-3):</a:t>
            </a:r>
          </a:p>
          <a:p>
            <a:pPr>
              <a:spcBef>
                <a:spcPts val="600"/>
              </a:spcBef>
            </a:pPr>
            <a:r>
              <a:rPr lang="en-NZ" sz="2000" b="1" noProof="0" dirty="0">
                <a:solidFill>
                  <a:srgbClr val="0462B8"/>
                </a:solidFill>
              </a:rPr>
              <a:t>         </a:t>
            </a:r>
            <a:r>
              <a:rPr lang="it-IT" sz="2000" b="1" dirty="0"/>
              <a:t>Mosese mo Sosiua</a:t>
            </a:r>
          </a:p>
          <a:p>
            <a:pPr>
              <a:spcBef>
                <a:spcPts val="600"/>
              </a:spcBef>
            </a:pPr>
            <a:r>
              <a:rPr lang="it-IT" sz="2000" b="1" dirty="0"/>
              <a:t>          Faʻunga ʻo e tohi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D10164"/>
                </a:solidFill>
              </a:rPr>
              <a:t>Ko e </a:t>
            </a:r>
            <a:r>
              <a:rPr lang="en-NZ" sz="2000" b="1" dirty="0" err="1">
                <a:solidFill>
                  <a:srgbClr val="D10164"/>
                </a:solidFill>
              </a:rPr>
              <a:t>Misiona</a:t>
            </a:r>
            <a:r>
              <a:rPr lang="en-NZ" sz="2000" b="1" dirty="0">
                <a:solidFill>
                  <a:srgbClr val="D10164"/>
                </a:solidFill>
              </a:rPr>
              <a:t> </a:t>
            </a:r>
            <a:r>
              <a:rPr lang="en-NZ" sz="2000" b="1" dirty="0" err="1">
                <a:solidFill>
                  <a:srgbClr val="D10164"/>
                </a:solidFill>
              </a:rPr>
              <a:t>ʻo</a:t>
            </a:r>
            <a:r>
              <a:rPr lang="en-NZ" sz="2000" b="1" dirty="0">
                <a:solidFill>
                  <a:srgbClr val="D10164"/>
                </a:solidFill>
              </a:rPr>
              <a:t> </a:t>
            </a:r>
            <a:r>
              <a:rPr lang="en-NZ" sz="2000" b="1" dirty="0" err="1">
                <a:solidFill>
                  <a:srgbClr val="D10164"/>
                </a:solidFill>
              </a:rPr>
              <a:t>Sosiua</a:t>
            </a:r>
            <a:r>
              <a:rPr lang="en-NZ" sz="2000" b="1" dirty="0">
                <a:solidFill>
                  <a:srgbClr val="D10164"/>
                </a:solidFill>
              </a:rPr>
              <a:t> (</a:t>
            </a:r>
            <a:r>
              <a:rPr lang="en-NZ" sz="2000" b="1" dirty="0" err="1">
                <a:solidFill>
                  <a:srgbClr val="D10164"/>
                </a:solidFill>
              </a:rPr>
              <a:t>Sosiua</a:t>
            </a:r>
            <a:r>
              <a:rPr lang="en-NZ" sz="2000" b="1" dirty="0">
                <a:solidFill>
                  <a:srgbClr val="D10164"/>
                </a:solidFill>
              </a:rPr>
              <a:t> 1:4-9):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 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talaʻofa</a:t>
            </a:r>
            <a:endParaRPr lang="en-NZ" sz="2000" b="1" dirty="0"/>
          </a:p>
          <a:p>
            <a:pPr>
              <a:spcBef>
                <a:spcPts val="600"/>
              </a:spcBef>
            </a:pPr>
            <a:r>
              <a:rPr lang="en-NZ" sz="2000" b="1" dirty="0"/>
              <a:t>          Malohi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lototoʻa</a:t>
            </a:r>
            <a:endParaRPr lang="en-NZ" sz="2000" b="1" dirty="0"/>
          </a:p>
          <a:p>
            <a:pPr lvl="1">
              <a:spcBef>
                <a:spcPts val="600"/>
              </a:spcBef>
            </a:pPr>
            <a:r>
              <a:rPr lang="en-NZ" sz="2000" b="1" dirty="0"/>
              <a:t> Ko e </a:t>
            </a:r>
            <a:r>
              <a:rPr lang="en-NZ" sz="2000" b="1" dirty="0" err="1"/>
              <a:t>lavameʻa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ngaue</a:t>
            </a:r>
            <a:r>
              <a:rPr lang="en-NZ" sz="2000" b="1" dirty="0"/>
              <a:t>     </a:t>
            </a:r>
            <a:r>
              <a:rPr lang="en-NZ" sz="2000" b="1" dirty="0" err="1"/>
              <a:t>fakafaifekau</a:t>
            </a:r>
            <a:endParaRPr lang="en-NZ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Hili</a:t>
            </a:r>
            <a:r>
              <a:rPr lang="en-NZ" sz="2000" b="1" dirty="0"/>
              <a:t> ʻ a e </a:t>
            </a:r>
            <a:r>
              <a:rPr lang="en-NZ" sz="2000" b="1" dirty="0" err="1"/>
              <a:t>taʻu</a:t>
            </a:r>
            <a:r>
              <a:rPr lang="en-NZ" sz="2000" b="1" dirty="0"/>
              <a:t> ʻ e 40 ʻ o e </a:t>
            </a:r>
            <a:r>
              <a:rPr lang="en-NZ" sz="2000" b="1" dirty="0" err="1"/>
              <a:t>hē</a:t>
            </a:r>
            <a:r>
              <a:rPr lang="en-NZ" sz="2000" b="1" dirty="0"/>
              <a:t> he </a:t>
            </a:r>
            <a:r>
              <a:rPr lang="en-NZ" sz="2000" b="1" dirty="0" err="1"/>
              <a:t>toafa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tuʻu</a:t>
            </a:r>
            <a:r>
              <a:rPr lang="en-NZ" sz="2000" b="1" dirty="0"/>
              <a:t> hake ai ha </a:t>
            </a:r>
            <a:r>
              <a:rPr lang="en-NZ" sz="2000" b="1" dirty="0" err="1"/>
              <a:t>toʻutangata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, pea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hokosia</a:t>
            </a:r>
            <a:r>
              <a:rPr lang="en-NZ" sz="2000" b="1" dirty="0"/>
              <a:t> ʻ a 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ikunaʻi</a:t>
            </a:r>
            <a:r>
              <a:rPr lang="en-NZ" sz="2000" b="1" dirty="0"/>
              <a:t> ai ʻ a e Fonua ʻ o e </a:t>
            </a:r>
            <a:r>
              <a:rPr lang="en-NZ" sz="2000" b="1" dirty="0" err="1"/>
              <a:t>Talaʻofá</a:t>
            </a:r>
            <a:r>
              <a:rPr lang="en-NZ" sz="2000" b="1" dirty="0"/>
              <a:t>.  Kuo </a:t>
            </a:r>
            <a:r>
              <a:rPr lang="en-NZ" sz="2000" b="1" dirty="0" err="1"/>
              <a:t>pekia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Mosese, pea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fili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ha </a:t>
            </a:r>
            <a:r>
              <a:rPr lang="en-NZ" sz="2000" b="1" dirty="0" err="1"/>
              <a:t>taki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ki he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: ko </a:t>
            </a:r>
            <a:r>
              <a:rPr lang="en-NZ" sz="2000" b="1" dirty="0" err="1"/>
              <a:t>Sosiua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305" y="3523850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120" y="43778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120" y="5137144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120" y="594687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120" y="39847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120" y="5544446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745653" y="36667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745652" y="4832339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78250" y="2038387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tuʻu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toʻu</a:t>
            </a:r>
            <a:r>
              <a:rPr lang="en-NZ" sz="2000" b="1" dirty="0"/>
              <a:t> </a:t>
            </a:r>
            <a:r>
              <a:rPr lang="en-NZ" sz="2000" b="1" dirty="0" err="1"/>
              <a:t>tangata</a:t>
            </a:r>
            <a:r>
              <a:rPr lang="en-NZ" sz="2000" b="1" dirty="0"/>
              <a:t> </a:t>
            </a:r>
            <a:r>
              <a:rPr lang="en-NZ" sz="2000" b="1" dirty="0" err="1"/>
              <a:t>lolotonga</a:t>
            </a:r>
            <a:r>
              <a:rPr lang="en-NZ" sz="2000" b="1" dirty="0"/>
              <a:t> (</a:t>
            </a:r>
            <a:r>
              <a:rPr lang="en-NZ" sz="2000" b="1" dirty="0" err="1"/>
              <a:t>kitautolu</a:t>
            </a:r>
            <a:r>
              <a:rPr lang="en-NZ" sz="2000" b="1" dirty="0"/>
              <a:t>)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kauʻafonua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Kenani</a:t>
            </a:r>
            <a:r>
              <a:rPr lang="en-NZ" sz="2000" b="1" dirty="0"/>
              <a:t> </a:t>
            </a:r>
            <a:r>
              <a:rPr lang="en-NZ" sz="2000" b="1" dirty="0" err="1"/>
              <a:t>fakalangi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ongo</a:t>
            </a:r>
            <a:r>
              <a:rPr lang="en-NZ" sz="2000" b="1" dirty="0"/>
              <a:t> </a:t>
            </a:r>
            <a:r>
              <a:rPr lang="en-NZ" sz="2000" b="1" dirty="0" err="1"/>
              <a:t>malohi</a:t>
            </a:r>
            <a:r>
              <a:rPr lang="en-NZ" sz="2000" b="1" dirty="0"/>
              <a:t> pe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ui</a:t>
            </a:r>
            <a:r>
              <a:rPr lang="en-NZ" sz="2000" b="1" dirty="0"/>
              <a:t> </a:t>
            </a:r>
            <a:r>
              <a:rPr lang="en-NZ" sz="2000" b="1" dirty="0" err="1"/>
              <a:t>fakalangi</a:t>
            </a:r>
            <a:r>
              <a:rPr lang="en-NZ" sz="2000" b="1" dirty="0"/>
              <a:t>: "Ke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malohi</a:t>
            </a:r>
            <a:r>
              <a:rPr lang="en-NZ" sz="2000" b="1" dirty="0"/>
              <a:t> pe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loto-toʻa</a:t>
            </a:r>
            <a:r>
              <a:rPr lang="en-NZ" sz="2000" b="1" dirty="0"/>
              <a:t> </a:t>
            </a:r>
            <a:r>
              <a:rPr lang="en-NZ" sz="2000" b="1" dirty="0" err="1"/>
              <a:t>ʻaupito</a:t>
            </a:r>
            <a:r>
              <a:rPr lang="en-NZ" sz="2000" b="1" dirty="0"/>
              <a:t>" (</a:t>
            </a:r>
            <a:r>
              <a:rPr lang="en-NZ" sz="2000" b="1" dirty="0" err="1"/>
              <a:t>S</a:t>
            </a:r>
            <a:r>
              <a:rPr lang="en-NZ" sz="2000" b="1" dirty="0" err="1">
                <a:latin typeface="Comic Sans MS" panose="030F0702030302020204" pitchFamily="66" charset="0"/>
              </a:rPr>
              <a:t>ō</a:t>
            </a:r>
            <a:r>
              <a:rPr lang="en-NZ" sz="2000" b="1" dirty="0" err="1"/>
              <a:t>siua</a:t>
            </a:r>
            <a:r>
              <a:rPr lang="en-NZ" sz="2000" b="1" dirty="0"/>
              <a:t> 1:7).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2274" y="1388019"/>
            <a:ext cx="750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Kimuʻa</a:t>
            </a:r>
            <a:r>
              <a:rPr lang="en-NZ" sz="2000" b="1" dirty="0"/>
              <a:t> pea </a:t>
            </a:r>
            <a:r>
              <a:rPr lang="en-NZ" sz="2000" b="1" dirty="0" err="1"/>
              <a:t>kamata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ikuna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fakatou</a:t>
            </a:r>
            <a:r>
              <a:rPr lang="en-NZ" sz="2000" b="1" dirty="0"/>
              <a:t> </a:t>
            </a:r>
            <a:r>
              <a:rPr lang="en-NZ" sz="2000" b="1" dirty="0" err="1"/>
              <a:t>ui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taki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toʻu</a:t>
            </a:r>
            <a:r>
              <a:rPr lang="en-NZ" sz="2000" b="1" dirty="0"/>
              <a:t> </a:t>
            </a:r>
            <a:r>
              <a:rPr lang="en-NZ" sz="2000" b="1" dirty="0" err="1"/>
              <a:t>tangata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falala</a:t>
            </a:r>
            <a:r>
              <a:rPr lang="en-NZ" sz="2000" b="1" dirty="0"/>
              <a:t> </a:t>
            </a:r>
            <a:r>
              <a:rPr lang="en-NZ" sz="2000" b="1" dirty="0" err="1"/>
              <a:t>kakato</a:t>
            </a:r>
            <a:r>
              <a:rPr lang="en-NZ" sz="2000" b="1" dirty="0"/>
              <a:t> ki he </a:t>
            </a:r>
            <a:r>
              <a:rPr lang="en-NZ" sz="2000" b="1" dirty="0" err="1"/>
              <a:t>ʻOtua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NZ" noProof="0" dirty="0"/>
              <a:t>TALATEU</a:t>
            </a:r>
          </a:p>
          <a:p>
            <a:r>
              <a:rPr lang="en-NZ" noProof="0" dirty="0"/>
              <a:t>(S</a:t>
            </a:r>
            <a:r>
              <a:rPr lang="en-NZ" noProof="0" dirty="0">
                <a:latin typeface="Aptos Narrow" panose="020B0004020202020204" pitchFamily="34" charset="0"/>
              </a:rPr>
              <a:t>Ō</a:t>
            </a:r>
            <a:r>
              <a:rPr lang="en-NZ" noProof="0" dirty="0"/>
              <a:t>SIUA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0" y="-8476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MOSESE MO SIOSIUA</a:t>
            </a:r>
            <a:endParaRPr lang="en" sz="40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7" y="464016"/>
            <a:ext cx="6029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“P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hili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pekia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Mōsese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tamaioʻeiki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hoko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folofola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kia Siosiua ko e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foha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Nuni, ko e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tauhi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Mōsese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NZ" sz="14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ōsiua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vahe</a:t>
            </a:r>
            <a:r>
              <a:rPr lang="en-NZ" sz="2000" b="1" dirty="0"/>
              <a:t> </a:t>
            </a:r>
            <a:r>
              <a:rPr lang="en-NZ" sz="2000" b="1" dirty="0" err="1"/>
              <a:t>ʻuluaki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tohi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Sosiua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lave </a:t>
            </a:r>
            <a:r>
              <a:rPr lang="en-NZ" sz="2000" b="1" dirty="0" err="1"/>
              <a:t>tuʻo</a:t>
            </a:r>
            <a:r>
              <a:rPr lang="en-NZ" sz="2000" b="1" dirty="0"/>
              <a:t> </a:t>
            </a:r>
            <a:r>
              <a:rPr lang="en-NZ" sz="2000" b="1" dirty="0" err="1"/>
              <a:t>hongofulu</a:t>
            </a:r>
            <a:r>
              <a:rPr lang="en-NZ" sz="2000" b="1" dirty="0"/>
              <a:t> ma taha ai </a:t>
            </a:r>
            <a:r>
              <a:rPr lang="en-NZ" sz="2000" b="1" dirty="0" err="1"/>
              <a:t>ʻa</a:t>
            </a:r>
            <a:r>
              <a:rPr lang="en-NZ" sz="2000" b="1" dirty="0"/>
              <a:t> Mosese, pea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toutou</a:t>
            </a:r>
            <a:r>
              <a:rPr lang="en-NZ" sz="2000" b="1" dirty="0"/>
              <a:t> </a:t>
            </a:r>
            <a:r>
              <a:rPr lang="en-NZ" sz="2000" b="1" dirty="0" err="1"/>
              <a:t>ʻasi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hingoa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tohi.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914635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586305"/>
            <a:ext cx="6577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lekooti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vahe</a:t>
            </a:r>
            <a:r>
              <a:rPr lang="en-NZ" sz="2000" b="1" dirty="0"/>
              <a:t> </a:t>
            </a:r>
            <a:r>
              <a:rPr lang="en-NZ" sz="2000" b="1" dirty="0" err="1"/>
              <a:t>ʻuluaki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tohi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Sosiua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liliu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vahaʻa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ongo</a:t>
            </a:r>
            <a:r>
              <a:rPr lang="en-NZ" sz="2000" b="1" dirty="0"/>
              <a:t> </a:t>
            </a:r>
            <a:r>
              <a:rPr lang="en-NZ" sz="2000" b="1" dirty="0" err="1"/>
              <a:t>taki</a:t>
            </a:r>
            <a:r>
              <a:rPr lang="en-NZ" sz="2000" b="1" dirty="0"/>
              <a:t> </a:t>
            </a:r>
            <a:r>
              <a:rPr lang="en-NZ" sz="2000" b="1" dirty="0" err="1"/>
              <a:t>maʻongoʻonga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, ka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ha taha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ki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talanoa</a:t>
            </a:r>
            <a:r>
              <a:rPr lang="en-NZ" sz="2000" b="1" dirty="0"/>
              <a:t>. Ko e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mahuʻinga</a:t>
            </a:r>
            <a:r>
              <a:rPr lang="en-NZ" sz="2000" b="1" dirty="0"/>
              <a:t> </a:t>
            </a:r>
            <a:r>
              <a:rPr lang="en-NZ" sz="2000" b="1" dirty="0" err="1"/>
              <a:t>tahá</a:t>
            </a:r>
            <a:r>
              <a:rPr lang="en-NZ" sz="2000" b="1" dirty="0"/>
              <a:t> ko e ʻ </a:t>
            </a:r>
            <a:r>
              <a:rPr lang="en-NZ" sz="2000" b="1" dirty="0" err="1"/>
              <a:t>Otuá</a:t>
            </a:r>
            <a:r>
              <a:rPr lang="en-NZ" sz="2000" b="1" dirty="0"/>
              <a:t> </a:t>
            </a:r>
            <a:r>
              <a:rPr lang="en-NZ" sz="2000" b="1" dirty="0" err="1"/>
              <a:t>tonu</a:t>
            </a:r>
            <a:r>
              <a:rPr lang="en-NZ" sz="2000" b="1" dirty="0"/>
              <a:t>, ʻ a </a:t>
            </a:r>
            <a:r>
              <a:rPr lang="en-NZ" sz="2000" b="1" dirty="0" err="1"/>
              <a:t>ia</a:t>
            </a:r>
            <a:r>
              <a:rPr lang="en-NZ" sz="2000" b="1" dirty="0"/>
              <a:t> ko ʻ Ene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folofolá</a:t>
            </a:r>
            <a:r>
              <a:rPr lang="en-NZ" sz="2000" b="1" dirty="0"/>
              <a:t> ʻ </a:t>
            </a:r>
            <a:r>
              <a:rPr lang="en-NZ" sz="2000" b="1" dirty="0" err="1"/>
              <a:t>okú</a:t>
            </a:r>
            <a:r>
              <a:rPr lang="en-NZ" sz="2000" b="1" dirty="0"/>
              <a:t> ne </a:t>
            </a:r>
            <a:r>
              <a:rPr lang="en-NZ" sz="2000" b="1" dirty="0" err="1"/>
              <a:t>fakaava</a:t>
            </a:r>
            <a:r>
              <a:rPr lang="en-NZ" sz="2000" b="1" dirty="0"/>
              <a:t> ʻ a e </a:t>
            </a:r>
            <a:r>
              <a:rPr lang="en-NZ" sz="2000" b="1" dirty="0" err="1"/>
              <a:t>tohí</a:t>
            </a:r>
            <a:r>
              <a:rPr lang="en-NZ" sz="2000" b="1" dirty="0"/>
              <a:t>, pea ko ʻ Ene </a:t>
            </a:r>
            <a:r>
              <a:rPr lang="en-NZ" sz="2000" b="1" dirty="0" err="1"/>
              <a:t>tuʻunga</a:t>
            </a:r>
            <a:r>
              <a:rPr lang="en-NZ" sz="2000" b="1" dirty="0"/>
              <a:t> </a:t>
            </a:r>
            <a:r>
              <a:rPr lang="en-NZ" sz="2000" b="1" dirty="0" err="1"/>
              <a:t>takimuʻá</a:t>
            </a:r>
            <a:r>
              <a:rPr lang="en-NZ" sz="2000" b="1" dirty="0"/>
              <a:t> ʻ a e </a:t>
            </a:r>
            <a:r>
              <a:rPr lang="en-NZ" sz="2000" b="1" dirty="0" err="1"/>
              <a:t>kaveinga</a:t>
            </a:r>
            <a:r>
              <a:rPr lang="en-NZ" sz="2000" b="1" dirty="0"/>
              <a:t> </a:t>
            </a:r>
            <a:r>
              <a:rPr lang="en-NZ" sz="2000" b="1" dirty="0" err="1"/>
              <a:t>tefito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ha </a:t>
            </a:r>
            <a:r>
              <a:rPr lang="en-NZ" sz="2000" b="1" dirty="0" err="1"/>
              <a:t>veiveiua</a:t>
            </a:r>
            <a:r>
              <a:rPr lang="en-NZ" sz="2000" b="1" dirty="0"/>
              <a:t> pe ko </a:t>
            </a:r>
            <a:r>
              <a:rPr lang="en-NZ" sz="2000" b="1" dirty="0" err="1"/>
              <a:t>hai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taki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07260" y="2574220"/>
            <a:ext cx="6793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faitatau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ongo</a:t>
            </a:r>
            <a:r>
              <a:rPr lang="en-NZ" sz="2000" b="1" dirty="0"/>
              <a:t> </a:t>
            </a:r>
            <a:r>
              <a:rPr lang="en-NZ" sz="2000" b="1" dirty="0" err="1"/>
              <a:t>taki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400" b="1" dirty="0">
                <a:latin typeface="Constantia" panose="02030602050306030303" pitchFamily="18" charset="0"/>
              </a:rPr>
              <a:t>"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hoko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Siosiua ko e </a:t>
            </a:r>
            <a:r>
              <a:rPr lang="en-NZ" sz="2400" b="1" dirty="0" err="1">
                <a:latin typeface="Constantia" panose="02030602050306030303" pitchFamily="18" charset="0"/>
              </a:rPr>
              <a:t>taki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ʻiloa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ʻIsileli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ʻiloa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ko ha </a:t>
            </a:r>
            <a:r>
              <a:rPr lang="en-NZ" sz="2400" b="1" dirty="0" err="1">
                <a:latin typeface="Constantia" panose="02030602050306030303" pitchFamily="18" charset="0"/>
              </a:rPr>
              <a:t>tangata</a:t>
            </a:r>
            <a:r>
              <a:rPr lang="en-NZ" sz="2400" b="1" dirty="0">
                <a:latin typeface="Constantia" panose="02030602050306030303" pitchFamily="18" charset="0"/>
              </a:rPr>
              <a:t> tau, pea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matuʻaki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mahuʻinga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meʻafoaki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ʻulungaanga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lelei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tuʻunga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ʻeni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hisitolia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kakai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Naʻa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loto-toʻa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loto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fakapapau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vilitaki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vave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taʻe-faʻa-ʻauha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taʻetokanga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siokita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heʻene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tokangaʻi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tokangaʻi</a:t>
            </a:r>
            <a:r>
              <a:rPr lang="en-NZ" sz="2400" b="1" dirty="0">
                <a:latin typeface="Constantia" panose="02030602050306030303" pitchFamily="18" charset="0"/>
              </a:rPr>
              <a:t>, pea ko e </a:t>
            </a:r>
            <a:r>
              <a:rPr lang="en-NZ" sz="2400" b="1" dirty="0" err="1">
                <a:latin typeface="Constantia" panose="02030602050306030303" pitchFamily="18" charset="0"/>
              </a:rPr>
              <a:t>mahuʻinga</a:t>
            </a:r>
            <a:r>
              <a:rPr lang="en-NZ" sz="2400" b="1" dirty="0">
                <a:latin typeface="Constantia" panose="02030602050306030303" pitchFamily="18" charset="0"/>
              </a:rPr>
              <a:t> taha,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ueʻi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fakalaumalie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ha tui </a:t>
            </a:r>
            <a:r>
              <a:rPr lang="en-NZ" sz="2400" b="1" dirty="0" err="1">
                <a:latin typeface="Constantia" panose="02030602050306030303" pitchFamily="18" charset="0"/>
              </a:rPr>
              <a:t>moʻui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—ko e </a:t>
            </a:r>
            <a:r>
              <a:rPr lang="en-NZ" sz="2400" b="1" dirty="0" err="1">
                <a:latin typeface="Constantia" panose="02030602050306030303" pitchFamily="18" charset="0"/>
              </a:rPr>
              <a:t>ʻulungaanga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tangata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fili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fakalangi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tataki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kau tau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ʻIsileli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heʻenau</a:t>
            </a:r>
            <a:r>
              <a:rPr lang="en-NZ" sz="2400" b="1" dirty="0">
                <a:latin typeface="Constantia" panose="02030602050306030303" pitchFamily="18" charset="0"/>
              </a:rPr>
              <a:t> hu ki he Fonua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Talaʻofa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Lolotonga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fononga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feituʻu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maomaonganoa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naʻa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hoko</a:t>
            </a:r>
            <a:r>
              <a:rPr lang="en-NZ" sz="2400" b="1" dirty="0">
                <a:latin typeface="Constantia" panose="02030602050306030303" pitchFamily="18" charset="0"/>
              </a:rPr>
              <a:t> ko e </a:t>
            </a:r>
            <a:r>
              <a:rPr lang="en-NZ" sz="2400" b="1" dirty="0" err="1">
                <a:latin typeface="Constantia" panose="02030602050306030303" pitchFamily="18" charset="0"/>
              </a:rPr>
              <a:t>palemia</a:t>
            </a:r>
            <a:r>
              <a:rPr lang="en-NZ" sz="2400" b="1" dirty="0">
                <a:latin typeface="Constantia" panose="02030602050306030303" pitchFamily="18" charset="0"/>
              </a:rPr>
              <a:t> kia Mosese, pea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heʻene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anganofo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fakalongolongo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taʻemalualoi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heʻene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taimi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veiveiua</a:t>
            </a:r>
            <a:r>
              <a:rPr lang="en-NZ" sz="2400" b="1" dirty="0">
                <a:latin typeface="Constantia" panose="02030602050306030303" pitchFamily="18" charset="0"/>
              </a:rPr>
              <a:t> ai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niʻihi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kehe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tauhi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moʻoni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lotolotonga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fakatuʻutamaki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naʻa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fakamoʻoniʻi</a:t>
            </a:r>
            <a:r>
              <a:rPr lang="en-NZ" sz="2400" b="1" dirty="0">
                <a:latin typeface="Constantia" panose="02030602050306030303" pitchFamily="18" charset="0"/>
              </a:rPr>
              <a:t> ai </a:t>
            </a:r>
            <a:r>
              <a:rPr lang="en-NZ" sz="2400" b="1" dirty="0" err="1">
                <a:latin typeface="Constantia" panose="02030602050306030303" pitchFamily="18" charset="0"/>
              </a:rPr>
              <a:t>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fetongi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Mosese, </a:t>
            </a:r>
            <a:r>
              <a:rPr lang="en-NZ" sz="2400" b="1" dirty="0" err="1">
                <a:latin typeface="Constantia" panose="02030602050306030303" pitchFamily="18" charset="0"/>
              </a:rPr>
              <a:t>kimuʻa</a:t>
            </a:r>
            <a:r>
              <a:rPr lang="en-NZ" sz="2400" b="1" dirty="0">
                <a:latin typeface="Constantia" panose="02030602050306030303" pitchFamily="18" charset="0"/>
              </a:rPr>
              <a:t> pea </a:t>
            </a:r>
            <a:r>
              <a:rPr lang="en-NZ" sz="2400" b="1" dirty="0" err="1">
                <a:latin typeface="Constantia" panose="02030602050306030303" pitchFamily="18" charset="0"/>
              </a:rPr>
              <a:t>toki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ui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lakanga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leʻo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."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7815802" y="633829"/>
            <a:ext cx="4376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</a:t>
            </a:r>
            <a:r>
              <a:rPr lang="fi-FI" sz="1600" b="1" dirty="0"/>
              <a:t>Kau Peteliake mo e Kau Palofita, p. 481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FOKOTUʻUTUʻU</a:t>
            </a:r>
            <a:r>
              <a:rPr lang="en-NZ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NZ" sz="4400" b="1" spc="3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ʻO</a:t>
            </a:r>
            <a:r>
              <a:rPr lang="en-NZ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E TOHI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8743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ʻ Oku </a:t>
            </a:r>
            <a:r>
              <a:rPr lang="en-NZ" sz="2000" b="1" dirty="0" err="1"/>
              <a:t>fakahaaʻi</a:t>
            </a:r>
            <a:r>
              <a:rPr lang="en-NZ" sz="2000" b="1" dirty="0"/>
              <a:t> ʻ e he Tohi ʻ a Siosiuá ʻ a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fakahoko</a:t>
            </a:r>
            <a:r>
              <a:rPr lang="en-NZ" sz="2000" b="1" dirty="0"/>
              <a:t> ʻ 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talaʻofa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ʻ e he ʻ </a:t>
            </a:r>
            <a:r>
              <a:rPr lang="en-NZ" sz="2000" b="1" dirty="0" err="1"/>
              <a:t>Otuá</a:t>
            </a:r>
            <a:r>
              <a:rPr lang="en-NZ" sz="2000" b="1" dirty="0"/>
              <a:t> ki ʻ Isileli ʻ 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naʻá</a:t>
            </a:r>
            <a:r>
              <a:rPr lang="en-NZ" sz="2000" b="1" dirty="0"/>
              <a:t> ne ʻ </a:t>
            </a:r>
            <a:r>
              <a:rPr lang="en-NZ" sz="2000" b="1" dirty="0" err="1"/>
              <a:t>omai</a:t>
            </a:r>
            <a:r>
              <a:rPr lang="en-NZ" sz="2000" b="1" dirty="0"/>
              <a:t> ai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ʻ </a:t>
            </a:r>
            <a:r>
              <a:rPr lang="en-NZ" sz="2000" b="1" dirty="0" err="1"/>
              <a:t>Isipité</a:t>
            </a:r>
            <a:r>
              <a:rPr lang="en-NZ" sz="2000" b="1" dirty="0"/>
              <a:t>, ʻ a </a:t>
            </a:r>
            <a:r>
              <a:rPr lang="en-NZ" sz="2000" b="1" dirty="0" err="1"/>
              <a:t>ia</a:t>
            </a:r>
            <a:r>
              <a:rPr lang="en-NZ" sz="2000" b="1" dirty="0"/>
              <a:t> ko </a:t>
            </a:r>
            <a:r>
              <a:rPr lang="en-NZ" sz="2000" b="1" dirty="0" err="1"/>
              <a:t>hono</a:t>
            </a:r>
            <a:r>
              <a:rPr lang="en-NZ" sz="2000" b="1" dirty="0"/>
              <a:t> ʻ </a:t>
            </a:r>
            <a:r>
              <a:rPr lang="en-NZ" sz="2000" b="1" dirty="0" err="1"/>
              <a:t>oange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ʻ a </a:t>
            </a:r>
            <a:r>
              <a:rPr lang="en-NZ" sz="2000" b="1" dirty="0" err="1"/>
              <a:t>Kenani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fakatou</a:t>
            </a:r>
            <a:r>
              <a:rPr lang="en-NZ" sz="2000" b="1" dirty="0"/>
              <a:t> </a:t>
            </a:r>
            <a:r>
              <a:rPr lang="en-NZ" sz="2000" b="1" dirty="0" err="1"/>
              <a:t>vahevahe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talamuʻaki</a:t>
            </a:r>
            <a:r>
              <a:rPr lang="en-NZ" sz="2000" b="1" dirty="0"/>
              <a:t> (</a:t>
            </a:r>
            <a:r>
              <a:rPr lang="en-NZ" sz="2000" b="1" dirty="0" err="1"/>
              <a:t>vahe</a:t>
            </a:r>
            <a:r>
              <a:rPr lang="en-NZ" sz="2000" b="1" dirty="0"/>
              <a:t> 1) </a:t>
            </a:r>
            <a:r>
              <a:rPr lang="en-NZ" sz="2000" b="1" dirty="0" err="1"/>
              <a:t>mo</a:t>
            </a:r>
            <a:r>
              <a:rPr lang="en-NZ" sz="2000" b="1" dirty="0"/>
              <a:t> e tohi ki ha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lalahi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fa:</a:t>
            </a:r>
            <a:endParaRPr lang="en" sz="2000" b="1" noProof="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151473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0" y="59933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"Kuo mate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ʻeku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tamaioʻeiki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Mosese. Ko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ko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pe,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teuteu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aʻa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Vaitafe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Soatani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fonua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ʻamanaki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foaki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kinautolu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ki he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Sosiua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1920171"/>
            <a:ext cx="8033886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it-IT" noProof="0" dirty="0"/>
              <a:t>KO E MISIONA ʻA S</a:t>
            </a:r>
            <a:r>
              <a:rPr lang="it-IT" noProof="0" dirty="0">
                <a:latin typeface="Aptos Narrow" panose="020B0004020202020204" pitchFamily="34" charset="0"/>
              </a:rPr>
              <a:t>Ō</a:t>
            </a:r>
            <a:r>
              <a:rPr lang="it-IT" noProof="0" dirty="0"/>
              <a:t>SIUA</a:t>
            </a:r>
          </a:p>
          <a:p>
            <a:r>
              <a:rPr lang="it-IT" noProof="0" dirty="0"/>
              <a:t>(S</a:t>
            </a:r>
            <a:r>
              <a:rPr lang="it-IT" noProof="0" dirty="0">
                <a:latin typeface="Aptos Narrow" panose="020B0004020202020204" pitchFamily="34" charset="0"/>
              </a:rPr>
              <a:t>Ō</a:t>
            </a:r>
            <a:r>
              <a:rPr lang="it-IT" noProof="0" dirty="0"/>
              <a:t>SIUA 1:4-9)</a:t>
            </a:r>
            <a:endParaRPr lang="en" sz="5400" noProof="0" dirty="0"/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NZ" sz="4400" b="1" spc="3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MAʻU</a:t>
            </a:r>
            <a:r>
              <a:rPr lang="en-NZ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 </a:t>
            </a:r>
            <a:r>
              <a:rPr lang="en-NZ" sz="4400" b="1" spc="3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ʻA</a:t>
            </a:r>
            <a:r>
              <a:rPr lang="en-NZ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 E NGAAHI </a:t>
            </a:r>
            <a:r>
              <a:rPr lang="en-NZ" sz="4400" b="1" spc="3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TALAʻOFA</a:t>
            </a:r>
            <a:endParaRPr lang="en" sz="4400" b="1" spc="30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127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3" y="62917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foaki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potu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ai,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hange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ʻeku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talaʻofa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kia Mosese" (</a:t>
            </a:r>
            <a:r>
              <a:rPr lang="en-NZ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Sosiua</a:t>
            </a:r>
            <a:r>
              <a:rPr lang="en-NZ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1:3)</a:t>
            </a:r>
            <a:endParaRPr lang="en" sz="1400" b="1" noProof="0" dirty="0">
              <a:solidFill>
                <a:srgbClr val="FFD7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263259"/>
            <a:ext cx="8456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Sosiua</a:t>
            </a:r>
            <a:r>
              <a:rPr lang="en-NZ" b="1" dirty="0"/>
              <a:t> 1:3,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folofola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lolotonga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ne lea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Kenani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hange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ʻosi</a:t>
            </a:r>
            <a:r>
              <a:rPr lang="en-NZ" b="1" dirty="0"/>
              <a:t> </a:t>
            </a:r>
            <a:r>
              <a:rPr lang="en-NZ" b="1" dirty="0" err="1"/>
              <a:t>foaki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ki </a:t>
            </a:r>
            <a:r>
              <a:rPr lang="en-NZ" b="1" dirty="0" err="1"/>
              <a:t>ʻIsileli</a:t>
            </a:r>
            <a:r>
              <a:rPr lang="en-NZ" b="1" dirty="0"/>
              <a:t>. ʻ Oku ʻ </a:t>
            </a:r>
            <a:r>
              <a:rPr lang="en-NZ" b="1" dirty="0" err="1"/>
              <a:t>uhinga</a:t>
            </a:r>
            <a:r>
              <a:rPr lang="en-NZ" b="1" dirty="0"/>
              <a:t> </a:t>
            </a:r>
            <a:r>
              <a:rPr lang="en-NZ" b="1" dirty="0" err="1"/>
              <a:t>ení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oange</a:t>
            </a:r>
            <a:r>
              <a:rPr lang="en-NZ" b="1" dirty="0"/>
              <a:t> ʻ e he ʻ </a:t>
            </a:r>
            <a:r>
              <a:rPr lang="en-NZ" b="1" dirty="0" err="1"/>
              <a:t>Otuá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ʻ a e </a:t>
            </a:r>
            <a:r>
              <a:rPr lang="en-NZ" b="1" dirty="0" err="1"/>
              <a:t>fakapapau</a:t>
            </a:r>
            <a:r>
              <a:rPr lang="en-NZ" b="1" dirty="0"/>
              <a:t> </a:t>
            </a:r>
            <a:r>
              <a:rPr lang="en-NZ" b="1" dirty="0" err="1"/>
              <a:t>kakato</a:t>
            </a:r>
            <a:r>
              <a:rPr lang="en-NZ" b="1" dirty="0"/>
              <a:t> ki he </a:t>
            </a:r>
            <a:r>
              <a:rPr lang="en-NZ" b="1" dirty="0" err="1"/>
              <a:t>lavameʻa</a:t>
            </a:r>
            <a:r>
              <a:rPr lang="en-NZ" b="1" dirty="0"/>
              <a:t> ʻ o e </a:t>
            </a:r>
            <a:r>
              <a:rPr lang="en-NZ" b="1" dirty="0" err="1"/>
              <a:t>ikuna</a:t>
            </a:r>
            <a:r>
              <a:rPr lang="en-NZ" b="1" dirty="0"/>
              <a:t>.</a:t>
            </a:r>
            <a:endParaRPr lang="en" b="1" noProof="0" dirty="0"/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4049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1400" b="1" dirty="0" err="1"/>
              <a:t>ʻIUFALETESI</a:t>
            </a:r>
            <a:endParaRPr lang="en-NZ" sz="1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TOAFA</a:t>
            </a:r>
            <a:endParaRPr lang="en" sz="14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1400" b="1" dirty="0"/>
              <a:t>METELENIANE</a:t>
            </a:r>
            <a:endParaRPr lang="en" sz="1400" b="1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SOATANI</a:t>
            </a:r>
            <a:endParaRPr lang="en" sz="14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223687" y="3369887"/>
            <a:ext cx="39127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tafoki</a:t>
            </a:r>
            <a:r>
              <a:rPr lang="en-NZ" sz="2000" b="1" dirty="0"/>
              <a:t> leva kia </a:t>
            </a:r>
            <a:r>
              <a:rPr lang="en-NZ" sz="2000" b="1" dirty="0" err="1"/>
              <a:t>Sosiua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fakapapauʻi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kapau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malohi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loto-toʻa</a:t>
            </a:r>
            <a:r>
              <a:rPr lang="en-NZ" sz="2000" b="1" dirty="0"/>
              <a:t>, he </a:t>
            </a:r>
            <a:r>
              <a:rPr lang="en-NZ" sz="2000" b="1" dirty="0" err="1"/>
              <a:t>ʻikai</a:t>
            </a:r>
            <a:r>
              <a:rPr lang="en-NZ" sz="2000" b="1" dirty="0"/>
              <a:t> lava </a:t>
            </a:r>
            <a:r>
              <a:rPr lang="en-NZ" sz="2000" b="1" dirty="0" err="1"/>
              <a:t>ʻe</a:t>
            </a:r>
            <a:r>
              <a:rPr lang="en-NZ" sz="2000" b="1" dirty="0"/>
              <a:t> ha taha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fakafepakiʻi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 1:5-6).</a:t>
            </a:r>
            <a:endParaRPr lang="en" sz="2000" b="1" noProof="0" dirty="0"/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201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10173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93953" y="5465444"/>
            <a:ext cx="6002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makatuʻunga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ikuna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feinga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Siosiua, ka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.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fakapapauʻi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hange</a:t>
            </a:r>
            <a:r>
              <a:rPr lang="en-NZ" b="1" dirty="0"/>
              <a:t> ko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fakapapauʻi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takitaha</a:t>
            </a:r>
            <a:r>
              <a:rPr lang="en-NZ" b="1" dirty="0"/>
              <a:t>: "</a:t>
            </a:r>
            <a:r>
              <a:rPr lang="en-NZ" b="1" dirty="0" err="1"/>
              <a:t>Te</a:t>
            </a:r>
            <a:r>
              <a:rPr lang="en-NZ" b="1" dirty="0"/>
              <a:t> u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koe</a:t>
            </a:r>
            <a:r>
              <a:rPr lang="en-NZ" b="1" dirty="0"/>
              <a:t>" (</a:t>
            </a:r>
            <a:r>
              <a:rPr lang="en-NZ" b="1" dirty="0" err="1"/>
              <a:t>Sosiua</a:t>
            </a:r>
            <a:r>
              <a:rPr lang="en-NZ" b="1" dirty="0"/>
              <a:t> 1:5; Matiu 28:20).</a:t>
            </a:r>
            <a:endParaRPr lang="en" b="1" noProof="0" dirty="0"/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327764"/>
            <a:ext cx="8320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fakamanatu</a:t>
            </a:r>
            <a:r>
              <a:rPr lang="en-NZ" b="1" dirty="0"/>
              <a:t> leva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fakangatangata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aʻu</a:t>
            </a:r>
            <a:r>
              <a:rPr lang="en-NZ" b="1" dirty="0"/>
              <a:t> ki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ikuna</a:t>
            </a:r>
            <a:r>
              <a:rPr lang="en-NZ" b="1" dirty="0"/>
              <a:t> (</a:t>
            </a:r>
            <a:r>
              <a:rPr lang="en-NZ" b="1" dirty="0" err="1"/>
              <a:t>Sosiua</a:t>
            </a:r>
            <a:r>
              <a:rPr lang="en-NZ" b="1" dirty="0"/>
              <a:t> 1:4): ko e </a:t>
            </a:r>
            <a:r>
              <a:rPr lang="en-NZ" b="1" dirty="0" err="1"/>
              <a:t>konga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vahaʻa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Vaitafe </a:t>
            </a:r>
            <a:r>
              <a:rPr lang="en-NZ" b="1" dirty="0" err="1"/>
              <a:t>Soatani</a:t>
            </a:r>
            <a:r>
              <a:rPr lang="en-NZ" b="1" dirty="0"/>
              <a:t> (</a:t>
            </a:r>
            <a:r>
              <a:rPr lang="en-NZ" b="1" dirty="0" err="1"/>
              <a:t>hahake</a:t>
            </a:r>
            <a:r>
              <a:rPr lang="en-NZ" b="1" dirty="0"/>
              <a:t>) </a:t>
            </a:r>
            <a:r>
              <a:rPr lang="en-NZ" b="1" dirty="0" err="1"/>
              <a:t>mo</a:t>
            </a:r>
            <a:r>
              <a:rPr lang="en-NZ" b="1" dirty="0"/>
              <a:t> e Tahi </a:t>
            </a:r>
            <a:r>
              <a:rPr lang="en-NZ" b="1" dirty="0" err="1"/>
              <a:t>Meteleniane</a:t>
            </a:r>
            <a:r>
              <a:rPr lang="en-NZ" b="1" dirty="0"/>
              <a:t> (</a:t>
            </a:r>
            <a:r>
              <a:rPr lang="en-NZ" b="1" dirty="0" err="1"/>
              <a:t>hihifo</a:t>
            </a:r>
            <a:r>
              <a:rPr lang="en-NZ" b="1" dirty="0"/>
              <a:t>),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toafa</a:t>
            </a:r>
            <a:r>
              <a:rPr lang="en-NZ" b="1" dirty="0"/>
              <a:t> (</a:t>
            </a:r>
            <a:r>
              <a:rPr lang="en-NZ" b="1" dirty="0" err="1"/>
              <a:t>tonga</a:t>
            </a:r>
            <a:r>
              <a:rPr lang="en-NZ" b="1" dirty="0"/>
              <a:t>) ki he Vaitafe </a:t>
            </a:r>
            <a:r>
              <a:rPr lang="en-NZ" b="1" dirty="0" err="1"/>
              <a:t>ʻIufaletesi</a:t>
            </a:r>
            <a:r>
              <a:rPr lang="en-NZ" b="1" dirty="0"/>
              <a:t> (</a:t>
            </a:r>
            <a:r>
              <a:rPr lang="en-NZ" b="1" dirty="0" err="1"/>
              <a:t>tokelau</a:t>
            </a:r>
            <a:r>
              <a:rPr lang="en-NZ" b="1" dirty="0"/>
              <a:t>).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1896</Words>
  <Application>Microsoft Office PowerPoint</Application>
  <PresentationFormat>Panorámica</PresentationFormat>
  <Paragraphs>83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Constantia</vt:lpstr>
      <vt:lpstr>Comic Sans MS</vt:lpstr>
      <vt:lpstr>Calibri</vt:lpstr>
      <vt:lpstr>Arial</vt:lpstr>
      <vt:lpstr>Aptos Display</vt:lpstr>
      <vt:lpstr>Aptos Narrow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119</cp:revision>
  <dcterms:created xsi:type="dcterms:W3CDTF">2025-09-05T17:18:48Z</dcterms:created>
  <dcterms:modified xsi:type="dcterms:W3CDTF">2025-10-04T06:26:23Z</dcterms:modified>
</cp:coreProperties>
</file>