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Aptos Narrow" panose="020B0004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fekau‘i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kau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faka’asi’asi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-NZ" sz="1600" b="1" dirty="0"/>
            <a:t>Fakahāhā (</a:t>
          </a:r>
          <a:r>
            <a:rPr lang="en-NZ" sz="1600" b="1" dirty="0" err="1"/>
            <a:t>faka’asi’asi</a:t>
          </a:r>
          <a:r>
            <a:rPr lang="en-NZ" sz="1600" b="1" dirty="0"/>
            <a:t> </a:t>
          </a:r>
          <a:r>
            <a:rPr lang="en-NZ" sz="1600" b="1" dirty="0" err="1"/>
            <a:t>ʻe</a:t>
          </a:r>
          <a:r>
            <a:rPr lang="en-NZ" sz="1600" b="1" dirty="0"/>
            <a:t> toko 12)</a:t>
          </a:r>
          <a:endParaRPr lang="en" sz="1600" b="1" dirty="0"/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-NZ" sz="1800" b="1" dirty="0" err="1"/>
            <a:t>Fakapulipuli</a:t>
          </a:r>
          <a:r>
            <a:rPr lang="en-NZ" sz="1800" b="1" dirty="0"/>
            <a:t> (</a:t>
          </a:r>
          <a:r>
            <a:rPr lang="en-NZ" sz="1800" b="1" dirty="0" err="1"/>
            <a:t>faka’asi’asi</a:t>
          </a:r>
          <a:r>
            <a:rPr lang="en-NZ" sz="1800" b="1" dirty="0"/>
            <a:t> 2)</a:t>
          </a:r>
          <a:endParaRPr lang="en" sz="1800" b="1" dirty="0"/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Fakahoko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'o e kau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faka’asi’asi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-NZ" sz="2000" b="1" dirty="0"/>
            <a:t>'</a:t>
          </a:r>
          <a:r>
            <a:rPr lang="en-NZ" sz="2000" b="1" dirty="0" err="1"/>
            <a:t>aho</a:t>
          </a:r>
          <a:r>
            <a:rPr lang="en-NZ" sz="2000" b="1" dirty="0"/>
            <a:t> 'e 40 'o e </a:t>
          </a:r>
          <a:r>
            <a:rPr lang="en-NZ" sz="2000" b="1" dirty="0" err="1"/>
            <a:t>sivi</a:t>
          </a:r>
          <a:endParaRPr lang="en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-NZ" sz="2000" b="1" dirty="0"/>
            <a:t>'Aho 'e 3 '</a:t>
          </a:r>
          <a:r>
            <a:rPr lang="en-NZ" sz="2000" b="1" dirty="0" err="1"/>
            <a:t>i</a:t>
          </a:r>
          <a:r>
            <a:rPr lang="en-NZ" sz="2000" b="1" dirty="0"/>
            <a:t> he </a:t>
          </a:r>
          <a:r>
            <a:rPr lang="en-NZ" sz="2000" b="1" dirty="0" err="1"/>
            <a:t>f</a:t>
          </a:r>
          <a:r>
            <a:rPr lang="en-NZ" sz="2000" b="1" dirty="0" err="1">
              <a:latin typeface="Comic Sans MS" panose="030F0702030302020204" pitchFamily="66" charset="0"/>
            </a:rPr>
            <a:t>ū</a:t>
          </a:r>
          <a:r>
            <a:rPr lang="en-NZ" sz="2000" b="1" dirty="0" err="1"/>
            <a:t>f</a:t>
          </a:r>
          <a:r>
            <a:rPr lang="en-NZ" sz="2000" b="1" dirty="0" err="1">
              <a:latin typeface="Comic Sans MS" panose="030F0702030302020204" pitchFamily="66" charset="0"/>
            </a:rPr>
            <a:t>ū</a:t>
          </a:r>
          <a:r>
            <a:rPr lang="en-NZ" sz="2000" b="1" dirty="0"/>
            <a:t> .</a:t>
          </a:r>
          <a:endParaRPr lang="en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Lipooti ʻa e kau faka’asi’asi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fakalotosiʻi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kakaí</a:t>
          </a:r>
          <a:r>
            <a:rPr lang="en-NZ" sz="1800" b="1" dirty="0"/>
            <a:t> .</a:t>
          </a:r>
          <a:endParaRPr lang="en" sz="18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pl-PL" sz="1600" b="1" dirty="0"/>
            <a:t>‘Oku nau fakalototo‘a‘i ‘a Sosiua .</a:t>
          </a:r>
          <a:endParaRPr lang="en" sz="16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ʻIsileli ʻi he Laka Atú 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NZ" sz="1800" b="1" dirty="0"/>
        </a:p>
        <a:p>
          <a:r>
            <a:rPr lang="en-NZ" sz="1600" b="1" dirty="0" err="1"/>
            <a:t>Na‘e</a:t>
          </a:r>
          <a:r>
            <a:rPr lang="en-NZ" sz="1600" b="1" dirty="0"/>
            <a:t> pau </a:t>
          </a:r>
          <a:r>
            <a:rPr lang="en-NZ" sz="1600" b="1" dirty="0" err="1"/>
            <a:t>ke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</a:t>
          </a:r>
          <a:r>
            <a:rPr lang="en-NZ" sz="1600" b="1" dirty="0" err="1"/>
            <a:t>pani</a:t>
          </a:r>
          <a:r>
            <a:rPr lang="en-NZ" sz="1600" b="1" dirty="0"/>
            <a:t> ‘a </a:t>
          </a:r>
          <a:r>
            <a:rPr lang="en-NZ" sz="1600" b="1" dirty="0" err="1"/>
            <a:t>hono</a:t>
          </a:r>
          <a:r>
            <a:rPr lang="en-NZ" sz="1600" b="1" dirty="0"/>
            <a:t> ‘</a:t>
          </a:r>
          <a:r>
            <a:rPr lang="en-NZ" sz="1600" b="1" dirty="0" err="1"/>
            <a:t>ulu‘i</a:t>
          </a:r>
          <a:r>
            <a:rPr lang="en-NZ" sz="1600" b="1" dirty="0"/>
            <a:t> ‘</a:t>
          </a:r>
          <a:r>
            <a:rPr lang="en-NZ" sz="1600" b="1" dirty="0" err="1"/>
            <a:t>aá</a:t>
          </a:r>
          <a:r>
            <a:rPr lang="en-NZ" sz="1600" b="1" dirty="0"/>
            <a:t> ‘</a:t>
          </a:r>
          <a:r>
            <a:rPr lang="en-NZ" sz="1600" b="1" dirty="0" err="1"/>
            <a:t>aki</a:t>
          </a:r>
          <a:r>
            <a:rPr lang="en-NZ" sz="1600" b="1" dirty="0"/>
            <a:t> ‘a e toto . </a:t>
          </a:r>
          <a:br>
            <a:rPr lang="en-NZ" sz="1600" b="1" dirty="0"/>
          </a:br>
          <a:r>
            <a:rPr lang="en-NZ" sz="1600" b="1" dirty="0"/>
            <a:t>( ‘Eki. 12:7 )</a:t>
          </a:r>
        </a:p>
        <a:p>
          <a:endParaRPr lang="en" sz="1800" b="1" dirty="0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NZ" sz="1600" b="1" dirty="0"/>
            <a:t>Kapau </a:t>
          </a:r>
          <a:r>
            <a:rPr lang="en-NZ" sz="1600" b="1" dirty="0" err="1"/>
            <a:t>na‘a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</a:t>
          </a:r>
          <a:r>
            <a:rPr lang="en-NZ" sz="1600" b="1" dirty="0" err="1"/>
            <a:t>mavahe</a:t>
          </a:r>
          <a:r>
            <a:rPr lang="en-NZ" sz="1600" b="1" dirty="0"/>
            <a:t> </a:t>
          </a:r>
          <a:r>
            <a:rPr lang="en-NZ" sz="1600" b="1" dirty="0" err="1"/>
            <a:t>mei</a:t>
          </a:r>
          <a:r>
            <a:rPr lang="en-NZ" sz="1600" b="1" dirty="0"/>
            <a:t> ‘</a:t>
          </a:r>
          <a:r>
            <a:rPr lang="en-NZ" sz="1600" b="1" dirty="0" err="1"/>
            <a:t>api</a:t>
          </a:r>
          <a:r>
            <a:rPr lang="en-NZ" sz="1600" b="1" dirty="0"/>
            <a:t>, </a:t>
          </a:r>
          <a:r>
            <a:rPr lang="en-NZ" sz="1600" b="1" dirty="0" err="1"/>
            <a:t>na‘a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mate </a:t>
          </a:r>
          <a:r>
            <a:rPr lang="en-NZ" sz="1400" b="1" dirty="0"/>
            <a:t>(‘Eki. 12:13 )</a:t>
          </a:r>
          <a:endParaRPr lang="en" sz="1600" b="1" dirty="0"/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Lehapi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ē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NZ" sz="1600" b="1" dirty="0"/>
            <a:t>Naʻe pau </a:t>
          </a:r>
          <a:r>
            <a:rPr lang="en-NZ" sz="1600" b="1" dirty="0" err="1"/>
            <a:t>ke</a:t>
          </a:r>
          <a:r>
            <a:rPr lang="en-NZ" sz="1600" b="1" dirty="0"/>
            <a:t> ne </a:t>
          </a:r>
          <a:r>
            <a:rPr lang="en-NZ" sz="1600" b="1" dirty="0" err="1"/>
            <a:t>ʻai</a:t>
          </a:r>
          <a:r>
            <a:rPr lang="en-NZ" sz="1600" b="1" dirty="0"/>
            <a:t> ha </a:t>
          </a:r>
          <a:r>
            <a:rPr lang="en-NZ" sz="1600" b="1" dirty="0" err="1"/>
            <a:t>afo</a:t>
          </a:r>
          <a:r>
            <a:rPr lang="en-NZ" sz="1600" b="1" dirty="0"/>
            <a:t> </a:t>
          </a:r>
          <a:r>
            <a:rPr lang="en-NZ" sz="1600" b="1" dirty="0" err="1"/>
            <a:t>kulokula</a:t>
          </a:r>
          <a:r>
            <a:rPr lang="en-NZ" sz="1600" b="1" dirty="0"/>
            <a:t> ki </a:t>
          </a:r>
          <a:r>
            <a:rPr lang="en-NZ" sz="1600" b="1" dirty="0" err="1"/>
            <a:t>hono</a:t>
          </a:r>
          <a:r>
            <a:rPr lang="en-NZ" sz="1600" b="1" dirty="0"/>
            <a:t> </a:t>
          </a:r>
          <a:r>
            <a:rPr lang="en-NZ" sz="1600" b="1" dirty="0" err="1"/>
            <a:t>matapā</a:t>
          </a:r>
          <a:r>
            <a:rPr lang="en-NZ" sz="1600" b="1" dirty="0"/>
            <a:t> </a:t>
          </a:r>
          <a:r>
            <a:rPr lang="en-NZ" sz="1600" b="1" dirty="0" err="1"/>
            <a:t>sioʻatá</a:t>
          </a:r>
          <a:br>
            <a:rPr lang="en-NZ" sz="1600" b="1" dirty="0"/>
          </a:br>
          <a:r>
            <a:rPr lang="en-NZ" sz="1600" b="1" dirty="0"/>
            <a:t>( Sios. 2:18 )</a:t>
          </a:r>
          <a:endParaRPr lang="en" sz="1600" b="1" dirty="0"/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pt-BR" sz="1600" b="1" dirty="0"/>
            <a:t>Kapau na‘á ne mavahe mei he falé, na‘á ne mate .</a:t>
          </a:r>
          <a:r>
            <a:rPr lang="en-NZ" sz="1600" b="1" dirty="0"/>
            <a:t>(Sios. 2:19) </a:t>
          </a:r>
          <a:endParaRPr lang="en" sz="1800" b="1" dirty="0"/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 custLinFactNeighborX="-2432" custLinFactNeighborY="-4385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Lipooti ʻa e kau faka’asi’asi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fakalotosiʻi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kakaí</a:t>
          </a:r>
          <a:r>
            <a:rPr lang="en-NZ" sz="1800" b="1" kern="1200" dirty="0"/>
            <a:t> .</a:t>
          </a:r>
          <a:endParaRPr lang="en" sz="18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‘Oku nau fakalototo‘a‘i ‘a Sosiua .</a:t>
          </a:r>
          <a:endParaRPr lang="en" sz="16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Fakahoko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'o e kau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faka’asi’asi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'</a:t>
          </a:r>
          <a:r>
            <a:rPr lang="en-NZ" sz="2000" b="1" kern="1200" dirty="0" err="1"/>
            <a:t>aho</a:t>
          </a:r>
          <a:r>
            <a:rPr lang="en-NZ" sz="2000" b="1" kern="1200" dirty="0"/>
            <a:t> 'e 40 'o e </a:t>
          </a:r>
          <a:r>
            <a:rPr lang="en-NZ" sz="2000" b="1" kern="1200" dirty="0" err="1"/>
            <a:t>sivi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'Aho 'e 3 '</a:t>
          </a:r>
          <a:r>
            <a:rPr lang="en-NZ" sz="2000" b="1" kern="1200" dirty="0" err="1"/>
            <a:t>i</a:t>
          </a:r>
          <a:r>
            <a:rPr lang="en-NZ" sz="2000" b="1" kern="1200" dirty="0"/>
            <a:t> he </a:t>
          </a:r>
          <a:r>
            <a:rPr lang="en-NZ" sz="2000" b="1" kern="1200" dirty="0" err="1"/>
            <a:t>f</a:t>
          </a:r>
          <a:r>
            <a:rPr lang="en-NZ" sz="2000" b="1" kern="1200" dirty="0" err="1">
              <a:latin typeface="Comic Sans MS" panose="030F0702030302020204" pitchFamily="66" charset="0"/>
            </a:rPr>
            <a:t>ū</a:t>
          </a:r>
          <a:r>
            <a:rPr lang="en-NZ" sz="2000" b="1" kern="1200" dirty="0" err="1"/>
            <a:t>f</a:t>
          </a:r>
          <a:r>
            <a:rPr lang="en-NZ" sz="2000" b="1" kern="1200" dirty="0" err="1">
              <a:latin typeface="Comic Sans MS" panose="030F0702030302020204" pitchFamily="66" charset="0"/>
            </a:rPr>
            <a:t>ū</a:t>
          </a:r>
          <a:r>
            <a:rPr lang="en-NZ" sz="2000" b="1" kern="1200" dirty="0"/>
            <a:t> .</a:t>
          </a:r>
          <a:endParaRPr lang="en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‘Oku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fekau‘i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kau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faka’asi’asi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Fakahāhā (</a:t>
          </a:r>
          <a:r>
            <a:rPr lang="en-NZ" sz="1600" b="1" kern="1200" dirty="0" err="1"/>
            <a:t>faka’asi’asi</a:t>
          </a:r>
          <a:r>
            <a:rPr lang="en-NZ" sz="1600" b="1" kern="1200" dirty="0"/>
            <a:t> </a:t>
          </a:r>
          <a:r>
            <a:rPr lang="en-NZ" sz="1600" b="1" kern="1200" dirty="0" err="1"/>
            <a:t>ʻe</a:t>
          </a:r>
          <a:r>
            <a:rPr lang="en-NZ" sz="1600" b="1" kern="1200" dirty="0"/>
            <a:t> toko 12)</a:t>
          </a:r>
          <a:endParaRPr lang="en" sz="1600" b="1" kern="1200" dirty="0"/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Fakapulipuli</a:t>
          </a:r>
          <a:r>
            <a:rPr lang="en-NZ" sz="1800" b="1" kern="1200" dirty="0"/>
            <a:t> (</a:t>
          </a:r>
          <a:r>
            <a:rPr lang="en-NZ" sz="1800" b="1" kern="1200" dirty="0" err="1"/>
            <a:t>faka’asi’asi</a:t>
          </a:r>
          <a:r>
            <a:rPr lang="en-NZ" sz="1800" b="1" kern="1200" dirty="0"/>
            <a:t> 2)</a:t>
          </a:r>
          <a:endParaRPr lang="en" sz="1800" b="1" kern="1200" dirty="0"/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ʻIsileli ʻi he Laka Atú 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39230" cy="747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11"/>
              </a:lnTo>
              <a:lnTo>
                <a:pt x="139230" y="7478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13186" y="11023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Na‘e</a:t>
          </a:r>
          <a:r>
            <a:rPr lang="en-NZ" sz="1600" b="1" kern="1200" dirty="0"/>
            <a:t> pau </a:t>
          </a:r>
          <a:r>
            <a:rPr lang="en-NZ" sz="1600" b="1" kern="1200" dirty="0" err="1"/>
            <a:t>ke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</a:t>
          </a:r>
          <a:r>
            <a:rPr lang="en-NZ" sz="1600" b="1" kern="1200" dirty="0" err="1"/>
            <a:t>pani</a:t>
          </a:r>
          <a:r>
            <a:rPr lang="en-NZ" sz="1600" b="1" kern="1200" dirty="0"/>
            <a:t> ‘a </a:t>
          </a:r>
          <a:r>
            <a:rPr lang="en-NZ" sz="1600" b="1" kern="1200" dirty="0" err="1"/>
            <a:t>hono</a:t>
          </a:r>
          <a:r>
            <a:rPr lang="en-NZ" sz="1600" b="1" kern="1200" dirty="0"/>
            <a:t> ‘</a:t>
          </a:r>
          <a:r>
            <a:rPr lang="en-NZ" sz="1600" b="1" kern="1200" dirty="0" err="1"/>
            <a:t>ulu‘i</a:t>
          </a:r>
          <a:r>
            <a:rPr lang="en-NZ" sz="1600" b="1" kern="1200" dirty="0"/>
            <a:t> ‘</a:t>
          </a:r>
          <a:r>
            <a:rPr lang="en-NZ" sz="1600" b="1" kern="1200" dirty="0" err="1"/>
            <a:t>aá</a:t>
          </a:r>
          <a:r>
            <a:rPr lang="en-NZ" sz="1600" b="1" kern="1200" dirty="0"/>
            <a:t> ‘</a:t>
          </a:r>
          <a:r>
            <a:rPr lang="en-NZ" sz="1600" b="1" kern="1200" dirty="0" err="1"/>
            <a:t>aki</a:t>
          </a:r>
          <a:r>
            <a:rPr lang="en-NZ" sz="1600" b="1" kern="1200" dirty="0"/>
            <a:t> ‘a e toto . </a:t>
          </a:r>
          <a:br>
            <a:rPr lang="en-NZ" sz="1600" b="1" kern="1200" dirty="0"/>
          </a:br>
          <a:r>
            <a:rPr lang="en-NZ" sz="1600" b="1" kern="1200" dirty="0"/>
            <a:t>( ‘Eki. 12:7 )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/>
        </a:p>
      </dsp:txBody>
      <dsp:txXfrm>
        <a:off x="346554" y="11357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Kapau </a:t>
          </a:r>
          <a:r>
            <a:rPr lang="en-NZ" sz="1600" b="1" kern="1200" dirty="0" err="1"/>
            <a:t>na‘a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</a:t>
          </a:r>
          <a:r>
            <a:rPr lang="en-NZ" sz="1600" b="1" kern="1200" dirty="0" err="1"/>
            <a:t>mavahe</a:t>
          </a:r>
          <a:r>
            <a:rPr lang="en-NZ" sz="1600" b="1" kern="1200" dirty="0"/>
            <a:t> </a:t>
          </a:r>
          <a:r>
            <a:rPr lang="en-NZ" sz="1600" b="1" kern="1200" dirty="0" err="1"/>
            <a:t>mei</a:t>
          </a:r>
          <a:r>
            <a:rPr lang="en-NZ" sz="1600" b="1" kern="1200" dirty="0"/>
            <a:t> ‘</a:t>
          </a:r>
          <a:r>
            <a:rPr lang="en-NZ" sz="1600" b="1" kern="1200" dirty="0" err="1"/>
            <a:t>api</a:t>
          </a:r>
          <a:r>
            <a:rPr lang="en-NZ" sz="1600" b="1" kern="1200" dirty="0"/>
            <a:t>, </a:t>
          </a:r>
          <a:r>
            <a:rPr lang="en-NZ" sz="1600" b="1" kern="1200" dirty="0" err="1"/>
            <a:t>na‘a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mate </a:t>
          </a:r>
          <a:r>
            <a:rPr lang="en-NZ" sz="1400" b="1" kern="1200" dirty="0"/>
            <a:t>(‘Eki. 12:13 )</a:t>
          </a:r>
          <a:endParaRPr lang="en" sz="1600" b="1" kern="1200" dirty="0"/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Lehapi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ē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/>
            <a:t>Naʻe pau </a:t>
          </a:r>
          <a:r>
            <a:rPr lang="en-NZ" sz="1600" b="1" kern="1200" dirty="0" err="1"/>
            <a:t>ke</a:t>
          </a:r>
          <a:r>
            <a:rPr lang="en-NZ" sz="1600" b="1" kern="1200" dirty="0"/>
            <a:t> ne </a:t>
          </a:r>
          <a:r>
            <a:rPr lang="en-NZ" sz="1600" b="1" kern="1200" dirty="0" err="1"/>
            <a:t>ʻai</a:t>
          </a:r>
          <a:r>
            <a:rPr lang="en-NZ" sz="1600" b="1" kern="1200" dirty="0"/>
            <a:t> ha </a:t>
          </a:r>
          <a:r>
            <a:rPr lang="en-NZ" sz="1600" b="1" kern="1200" dirty="0" err="1"/>
            <a:t>afo</a:t>
          </a:r>
          <a:r>
            <a:rPr lang="en-NZ" sz="1600" b="1" kern="1200" dirty="0"/>
            <a:t> </a:t>
          </a:r>
          <a:r>
            <a:rPr lang="en-NZ" sz="1600" b="1" kern="1200" dirty="0" err="1"/>
            <a:t>kulokula</a:t>
          </a:r>
          <a:r>
            <a:rPr lang="en-NZ" sz="1600" b="1" kern="1200" dirty="0"/>
            <a:t> ki </a:t>
          </a:r>
          <a:r>
            <a:rPr lang="en-NZ" sz="1600" b="1" kern="1200" dirty="0" err="1"/>
            <a:t>hono</a:t>
          </a:r>
          <a:r>
            <a:rPr lang="en-NZ" sz="1600" b="1" kern="1200" dirty="0"/>
            <a:t> </a:t>
          </a:r>
          <a:r>
            <a:rPr lang="en-NZ" sz="1600" b="1" kern="1200" dirty="0" err="1"/>
            <a:t>matapā</a:t>
          </a:r>
          <a:r>
            <a:rPr lang="en-NZ" sz="1600" b="1" kern="1200" dirty="0"/>
            <a:t> </a:t>
          </a:r>
          <a:r>
            <a:rPr lang="en-NZ" sz="1600" b="1" kern="1200" dirty="0" err="1"/>
            <a:t>sioʻatá</a:t>
          </a:r>
          <a:br>
            <a:rPr lang="en-NZ" sz="1600" b="1" kern="1200" dirty="0"/>
          </a:br>
          <a:r>
            <a:rPr lang="en-NZ" sz="1600" b="1" kern="1200" dirty="0"/>
            <a:t>( Sios. 2:18 )</a:t>
          </a:r>
          <a:endParaRPr lang="en" sz="1600" b="1" kern="1200" dirty="0"/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Kapau na‘á ne mavahe mei he falé, na‘á ne mate .</a:t>
          </a:r>
          <a:r>
            <a:rPr lang="en-NZ" sz="1600" b="1" kern="1200" dirty="0"/>
            <a:t>(Sios. 2:19) </a:t>
          </a:r>
          <a:endParaRPr lang="en" sz="1800" b="1" kern="1200" dirty="0"/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5400" b="1" dirty="0">
                <a:ln/>
                <a:solidFill>
                  <a:srgbClr val="FF0000"/>
                </a:solidFill>
              </a:rPr>
              <a:t>OFONGI ‘E HE KELESI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2 ki he ʻaho 11 ʻo ʻOkatopa 2025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KAU 'AMIPASITOA KĀKĀ 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naʻa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ʻalu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kia Siosiua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ʻapitanga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Kilikali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ʻonau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pea ki he kau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, “Kuo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mau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haʻu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mamaʻo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: pea ko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eni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tau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alea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(Sosiua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Fakatokanga‘i</a:t>
            </a:r>
            <a:r>
              <a:rPr lang="en-NZ" sz="2000" b="1" dirty="0"/>
              <a:t> ‘a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me‘a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faitatau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faikehekehe</a:t>
            </a:r>
            <a:r>
              <a:rPr lang="en-NZ" sz="2000" b="1" dirty="0"/>
              <a:t> ai ‘a </a:t>
            </a:r>
            <a:r>
              <a:rPr lang="en-NZ" sz="2000" b="1" dirty="0" err="1"/>
              <a:t>Lēhapi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kau </a:t>
            </a:r>
            <a:r>
              <a:rPr lang="en-NZ" sz="2000" b="1" dirty="0" err="1"/>
              <a:t>Kipioné</a:t>
            </a:r>
            <a:r>
              <a:rPr lang="en-NZ" sz="2000" b="1" dirty="0"/>
              <a:t>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3" y="4091978"/>
            <a:ext cx="812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loi</a:t>
            </a:r>
            <a:r>
              <a:rPr lang="en-NZ" b="1" dirty="0"/>
              <a:t> </a:t>
            </a:r>
            <a:r>
              <a:rPr lang="en-NZ" b="1" dirty="0" err="1"/>
              <a:t>fakafokifā</a:t>
            </a:r>
            <a:r>
              <a:rPr lang="en-NZ" b="1" dirty="0"/>
              <a:t> ‘a </a:t>
            </a:r>
            <a:r>
              <a:rPr lang="en-NZ" b="1" dirty="0" err="1"/>
              <a:t>Lēhapi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fakatau‘atāina‘i</a:t>
            </a:r>
            <a:r>
              <a:rPr lang="en-NZ" b="1" dirty="0"/>
              <a:t> ‘a e kau </a:t>
            </a:r>
            <a:r>
              <a:rPr lang="en-NZ" b="1" dirty="0" err="1"/>
              <a:t>asiasí</a:t>
            </a:r>
            <a:r>
              <a:rPr lang="en-NZ" b="1" dirty="0"/>
              <a:t>. Kae </a:t>
            </a:r>
            <a:r>
              <a:rPr lang="en-NZ" b="1" dirty="0" err="1"/>
              <a:t>kehe</a:t>
            </a:r>
            <a:r>
              <a:rPr lang="en-NZ" b="1" dirty="0"/>
              <a:t>,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loi</a:t>
            </a:r>
            <a:r>
              <a:rPr lang="en-NZ" b="1" dirty="0"/>
              <a:t> ‘</a:t>
            </a:r>
            <a:r>
              <a:rPr lang="en-NZ" b="1" dirty="0" err="1"/>
              <a:t>osi</a:t>
            </a:r>
            <a:r>
              <a:rPr lang="en-NZ" b="1" dirty="0"/>
              <a:t> </a:t>
            </a:r>
            <a:r>
              <a:rPr lang="en-NZ" b="1" dirty="0" err="1"/>
              <a:t>fakakaukau‘i</a:t>
            </a:r>
            <a:r>
              <a:rPr lang="en-NZ" b="1" dirty="0"/>
              <a:t> ‘a e kau </a:t>
            </a:r>
            <a:r>
              <a:rPr lang="en-NZ" b="1" dirty="0" err="1"/>
              <a:t>Kipioné</a:t>
            </a:r>
            <a:r>
              <a:rPr lang="en-NZ" b="1" dirty="0"/>
              <a:t>, ‘o </a:t>
            </a:r>
            <a:r>
              <a:rPr lang="en-NZ" b="1" dirty="0" err="1"/>
              <a:t>fakataumu‘a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kākaa‘i</a:t>
            </a:r>
            <a:r>
              <a:rPr lang="en-NZ" b="1" dirty="0"/>
              <a:t>, ‘o </a:t>
            </a:r>
            <a:r>
              <a:rPr lang="en-NZ" b="1" dirty="0" err="1"/>
              <a:t>ngāue‘aki</a:t>
            </a:r>
            <a:r>
              <a:rPr lang="en-NZ" b="1" dirty="0"/>
              <a:t> ‘a e </a:t>
            </a:r>
            <a:r>
              <a:rPr lang="en-NZ" b="1" dirty="0" err="1"/>
              <a:t>kākaá</a:t>
            </a:r>
            <a:r>
              <a:rPr lang="en-NZ" b="1" dirty="0"/>
              <a:t> (</a:t>
            </a:r>
            <a:r>
              <a:rPr lang="en-NZ" b="1" dirty="0" err="1"/>
              <a:t>vakai</a:t>
            </a:r>
            <a:r>
              <a:rPr lang="en-NZ" b="1" dirty="0"/>
              <a:t>, </a:t>
            </a:r>
            <a:r>
              <a:rPr lang="en-NZ" b="1" dirty="0" err="1"/>
              <a:t>Sēnesi</a:t>
            </a:r>
            <a:r>
              <a:rPr lang="en-NZ" b="1" dirty="0"/>
              <a:t> 3:1 ). ‘Ikai </a:t>
            </a:r>
            <a:r>
              <a:rPr lang="en-NZ" b="1" dirty="0" err="1"/>
              <a:t>ngata</a:t>
            </a:r>
            <a:r>
              <a:rPr lang="en-NZ" b="1" dirty="0"/>
              <a:t> ai, ka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tō</a:t>
            </a:r>
            <a:r>
              <a:rPr lang="en-NZ" b="1" dirty="0"/>
              <a:t> ‘a e kau </a:t>
            </a:r>
            <a:r>
              <a:rPr lang="en-NZ" b="1" dirty="0" err="1"/>
              <a:t>taki</a:t>
            </a:r>
            <a:r>
              <a:rPr lang="en-NZ" b="1" dirty="0"/>
              <a:t> ‘o ‘Isileli ‘</a:t>
            </a:r>
            <a:r>
              <a:rPr lang="en-NZ" b="1" dirty="0" err="1"/>
              <a:t>i</a:t>
            </a:r>
            <a:r>
              <a:rPr lang="en-NZ" b="1" dirty="0"/>
              <a:t> he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fehu’i</a:t>
            </a:r>
            <a:r>
              <a:rPr lang="en-NZ" b="1" dirty="0"/>
              <a:t> ki he ‘</a:t>
            </a:r>
            <a:r>
              <a:rPr lang="en-NZ" b="1" dirty="0" err="1"/>
              <a:t>Otua</a:t>
            </a:r>
            <a:r>
              <a:rPr lang="en-NZ" b="1" dirty="0"/>
              <a:t> (Siosiua. 9:14).</a:t>
            </a:r>
            <a:endParaRPr lang="en" b="1" dirty="0"/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2" y="5422402"/>
            <a:ext cx="33573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‘e he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ha </a:t>
            </a:r>
            <a:r>
              <a:rPr lang="en-NZ" b="1" dirty="0" err="1"/>
              <a:t>tu’unga</a:t>
            </a:r>
            <a:r>
              <a:rPr lang="en-NZ" b="1" dirty="0"/>
              <a:t> </a:t>
            </a:r>
            <a:r>
              <a:rPr lang="en-NZ" b="1" dirty="0" err="1"/>
              <a:t>faingata’a</a:t>
            </a:r>
            <a:r>
              <a:rPr lang="en-NZ" b="1" dirty="0"/>
              <a:t>: </a:t>
            </a:r>
            <a:r>
              <a:rPr lang="en-NZ" b="1" dirty="0" err="1"/>
              <a:t>faka’auha</a:t>
            </a:r>
            <a:r>
              <a:rPr lang="en-NZ" b="1" dirty="0"/>
              <a:t> ‘a e kau </a:t>
            </a:r>
            <a:r>
              <a:rPr lang="en-NZ" b="1" dirty="0" err="1"/>
              <a:t>Kipione</a:t>
            </a:r>
            <a:r>
              <a:rPr lang="en-NZ" b="1" dirty="0"/>
              <a:t>, pe </a:t>
            </a:r>
            <a:r>
              <a:rPr lang="en-NZ" b="1" dirty="0" err="1"/>
              <a:t>faka’apa’apa’i</a:t>
            </a:r>
            <a:r>
              <a:rPr lang="en-NZ" b="1" dirty="0"/>
              <a:t> ‘a e </a:t>
            </a:r>
            <a:r>
              <a:rPr lang="en-NZ" b="1" dirty="0" err="1"/>
              <a:t>fuakava</a:t>
            </a:r>
            <a:r>
              <a:rPr lang="en-NZ" b="1" dirty="0"/>
              <a:t> (Siosiua. 9:18).</a:t>
            </a:r>
            <a:endParaRPr lang="es-E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76358"/>
              </p:ext>
            </p:extLst>
          </p:nvPr>
        </p:nvGraphicFramePr>
        <p:xfrm>
          <a:off x="4148136" y="1768738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NZ" sz="16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Ngaahi</a:t>
                      </a:r>
                      <a:r>
                        <a:rPr lang="en-NZ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NZ" sz="16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ʻElemēniti</a:t>
                      </a:r>
                      <a:r>
                        <a:rPr lang="en-NZ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NZ" sz="16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ʻo</a:t>
                      </a:r>
                      <a:r>
                        <a:rPr lang="en-NZ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</a:t>
                      </a:r>
                      <a:r>
                        <a:rPr lang="en-NZ" sz="16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Tuí</a:t>
                      </a:r>
                      <a:endParaRPr lang="en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Lēhapi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 e kau </a:t>
                      </a:r>
                      <a:r>
                        <a:rPr lang="en-NZ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Kipione</a:t>
                      </a:r>
                      <a:r>
                        <a:rPr lang="en-NZ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.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Makatu'unga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Fanongo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Fanongo</a:t>
                      </a:r>
                      <a:r>
                        <a:rPr lang="en" b="1" dirty="0"/>
                        <a:t>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Founga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Loi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Loi(9:4)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Taumu’a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Ke </a:t>
                      </a:r>
                      <a:r>
                        <a:rPr lang="es-ES" b="1" dirty="0" err="1"/>
                        <a:t>fakahaofi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Ke </a:t>
                      </a:r>
                      <a:r>
                        <a:rPr lang="es-ES" b="1" dirty="0" err="1"/>
                        <a:t>fakahaofi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Ngaahi Ola Vave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Fakahaofi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Fakahaofi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Ngaahi Ola taimi l</a:t>
                      </a:r>
                      <a:r>
                        <a:rPr lang="en-NZ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ōloa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b="1" dirty="0" err="1">
                          <a:solidFill>
                            <a:srgbClr val="C00000"/>
                          </a:solidFill>
                        </a:rPr>
                        <a:t>tangataʻi</a:t>
                      </a:r>
                      <a:r>
                        <a:rPr lang="en-NZ" sz="14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NZ" sz="1400" b="1" dirty="0" err="1">
                          <a:solidFill>
                            <a:srgbClr val="C00000"/>
                          </a:solidFill>
                        </a:rPr>
                        <a:t>fonua</a:t>
                      </a:r>
                      <a:r>
                        <a:rPr lang="en-NZ" sz="14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NZ" sz="1400" b="1" dirty="0" err="1">
                          <a:solidFill>
                            <a:srgbClr val="C00000"/>
                          </a:solidFill>
                        </a:rPr>
                        <a:t>kakato</a:t>
                      </a:r>
                      <a:r>
                        <a:rPr lang="en-NZ" sz="1400" b="1" dirty="0">
                          <a:solidFill>
                            <a:srgbClr val="C00000"/>
                          </a:solidFill>
                        </a:rPr>
                        <a:t> (6:25)</a:t>
                      </a:r>
                      <a:endParaRPr lang="en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rgbClr val="C00000"/>
                          </a:solidFill>
                        </a:rPr>
                        <a:t>Ko e </a:t>
                      </a:r>
                      <a:r>
                        <a:rPr lang="en-NZ" b="1" dirty="0" err="1">
                          <a:solidFill>
                            <a:srgbClr val="C00000"/>
                          </a:solidFill>
                        </a:rPr>
                        <a:t>Sevāniti</a:t>
                      </a:r>
                      <a:r>
                        <a:rPr lang="en-NZ" b="1" dirty="0">
                          <a:solidFill>
                            <a:srgbClr val="C00000"/>
                          </a:solidFill>
                        </a:rPr>
                        <a:t> (9:27)</a:t>
                      </a:r>
                      <a:endParaRPr lang="en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NZ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 E TAPUAKI MO E MALA'IA .</a:t>
            </a:r>
            <a:endParaRPr lang="e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ko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malaʻia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fakatauʻatāina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hamou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tokotaha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pōpula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ka ko e kau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tā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fefie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e kau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ʻutu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hoku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(Sosiua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fakahaofi</a:t>
            </a:r>
            <a:r>
              <a:rPr lang="en-NZ" b="1" dirty="0"/>
              <a:t> ‘o e </a:t>
            </a:r>
            <a:r>
              <a:rPr lang="en-NZ" b="1" dirty="0" err="1"/>
              <a:t>mo’ui</a:t>
            </a:r>
            <a:r>
              <a:rPr lang="en-NZ" b="1" dirty="0"/>
              <a:t> ‘a 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Kipione</a:t>
            </a:r>
            <a:r>
              <a:rPr lang="en-NZ" b="1" dirty="0"/>
              <a:t>, </a:t>
            </a:r>
            <a:r>
              <a:rPr lang="en-NZ" b="1" dirty="0" err="1"/>
              <a:t>na’a</a:t>
            </a:r>
            <a:r>
              <a:rPr lang="en-NZ" b="1" dirty="0"/>
              <a:t> ne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talangata’a</a:t>
            </a:r>
            <a:r>
              <a:rPr lang="en-NZ" b="1" dirty="0"/>
              <a:t> ai ki ha </a:t>
            </a:r>
            <a:r>
              <a:rPr lang="en-NZ" b="1" dirty="0" err="1"/>
              <a:t>tu’utu’uni</a:t>
            </a:r>
            <a:r>
              <a:rPr lang="en-NZ" b="1" dirty="0"/>
              <a:t> </a:t>
            </a:r>
            <a:r>
              <a:rPr lang="en-NZ" b="1" dirty="0" err="1"/>
              <a:t>fakahangatonu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‘</a:t>
            </a:r>
            <a:r>
              <a:rPr lang="en-NZ" b="1" dirty="0" err="1"/>
              <a:t>Otua</a:t>
            </a:r>
            <a:r>
              <a:rPr lang="en-NZ" b="1" dirty="0"/>
              <a:t> (Teut. 7:1-2). Ko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maumauʻi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ha </a:t>
            </a:r>
            <a:r>
              <a:rPr lang="en-NZ" b="1" dirty="0" err="1"/>
              <a:t>fuakava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hangē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fuakava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kinautolú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lau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ko e </a:t>
            </a:r>
            <a:r>
              <a:rPr lang="en-NZ" b="1" dirty="0" err="1"/>
              <a:t>angahala</a:t>
            </a:r>
            <a:r>
              <a:rPr lang="en-NZ" b="1" dirty="0"/>
              <a:t> (Sios. 9:19; Same 15:4).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anga-fēfē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fakalelei‘i</a:t>
            </a:r>
            <a:r>
              <a:rPr lang="en-NZ" b="1" dirty="0"/>
              <a:t> ‘a e </a:t>
            </a:r>
            <a:r>
              <a:rPr lang="en-NZ" b="1" dirty="0" err="1"/>
              <a:t>palopalemá</a:t>
            </a:r>
            <a:r>
              <a:rPr lang="en-NZ" b="1" dirty="0"/>
              <a:t>?</a:t>
            </a:r>
            <a:endParaRPr lang="en" b="1" dirty="0">
              <a:effectLst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99582" y="4557534"/>
            <a:ext cx="59295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ʻ Ikai </a:t>
            </a:r>
            <a:r>
              <a:rPr lang="en-NZ" b="1" dirty="0" err="1"/>
              <a:t>ngata</a:t>
            </a:r>
            <a:r>
              <a:rPr lang="en-NZ" b="1" dirty="0"/>
              <a:t> </a:t>
            </a:r>
            <a:r>
              <a:rPr lang="en-NZ" b="1" dirty="0" err="1"/>
              <a:t>aí</a:t>
            </a:r>
            <a:r>
              <a:rPr lang="en-NZ" b="1" dirty="0"/>
              <a:t>, ko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fetuku</a:t>
            </a:r>
            <a:r>
              <a:rPr lang="en-NZ" b="1" dirty="0"/>
              <a:t> ʻ a e </a:t>
            </a:r>
            <a:r>
              <a:rPr lang="en-NZ" b="1" dirty="0" err="1"/>
              <a:t>vaí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tā</a:t>
            </a:r>
            <a:r>
              <a:rPr lang="en-NZ" b="1" dirty="0"/>
              <a:t> </a:t>
            </a:r>
            <a:r>
              <a:rPr lang="en-NZ" b="1" dirty="0" err="1"/>
              <a:t>fefie</a:t>
            </a:r>
            <a:r>
              <a:rPr lang="en-NZ" b="1" dirty="0"/>
              <a:t> ki he </a:t>
            </a:r>
            <a:r>
              <a:rPr lang="en-NZ" b="1" dirty="0" err="1"/>
              <a:t>temipale</a:t>
            </a:r>
            <a:r>
              <a:rPr lang="en-NZ" b="1" dirty="0"/>
              <a:t> ʻ o e ʻ 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tauhi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ofi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ki he ʻ </a:t>
            </a:r>
            <a:r>
              <a:rPr lang="en-NZ" b="1" dirty="0" err="1"/>
              <a:t>Otuá</a:t>
            </a:r>
            <a:r>
              <a:rPr lang="en-NZ" b="1" dirty="0"/>
              <a:t>.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ʻaloʻofa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fakamalaʻia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ha </a:t>
            </a:r>
            <a:r>
              <a:rPr lang="en-NZ" b="1" dirty="0" err="1"/>
              <a:t>tapuaki</a:t>
            </a:r>
            <a:r>
              <a:rPr lang="en-NZ" b="1" dirty="0"/>
              <a:t>.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u </a:t>
            </a:r>
            <a:r>
              <a:rPr lang="en-NZ" b="1" dirty="0" err="1"/>
              <a:t>manako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mate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angahala</a:t>
            </a:r>
            <a:r>
              <a:rPr lang="en-NZ" b="1" dirty="0"/>
              <a:t>, ka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tafoki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hala</a:t>
            </a:r>
            <a:r>
              <a:rPr lang="en-NZ" b="1" dirty="0"/>
              <a:t>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" (</a:t>
            </a:r>
            <a:r>
              <a:rPr lang="en-NZ" b="1" dirty="0" err="1"/>
              <a:t>ʻIsi</a:t>
            </a:r>
            <a:r>
              <a:rPr lang="en-NZ" b="1" dirty="0"/>
              <a:t>. 33:11).</a:t>
            </a:r>
            <a:endParaRPr lang="en" b="1" dirty="0"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48453" y="2939298"/>
            <a:ext cx="59295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fakahaofi</a:t>
            </a:r>
            <a:r>
              <a:rPr lang="en-NZ" b="1" dirty="0"/>
              <a:t> ‘</a:t>
            </a:r>
            <a:r>
              <a:rPr lang="en-NZ" b="1" dirty="0" err="1"/>
              <a:t>enau</a:t>
            </a:r>
            <a:r>
              <a:rPr lang="en-NZ" b="1" dirty="0"/>
              <a:t> </a:t>
            </a:r>
            <a:r>
              <a:rPr lang="en-NZ" b="1" dirty="0" err="1"/>
              <a:t>mo’ui</a:t>
            </a:r>
            <a:r>
              <a:rPr lang="en-NZ" b="1" dirty="0"/>
              <a:t>, ka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ki he </a:t>
            </a:r>
            <a:r>
              <a:rPr lang="en-NZ" b="1" dirty="0" err="1"/>
              <a:t>mala’ia</a:t>
            </a:r>
            <a:r>
              <a:rPr lang="en-NZ" b="1" dirty="0"/>
              <a:t> (Sios. 9:20-23). Ko e </a:t>
            </a:r>
            <a:r>
              <a:rPr lang="en-NZ" b="1" dirty="0" err="1"/>
              <a:t>malaʻiá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ko e kau </a:t>
            </a:r>
            <a:r>
              <a:rPr lang="en-NZ" b="1" dirty="0" err="1"/>
              <a:t>tamaioʻeiki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toʻutangata</a:t>
            </a:r>
            <a:r>
              <a:rPr lang="en-NZ" b="1" dirty="0"/>
              <a:t> ki he </a:t>
            </a:r>
            <a:r>
              <a:rPr lang="en-NZ" b="1" dirty="0" err="1"/>
              <a:t>toʻutangata</a:t>
            </a:r>
            <a:r>
              <a:rPr lang="en-NZ" b="1" dirty="0"/>
              <a:t>. </a:t>
            </a:r>
            <a:r>
              <a:rPr lang="en-NZ" b="1" dirty="0" err="1"/>
              <a:t>Na’e</a:t>
            </a:r>
            <a:r>
              <a:rPr lang="en-NZ" b="1" dirty="0"/>
              <a:t> ‘ai </a:t>
            </a:r>
            <a:r>
              <a:rPr lang="en-NZ" b="1" dirty="0" err="1"/>
              <a:t>kinautolu</a:t>
            </a:r>
            <a:r>
              <a:rPr lang="en-NZ" b="1" dirty="0"/>
              <a:t> ‘e he </a:t>
            </a:r>
            <a:r>
              <a:rPr lang="en-NZ" b="1" dirty="0" err="1"/>
              <a:t>me’a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feohi</a:t>
            </a:r>
            <a:r>
              <a:rPr lang="en-NZ" b="1" dirty="0"/>
              <a:t> </a:t>
            </a:r>
            <a:r>
              <a:rPr lang="en-NZ" b="1" dirty="0" err="1"/>
              <a:t>vāofi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kakai</a:t>
            </a:r>
            <a:r>
              <a:rPr lang="en-NZ" b="1" dirty="0"/>
              <a:t> ‘a e ‘</a:t>
            </a:r>
            <a:r>
              <a:rPr lang="en-NZ" b="1" dirty="0" err="1"/>
              <a:t>Otua</a:t>
            </a:r>
            <a:r>
              <a:rPr lang="en-NZ" b="1" dirty="0"/>
              <a:t>, ‘a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‘</a:t>
            </a:r>
            <a:r>
              <a:rPr lang="en-NZ" b="1" dirty="0" err="1"/>
              <a:t>aupito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mavahe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ai (Neh. 7:6, 25).</a:t>
            </a:r>
            <a:endParaRPr lang="en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65513" y="1306764"/>
            <a:ext cx="91936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“</a:t>
            </a:r>
            <a:r>
              <a:rPr lang="en-NZ" sz="2400" b="1" dirty="0" err="1">
                <a:latin typeface="Constantia" panose="02030602050306030303" pitchFamily="18" charset="0"/>
              </a:rPr>
              <a:t>Na’e</a:t>
            </a:r>
            <a:r>
              <a:rPr lang="en-NZ" sz="2400" b="1" dirty="0">
                <a:latin typeface="Constantia" panose="02030602050306030303" pitchFamily="18" charset="0"/>
              </a:rPr>
              <a:t> pau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nofo’i</a:t>
            </a:r>
            <a:r>
              <a:rPr lang="en-NZ" sz="2400" b="1" dirty="0">
                <a:latin typeface="Constantia" panose="02030602050306030303" pitchFamily="18" charset="0"/>
              </a:rPr>
              <a:t> ‘e he </a:t>
            </a:r>
            <a:r>
              <a:rPr lang="en-NZ" sz="2400" b="1" dirty="0" err="1">
                <a:latin typeface="Constantia" panose="02030602050306030303" pitchFamily="18" charset="0"/>
              </a:rPr>
              <a:t>fanau</a:t>
            </a:r>
            <a:r>
              <a:rPr lang="en-NZ" sz="2400" b="1" dirty="0">
                <a:latin typeface="Constantia" panose="02030602050306030303" pitchFamily="18" charset="0"/>
              </a:rPr>
              <a:t> ‘a ‘Isileli ‘a e </a:t>
            </a:r>
            <a:r>
              <a:rPr lang="en-NZ" sz="2400" b="1" dirty="0" err="1">
                <a:latin typeface="Constantia" panose="02030602050306030303" pitchFamily="18" charset="0"/>
              </a:rPr>
              <a:t>vahefonua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kotoa</a:t>
            </a:r>
            <a:r>
              <a:rPr lang="en-NZ" sz="2400" b="1" dirty="0">
                <a:latin typeface="Constantia" panose="02030602050306030303" pitchFamily="18" charset="0"/>
              </a:rPr>
              <a:t> pe </a:t>
            </a:r>
            <a:r>
              <a:rPr lang="en-NZ" sz="2400" b="1" dirty="0" err="1">
                <a:latin typeface="Constantia" panose="02030602050306030303" pitchFamily="18" charset="0"/>
              </a:rPr>
              <a:t>na’e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vahe’i</a:t>
            </a:r>
            <a:r>
              <a:rPr lang="en-NZ" sz="2400" b="1" dirty="0">
                <a:latin typeface="Constantia" panose="02030602050306030303" pitchFamily="18" charset="0"/>
              </a:rPr>
              <a:t> ‘e he ‘</a:t>
            </a:r>
            <a:r>
              <a:rPr lang="en-NZ" sz="2400" b="1" dirty="0" err="1">
                <a:latin typeface="Constantia" panose="02030602050306030303" pitchFamily="18" charset="0"/>
              </a:rPr>
              <a:t>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kiate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. Ko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pule’anga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na’a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fakafisinga’i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lotu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tauhi</a:t>
            </a:r>
            <a:r>
              <a:rPr lang="en-NZ" sz="2400" b="1" dirty="0">
                <a:latin typeface="Constantia" panose="02030602050306030303" pitchFamily="18" charset="0"/>
              </a:rPr>
              <a:t> ‘o e ‘</a:t>
            </a:r>
            <a:r>
              <a:rPr lang="en-NZ" sz="2400" b="1" dirty="0" err="1">
                <a:latin typeface="Constantia" panose="02030602050306030303" pitchFamily="18" charset="0"/>
              </a:rPr>
              <a:t>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mo’oni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na’e</a:t>
            </a:r>
            <a:r>
              <a:rPr lang="en-NZ" sz="2400" b="1" dirty="0">
                <a:latin typeface="Constantia" panose="02030602050306030303" pitchFamily="18" charset="0"/>
              </a:rPr>
              <a:t> pau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kapusi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kinautolu</a:t>
            </a:r>
            <a:r>
              <a:rPr lang="en-NZ" sz="2400" b="1" dirty="0">
                <a:latin typeface="Constantia" panose="02030602050306030303" pitchFamily="18" charset="0"/>
              </a:rPr>
              <a:t>. Ka ko e </a:t>
            </a:r>
            <a:r>
              <a:rPr lang="en-NZ" sz="2400" b="1" dirty="0" err="1">
                <a:latin typeface="Constantia" panose="02030602050306030303" pitchFamily="18" charset="0"/>
              </a:rPr>
              <a:t>taumu’a</a:t>
            </a:r>
            <a:r>
              <a:rPr lang="en-NZ" sz="2400" b="1" dirty="0">
                <a:latin typeface="Constantia" panose="02030602050306030303" pitchFamily="18" charset="0"/>
              </a:rPr>
              <a:t> ‘a e ‘</a:t>
            </a:r>
            <a:r>
              <a:rPr lang="en-NZ" sz="2400" b="1" dirty="0" err="1">
                <a:latin typeface="Constantia" panose="02030602050306030303" pitchFamily="18" charset="0"/>
              </a:rPr>
              <a:t>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tohoaki’i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mai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kakai</a:t>
            </a:r>
            <a:r>
              <a:rPr lang="en-NZ" sz="2400" b="1" dirty="0"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latin typeface="Constantia" panose="02030602050306030303" pitchFamily="18" charset="0"/>
              </a:rPr>
              <a:t>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fakahaa’i</a:t>
            </a:r>
            <a:r>
              <a:rPr lang="en-NZ" sz="2400" b="1" dirty="0">
                <a:latin typeface="Constantia" panose="02030602050306030303" pitchFamily="18" charset="0"/>
              </a:rPr>
              <a:t> ‘o Hono ‘</a:t>
            </a:r>
            <a:r>
              <a:rPr lang="en-NZ" sz="2400" b="1" dirty="0" err="1">
                <a:latin typeface="Constantia" panose="02030602050306030303" pitchFamily="18" charset="0"/>
              </a:rPr>
              <a:t>ulungaanga</a:t>
            </a:r>
            <a:r>
              <a:rPr lang="en-NZ" sz="2400" b="1" dirty="0">
                <a:latin typeface="Constantia" panose="02030602050306030303" pitchFamily="18" charset="0"/>
              </a:rPr>
              <a:t> ‘o </a:t>
            </a:r>
            <a:r>
              <a:rPr lang="en-NZ" sz="2400" b="1" dirty="0" err="1">
                <a:latin typeface="Constantia" panose="02030602050306030303" pitchFamily="18" charset="0"/>
              </a:rPr>
              <a:t>fakafou</a:t>
            </a:r>
            <a:r>
              <a:rPr lang="en-NZ" sz="2400" b="1" dirty="0"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‘Isileli. ko e </a:t>
            </a:r>
            <a:r>
              <a:rPr lang="en-NZ" sz="2400" b="1" dirty="0" err="1">
                <a:latin typeface="Constantia" panose="02030602050306030303" pitchFamily="18" charset="0"/>
              </a:rPr>
              <a:t>fefine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Mōapé</a:t>
            </a:r>
            <a:r>
              <a:rPr lang="en-NZ" sz="2400" b="1" dirty="0">
                <a:latin typeface="Constantia" panose="02030602050306030303" pitchFamily="18" charset="0"/>
              </a:rPr>
              <a:t>, ‘a 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na‘a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tafoki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mei</a:t>
            </a:r>
            <a:r>
              <a:rPr lang="en-NZ" sz="2400" b="1" dirty="0">
                <a:latin typeface="Constantia" panose="02030602050306030303" pitchFamily="18" charset="0"/>
              </a:rPr>
              <a:t> he </a:t>
            </a:r>
            <a:r>
              <a:rPr lang="en-NZ" sz="2400" b="1" dirty="0" err="1">
                <a:latin typeface="Constantia" panose="02030602050306030303" pitchFamily="18" charset="0"/>
              </a:rPr>
              <a:t>tauhi</a:t>
            </a:r>
            <a:r>
              <a:rPr lang="en-NZ" sz="2400" b="1" dirty="0"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latin typeface="Constantia" panose="02030602050306030303" pitchFamily="18" charset="0"/>
              </a:rPr>
              <a:t>aitolí</a:t>
            </a:r>
            <a:r>
              <a:rPr lang="en-NZ" sz="2400" b="1" dirty="0">
                <a:latin typeface="Constantia" panose="02030602050306030303" pitchFamily="18" charset="0"/>
              </a:rPr>
              <a:t> ki he </a:t>
            </a:r>
            <a:r>
              <a:rPr lang="en-NZ" sz="2400" b="1" dirty="0" err="1">
                <a:latin typeface="Constantia" panose="02030602050306030303" pitchFamily="18" charset="0"/>
              </a:rPr>
              <a:t>lotu</a:t>
            </a:r>
            <a:r>
              <a:rPr lang="en-NZ" sz="2400" b="1" dirty="0">
                <a:latin typeface="Constantia" panose="02030602050306030303" pitchFamily="18" charset="0"/>
              </a:rPr>
              <a:t> ki he ‘</a:t>
            </a:r>
            <a:r>
              <a:rPr lang="en-NZ" sz="2400" b="1" dirty="0" err="1">
                <a:latin typeface="Constantia" panose="02030602050306030303" pitchFamily="18" charset="0"/>
              </a:rPr>
              <a:t>Otua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mo‘oní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na‘e</a:t>
            </a:r>
            <a:r>
              <a:rPr lang="en-NZ" sz="2400" b="1" dirty="0">
                <a:latin typeface="Constantia" panose="02030602050306030303" pitchFamily="18" charset="0"/>
              </a:rPr>
              <a:t> pau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fā‘ūtaha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‘Ene </a:t>
            </a:r>
            <a:r>
              <a:rPr lang="en-NZ" sz="2400" b="1" dirty="0" err="1">
                <a:latin typeface="Constantia" panose="02030602050306030303" pitchFamily="18" charset="0"/>
              </a:rPr>
              <a:t>kakai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kuo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filí</a:t>
            </a:r>
            <a:r>
              <a:rPr lang="en-NZ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4341029" y="5657022"/>
            <a:ext cx="5401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</a:t>
            </a:r>
            <a:r>
              <a:rPr lang="fi-FI" sz="1600" b="1" dirty="0"/>
              <a:t>(Ko e Ngaahi Lesoni Fakataumuʻa ʻa Kalaisi, p. 290)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195372" y="244031"/>
            <a:ext cx="5463228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 e tui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ʻauha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ai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Lehapi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ko e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fefine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feʻauaki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fakataha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kinautolu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tui, ko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ʻene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tali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kau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mataki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(He</a:t>
            </a:r>
            <a:r>
              <a:rPr lang="es-ES" sz="28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pelū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2397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  <a:highlight>
                  <a:srgbClr val="008000"/>
                </a:highlight>
              </a:rPr>
              <a:t> ʻAloʻofa ki he kakai ʻo ʻIsileli (S</a:t>
            </a:r>
            <a:r>
              <a:rPr lang="fi-FI" sz="2000" b="1" dirty="0">
                <a:solidFill>
                  <a:schemeClr val="bg1"/>
                </a:solidFill>
                <a:highlight>
                  <a:srgbClr val="008000"/>
                </a:highlight>
                <a:latin typeface="Comic Sans MS" panose="030F0702030302020204" pitchFamily="66" charset="0"/>
              </a:rPr>
              <a:t>ō</a:t>
            </a:r>
            <a:r>
              <a:rPr lang="fi-FI" sz="2000" b="1" dirty="0">
                <a:solidFill>
                  <a:schemeClr val="bg1"/>
                </a:solidFill>
                <a:highlight>
                  <a:srgbClr val="008000"/>
                </a:highlight>
              </a:rPr>
              <a:t>siua 2:1, 22-24):</a:t>
            </a:r>
          </a:p>
          <a:p>
            <a:pPr>
              <a:spcBef>
                <a:spcPts val="600"/>
              </a:spcBef>
            </a:pPr>
            <a:r>
              <a:rPr lang="fi-FI" sz="2000" b="1" dirty="0">
                <a:solidFill>
                  <a:schemeClr val="bg1"/>
                </a:solidFill>
              </a:rPr>
              <a:t>        </a:t>
            </a:r>
            <a:r>
              <a:rPr lang="en-NZ" sz="2000" b="1" dirty="0" err="1"/>
              <a:t>Faingamalie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endParaRPr lang="en-NZ" sz="2000" b="1" dirty="0"/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ʻAloʻofa kia L</a:t>
            </a: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Comic Sans MS" panose="030F0702030302020204" pitchFamily="66" charset="0"/>
              </a:rPr>
              <a:t>ē</a:t>
            </a: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hapi (Sosiua 2:2-21):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800080"/>
              </a:highlight>
            </a:endParaRPr>
          </a:p>
          <a:p>
            <a:pPr lvl="1">
              <a:spcBef>
                <a:spcPts val="600"/>
              </a:spcBef>
            </a:pPr>
            <a:r>
              <a:rPr lang="en-NZ" sz="2000" b="1" dirty="0"/>
              <a:t>Ko e tui </a:t>
            </a:r>
            <a:r>
              <a:rPr lang="en-NZ" sz="2000" b="1" dirty="0" err="1"/>
              <a:t>ʻo</a:t>
            </a:r>
            <a:r>
              <a:rPr lang="en-NZ" sz="2000" b="1" dirty="0"/>
              <a:t> ha </a:t>
            </a:r>
            <a:r>
              <a:rPr lang="en-NZ" sz="2000" b="1" dirty="0" err="1"/>
              <a:t>tengaʻi</a:t>
            </a:r>
            <a:r>
              <a:rPr lang="en-NZ" sz="2000" b="1" dirty="0"/>
              <a:t> </a:t>
            </a:r>
            <a:r>
              <a:rPr lang="en-NZ" sz="2000" b="1" dirty="0" err="1"/>
              <a:t>musita</a:t>
            </a:r>
            <a:endParaRPr lang="en-NZ" sz="2000" b="1" dirty="0"/>
          </a:p>
          <a:p>
            <a:pPr lvl="1"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fuakava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fakaaʻu</a:t>
            </a:r>
            <a:r>
              <a:rPr lang="en-NZ" sz="2000" b="1" dirty="0"/>
              <a:t> kia </a:t>
            </a:r>
            <a:r>
              <a:rPr lang="en-NZ" sz="2000" b="1" dirty="0" err="1"/>
              <a:t>Lēhapi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</a:t>
            </a: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 ʻAloʻofa ki he kau Kipione (S</a:t>
            </a: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Comic Sans MS" panose="030F0702030302020204" pitchFamily="66" charset="0"/>
              </a:rPr>
              <a:t>ō</a:t>
            </a:r>
            <a:r>
              <a:rPr lang="fi-F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siua 9):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</a:endParaRPr>
          </a:p>
          <a:p>
            <a:pPr lvl="1">
              <a:spcBef>
                <a:spcPts val="600"/>
              </a:spcBef>
            </a:pPr>
            <a:r>
              <a:rPr lang="fi-FI" sz="2000" b="1" dirty="0"/>
              <a:t>Kau ʻamipasitoa k</a:t>
            </a:r>
            <a:r>
              <a:rPr lang="fi-FI" sz="2000" b="1" dirty="0">
                <a:latin typeface="Comic Sans MS" panose="030F0702030302020204" pitchFamily="66" charset="0"/>
              </a:rPr>
              <a:t>ā</a:t>
            </a:r>
            <a:r>
              <a:rPr lang="fi-FI" sz="2000" b="1" dirty="0"/>
              <a:t>k</a:t>
            </a:r>
            <a:r>
              <a:rPr lang="fi-FI" sz="2000" b="1" dirty="0">
                <a:latin typeface="Comic Sans MS" panose="030F0702030302020204" pitchFamily="66" charset="0"/>
              </a:rPr>
              <a:t>ā</a:t>
            </a:r>
            <a:endParaRPr lang="fi-FI" sz="2000" b="1" dirty="0"/>
          </a:p>
          <a:p>
            <a:pPr lvl="1">
              <a:spcBef>
                <a:spcPts val="600"/>
              </a:spcBef>
            </a:pPr>
            <a:r>
              <a:rPr lang="fi-FI" sz="2000" b="1" dirty="0"/>
              <a:t>Tapuaki mo e fakamalaʻia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Naʻe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fakalaka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atu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e kau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Kenani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fakangatangata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ʻaloʻofa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ʻuhinga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ko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fekau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ki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ʻIsileli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hu ki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loto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tamateʻi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kotoa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kinautolu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pea puke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ʻenau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koloa.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920112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79" y="6284210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598785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7573" y="5006292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1" y="5447128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124910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410872"/>
            <a:ext cx="58741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kehe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ʻ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pē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ʻ a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ʻ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Kēnani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teʻeki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kolosi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ʻ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ngataʻanga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iá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Naʻe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fakahaofi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kinautolu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mei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fakaʻauha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kinautolu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kotoa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loto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fiemalie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tali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ʻaloʻofa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finangalo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ʻOtua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foaki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kiate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kinautolu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309328" y="534462"/>
            <a:ext cx="61912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ʻALOʻOFA</a:t>
            </a:r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en-NZ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MAʻA</a:t>
            </a:r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E KAKAI </a:t>
            </a:r>
            <a:r>
              <a:rPr lang="en-NZ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ʻO</a:t>
            </a:r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en-NZ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ʻISILELI</a:t>
            </a:r>
            <a:endParaRPr lang="en-NZ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(S</a:t>
            </a:r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  <a:latin typeface="Aptos Narrow" panose="020B0004020202020204" pitchFamily="34" charset="0"/>
              </a:rPr>
              <a:t>Ō</a:t>
            </a:r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SIUA 2:1, 22-24)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FAINGAMĀLIE HONO UA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Siosiua, ko e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foha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Nuni,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Sitimi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fakaʻasiʻasi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fakafufū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Mo ō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vakai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Seliko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(Sosiua 2:1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725992" y="13472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/>
              <a:t>‘I he </a:t>
            </a:r>
            <a:r>
              <a:rPr lang="en-NZ" sz="1600" b="1" dirty="0" err="1"/>
              <a:t>taimi</a:t>
            </a:r>
            <a:r>
              <a:rPr lang="en-NZ" sz="1600" b="1" dirty="0"/>
              <a:t> </a:t>
            </a:r>
            <a:r>
              <a:rPr lang="en-NZ" sz="1600" b="1" dirty="0" err="1"/>
              <a:t>na‘e</a:t>
            </a:r>
            <a:r>
              <a:rPr lang="en-NZ" sz="1600" b="1" dirty="0"/>
              <a:t> </a:t>
            </a:r>
            <a:r>
              <a:rPr lang="en-NZ" sz="1600" b="1" dirty="0" err="1"/>
              <a:t>fekau</a:t>
            </a:r>
            <a:r>
              <a:rPr lang="en-NZ" sz="1600" b="1" dirty="0"/>
              <a:t> </a:t>
            </a:r>
            <a:r>
              <a:rPr lang="en-NZ" sz="1600" b="1" dirty="0" err="1"/>
              <a:t>atu</a:t>
            </a:r>
            <a:r>
              <a:rPr lang="en-NZ" sz="1600" b="1" dirty="0"/>
              <a:t> ai ‘e </a:t>
            </a:r>
            <a:r>
              <a:rPr lang="en-NZ" sz="1600" b="1" dirty="0" err="1"/>
              <a:t>Mōsese</a:t>
            </a:r>
            <a:r>
              <a:rPr lang="en-NZ" sz="1600" b="1" dirty="0"/>
              <a:t> ha kau </a:t>
            </a:r>
            <a:r>
              <a:rPr lang="en-NZ" sz="1600" b="1" dirty="0" err="1"/>
              <a:t>sipai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sivisivi‘i</a:t>
            </a:r>
            <a:r>
              <a:rPr lang="en-NZ" sz="1600" b="1" dirty="0"/>
              <a:t> ‘a </a:t>
            </a:r>
            <a:r>
              <a:rPr lang="en-NZ" sz="1600" b="1" dirty="0" err="1"/>
              <a:t>Kēnaní</a:t>
            </a:r>
            <a:r>
              <a:rPr lang="en-NZ" sz="1600" b="1" dirty="0"/>
              <a:t>, </a:t>
            </a:r>
            <a:r>
              <a:rPr lang="en-NZ" sz="1600" b="1" dirty="0" err="1"/>
              <a:t>na‘e</a:t>
            </a:r>
            <a:r>
              <a:rPr lang="en-NZ" sz="1600" b="1" dirty="0"/>
              <a:t> </a:t>
            </a:r>
            <a:r>
              <a:rPr lang="en-NZ" sz="1600" b="1" dirty="0" err="1"/>
              <a:t>fakafisi</a:t>
            </a:r>
            <a:r>
              <a:rPr lang="en-NZ" sz="1600" b="1" dirty="0"/>
              <a:t> ‘a e </a:t>
            </a:r>
            <a:r>
              <a:rPr lang="en-NZ" sz="1600" b="1" dirty="0" err="1"/>
              <a:t>kakaí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hū</a:t>
            </a:r>
            <a:r>
              <a:rPr lang="en-NZ" sz="1600" b="1" dirty="0"/>
              <a:t> ki ai. ‘I he </a:t>
            </a:r>
            <a:r>
              <a:rPr lang="en-NZ" sz="1600" b="1" dirty="0" err="1"/>
              <a:t>ta‘u</a:t>
            </a:r>
            <a:r>
              <a:rPr lang="en-NZ" sz="1600" b="1" dirty="0"/>
              <a:t> ‘e </a:t>
            </a:r>
            <a:r>
              <a:rPr lang="en-NZ" sz="1600" b="1" dirty="0" err="1"/>
              <a:t>fāngofulu</a:t>
            </a:r>
            <a:r>
              <a:rPr lang="en-NZ" sz="1600" b="1" dirty="0"/>
              <a:t> ki </a:t>
            </a:r>
            <a:r>
              <a:rPr lang="en-NZ" sz="1600" b="1" dirty="0" err="1"/>
              <a:t>mui</a:t>
            </a:r>
            <a:r>
              <a:rPr lang="en-NZ" sz="1600" b="1" dirty="0"/>
              <a:t> </a:t>
            </a:r>
            <a:r>
              <a:rPr lang="en-NZ" sz="1600" b="1" dirty="0" err="1"/>
              <a:t>aí</a:t>
            </a:r>
            <a:r>
              <a:rPr lang="en-NZ" sz="1600" b="1" dirty="0"/>
              <a:t>, </a:t>
            </a:r>
            <a:r>
              <a:rPr lang="en-NZ" sz="1600" b="1" dirty="0" err="1"/>
              <a:t>na‘e</a:t>
            </a:r>
            <a:r>
              <a:rPr lang="en-NZ" sz="1600" b="1" dirty="0"/>
              <a:t> </a:t>
            </a:r>
            <a:r>
              <a:rPr lang="en-NZ" sz="1600" b="1" dirty="0" err="1"/>
              <a:t>fekau‘i</a:t>
            </a:r>
            <a:r>
              <a:rPr lang="en-NZ" sz="1600" b="1" dirty="0"/>
              <a:t> </a:t>
            </a:r>
            <a:r>
              <a:rPr lang="en-NZ" sz="1600" b="1" dirty="0" err="1"/>
              <a:t>atu</a:t>
            </a:r>
            <a:r>
              <a:rPr lang="en-NZ" sz="1600" b="1" dirty="0"/>
              <a:t> ai ha kau </a:t>
            </a:r>
            <a:r>
              <a:rPr lang="en-NZ" sz="1600" b="1" dirty="0" err="1"/>
              <a:t>asiasi</a:t>
            </a:r>
            <a:r>
              <a:rPr lang="en-NZ" sz="1600" b="1" dirty="0"/>
              <a:t> </a:t>
            </a:r>
            <a:r>
              <a:rPr lang="en-NZ" sz="1600" b="1" dirty="0" err="1"/>
              <a:t>fo‘ou</a:t>
            </a:r>
            <a:r>
              <a:rPr lang="en-NZ" sz="1600" b="1" dirty="0"/>
              <a:t>, pea </a:t>
            </a:r>
            <a:r>
              <a:rPr lang="en-NZ" sz="1600" b="1" dirty="0" err="1"/>
              <a:t>na‘e</a:t>
            </a:r>
            <a:r>
              <a:rPr lang="en-NZ" sz="1600" b="1" dirty="0"/>
              <a:t> </a:t>
            </a:r>
            <a:r>
              <a:rPr lang="en-NZ" sz="1600" b="1" dirty="0" err="1"/>
              <a:t>kehekehe</a:t>
            </a:r>
            <a:r>
              <a:rPr lang="en-NZ" sz="1600" b="1" dirty="0"/>
              <a:t> ‘a e </a:t>
            </a:r>
            <a:r>
              <a:rPr lang="en-NZ" sz="1600" b="1" dirty="0" err="1"/>
              <a:t>olá</a:t>
            </a:r>
            <a:r>
              <a:rPr lang="en-NZ" sz="1600" b="1" dirty="0"/>
              <a:t>.</a:t>
            </a:r>
            <a:endParaRPr lang="en" sz="16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053822"/>
              </p:ext>
            </p:extLst>
          </p:nvPr>
        </p:nvGraphicFramePr>
        <p:xfrm>
          <a:off x="2711597" y="2200877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6998" y="4711752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tōnounou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‘a e </a:t>
            </a:r>
            <a:r>
              <a:rPr lang="en-NZ" b="1" dirty="0" err="1"/>
              <a:t>to’utangata</a:t>
            </a:r>
            <a:r>
              <a:rPr lang="en-NZ" b="1" dirty="0"/>
              <a:t> </a:t>
            </a:r>
            <a:r>
              <a:rPr lang="en-NZ" b="1" dirty="0" err="1"/>
              <a:t>fo’ou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‘</a:t>
            </a:r>
            <a:r>
              <a:rPr lang="en-NZ" b="1" dirty="0" err="1"/>
              <a:t>ahi’ahi</a:t>
            </a:r>
            <a:r>
              <a:rPr lang="en-NZ" b="1" dirty="0"/>
              <a:t> ‘a </a:t>
            </a:r>
            <a:r>
              <a:rPr lang="en-NZ" b="1" dirty="0" err="1"/>
              <a:t>Pelami</a:t>
            </a:r>
            <a:r>
              <a:rPr lang="en-NZ" b="1" dirty="0"/>
              <a:t>, ka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oange</a:t>
            </a:r>
            <a:r>
              <a:rPr lang="en-NZ" b="1" dirty="0"/>
              <a:t> ‘e he ‘</a:t>
            </a:r>
            <a:r>
              <a:rPr lang="en-NZ" b="1" dirty="0" err="1"/>
              <a:t>Otua</a:t>
            </a:r>
            <a:r>
              <a:rPr lang="en-NZ" b="1" dirty="0"/>
              <a:t> ha </a:t>
            </a:r>
            <a:r>
              <a:rPr lang="en-NZ" b="1" dirty="0" err="1"/>
              <a:t>faingamalie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ua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(</a:t>
            </a:r>
            <a:r>
              <a:rPr lang="en-NZ" b="1" dirty="0" err="1"/>
              <a:t>N</a:t>
            </a:r>
            <a:r>
              <a:rPr lang="en-NZ" b="1" dirty="0" err="1">
                <a:latin typeface="Comic Sans MS" panose="030F0702030302020204" pitchFamily="66" charset="0"/>
              </a:rPr>
              <a:t>ō</a:t>
            </a:r>
            <a:r>
              <a:rPr lang="en-NZ" b="1" dirty="0" err="1"/>
              <a:t>mipa</a:t>
            </a:r>
            <a:r>
              <a:rPr lang="en-NZ" b="1" dirty="0"/>
              <a:t>. 25:1-3, 31:16; </a:t>
            </a:r>
            <a:r>
              <a:rPr lang="en-NZ" b="1" dirty="0" err="1"/>
              <a:t>Sosiua</a:t>
            </a:r>
            <a:r>
              <a:rPr lang="en-NZ" b="1" dirty="0"/>
              <a:t>. 2:1).</a:t>
            </a:r>
            <a:endParaRPr lang="en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934670"/>
            <a:ext cx="6857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</a:t>
            </a:r>
            <a:r>
              <a:rPr lang="en-NZ" b="1" dirty="0" err="1"/>
              <a:t>taimi</a:t>
            </a:r>
            <a:r>
              <a:rPr lang="en-NZ" b="1" dirty="0"/>
              <a:t> ko </a:t>
            </a:r>
            <a:r>
              <a:rPr lang="en-NZ" b="1" dirty="0" err="1"/>
              <a:t>ení</a:t>
            </a:r>
            <a:r>
              <a:rPr lang="en-NZ" b="1" dirty="0"/>
              <a:t> </a:t>
            </a:r>
            <a:r>
              <a:rPr lang="en-NZ" b="1" dirty="0" err="1"/>
              <a:t>na‘e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fu‘u</a:t>
            </a:r>
            <a:r>
              <a:rPr lang="en-NZ" b="1" dirty="0"/>
              <a:t> </a:t>
            </a:r>
            <a:r>
              <a:rPr lang="en-NZ" b="1" dirty="0" err="1"/>
              <a:t>kālepi</a:t>
            </a:r>
            <a:r>
              <a:rPr lang="en-NZ" b="1" dirty="0"/>
              <a:t>, ‘</a:t>
            </a:r>
            <a:r>
              <a:rPr lang="en-NZ" b="1" dirty="0" err="1"/>
              <a:t>ikai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fua</a:t>
            </a:r>
            <a:r>
              <a:rPr lang="en-NZ" b="1" dirty="0"/>
              <a:t> ‘o e </a:t>
            </a:r>
            <a:r>
              <a:rPr lang="en-NZ" b="1" dirty="0" err="1"/>
              <a:t>fonuá</a:t>
            </a:r>
            <a:r>
              <a:rPr lang="en-NZ" b="1" dirty="0"/>
              <a:t>. Ko e </a:t>
            </a:r>
            <a:r>
              <a:rPr lang="en-NZ" b="1" dirty="0" err="1"/>
              <a:t>talanoa</a:t>
            </a:r>
            <a:r>
              <a:rPr lang="en-NZ" b="1" dirty="0"/>
              <a:t> pe ‘o e tui (‘a </a:t>
            </a:r>
            <a:r>
              <a:rPr lang="en-NZ" b="1" dirty="0" err="1"/>
              <a:t>Lehapi</a:t>
            </a:r>
            <a:r>
              <a:rPr lang="en-NZ" b="1" dirty="0"/>
              <a:t>), ‘a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na’a</a:t>
            </a:r>
            <a:r>
              <a:rPr lang="en-NZ" b="1" dirty="0"/>
              <a:t> ne </a:t>
            </a:r>
            <a:r>
              <a:rPr lang="en-NZ" b="1" dirty="0" err="1"/>
              <a:t>fakalotolahi’i</a:t>
            </a:r>
            <a:r>
              <a:rPr lang="en-NZ" b="1" dirty="0"/>
              <a:t> ‘a ‘Isileli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ma’u</a:t>
            </a:r>
            <a:r>
              <a:rPr lang="en-NZ" b="1" dirty="0"/>
              <a:t> ‘a e Fonua ‘o e </a:t>
            </a:r>
            <a:r>
              <a:rPr lang="en-NZ" b="1" dirty="0" err="1"/>
              <a:t>Tala’ofa</a:t>
            </a:r>
            <a:r>
              <a:rPr lang="en-NZ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336126" y="416245"/>
            <a:ext cx="579061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KELESI MO LĒHAPI .</a:t>
            </a:r>
          </a:p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 S</a:t>
            </a:r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  <a:latin typeface="Aptos Narrow" panose="020B0004020202020204" pitchFamily="34" charset="0"/>
              </a:rPr>
              <a:t>Ō</a:t>
            </a:r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SIUA 2:​2-21 )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KO E TUI ‘A HA TENGA‘I MUSITA .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728787" y="514647"/>
            <a:ext cx="8734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 e tui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ʻauha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Lehapi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ko e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fefine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feʻauaki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fakataha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tui, ko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tali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pe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kau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mataki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(Hepel</a:t>
            </a:r>
            <a:r>
              <a:rPr lang="en-NZ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ū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 e </a:t>
            </a:r>
            <a:r>
              <a:rPr lang="en-NZ" sz="2000" b="1" dirty="0" err="1"/>
              <a:t>hā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makatu‘unga</a:t>
            </a:r>
            <a:r>
              <a:rPr lang="en-NZ" sz="2000" b="1" dirty="0"/>
              <a:t> ai ‘a e tui ‘a </a:t>
            </a:r>
            <a:r>
              <a:rPr lang="en-NZ" sz="2000" b="1" dirty="0" err="1"/>
              <a:t>Lēhapí</a:t>
            </a:r>
            <a:r>
              <a:rPr lang="en-NZ" sz="2000" b="1" dirty="0"/>
              <a:t> (Siosiua.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6" y="6165727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Lēhapi</a:t>
            </a:r>
            <a:r>
              <a:rPr lang="en-NZ" sz="2000" b="1" dirty="0"/>
              <a:t> ko ha </a:t>
            </a:r>
            <a:r>
              <a:rPr lang="en-NZ" sz="2000" b="1" dirty="0" err="1"/>
              <a:t>sīpinga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‘o e </a:t>
            </a:r>
            <a:r>
              <a:rPr lang="en-NZ" sz="2000" b="1" dirty="0" err="1"/>
              <a:t>me‘a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ki ha taha </a:t>
            </a:r>
            <a:r>
              <a:rPr lang="en-NZ" sz="2000" b="1" dirty="0" err="1"/>
              <a:t>pē</a:t>
            </a:r>
            <a:r>
              <a:rPr lang="en-NZ" sz="2000" b="1" dirty="0"/>
              <a:t> ‘o e kau </a:t>
            </a:r>
            <a:r>
              <a:rPr lang="en-NZ" sz="2000" b="1" dirty="0" err="1"/>
              <a:t>nofo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Selikō</a:t>
            </a:r>
            <a:r>
              <a:rPr lang="en-NZ" sz="2000" b="1" dirty="0"/>
              <a:t> </a:t>
            </a:r>
            <a:r>
              <a:rPr lang="en-NZ" sz="2000" b="1" dirty="0" err="1"/>
              <a:t>na‘á</a:t>
            </a:r>
            <a:r>
              <a:rPr lang="en-NZ" sz="2000" b="1" dirty="0"/>
              <a:t> ne </a:t>
            </a:r>
            <a:r>
              <a:rPr lang="en-NZ" sz="2000" b="1" dirty="0" err="1"/>
              <a:t>tukulolo</a:t>
            </a:r>
            <a:r>
              <a:rPr lang="en-NZ" sz="2000" b="1" dirty="0"/>
              <a:t> ki he ‘</a:t>
            </a:r>
            <a:r>
              <a:rPr lang="en-NZ" sz="2000" b="1" dirty="0" err="1"/>
              <a:t>Otuá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7058" y="4916156"/>
            <a:ext cx="7404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</a:t>
            </a:r>
            <a:r>
              <a:rPr lang="en-NZ" sz="2000" b="1" dirty="0" err="1"/>
              <a:t>fakaongoongolelei‘i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‘e he </a:t>
            </a:r>
            <a:r>
              <a:rPr lang="en-NZ" sz="2000" b="1" dirty="0" err="1"/>
              <a:t>Tohitapú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 he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na‘á</a:t>
            </a:r>
            <a:r>
              <a:rPr lang="en-NZ" sz="2000" b="1" dirty="0"/>
              <a:t> ne </a:t>
            </a:r>
            <a:r>
              <a:rPr lang="en-NZ" sz="2000" b="1" dirty="0" err="1"/>
              <a:t>faí</a:t>
            </a:r>
            <a:r>
              <a:rPr lang="en-NZ" sz="2000" b="1" dirty="0"/>
              <a:t>; </a:t>
            </a:r>
            <a:r>
              <a:rPr lang="en-NZ" sz="2000" b="1" dirty="0" err="1"/>
              <a:t>koe‘uhi</a:t>
            </a:r>
            <a:r>
              <a:rPr lang="en-NZ" sz="2000" b="1" dirty="0"/>
              <a:t> ko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mahino‘i</a:t>
            </a:r>
            <a:r>
              <a:rPr lang="en-NZ" sz="2000" b="1" dirty="0"/>
              <a:t> ‘a 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ngāue</a:t>
            </a:r>
            <a:r>
              <a:rPr lang="en-NZ" sz="2000" b="1" dirty="0"/>
              <a:t> ‘a e ‘</a:t>
            </a:r>
            <a:r>
              <a:rPr lang="en-NZ" sz="2000" b="1" dirty="0" err="1"/>
              <a:t>Otuá</a:t>
            </a:r>
            <a:r>
              <a:rPr lang="en-NZ" sz="2000" b="1" dirty="0"/>
              <a:t>; pea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poupouʻi</a:t>
            </a:r>
            <a:r>
              <a:rPr lang="en-NZ" sz="2000" b="1" dirty="0"/>
              <a:t> ai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leá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ngāue</a:t>
            </a:r>
            <a:r>
              <a:rPr lang="en-NZ" sz="2000" b="1" dirty="0"/>
              <a:t> pau ( </a:t>
            </a:r>
            <a:r>
              <a:rPr lang="en-NZ" sz="2000" b="1" dirty="0" err="1"/>
              <a:t>Sēmisi</a:t>
            </a:r>
            <a:r>
              <a:rPr lang="en-NZ" sz="2000" b="1" dirty="0"/>
              <a:t> 2:25 ).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60" y="3666583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fakahuʻunga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tui </a:t>
            </a:r>
            <a:r>
              <a:rPr lang="en-NZ" sz="2000" b="1" dirty="0" err="1"/>
              <a:t>foʻoú</a:t>
            </a:r>
            <a:r>
              <a:rPr lang="en-NZ" sz="2000" b="1" dirty="0"/>
              <a:t> ha </a:t>
            </a:r>
            <a:r>
              <a:rPr lang="en-NZ" sz="2000" b="1" dirty="0" err="1"/>
              <a:t>mahino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 ki he </a:t>
            </a:r>
            <a:r>
              <a:rPr lang="en-NZ" sz="2000" b="1" dirty="0" err="1"/>
              <a:t>finangalo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. </a:t>
            </a:r>
            <a:r>
              <a:rPr lang="en-NZ" sz="2000" b="1" dirty="0" err="1"/>
              <a:t>Na‘á</a:t>
            </a:r>
            <a:r>
              <a:rPr lang="en-NZ" sz="2000" b="1" dirty="0"/>
              <a:t> ne </a:t>
            </a:r>
            <a:r>
              <a:rPr lang="en-NZ" sz="2000" b="1" dirty="0" err="1"/>
              <a:t>ngāue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lelei</a:t>
            </a:r>
            <a:r>
              <a:rPr lang="en-NZ" sz="2000" b="1" dirty="0"/>
              <a:t> taha </a:t>
            </a:r>
            <a:r>
              <a:rPr lang="en-NZ" sz="2000" b="1" dirty="0" err="1"/>
              <a:t>na‘á</a:t>
            </a:r>
            <a:r>
              <a:rPr lang="en-NZ" sz="2000" b="1" dirty="0"/>
              <a:t> ne </a:t>
            </a:r>
            <a:r>
              <a:rPr lang="en-NZ" sz="2000" b="1" dirty="0" err="1"/>
              <a:t>lavá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tokoni‘i</a:t>
            </a:r>
            <a:r>
              <a:rPr lang="en-NZ" sz="2000" b="1" dirty="0"/>
              <a:t> ‘a e kau </a:t>
            </a:r>
            <a:r>
              <a:rPr lang="en-NZ" sz="2000" b="1" dirty="0" err="1"/>
              <a:t>asiasí</a:t>
            </a:r>
            <a:r>
              <a:rPr lang="en-NZ" sz="2000" b="1" dirty="0"/>
              <a:t> pea </a:t>
            </a:r>
            <a:r>
              <a:rPr lang="en-NZ" sz="2000" b="1" dirty="0" err="1"/>
              <a:t>fakahaofi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mo‘uí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fāmilí</a:t>
            </a:r>
            <a:r>
              <a:rPr lang="en-NZ" sz="2000" b="1" dirty="0"/>
              <a:t>.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ʻamui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ʻiló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5" y="3032563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hā</a:t>
            </a:r>
            <a:r>
              <a:rPr lang="en-NZ" sz="2000" b="1" dirty="0"/>
              <a:t>, </a:t>
            </a:r>
            <a:r>
              <a:rPr lang="en-NZ" sz="2000" b="1" dirty="0" err="1"/>
              <a:t>kapau</a:t>
            </a:r>
            <a:r>
              <a:rPr lang="en-NZ" sz="2000" b="1" dirty="0"/>
              <a:t> </a:t>
            </a:r>
            <a:r>
              <a:rPr lang="en-NZ" sz="2000" b="1" dirty="0" err="1"/>
              <a:t>na‘á</a:t>
            </a:r>
            <a:r>
              <a:rPr lang="en-NZ" sz="2000" b="1" dirty="0"/>
              <a:t> ne tui ki he ‘</a:t>
            </a:r>
            <a:r>
              <a:rPr lang="en-NZ" sz="2000" b="1" dirty="0" err="1"/>
              <a:t>Otuá</a:t>
            </a:r>
            <a:r>
              <a:rPr lang="en-NZ" sz="2000" b="1" dirty="0"/>
              <a:t>, </a:t>
            </a:r>
            <a:r>
              <a:rPr lang="en-NZ" sz="2000" b="1" dirty="0" err="1"/>
              <a:t>na‘á</a:t>
            </a:r>
            <a:r>
              <a:rPr lang="en-NZ" sz="2000" b="1" dirty="0"/>
              <a:t> ne </a:t>
            </a:r>
            <a:r>
              <a:rPr lang="en-NZ" sz="2000" b="1" dirty="0" err="1"/>
              <a:t>ngāue‘aki</a:t>
            </a:r>
            <a:r>
              <a:rPr lang="en-NZ" sz="2000" b="1" dirty="0"/>
              <a:t> ai ha </a:t>
            </a:r>
            <a:r>
              <a:rPr lang="en-NZ" sz="2000" b="1" dirty="0" err="1"/>
              <a:t>loi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tokoni‘i</a:t>
            </a:r>
            <a:r>
              <a:rPr lang="en-NZ" sz="2000" b="1" dirty="0"/>
              <a:t> ‘</a:t>
            </a:r>
            <a:r>
              <a:rPr lang="en-NZ" sz="2000" b="1" dirty="0" err="1"/>
              <a:t>aki</a:t>
            </a:r>
            <a:r>
              <a:rPr lang="en-NZ" sz="2000" b="1" dirty="0"/>
              <a:t> ‘a e kau </a:t>
            </a:r>
            <a:r>
              <a:rPr lang="en-NZ" sz="2000" b="1" dirty="0" err="1"/>
              <a:t>asiasí</a:t>
            </a:r>
            <a:r>
              <a:rPr lang="en-NZ" sz="2000" b="1" dirty="0"/>
              <a:t> .</a:t>
            </a:r>
            <a:r>
              <a:rPr lang="en" sz="2000" b="1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475213"/>
            <a:ext cx="74027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Fakatokanga‘i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lea ‘a </a:t>
            </a:r>
            <a:r>
              <a:rPr lang="en-NZ" sz="2000" b="1" dirty="0" err="1"/>
              <a:t>Lēhapi</a:t>
            </a:r>
            <a:r>
              <a:rPr lang="en-NZ" sz="2000" b="1" dirty="0"/>
              <a:t> ki 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me‘a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‘a 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‘</a:t>
            </a:r>
            <a:r>
              <a:rPr lang="en-NZ" sz="2000" b="1" dirty="0" err="1"/>
              <a:t>ilo</a:t>
            </a:r>
            <a:r>
              <a:rPr lang="en-NZ" sz="2000" b="1" dirty="0"/>
              <a:t> ki ai ‘a 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, </a:t>
            </a:r>
            <a:r>
              <a:rPr lang="en-NZ" sz="2000" b="1" dirty="0" err="1"/>
              <a:t>hangē</a:t>
            </a:r>
            <a:r>
              <a:rPr lang="en-NZ" sz="2000" b="1" dirty="0"/>
              <a:t> ko e </a:t>
            </a:r>
            <a:r>
              <a:rPr lang="en-NZ" sz="2000" b="1" dirty="0" err="1"/>
              <a:t>kolosi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 he Tahi </a:t>
            </a:r>
            <a:r>
              <a:rPr lang="en-NZ" sz="2000" b="1" dirty="0" err="1"/>
              <a:t>Kulokulá</a:t>
            </a:r>
            <a:r>
              <a:rPr lang="en-NZ" sz="2000" b="1" dirty="0"/>
              <a:t>. Ka </a:t>
            </a:r>
            <a:r>
              <a:rPr lang="en-NZ" sz="2000" b="1" dirty="0" err="1"/>
              <a:t>lolotonga</a:t>
            </a:r>
            <a:r>
              <a:rPr lang="en-NZ" sz="2000" b="1" dirty="0"/>
              <a:t> ‘a e </a:t>
            </a:r>
            <a:r>
              <a:rPr lang="en-NZ" sz="2000" b="1" dirty="0" err="1"/>
              <a:t>manavahē</a:t>
            </a:r>
            <a:r>
              <a:rPr lang="en-NZ" sz="2000" b="1" dirty="0"/>
              <a:t> ‘a e </a:t>
            </a:r>
            <a:r>
              <a:rPr lang="en-NZ" sz="2000" b="1" dirty="0" err="1"/>
              <a:t>ni’ihi</a:t>
            </a:r>
            <a:r>
              <a:rPr lang="en-NZ" sz="2000" b="1" dirty="0"/>
              <a:t> ki he ‘</a:t>
            </a:r>
            <a:r>
              <a:rPr lang="en-NZ" sz="2000" b="1" dirty="0" err="1"/>
              <a:t>Otua</a:t>
            </a:r>
            <a:r>
              <a:rPr lang="en-NZ" sz="2000" b="1" dirty="0"/>
              <a:t> ‘o e kau </a:t>
            </a:r>
            <a:r>
              <a:rPr lang="en-NZ" sz="2000" b="1" dirty="0" err="1"/>
              <a:t>Hepelū</a:t>
            </a:r>
            <a:r>
              <a:rPr lang="en-NZ" sz="2000" b="1" dirty="0"/>
              <a:t>,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hūfanga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lalo</a:t>
            </a:r>
            <a:r>
              <a:rPr lang="en-NZ" sz="2000" b="1" dirty="0"/>
              <a:t> </a:t>
            </a:r>
            <a:r>
              <a:rPr lang="en-NZ" sz="2000" b="1" dirty="0" err="1"/>
              <a:t>kapakau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. 2:12-13).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i-FI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KO E FUAKAVA NA'E FAKALAHI KIA LĒHAPI</a:t>
            </a:r>
            <a:endParaRPr lang="en" sz="44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209915" y="561433"/>
            <a:ext cx="733362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hū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kituʻa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matapā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fale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ʻulu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toto, pea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taʻehala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ʻakimaua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: pea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ʻilonga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ʻiate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fale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homa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ʻulu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toto,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ala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(Sosiua 2:19 )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41502" y="1670750"/>
            <a:ext cx="7057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Naʻe </a:t>
            </a:r>
            <a:r>
              <a:rPr lang="en-NZ" sz="2000" b="1" dirty="0" err="1"/>
              <a:t>ʻikai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fakakikihiʻi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fakalūkufua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Lēhapí</a:t>
            </a:r>
            <a:r>
              <a:rPr lang="en-NZ" sz="2000" b="1" dirty="0"/>
              <a:t>: </a:t>
            </a:r>
            <a:r>
              <a:rPr lang="en-NZ" sz="2000" b="1" dirty="0" err="1"/>
              <a:t>Kuó</a:t>
            </a:r>
            <a:r>
              <a:rPr lang="en-NZ" sz="2000" b="1" dirty="0"/>
              <a:t> u </a:t>
            </a:r>
            <a:r>
              <a:rPr lang="en-NZ" sz="2000" b="1" dirty="0" err="1"/>
              <a:t>ngāue</a:t>
            </a:r>
            <a:r>
              <a:rPr lang="en-NZ" sz="2000" b="1" dirty="0"/>
              <a:t> </a:t>
            </a:r>
            <a:r>
              <a:rPr lang="en-NZ" sz="2000" b="1" dirty="0" err="1"/>
              <a:t>angaʻofa</a:t>
            </a:r>
            <a:r>
              <a:rPr lang="en-NZ" sz="2000" b="1" dirty="0"/>
              <a:t> [hesed]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fakahaofi</a:t>
            </a:r>
            <a:r>
              <a:rPr lang="en-NZ" sz="2000" b="1" dirty="0"/>
              <a:t> </a:t>
            </a:r>
            <a:r>
              <a:rPr lang="en-NZ" sz="2000" b="1" dirty="0" err="1"/>
              <a:t>koe</a:t>
            </a:r>
            <a:r>
              <a:rPr lang="en-NZ" sz="2000" b="1" dirty="0"/>
              <a:t>; ko </a:t>
            </a:r>
            <a:r>
              <a:rPr lang="en-NZ" sz="2000" b="1" dirty="0" err="1"/>
              <a:t>eni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angalelei</a:t>
            </a:r>
            <a:r>
              <a:rPr lang="en-NZ" sz="2000" b="1" dirty="0"/>
              <a:t> ‘o </a:t>
            </a:r>
            <a:r>
              <a:rPr lang="en-NZ" sz="2000" b="1" dirty="0" err="1"/>
              <a:t>fakahaofi</a:t>
            </a:r>
            <a:r>
              <a:rPr lang="en-NZ" sz="2000" b="1" dirty="0"/>
              <a:t> au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hoku</a:t>
            </a:r>
            <a:r>
              <a:rPr lang="en-NZ" sz="2000" b="1" dirty="0"/>
              <a:t> </a:t>
            </a:r>
            <a:r>
              <a:rPr lang="en-NZ" sz="2000" b="1" dirty="0" err="1"/>
              <a:t>kāinga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. 2:12-13).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431767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995953"/>
            <a:ext cx="43074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‘</a:t>
            </a:r>
            <a:r>
              <a:rPr lang="en-NZ" sz="2000" b="1" dirty="0" err="1"/>
              <a:t>ilo</a:t>
            </a:r>
            <a:r>
              <a:rPr lang="en-NZ" sz="2000" b="1" dirty="0"/>
              <a:t> ki ai, ka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‘e </a:t>
            </a:r>
            <a:r>
              <a:rPr lang="en-NZ" sz="2000" b="1" dirty="0" err="1"/>
              <a:t>Lehapi</a:t>
            </a:r>
            <a:r>
              <a:rPr lang="en-NZ" sz="2000" b="1" dirty="0"/>
              <a:t> kia ‘Isileli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‘o </a:t>
            </a:r>
            <a:r>
              <a:rPr lang="en-NZ" sz="2000" b="1" dirty="0" err="1"/>
              <a:t>hange</a:t>
            </a:r>
            <a:r>
              <a:rPr lang="en-NZ" sz="2000" b="1" dirty="0"/>
              <a:t> ko e </a:t>
            </a:r>
            <a:r>
              <a:rPr lang="en-NZ" sz="2000" b="1" dirty="0" err="1"/>
              <a:t>ngaue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tonu</a:t>
            </a:r>
            <a:r>
              <a:rPr lang="en-NZ" sz="2000" b="1" dirty="0"/>
              <a:t> ki ‘Isileli, ‘a </a:t>
            </a:r>
            <a:r>
              <a:rPr lang="en-NZ" sz="2000" b="1" dirty="0" err="1"/>
              <a:t>ia</a:t>
            </a:r>
            <a:r>
              <a:rPr lang="en-NZ" sz="2000" b="1" dirty="0"/>
              <a:t> ko e </a:t>
            </a:r>
            <a:r>
              <a:rPr lang="en-NZ" sz="2000" b="1" dirty="0" err="1"/>
              <a:t>anga’ofa</a:t>
            </a:r>
            <a:r>
              <a:rPr lang="en-NZ" sz="2000" b="1" dirty="0"/>
              <a:t> [hesed] (Tet. 7:12).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9747" y="4600742"/>
            <a:ext cx="40634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‘e he kau </a:t>
            </a:r>
            <a:r>
              <a:rPr lang="en-NZ" sz="2000" b="1" dirty="0" err="1"/>
              <a:t>asiasí</a:t>
            </a:r>
            <a:r>
              <a:rPr lang="en-NZ" sz="2000" b="1" dirty="0"/>
              <a:t> kia </a:t>
            </a:r>
            <a:r>
              <a:rPr lang="en-NZ" sz="2000" b="1" dirty="0" err="1"/>
              <a:t>Lēhapi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 ne </a:t>
            </a:r>
            <a:r>
              <a:rPr lang="en-NZ" sz="2000" b="1" dirty="0" err="1"/>
              <a:t>fakahoko</a:t>
            </a:r>
            <a:r>
              <a:rPr lang="en-NZ" sz="2000" b="1" dirty="0"/>
              <a:t> ‘a 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tu‘unga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na‘a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fakakakató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hao ai </a:t>
            </a:r>
            <a:r>
              <a:rPr lang="en-NZ" sz="2000" b="1" dirty="0" err="1"/>
              <a:t>mei</a:t>
            </a:r>
            <a:r>
              <a:rPr lang="en-NZ" sz="2000" b="1" dirty="0"/>
              <a:t> he mate ‘</a:t>
            </a:r>
            <a:r>
              <a:rPr lang="en-NZ" sz="2000" b="1" dirty="0" err="1"/>
              <a:t>i</a:t>
            </a:r>
            <a:r>
              <a:rPr lang="en-NZ" sz="2000" b="1" dirty="0"/>
              <a:t> ‘</a:t>
            </a:r>
            <a:r>
              <a:rPr lang="en-NZ" sz="2000" b="1" dirty="0" err="1"/>
              <a:t>Isipité</a:t>
            </a:r>
            <a:r>
              <a:rPr lang="en-NZ" sz="2000" b="1" dirty="0"/>
              <a:t>. ‘I he </a:t>
            </a:r>
            <a:r>
              <a:rPr lang="en-NZ" sz="2000" b="1" dirty="0" err="1"/>
              <a:t>founga</a:t>
            </a:r>
            <a:r>
              <a:rPr lang="en-NZ" sz="2000" b="1" dirty="0"/>
              <a:t> ko </a:t>
            </a:r>
            <a:r>
              <a:rPr lang="en-NZ" sz="2000" b="1" dirty="0" err="1"/>
              <a:t>ení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fakakau</a:t>
            </a:r>
            <a:r>
              <a:rPr lang="en-NZ" sz="2000" b="1" dirty="0"/>
              <a:t> ai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 he </a:t>
            </a:r>
            <a:r>
              <a:rPr lang="en-NZ" sz="2000" b="1" dirty="0" err="1"/>
              <a:t>fuakava</a:t>
            </a:r>
            <a:r>
              <a:rPr lang="en-NZ" sz="2000" b="1" dirty="0"/>
              <a:t> ‘a e ‘</a:t>
            </a:r>
            <a:r>
              <a:rPr lang="en-NZ" sz="2000" b="1" dirty="0" err="1"/>
              <a:t>Otuá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‘</a:t>
            </a:r>
            <a:r>
              <a:rPr lang="en-NZ" sz="2000" b="1" dirty="0" err="1"/>
              <a:t>Isilelí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KELESI MO E KAU KIPIONE .</a:t>
            </a:r>
          </a:p>
          <a:p>
            <a:pPr algn="ctr"/>
            <a:r>
              <a:rPr lang="fi-FI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(SIOSUA 9)</a:t>
            </a:r>
            <a:endParaRPr lang="en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1939</Words>
  <Application>Microsoft Office PowerPoint</Application>
  <PresentationFormat>Panorámica</PresentationFormat>
  <Paragraphs>84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Constantia</vt:lpstr>
      <vt:lpstr>Calibri</vt:lpstr>
      <vt:lpstr>Comic Sans MS</vt:lpstr>
      <vt:lpstr>Arial</vt:lpstr>
      <vt:lpstr>Aptos Display</vt:lpstr>
      <vt:lpstr>Aptos Narrow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91</cp:revision>
  <dcterms:created xsi:type="dcterms:W3CDTF">2025-09-18T09:24:05Z</dcterms:created>
  <dcterms:modified xsi:type="dcterms:W3CDTF">2025-10-05T06:05:54Z</dcterms:modified>
</cp:coreProperties>
</file>