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0" r:id="rId3"/>
    <p:sldId id="306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0"/>
    <a:srgbClr val="345E80"/>
    <a:srgbClr val="69795B"/>
    <a:srgbClr val="926D36"/>
    <a:srgbClr val="C89800"/>
    <a:srgbClr val="FFF0C1"/>
    <a:srgbClr val="FFE593"/>
    <a:srgbClr val="FFE7B1"/>
    <a:srgbClr val="FBF5A1"/>
    <a:srgbClr val="65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muimui</a:t>
          </a:r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‘</a:t>
          </a:r>
          <a:r>
            <a:rPr lang="en-NZ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a‘aké</a:t>
          </a:r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na‘e</a:t>
          </a:r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kau ki ai .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Talangofua ki he 'Otua (Ko e Fekau 'e 10)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Falala ki he tauhi ‘a e ‘Otua (ko e ipu ‘oku ‘i ai ‘a e mana)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Faka'apa'apa'i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'a e kau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taki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fakanofo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'e he '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Otua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tokotoko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'o '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Elone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NZ" sz="2000" b="1" dirty="0" err="1"/>
            <a:t>Na'e</a:t>
          </a:r>
          <a:r>
            <a:rPr lang="en-NZ" sz="2000" b="1" dirty="0"/>
            <a:t> </a:t>
          </a:r>
          <a:r>
            <a:rPr lang="en-NZ" sz="2000" b="1" dirty="0" err="1"/>
            <a:t>fakamōmoa</a:t>
          </a:r>
          <a:r>
            <a:rPr lang="en-NZ" sz="2000" b="1" dirty="0"/>
            <a:t> 'e he '</a:t>
          </a:r>
          <a:r>
            <a:rPr lang="en-NZ" sz="2000" b="1" dirty="0" err="1"/>
            <a:t>Otua</a:t>
          </a:r>
          <a:r>
            <a:rPr lang="en-NZ" sz="2000" b="1" dirty="0"/>
            <a:t> 'a e Tahi </a:t>
          </a:r>
          <a:r>
            <a:rPr lang="en-NZ" sz="2000" b="1" dirty="0" err="1"/>
            <a:t>Kulokula</a:t>
          </a:r>
          <a:r>
            <a:rPr lang="en-NZ" sz="2000" b="1" dirty="0"/>
            <a:t> '</a:t>
          </a:r>
          <a:r>
            <a:rPr lang="en-NZ" sz="2000" b="1" dirty="0" err="1"/>
            <a:t>i</a:t>
          </a:r>
          <a:r>
            <a:rPr lang="en-NZ" sz="2000" b="1" dirty="0"/>
            <a:t> </a:t>
          </a:r>
          <a:r>
            <a:rPr lang="en-NZ" sz="2000" b="1" dirty="0" err="1"/>
            <a:t>hotau</a:t>
          </a:r>
          <a:r>
            <a:rPr lang="en-NZ" sz="2000" b="1" dirty="0"/>
            <a:t> '</a:t>
          </a:r>
          <a:r>
            <a:rPr lang="en-NZ" sz="2000" b="1" dirty="0" err="1"/>
            <a:t>ao</a:t>
          </a:r>
          <a:r>
            <a:rPr lang="en-NZ" sz="2000" b="1" dirty="0"/>
            <a:t> (Siosiua, </a:t>
          </a:r>
          <a:r>
            <a:rPr lang="en-NZ" sz="2000" b="1" dirty="0" err="1"/>
            <a:t>Kelepi</a:t>
          </a:r>
          <a:r>
            <a:rPr lang="en-NZ" sz="2000" b="1" dirty="0"/>
            <a:t>, </a:t>
          </a:r>
          <a:r>
            <a:rPr lang="en-NZ" sz="2000" b="1" dirty="0" err="1"/>
            <a:t>mo</a:t>
          </a:r>
          <a:r>
            <a:rPr lang="en-NZ" sz="2000" b="1" dirty="0"/>
            <a:t> e </a:t>
          </a:r>
          <a:r>
            <a:rPr lang="en-NZ" sz="2000" b="1" dirty="0" err="1"/>
            <a:t>tokosi'i</a:t>
          </a:r>
          <a:r>
            <a:rPr lang="en-NZ" sz="2000" b="1" dirty="0"/>
            <a:t> </a:t>
          </a:r>
          <a:r>
            <a:rPr lang="en-NZ" sz="2000" b="1" dirty="0" err="1"/>
            <a:t>na'e</a:t>
          </a:r>
          <a:r>
            <a:rPr lang="en-NZ" sz="2000" b="1" dirty="0"/>
            <a:t> </a:t>
          </a:r>
          <a:r>
            <a:rPr lang="en-NZ" sz="2000" b="1" dirty="0" err="1"/>
            <a:t>kei</a:t>
          </a:r>
          <a:r>
            <a:rPr lang="en-NZ" sz="2000" b="1" dirty="0"/>
            <a:t> </a:t>
          </a:r>
          <a:r>
            <a:rPr lang="en-NZ" sz="2000" b="1" dirty="0" err="1"/>
            <a:t>mo'ui</a:t>
          </a:r>
          <a:r>
            <a:rPr lang="en-NZ" sz="2000" b="1" dirty="0"/>
            <a:t> </a:t>
          </a:r>
          <a:r>
            <a:rPr lang="en-NZ" sz="2000" b="1" dirty="0" err="1"/>
            <a:t>mei</a:t>
          </a:r>
          <a:r>
            <a:rPr lang="en-NZ" sz="2000" b="1" dirty="0"/>
            <a:t> he </a:t>
          </a:r>
          <a:r>
            <a:rPr lang="en-NZ" sz="2000" b="1" dirty="0" err="1"/>
            <a:t>to'utangata</a:t>
          </a:r>
          <a:r>
            <a:rPr lang="en-NZ" sz="2000" b="1" dirty="0"/>
            <a:t> </a:t>
          </a:r>
          <a:r>
            <a:rPr lang="en-NZ" sz="2000" b="1" dirty="0" err="1"/>
            <a:t>na'e</a:t>
          </a:r>
          <a:r>
            <a:rPr lang="en-NZ" sz="2000" b="1" dirty="0"/>
            <a:t> </a:t>
          </a:r>
          <a:r>
            <a:rPr lang="en-NZ" sz="2000" b="1" dirty="0" err="1"/>
            <a:t>ha'u</a:t>
          </a:r>
          <a:r>
            <a:rPr lang="en-NZ" sz="2000" b="1" dirty="0"/>
            <a:t> </a:t>
          </a:r>
          <a:r>
            <a:rPr lang="en-NZ" sz="2000" b="1" dirty="0" err="1"/>
            <a:t>mei</a:t>
          </a:r>
          <a:r>
            <a:rPr lang="en-NZ" sz="2000" b="1" dirty="0"/>
            <a:t> '</a:t>
          </a:r>
          <a:r>
            <a:rPr lang="en-NZ" sz="2000" b="1" dirty="0" err="1"/>
            <a:t>Isipite</a:t>
          </a:r>
          <a:r>
            <a:rPr lang="en-NZ" sz="2000" b="1" dirty="0"/>
            <a:t>)</a:t>
          </a:r>
          <a:endParaRPr lang="es-ES" sz="2000" dirty="0"/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NZ" sz="2000" b="1" dirty="0" err="1"/>
            <a:t>Na'e</a:t>
          </a:r>
          <a:r>
            <a:rPr lang="en-NZ" sz="2000" b="1" dirty="0"/>
            <a:t> </a:t>
          </a:r>
          <a:r>
            <a:rPr lang="en-NZ" sz="2000" b="1" dirty="0" err="1"/>
            <a:t>fakamomoa</a:t>
          </a:r>
          <a:r>
            <a:rPr lang="en-NZ" sz="2000" b="1" dirty="0"/>
            <a:t> 'e he '</a:t>
          </a:r>
          <a:r>
            <a:rPr lang="en-NZ" sz="2000" b="1" dirty="0" err="1"/>
            <a:t>Otua</a:t>
          </a:r>
          <a:r>
            <a:rPr lang="en-NZ" sz="2000" b="1" dirty="0"/>
            <a:t> 'a e Vaitafe </a:t>
          </a:r>
          <a:r>
            <a:rPr lang="en-NZ" sz="2000" b="1" dirty="0" err="1"/>
            <a:t>Soatani</a:t>
          </a:r>
          <a:r>
            <a:rPr lang="en-NZ" sz="2000" b="1" dirty="0"/>
            <a:t> '</a:t>
          </a:r>
          <a:r>
            <a:rPr lang="en-NZ" sz="2000" b="1" dirty="0" err="1"/>
            <a:t>i</a:t>
          </a:r>
          <a:r>
            <a:rPr lang="en-NZ" sz="2000" b="1" dirty="0"/>
            <a:t> </a:t>
          </a:r>
          <a:r>
            <a:rPr lang="en-NZ" sz="2000" b="1" dirty="0" err="1"/>
            <a:t>homou</a:t>
          </a:r>
          <a:r>
            <a:rPr lang="en-NZ" sz="2000" b="1" dirty="0"/>
            <a:t> '</a:t>
          </a:r>
          <a:r>
            <a:rPr lang="en-NZ" sz="2000" b="1" dirty="0" err="1"/>
            <a:t>ao</a:t>
          </a:r>
          <a:r>
            <a:rPr lang="en-NZ" sz="2000" b="1" dirty="0"/>
            <a:t> (ko e </a:t>
          </a:r>
          <a:r>
            <a:rPr lang="en-NZ" sz="2000" b="1" dirty="0" err="1"/>
            <a:t>to'utangata</a:t>
          </a:r>
          <a:r>
            <a:rPr lang="en-NZ" sz="2000" b="1" dirty="0"/>
            <a:t> </a:t>
          </a:r>
          <a:r>
            <a:rPr lang="en-NZ" sz="2000" b="1" dirty="0" err="1"/>
            <a:t>fo'ou</a:t>
          </a:r>
          <a:r>
            <a:rPr lang="en-NZ" sz="2000" b="1" dirty="0"/>
            <a:t> </a:t>
          </a:r>
          <a:r>
            <a:rPr lang="en-NZ" sz="2000" b="1" dirty="0" err="1"/>
            <a:t>na'e</a:t>
          </a:r>
          <a:r>
            <a:rPr lang="en-NZ" sz="2000" b="1" dirty="0"/>
            <a:t> </a:t>
          </a:r>
          <a:r>
            <a:rPr lang="en-NZ" sz="2000" b="1" dirty="0" err="1"/>
            <a:t>fanau'i</a:t>
          </a:r>
          <a:r>
            <a:rPr lang="en-NZ" sz="2000" b="1" dirty="0"/>
            <a:t> '</a:t>
          </a:r>
          <a:r>
            <a:rPr lang="en-NZ" sz="2000" b="1" dirty="0" err="1"/>
            <a:t>i</a:t>
          </a:r>
          <a:r>
            <a:rPr lang="en-NZ" sz="2000" b="1" dirty="0"/>
            <a:t> he </a:t>
          </a:r>
          <a:r>
            <a:rPr lang="en-NZ" sz="2000" b="1" dirty="0" err="1"/>
            <a:t>toafa</a:t>
          </a:r>
          <a:r>
            <a:rPr lang="en-NZ" sz="2000" b="1" dirty="0"/>
            <a:t>, pea </a:t>
          </a:r>
          <a:r>
            <a:rPr lang="en-NZ" sz="2000" b="1" dirty="0" err="1"/>
            <a:t>na'e</a:t>
          </a:r>
          <a:r>
            <a:rPr lang="en-NZ" sz="2000" b="1" dirty="0"/>
            <a:t> </a:t>
          </a:r>
          <a:r>
            <a:rPr lang="en-NZ" sz="2000" b="1" dirty="0" err="1"/>
            <a:t>fakataumu'a</a:t>
          </a:r>
          <a:r>
            <a:rPr lang="en-NZ" sz="2000" b="1" dirty="0"/>
            <a:t> </a:t>
          </a:r>
          <a:r>
            <a:rPr lang="en-NZ" sz="2000" b="1" dirty="0" err="1"/>
            <a:t>ke</a:t>
          </a:r>
          <a:r>
            <a:rPr lang="en-NZ" sz="2000" b="1" dirty="0"/>
            <a:t> </a:t>
          </a:r>
          <a:r>
            <a:rPr lang="en-NZ" sz="2000" b="1" dirty="0" err="1"/>
            <a:t>ikuna'i</a:t>
          </a:r>
          <a:r>
            <a:rPr lang="en-NZ" sz="2000" b="1" dirty="0"/>
            <a:t> 'a </a:t>
          </a:r>
          <a:r>
            <a:rPr lang="en-NZ" sz="2000" b="1" dirty="0" err="1"/>
            <a:t>Kenani</a:t>
          </a:r>
          <a:r>
            <a:rPr lang="en-NZ" sz="2000" b="1" dirty="0"/>
            <a:t>)</a:t>
          </a:r>
          <a:endParaRPr lang="es-ES" sz="2000" dirty="0"/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379551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379551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muimui</a:t>
          </a: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‘</a:t>
          </a:r>
          <a:r>
            <a:rPr lang="en-NZ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a‘aké</a:t>
          </a: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na‘e</a:t>
          </a: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kau ki ai .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Talangofua ki he 'Otua (Ko e Fekau 'e 10)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Falala ki he tauhi ‘a e ‘Otua (ko e ipu ‘oku ‘i ai ‘a e mana)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Faka'apa'apa'i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'a e kau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taki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fakanofo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'e he '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Otua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tokotoko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'o '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Elone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6659" y="0"/>
          <a:ext cx="5492478" cy="179994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5706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Na'e</a:t>
          </a:r>
          <a:r>
            <a:rPr lang="en-NZ" sz="2000" b="1" kern="1200" dirty="0"/>
            <a:t> </a:t>
          </a:r>
          <a:r>
            <a:rPr lang="en-NZ" sz="2000" b="1" kern="1200" dirty="0" err="1"/>
            <a:t>fakamōmoa</a:t>
          </a:r>
          <a:r>
            <a:rPr lang="en-NZ" sz="2000" b="1" kern="1200" dirty="0"/>
            <a:t> 'e he '</a:t>
          </a:r>
          <a:r>
            <a:rPr lang="en-NZ" sz="2000" b="1" kern="1200" dirty="0" err="1"/>
            <a:t>Otua</a:t>
          </a:r>
          <a:r>
            <a:rPr lang="en-NZ" sz="2000" b="1" kern="1200" dirty="0"/>
            <a:t> 'a e Tahi </a:t>
          </a:r>
          <a:r>
            <a:rPr lang="en-NZ" sz="2000" b="1" kern="1200" dirty="0" err="1"/>
            <a:t>Kulokula</a:t>
          </a:r>
          <a:r>
            <a:rPr lang="en-NZ" sz="2000" b="1" kern="1200" dirty="0"/>
            <a:t> '</a:t>
          </a:r>
          <a:r>
            <a:rPr lang="en-NZ" sz="2000" b="1" kern="1200" dirty="0" err="1"/>
            <a:t>i</a:t>
          </a:r>
          <a:r>
            <a:rPr lang="en-NZ" sz="2000" b="1" kern="1200" dirty="0"/>
            <a:t> </a:t>
          </a:r>
          <a:r>
            <a:rPr lang="en-NZ" sz="2000" b="1" kern="1200" dirty="0" err="1"/>
            <a:t>hotau</a:t>
          </a:r>
          <a:r>
            <a:rPr lang="en-NZ" sz="2000" b="1" kern="1200" dirty="0"/>
            <a:t> '</a:t>
          </a:r>
          <a:r>
            <a:rPr lang="en-NZ" sz="2000" b="1" kern="1200" dirty="0" err="1"/>
            <a:t>ao</a:t>
          </a:r>
          <a:r>
            <a:rPr lang="en-NZ" sz="2000" b="1" kern="1200" dirty="0"/>
            <a:t> (Siosiua, </a:t>
          </a:r>
          <a:r>
            <a:rPr lang="en-NZ" sz="2000" b="1" kern="1200" dirty="0" err="1"/>
            <a:t>Kelepi</a:t>
          </a:r>
          <a:r>
            <a:rPr lang="en-NZ" sz="2000" b="1" kern="1200" dirty="0"/>
            <a:t>, </a:t>
          </a:r>
          <a:r>
            <a:rPr lang="en-NZ" sz="2000" b="1" kern="1200" dirty="0" err="1"/>
            <a:t>mo</a:t>
          </a:r>
          <a:r>
            <a:rPr lang="en-NZ" sz="2000" b="1" kern="1200" dirty="0"/>
            <a:t> e </a:t>
          </a:r>
          <a:r>
            <a:rPr lang="en-NZ" sz="2000" b="1" kern="1200" dirty="0" err="1"/>
            <a:t>tokosi'i</a:t>
          </a:r>
          <a:r>
            <a:rPr lang="en-NZ" sz="2000" b="1" kern="1200" dirty="0"/>
            <a:t> </a:t>
          </a:r>
          <a:r>
            <a:rPr lang="en-NZ" sz="2000" b="1" kern="1200" dirty="0" err="1"/>
            <a:t>na'e</a:t>
          </a:r>
          <a:r>
            <a:rPr lang="en-NZ" sz="2000" b="1" kern="1200" dirty="0"/>
            <a:t> </a:t>
          </a:r>
          <a:r>
            <a:rPr lang="en-NZ" sz="2000" b="1" kern="1200" dirty="0" err="1"/>
            <a:t>kei</a:t>
          </a:r>
          <a:r>
            <a:rPr lang="en-NZ" sz="2000" b="1" kern="1200" dirty="0"/>
            <a:t> </a:t>
          </a:r>
          <a:r>
            <a:rPr lang="en-NZ" sz="2000" b="1" kern="1200" dirty="0" err="1"/>
            <a:t>mo'ui</a:t>
          </a:r>
          <a:r>
            <a:rPr lang="en-NZ" sz="2000" b="1" kern="1200" dirty="0"/>
            <a:t> </a:t>
          </a:r>
          <a:r>
            <a:rPr lang="en-NZ" sz="2000" b="1" kern="1200" dirty="0" err="1"/>
            <a:t>mei</a:t>
          </a:r>
          <a:r>
            <a:rPr lang="en-NZ" sz="2000" b="1" kern="1200" dirty="0"/>
            <a:t> he </a:t>
          </a:r>
          <a:r>
            <a:rPr lang="en-NZ" sz="2000" b="1" kern="1200" dirty="0" err="1"/>
            <a:t>to'utangata</a:t>
          </a:r>
          <a:r>
            <a:rPr lang="en-NZ" sz="2000" b="1" kern="1200" dirty="0"/>
            <a:t> </a:t>
          </a:r>
          <a:r>
            <a:rPr lang="en-NZ" sz="2000" b="1" kern="1200" dirty="0" err="1"/>
            <a:t>na'e</a:t>
          </a:r>
          <a:r>
            <a:rPr lang="en-NZ" sz="2000" b="1" kern="1200" dirty="0"/>
            <a:t> </a:t>
          </a:r>
          <a:r>
            <a:rPr lang="en-NZ" sz="2000" b="1" kern="1200" dirty="0" err="1"/>
            <a:t>ha'u</a:t>
          </a:r>
          <a:r>
            <a:rPr lang="en-NZ" sz="2000" b="1" kern="1200" dirty="0"/>
            <a:t> </a:t>
          </a:r>
          <a:r>
            <a:rPr lang="en-NZ" sz="2000" b="1" kern="1200" dirty="0" err="1"/>
            <a:t>mei</a:t>
          </a:r>
          <a:r>
            <a:rPr lang="en-NZ" sz="2000" b="1" kern="1200" dirty="0"/>
            <a:t> '</a:t>
          </a:r>
          <a:r>
            <a:rPr lang="en-NZ" sz="2000" b="1" kern="1200" dirty="0" err="1"/>
            <a:t>Isipite</a:t>
          </a:r>
          <a:r>
            <a:rPr lang="en-NZ" sz="2000" b="1" kern="1200" dirty="0"/>
            <a:t>)</a:t>
          </a:r>
          <a:endParaRPr lang="es-ES" sz="2000" kern="1200" dirty="0"/>
        </a:p>
      </dsp:txBody>
      <dsp:txXfrm>
        <a:off x="5706" y="1542249"/>
        <a:ext cx="5832158" cy="877100"/>
      </dsp:txXfrm>
    </dsp:sp>
    <dsp:sp modelId="{E24F0F28-3AFA-4E7A-8FCD-D0AD630BB311}">
      <dsp:nvSpPr>
        <dsp:cNvPr id="0" name=""/>
        <dsp:cNvSpPr/>
      </dsp:nvSpPr>
      <dsp:spPr>
        <a:xfrm>
          <a:off x="6061349" y="0"/>
          <a:ext cx="5492478" cy="17999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20395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Na'e</a:t>
          </a:r>
          <a:r>
            <a:rPr lang="en-NZ" sz="2000" b="1" kern="1200" dirty="0"/>
            <a:t> </a:t>
          </a:r>
          <a:r>
            <a:rPr lang="en-NZ" sz="2000" b="1" kern="1200" dirty="0" err="1"/>
            <a:t>fakamomoa</a:t>
          </a:r>
          <a:r>
            <a:rPr lang="en-NZ" sz="2000" b="1" kern="1200" dirty="0"/>
            <a:t> 'e he '</a:t>
          </a:r>
          <a:r>
            <a:rPr lang="en-NZ" sz="2000" b="1" kern="1200" dirty="0" err="1"/>
            <a:t>Otua</a:t>
          </a:r>
          <a:r>
            <a:rPr lang="en-NZ" sz="2000" b="1" kern="1200" dirty="0"/>
            <a:t> 'a e Vaitafe </a:t>
          </a:r>
          <a:r>
            <a:rPr lang="en-NZ" sz="2000" b="1" kern="1200" dirty="0" err="1"/>
            <a:t>Soatani</a:t>
          </a:r>
          <a:r>
            <a:rPr lang="en-NZ" sz="2000" b="1" kern="1200" dirty="0"/>
            <a:t> '</a:t>
          </a:r>
          <a:r>
            <a:rPr lang="en-NZ" sz="2000" b="1" kern="1200" dirty="0" err="1"/>
            <a:t>i</a:t>
          </a:r>
          <a:r>
            <a:rPr lang="en-NZ" sz="2000" b="1" kern="1200" dirty="0"/>
            <a:t> </a:t>
          </a:r>
          <a:r>
            <a:rPr lang="en-NZ" sz="2000" b="1" kern="1200" dirty="0" err="1"/>
            <a:t>homou</a:t>
          </a:r>
          <a:r>
            <a:rPr lang="en-NZ" sz="2000" b="1" kern="1200" dirty="0"/>
            <a:t> '</a:t>
          </a:r>
          <a:r>
            <a:rPr lang="en-NZ" sz="2000" b="1" kern="1200" dirty="0" err="1"/>
            <a:t>ao</a:t>
          </a:r>
          <a:r>
            <a:rPr lang="en-NZ" sz="2000" b="1" kern="1200" dirty="0"/>
            <a:t> (ko e </a:t>
          </a:r>
          <a:r>
            <a:rPr lang="en-NZ" sz="2000" b="1" kern="1200" dirty="0" err="1"/>
            <a:t>to'utangata</a:t>
          </a:r>
          <a:r>
            <a:rPr lang="en-NZ" sz="2000" b="1" kern="1200" dirty="0"/>
            <a:t> </a:t>
          </a:r>
          <a:r>
            <a:rPr lang="en-NZ" sz="2000" b="1" kern="1200" dirty="0" err="1"/>
            <a:t>fo'ou</a:t>
          </a:r>
          <a:r>
            <a:rPr lang="en-NZ" sz="2000" b="1" kern="1200" dirty="0"/>
            <a:t> </a:t>
          </a:r>
          <a:r>
            <a:rPr lang="en-NZ" sz="2000" b="1" kern="1200" dirty="0" err="1"/>
            <a:t>na'e</a:t>
          </a:r>
          <a:r>
            <a:rPr lang="en-NZ" sz="2000" b="1" kern="1200" dirty="0"/>
            <a:t> </a:t>
          </a:r>
          <a:r>
            <a:rPr lang="en-NZ" sz="2000" b="1" kern="1200" dirty="0" err="1"/>
            <a:t>fanau'i</a:t>
          </a:r>
          <a:r>
            <a:rPr lang="en-NZ" sz="2000" b="1" kern="1200" dirty="0"/>
            <a:t> '</a:t>
          </a:r>
          <a:r>
            <a:rPr lang="en-NZ" sz="2000" b="1" kern="1200" dirty="0" err="1"/>
            <a:t>i</a:t>
          </a:r>
          <a:r>
            <a:rPr lang="en-NZ" sz="2000" b="1" kern="1200" dirty="0"/>
            <a:t> he </a:t>
          </a:r>
          <a:r>
            <a:rPr lang="en-NZ" sz="2000" b="1" kern="1200" dirty="0" err="1"/>
            <a:t>toafa</a:t>
          </a:r>
          <a:r>
            <a:rPr lang="en-NZ" sz="2000" b="1" kern="1200" dirty="0"/>
            <a:t>, pea </a:t>
          </a:r>
          <a:r>
            <a:rPr lang="en-NZ" sz="2000" b="1" kern="1200" dirty="0" err="1"/>
            <a:t>na'e</a:t>
          </a:r>
          <a:r>
            <a:rPr lang="en-NZ" sz="2000" b="1" kern="1200" dirty="0"/>
            <a:t> </a:t>
          </a:r>
          <a:r>
            <a:rPr lang="en-NZ" sz="2000" b="1" kern="1200" dirty="0" err="1"/>
            <a:t>fakataumu'a</a:t>
          </a:r>
          <a:r>
            <a:rPr lang="en-NZ" sz="2000" b="1" kern="1200" dirty="0"/>
            <a:t> </a:t>
          </a:r>
          <a:r>
            <a:rPr lang="en-NZ" sz="2000" b="1" kern="1200" dirty="0" err="1"/>
            <a:t>ke</a:t>
          </a:r>
          <a:r>
            <a:rPr lang="en-NZ" sz="2000" b="1" kern="1200" dirty="0"/>
            <a:t> </a:t>
          </a:r>
          <a:r>
            <a:rPr lang="en-NZ" sz="2000" b="1" kern="1200" dirty="0" err="1"/>
            <a:t>ikuna'i</a:t>
          </a:r>
          <a:r>
            <a:rPr lang="en-NZ" sz="2000" b="1" kern="1200" dirty="0"/>
            <a:t> 'a </a:t>
          </a:r>
          <a:r>
            <a:rPr lang="en-NZ" sz="2000" b="1" kern="1200" dirty="0" err="1"/>
            <a:t>Kenani</a:t>
          </a:r>
          <a:r>
            <a:rPr lang="en-NZ" sz="2000" b="1" kern="1200" dirty="0"/>
            <a:t>)</a:t>
          </a:r>
          <a:endParaRPr lang="es-ES" sz="2000" kern="1200" dirty="0"/>
        </a:p>
      </dsp:txBody>
      <dsp:txXfrm>
        <a:off x="5920395" y="1542249"/>
        <a:ext cx="5832158" cy="87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7D11-6958-4A62-8BE6-DD27AAC2D1DA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54A-0617-493E-B443-33B18904B6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3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0" y="552917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algn="ctr"/>
            <a:r>
              <a:rPr lang="en" sz="7200" b="1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FAKAMANATU ‘O E KELESI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0" y="-921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3 ki he ʻaho 18 ʻo ʻOkatopa, 2025</a:t>
            </a:r>
            <a:endParaRPr lang="en" sz="1600" b="1" dirty="0">
              <a:solidFill>
                <a:srgbClr val="AAF4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9" y="431183"/>
            <a:ext cx="6074109" cy="633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5521964" y="2230503"/>
            <a:ext cx="4217049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i-FI" sz="36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NGAAHI MAKAMAILE 'O E VAITAFE SOATANI</a:t>
            </a:r>
            <a:endParaRPr lang="en" sz="3600" b="1" dirty="0">
              <a:ln w="0"/>
              <a:gradFill>
                <a:gsLst>
                  <a:gs pos="0">
                    <a:srgbClr val="1A5992"/>
                  </a:gs>
                  <a:gs pos="50000">
                    <a:srgbClr val="4997DF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Naʻa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liliu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tahi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fonua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mōmoa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naʻa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nau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ʻalu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fuʻu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vaitafe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honau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vaʻe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naʻa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tau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fiefia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ʻiate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ai.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(S</a:t>
            </a:r>
            <a:r>
              <a:rPr lang="en-NZ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āme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66:6)</a:t>
            </a:r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095273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chemeClr val="tx1"/>
                </a:solidFill>
                <a:latin typeface="Comic Sans MS" panose="030F0702030302020204" pitchFamily="66" charset="0"/>
              </a:rPr>
              <a:t>Naʻe </a:t>
            </a:r>
            <a:r>
              <a:rPr lang="en-NZ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mamata</a:t>
            </a:r>
            <a:r>
              <a:rPr lang="en-NZ" b="1" dirty="0">
                <a:solidFill>
                  <a:schemeClr val="tx1"/>
                </a:solidFill>
                <a:latin typeface="Comic Sans MS" panose="030F0702030302020204" pitchFamily="66" charset="0"/>
              </a:rPr>
              <a:t> ki ai </a:t>
            </a:r>
            <a:r>
              <a:rPr lang="en-NZ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tahi</a:t>
            </a:r>
            <a:r>
              <a:rPr lang="en-NZ" b="1" dirty="0">
                <a:solidFill>
                  <a:schemeClr val="tx1"/>
                </a:solidFill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hola</a:t>
            </a:r>
            <a:r>
              <a:rPr lang="en-NZ" b="1" dirty="0">
                <a:solidFill>
                  <a:schemeClr val="tx1"/>
                </a:solidFill>
                <a:latin typeface="Comic Sans MS" panose="030F0702030302020204" pitchFamily="66" charset="0"/>
              </a:rPr>
              <a:t> ai:</a:t>
            </a:r>
          </a:p>
          <a:p>
            <a:pPr algn="ctr"/>
            <a:r>
              <a:rPr lang="en-NZ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tekeʻi</a:t>
            </a:r>
            <a:r>
              <a:rPr lang="en-NZ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atu</a:t>
            </a:r>
            <a:r>
              <a:rPr lang="en-NZ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fakaholomui</a:t>
            </a:r>
            <a:r>
              <a:rPr lang="en-NZ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Soatani</a:t>
            </a:r>
            <a:r>
              <a:rPr lang="en-NZ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(S</a:t>
            </a:r>
            <a:r>
              <a:rPr lang="en-NZ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āme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114:3)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533399" y="1182231"/>
            <a:ext cx="5878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</a:t>
            </a:r>
            <a:r>
              <a:rPr lang="en-NZ" b="1" dirty="0" err="1"/>
              <a:t>kolosi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he Tahi </a:t>
            </a:r>
            <a:r>
              <a:rPr lang="en-NZ" b="1" dirty="0" err="1"/>
              <a:t>Kulokula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Soatani</a:t>
            </a:r>
            <a:r>
              <a:rPr lang="en-NZ" b="1" dirty="0"/>
              <a:t>, ko e </a:t>
            </a:r>
            <a:r>
              <a:rPr lang="en-NZ" b="1" dirty="0" err="1"/>
              <a:t>ongo</a:t>
            </a:r>
            <a:r>
              <a:rPr lang="en-NZ" b="1" dirty="0"/>
              <a:t> </a:t>
            </a:r>
            <a:r>
              <a:rPr lang="en-NZ" b="1" dirty="0" err="1"/>
              <a:t>me’a</a:t>
            </a:r>
            <a:r>
              <a:rPr lang="en-NZ" b="1" dirty="0"/>
              <a:t> </a:t>
            </a:r>
            <a:r>
              <a:rPr lang="en-NZ" b="1" dirty="0" err="1"/>
              <a:t>fakahisitōlia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na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‘o </a:t>
            </a:r>
            <a:r>
              <a:rPr lang="en-NZ" b="1" dirty="0" err="1"/>
              <a:t>fehokotaki</a:t>
            </a:r>
            <a:r>
              <a:rPr lang="en-NZ" b="1" dirty="0"/>
              <a:t> ‘o </a:t>
            </a:r>
            <a:r>
              <a:rPr lang="en-NZ" b="1" dirty="0" err="1"/>
              <a:t>hoko</a:t>
            </a:r>
            <a:r>
              <a:rPr lang="en-NZ" b="1" dirty="0"/>
              <a:t> ko e </a:t>
            </a:r>
            <a:r>
              <a:rPr lang="en-NZ" b="1" dirty="0" err="1"/>
              <a:t>ongo</a:t>
            </a:r>
            <a:r>
              <a:rPr lang="en-NZ" b="1" dirty="0"/>
              <a:t> </a:t>
            </a:r>
            <a:r>
              <a:rPr lang="en-NZ" b="1" dirty="0" err="1"/>
              <a:t>makamaile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hisitōlia</a:t>
            </a:r>
            <a:r>
              <a:rPr lang="en-NZ" b="1" dirty="0"/>
              <a:t> ‘o e </a:t>
            </a:r>
            <a:r>
              <a:rPr lang="en-NZ" b="1" dirty="0" err="1"/>
              <a:t>huhu’i</a:t>
            </a:r>
            <a:r>
              <a:rPr lang="en-NZ" b="1" dirty="0"/>
              <a:t> (</a:t>
            </a:r>
            <a:r>
              <a:rPr lang="en-NZ" b="1" dirty="0" err="1"/>
              <a:t>S</a:t>
            </a:r>
            <a:r>
              <a:rPr lang="en-NZ" b="1" dirty="0" err="1">
                <a:latin typeface="Comic Sans MS" panose="030F0702030302020204" pitchFamily="66" charset="0"/>
              </a:rPr>
              <a:t>āme</a:t>
            </a:r>
            <a:r>
              <a:rPr lang="en-NZ" b="1" dirty="0"/>
              <a:t> 66:6; </a:t>
            </a:r>
            <a:r>
              <a:rPr lang="en-NZ" b="1" dirty="0" err="1"/>
              <a:t>S</a:t>
            </a:r>
            <a:r>
              <a:rPr lang="en-NZ" b="1" dirty="0" err="1">
                <a:latin typeface="Comic Sans MS" panose="030F0702030302020204" pitchFamily="66" charset="0"/>
              </a:rPr>
              <a:t>āme</a:t>
            </a:r>
            <a:r>
              <a:rPr lang="en-NZ" b="1" dirty="0"/>
              <a:t> 114).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fakaʻilongaʻi</a:t>
            </a:r>
            <a:r>
              <a:rPr lang="en-NZ" b="1" dirty="0"/>
              <a:t> </a:t>
            </a:r>
            <a:r>
              <a:rPr lang="en-NZ" b="1" dirty="0" err="1"/>
              <a:t>fakataha</a:t>
            </a:r>
            <a:r>
              <a:rPr lang="en-NZ" b="1" dirty="0"/>
              <a:t>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fakatauʻatāinaʻi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angahalá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hū</a:t>
            </a:r>
            <a:r>
              <a:rPr lang="en-NZ" b="1" dirty="0"/>
              <a:t> ki he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taʻengatá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457" y="1140023"/>
            <a:ext cx="261356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140023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2457" y="4715438"/>
            <a:ext cx="5637223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533399" y="4920458"/>
            <a:ext cx="57980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</a:t>
            </a:r>
            <a:r>
              <a:rPr lang="en-NZ" b="1" dirty="0" err="1"/>
              <a:t>hū</a:t>
            </a:r>
            <a:r>
              <a:rPr lang="en-NZ" b="1" dirty="0"/>
              <a:t> ki he </a:t>
            </a:r>
            <a:r>
              <a:rPr lang="en-NZ" b="1" dirty="0" err="1"/>
              <a:t>vai</a:t>
            </a:r>
            <a:r>
              <a:rPr lang="en-NZ" b="1" dirty="0"/>
              <a:t> ‘o </a:t>
            </a:r>
            <a:r>
              <a:rPr lang="en-NZ" b="1" dirty="0" err="1"/>
              <a:t>Sioatani</a:t>
            </a:r>
            <a:r>
              <a:rPr lang="en-NZ" b="1" dirty="0"/>
              <a:t>, </a:t>
            </a:r>
            <a:r>
              <a:rPr lang="en-NZ" b="1" dirty="0" err="1"/>
              <a:t>na’e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ai ‘a e ola </a:t>
            </a:r>
            <a:r>
              <a:rPr lang="en-NZ" b="1" dirty="0" err="1"/>
              <a:t>tatau</a:t>
            </a:r>
            <a:r>
              <a:rPr lang="en-NZ" b="1" dirty="0"/>
              <a:t> kia </a:t>
            </a:r>
            <a:r>
              <a:rPr lang="en-NZ" b="1" dirty="0" err="1"/>
              <a:t>Sīsū</a:t>
            </a:r>
            <a:r>
              <a:rPr lang="en-NZ" b="1" dirty="0"/>
              <a:t>, ‘a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fakaivia</a:t>
            </a:r>
            <a:r>
              <a:rPr lang="en-NZ" b="1" dirty="0"/>
              <a:t> ‘e he </a:t>
            </a:r>
            <a:r>
              <a:rPr lang="en-NZ" b="1" dirty="0" err="1"/>
              <a:t>Laumālie</a:t>
            </a:r>
            <a:r>
              <a:rPr lang="en-NZ" b="1" dirty="0"/>
              <a:t> </a:t>
            </a:r>
            <a:r>
              <a:rPr lang="en-NZ" b="1" dirty="0" err="1"/>
              <a:t>Mā’oni’oni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ne </a:t>
            </a:r>
            <a:r>
              <a:rPr lang="en-NZ" b="1" dirty="0" err="1"/>
              <a:t>fakakakato</a:t>
            </a:r>
            <a:r>
              <a:rPr lang="en-NZ" b="1" dirty="0"/>
              <a:t> ‘</a:t>
            </a:r>
            <a:r>
              <a:rPr lang="en-NZ" b="1" dirty="0" err="1"/>
              <a:t>ene</a:t>
            </a:r>
            <a:r>
              <a:rPr lang="en-NZ" b="1" dirty="0"/>
              <a:t> </a:t>
            </a:r>
            <a:r>
              <a:rPr lang="en-NZ" b="1" dirty="0" err="1"/>
              <a:t>misiona</a:t>
            </a:r>
            <a:r>
              <a:rPr lang="en-NZ" b="1" dirty="0"/>
              <a:t>: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fakatau’atāina’i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angahala</a:t>
            </a:r>
            <a:r>
              <a:rPr lang="en-NZ" b="1" dirty="0"/>
              <a:t> pea ‘</a:t>
            </a:r>
            <a:r>
              <a:rPr lang="en-NZ" b="1" dirty="0" err="1"/>
              <a:t>omi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‘a e </a:t>
            </a:r>
            <a:r>
              <a:rPr lang="en-NZ" b="1" dirty="0" err="1"/>
              <a:t>mo’ui</a:t>
            </a:r>
            <a:r>
              <a:rPr lang="en-NZ" b="1" dirty="0"/>
              <a:t> </a:t>
            </a:r>
            <a:r>
              <a:rPr lang="en-NZ" b="1" dirty="0" err="1"/>
              <a:t>ta’engata</a:t>
            </a:r>
            <a:r>
              <a:rPr lang="en-NZ" b="1" dirty="0"/>
              <a:t> (</a:t>
            </a:r>
            <a:r>
              <a:rPr lang="en-NZ" b="1" dirty="0" err="1"/>
              <a:t>Ma’ake</a:t>
            </a:r>
            <a:r>
              <a:rPr lang="en-NZ" b="1" dirty="0"/>
              <a:t> 1:9-11; Sione 1:29; 3:16).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533399" y="3786961"/>
            <a:ext cx="58782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Ka kia ‘</a:t>
            </a:r>
            <a:r>
              <a:rPr lang="en-NZ" b="1" dirty="0" err="1"/>
              <a:t>Ilaisa</a:t>
            </a:r>
            <a:r>
              <a:rPr lang="en-NZ" b="1" dirty="0"/>
              <a:t>, ko e </a:t>
            </a:r>
            <a:r>
              <a:rPr lang="en-NZ" b="1" dirty="0" err="1"/>
              <a:t>me’a</a:t>
            </a:r>
            <a:r>
              <a:rPr lang="en-NZ" b="1" dirty="0"/>
              <a:t> </a:t>
            </a:r>
            <a:r>
              <a:rPr lang="en-NZ" b="1" dirty="0" err="1"/>
              <a:t>tatau</a:t>
            </a:r>
            <a:r>
              <a:rPr lang="en-NZ" b="1" dirty="0"/>
              <a:t> pe </a:t>
            </a:r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, ko e </a:t>
            </a:r>
            <a:r>
              <a:rPr lang="en-NZ" b="1" dirty="0" err="1"/>
              <a:t>faka’ilonga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‘o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ma’u</a:t>
            </a:r>
            <a:r>
              <a:rPr lang="en-NZ" b="1" dirty="0"/>
              <a:t> ‘o e </a:t>
            </a:r>
            <a:r>
              <a:rPr lang="en-NZ" b="1" dirty="0" err="1"/>
              <a:t>Laumalie</a:t>
            </a:r>
            <a:r>
              <a:rPr lang="en-NZ" b="1" dirty="0"/>
              <a:t> </a:t>
            </a:r>
            <a:r>
              <a:rPr lang="en-NZ" b="1" dirty="0" err="1"/>
              <a:t>Ma’oni’oni</a:t>
            </a:r>
            <a:r>
              <a:rPr lang="en-NZ" b="1" dirty="0"/>
              <a:t>, ‘a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na’a</a:t>
            </a:r>
            <a:r>
              <a:rPr lang="en-NZ" b="1" dirty="0"/>
              <a:t> ne lava ai ‘o </a:t>
            </a:r>
            <a:r>
              <a:rPr lang="en-NZ" b="1" dirty="0" err="1"/>
              <a:t>fakakakato</a:t>
            </a:r>
            <a:r>
              <a:rPr lang="en-NZ" b="1" dirty="0"/>
              <a:t> ‘a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misiona</a:t>
            </a:r>
            <a:r>
              <a:rPr lang="en-NZ" b="1" dirty="0"/>
              <a:t> (2 </a:t>
            </a:r>
            <a:r>
              <a:rPr lang="en-NZ" b="1" dirty="0" err="1"/>
              <a:t>Tu’i</a:t>
            </a:r>
            <a:r>
              <a:rPr lang="en-NZ" b="1" dirty="0"/>
              <a:t> 2:14-15).</a:t>
            </a:r>
            <a:endParaRPr lang="en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533399" y="2903772"/>
            <a:ext cx="57980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</a:t>
            </a:r>
            <a:r>
              <a:rPr lang="en-NZ" b="1" dirty="0" err="1"/>
              <a:t>kolosi</a:t>
            </a:r>
            <a:r>
              <a:rPr lang="en-NZ" b="1" dirty="0"/>
              <a:t> </a:t>
            </a:r>
            <a:r>
              <a:rPr lang="en-NZ" b="1" dirty="0" err="1"/>
              <a:t>fakaofo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he Vaitafe </a:t>
            </a:r>
            <a:r>
              <a:rPr lang="en-NZ" b="1" dirty="0" err="1"/>
              <a:t>Sioatani</a:t>
            </a:r>
            <a:r>
              <a:rPr lang="en-NZ" b="1" dirty="0"/>
              <a:t> pea ‘</a:t>
            </a:r>
            <a:r>
              <a:rPr lang="en-NZ" b="1" dirty="0" err="1"/>
              <a:t>omi</a:t>
            </a:r>
            <a:r>
              <a:rPr lang="en-NZ" b="1" dirty="0"/>
              <a:t> ki he ‘</a:t>
            </a:r>
            <a:r>
              <a:rPr lang="en-NZ" b="1" dirty="0" err="1"/>
              <a:t>ao</a:t>
            </a:r>
            <a:r>
              <a:rPr lang="en-NZ" b="1" dirty="0"/>
              <a:t> </a:t>
            </a:r>
            <a:r>
              <a:rPr lang="en-NZ" b="1" dirty="0" err="1"/>
              <a:t>tonu</a:t>
            </a:r>
            <a:r>
              <a:rPr lang="en-NZ" b="1" dirty="0"/>
              <a:t> ‘o e ‘</a:t>
            </a:r>
            <a:r>
              <a:rPr lang="en-NZ" b="1" dirty="0" err="1"/>
              <a:t>Otua</a:t>
            </a:r>
            <a:r>
              <a:rPr lang="en-NZ" b="1" dirty="0"/>
              <a:t>, ko e </a:t>
            </a:r>
            <a:r>
              <a:rPr lang="en-NZ" b="1" dirty="0" err="1"/>
              <a:t>me’a</a:t>
            </a:r>
            <a:r>
              <a:rPr lang="en-NZ" b="1" dirty="0"/>
              <a:t> </a:t>
            </a:r>
            <a:r>
              <a:rPr lang="en-NZ" b="1" dirty="0" err="1"/>
              <a:t>mo’oni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kia ‘</a:t>
            </a:r>
            <a:r>
              <a:rPr lang="en-NZ" b="1" dirty="0" err="1"/>
              <a:t>Ilaisiā</a:t>
            </a:r>
            <a:r>
              <a:rPr lang="en-NZ" b="1" dirty="0"/>
              <a:t> (2 </a:t>
            </a:r>
            <a:r>
              <a:rPr lang="en-NZ" b="1" dirty="0" err="1"/>
              <a:t>Tu’i</a:t>
            </a:r>
            <a:r>
              <a:rPr lang="en-NZ" b="1" dirty="0"/>
              <a:t> 2:1, 7, 8, 11).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866173" y="1173876"/>
            <a:ext cx="106628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3200" b="1" dirty="0">
                <a:latin typeface="Constantia" panose="02030602050306030303" pitchFamily="18" charset="0"/>
              </a:rPr>
              <a:t>“Tau </a:t>
            </a:r>
            <a:r>
              <a:rPr lang="en-NZ" sz="3200" b="1" dirty="0" err="1">
                <a:latin typeface="Constantia" panose="02030602050306030303" pitchFamily="18" charset="0"/>
              </a:rPr>
              <a:t>manatu</a:t>
            </a:r>
            <a:r>
              <a:rPr lang="en-NZ" sz="3200" b="1" dirty="0">
                <a:latin typeface="Constantia" panose="02030602050306030303" pitchFamily="18" charset="0"/>
              </a:rPr>
              <a:t> leva ki he </a:t>
            </a:r>
            <a:r>
              <a:rPr lang="en-NZ" sz="3200" b="1" dirty="0" err="1">
                <a:latin typeface="Constantia" panose="02030602050306030303" pitchFamily="18" charset="0"/>
              </a:rPr>
              <a:t>ʻaloʻofa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ʻa</a:t>
            </a:r>
            <a:r>
              <a:rPr lang="en-NZ" sz="3200" b="1" dirty="0">
                <a:latin typeface="Constantia" panose="02030602050306030303" pitchFamily="18" charset="0"/>
              </a:rPr>
              <a:t> e </a:t>
            </a:r>
            <a:r>
              <a:rPr lang="en-NZ" sz="3200" b="1" dirty="0" err="1">
                <a:latin typeface="Constantia" panose="02030602050306030303" pitchFamily="18" charset="0"/>
              </a:rPr>
              <a:t>ʻEikí</a:t>
            </a:r>
            <a:r>
              <a:rPr lang="en-NZ" sz="3200" b="1" dirty="0">
                <a:latin typeface="Constantia" panose="02030602050306030303" pitchFamily="18" charset="0"/>
              </a:rPr>
              <a:t>, </a:t>
            </a:r>
            <a:r>
              <a:rPr lang="en-NZ" sz="3200" b="1" dirty="0" err="1">
                <a:latin typeface="Constantia" panose="02030602050306030303" pitchFamily="18" charset="0"/>
              </a:rPr>
              <a:t>mo</a:t>
            </a:r>
            <a:r>
              <a:rPr lang="en-NZ" sz="3200" b="1" dirty="0">
                <a:latin typeface="Constantia" panose="02030602050306030303" pitchFamily="18" charset="0"/>
              </a:rPr>
              <a:t> e </a:t>
            </a:r>
            <a:r>
              <a:rPr lang="en-NZ" sz="3200" b="1" dirty="0" err="1">
                <a:latin typeface="Constantia" panose="02030602050306030303" pitchFamily="18" charset="0"/>
              </a:rPr>
              <a:t>lahi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ʻo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ʻEne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ʻaloʻofá</a:t>
            </a:r>
            <a:r>
              <a:rPr lang="en-NZ" sz="3200" b="1" dirty="0">
                <a:latin typeface="Constantia" panose="02030602050306030303" pitchFamily="18" charset="0"/>
              </a:rPr>
              <a:t>. </a:t>
            </a:r>
            <a:r>
              <a:rPr lang="en-NZ" sz="3200" b="1" dirty="0" err="1">
                <a:latin typeface="Constantia" panose="02030602050306030303" pitchFamily="18" charset="0"/>
              </a:rPr>
              <a:t>Hangē</a:t>
            </a:r>
            <a:r>
              <a:rPr lang="en-NZ" sz="3200" b="1" dirty="0">
                <a:latin typeface="Constantia" panose="02030602050306030303" pitchFamily="18" charset="0"/>
              </a:rPr>
              <a:t> ko e </a:t>
            </a:r>
            <a:r>
              <a:rPr lang="en-NZ" sz="3200" b="1" dirty="0" err="1">
                <a:latin typeface="Constantia" panose="02030602050306030303" pitchFamily="18" charset="0"/>
              </a:rPr>
              <a:t>kakai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ʻo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ʻIsilelí</a:t>
            </a:r>
            <a:r>
              <a:rPr lang="en-NZ" sz="3200" b="1" dirty="0">
                <a:latin typeface="Constantia" panose="02030602050306030303" pitchFamily="18" charset="0"/>
              </a:rPr>
              <a:t>, tau </a:t>
            </a:r>
            <a:r>
              <a:rPr lang="en-NZ" sz="3200" b="1" dirty="0" err="1">
                <a:latin typeface="Constantia" panose="02030602050306030303" pitchFamily="18" charset="0"/>
              </a:rPr>
              <a:t>fokotuʻu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ʻetau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ngaahi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maka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fakamoʻoní</a:t>
            </a:r>
            <a:r>
              <a:rPr lang="en-NZ" sz="3200" b="1" dirty="0">
                <a:latin typeface="Constantia" panose="02030602050306030303" pitchFamily="18" charset="0"/>
              </a:rPr>
              <a:t>, pea </a:t>
            </a:r>
            <a:r>
              <a:rPr lang="en-NZ" sz="3200" b="1" dirty="0" err="1">
                <a:latin typeface="Constantia" panose="02030602050306030303" pitchFamily="18" charset="0"/>
              </a:rPr>
              <a:t>tohiʻi</a:t>
            </a:r>
            <a:r>
              <a:rPr lang="en-NZ" sz="3200" b="1" dirty="0">
                <a:latin typeface="Constantia" panose="02030602050306030303" pitchFamily="18" charset="0"/>
              </a:rPr>
              <a:t> ki ai </a:t>
            </a:r>
            <a:r>
              <a:rPr lang="en-NZ" sz="3200" b="1" dirty="0" err="1">
                <a:latin typeface="Constantia" panose="02030602050306030303" pitchFamily="18" charset="0"/>
              </a:rPr>
              <a:t>ʻa</a:t>
            </a:r>
            <a:r>
              <a:rPr lang="en-NZ" sz="3200" b="1" dirty="0">
                <a:latin typeface="Constantia" panose="02030602050306030303" pitchFamily="18" charset="0"/>
              </a:rPr>
              <a:t> e </a:t>
            </a:r>
            <a:r>
              <a:rPr lang="en-NZ" sz="3200" b="1" dirty="0" err="1">
                <a:latin typeface="Constantia" panose="02030602050306030303" pitchFamily="18" charset="0"/>
              </a:rPr>
              <a:t>talanoa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mahuʻinga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ʻo</a:t>
            </a:r>
            <a:r>
              <a:rPr lang="en-NZ" sz="3200" b="1" dirty="0">
                <a:latin typeface="Constantia" panose="02030602050306030303" pitchFamily="18" charset="0"/>
              </a:rPr>
              <a:t> e </a:t>
            </a:r>
            <a:r>
              <a:rPr lang="en-NZ" sz="3200" b="1" dirty="0" err="1">
                <a:latin typeface="Constantia" panose="02030602050306030303" pitchFamily="18" charset="0"/>
              </a:rPr>
              <a:t>meʻa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kuo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fai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ʻe</a:t>
            </a:r>
            <a:r>
              <a:rPr lang="en-NZ" sz="3200" b="1" dirty="0">
                <a:latin typeface="Constantia" panose="02030602050306030303" pitchFamily="18" charset="0"/>
              </a:rPr>
              <a:t> he </a:t>
            </a:r>
            <a:r>
              <a:rPr lang="en-NZ" sz="3200" b="1" dirty="0" err="1">
                <a:latin typeface="Constantia" panose="02030602050306030303" pitchFamily="18" charset="0"/>
              </a:rPr>
              <a:t>ʻOtuá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maʻatautolú</a:t>
            </a:r>
            <a:r>
              <a:rPr lang="en-NZ" sz="3200" b="1" dirty="0">
                <a:latin typeface="Constantia" panose="02030602050306030303" pitchFamily="18" charset="0"/>
              </a:rPr>
              <a:t>. </a:t>
            </a:r>
            <a:r>
              <a:rPr lang="en-NZ" sz="3200" b="1" dirty="0" err="1">
                <a:latin typeface="Constantia" panose="02030602050306030303" pitchFamily="18" charset="0"/>
              </a:rPr>
              <a:t>te</a:t>
            </a:r>
            <a:r>
              <a:rPr lang="en-NZ" sz="3200" b="1" dirty="0">
                <a:latin typeface="Constantia" panose="02030602050306030303" pitchFamily="18" charset="0"/>
              </a:rPr>
              <a:t> u </a:t>
            </a:r>
            <a:r>
              <a:rPr lang="en-NZ" sz="3200" b="1" dirty="0" err="1">
                <a:latin typeface="Constantia" panose="02030602050306030303" pitchFamily="18" charset="0"/>
              </a:rPr>
              <a:t>totongi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koā</a:t>
            </a:r>
            <a:r>
              <a:rPr lang="en-NZ" sz="3200" b="1" dirty="0">
                <a:latin typeface="Constantia" panose="02030602050306030303" pitchFamily="18" charset="0"/>
              </a:rPr>
              <a:t> ki he </a:t>
            </a:r>
            <a:r>
              <a:rPr lang="en-NZ" sz="3200" b="1" dirty="0" err="1">
                <a:latin typeface="Constantia" panose="02030602050306030303" pitchFamily="18" charset="0"/>
              </a:rPr>
              <a:t>ʻEikí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ʻEne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ngaahi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lelei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kotoa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pē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kiate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aú</a:t>
            </a:r>
            <a:r>
              <a:rPr lang="en-NZ" sz="3200" b="1" dirty="0">
                <a:latin typeface="Constantia" panose="02030602050306030303" pitchFamily="18" charset="0"/>
              </a:rPr>
              <a:t>? </a:t>
            </a:r>
            <a:r>
              <a:rPr lang="en-NZ" sz="3200" b="1" dirty="0" err="1">
                <a:latin typeface="Constantia" panose="02030602050306030303" pitchFamily="18" charset="0"/>
              </a:rPr>
              <a:t>Te</a:t>
            </a:r>
            <a:r>
              <a:rPr lang="en-NZ" sz="3200" b="1" dirty="0">
                <a:latin typeface="Constantia" panose="02030602050306030303" pitchFamily="18" charset="0"/>
              </a:rPr>
              <a:t> u </a:t>
            </a:r>
            <a:r>
              <a:rPr lang="en-NZ" sz="3200" b="1" dirty="0" err="1">
                <a:latin typeface="Constantia" panose="02030602050306030303" pitchFamily="18" charset="0"/>
              </a:rPr>
              <a:t>toʻo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ʻae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ipu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ʻoe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fakamoʻui</a:t>
            </a:r>
            <a:r>
              <a:rPr lang="en-NZ" sz="3200" b="1" dirty="0">
                <a:latin typeface="Constantia" panose="02030602050306030303" pitchFamily="18" charset="0"/>
              </a:rPr>
              <a:t>, pea u </a:t>
            </a:r>
            <a:r>
              <a:rPr lang="en-NZ" sz="3200" b="1" dirty="0" err="1">
                <a:latin typeface="Constantia" panose="02030602050306030303" pitchFamily="18" charset="0"/>
              </a:rPr>
              <a:t>tautapa</a:t>
            </a:r>
            <a:r>
              <a:rPr lang="en-NZ" sz="3200" b="1" dirty="0">
                <a:latin typeface="Constantia" panose="02030602050306030303" pitchFamily="18" charset="0"/>
              </a:rPr>
              <a:t> ki he </a:t>
            </a:r>
            <a:r>
              <a:rPr lang="en-NZ" sz="3200" b="1" dirty="0" err="1">
                <a:latin typeface="Constantia" panose="02030602050306030303" pitchFamily="18" charset="0"/>
              </a:rPr>
              <a:t>huafa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ʻoe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ʻEiki</a:t>
            </a:r>
            <a:r>
              <a:rPr lang="en-NZ" sz="3200" b="1" dirty="0">
                <a:latin typeface="Constantia" panose="02030602050306030303" pitchFamily="18" charset="0"/>
              </a:rPr>
              <a:t>. </a:t>
            </a:r>
            <a:r>
              <a:rPr lang="en-NZ" sz="3200" b="1" dirty="0" err="1">
                <a:latin typeface="Constantia" panose="02030602050306030303" pitchFamily="18" charset="0"/>
              </a:rPr>
              <a:t>Te</a:t>
            </a:r>
            <a:r>
              <a:rPr lang="en-NZ" sz="3200" b="1" dirty="0">
                <a:latin typeface="Constantia" panose="02030602050306030303" pitchFamily="18" charset="0"/>
              </a:rPr>
              <a:t> u </a:t>
            </a:r>
            <a:r>
              <a:rPr lang="en-NZ" sz="3200" b="1" dirty="0" err="1">
                <a:latin typeface="Constantia" panose="02030602050306030303" pitchFamily="18" charset="0"/>
              </a:rPr>
              <a:t>fai</a:t>
            </a:r>
            <a:r>
              <a:rPr lang="en-NZ" sz="3200" b="1" dirty="0">
                <a:latin typeface="Constantia" panose="02030602050306030303" pitchFamily="18" charset="0"/>
              </a:rPr>
              <a:t> ‘</a:t>
            </a:r>
            <a:r>
              <a:rPr lang="en-NZ" sz="3200" b="1" dirty="0" err="1">
                <a:latin typeface="Constantia" panose="02030602050306030303" pitchFamily="18" charset="0"/>
              </a:rPr>
              <a:t>eku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ngaahi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fuakava</a:t>
            </a:r>
            <a:r>
              <a:rPr lang="en-NZ" sz="3200" b="1" dirty="0">
                <a:latin typeface="Constantia" panose="02030602050306030303" pitchFamily="18" charset="0"/>
              </a:rPr>
              <a:t> kia </a:t>
            </a:r>
            <a:r>
              <a:rPr lang="en-NZ" sz="3200" b="1" dirty="0" err="1">
                <a:latin typeface="Constantia" panose="02030602050306030303" pitchFamily="18" charset="0"/>
              </a:rPr>
              <a:t>Sihova</a:t>
            </a:r>
            <a:r>
              <a:rPr lang="en-NZ" sz="3200" b="1" dirty="0">
                <a:latin typeface="Constantia" panose="02030602050306030303" pitchFamily="18" charset="0"/>
              </a:rPr>
              <a:t> he </a:t>
            </a:r>
            <a:r>
              <a:rPr lang="en-NZ" sz="3200" b="1" dirty="0" err="1">
                <a:latin typeface="Constantia" panose="02030602050306030303" pitchFamily="18" charset="0"/>
              </a:rPr>
              <a:t>taimi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ni</a:t>
            </a:r>
            <a:r>
              <a:rPr lang="en-NZ" sz="3200" b="1" dirty="0">
                <a:latin typeface="Constantia" panose="02030602050306030303" pitchFamily="18" charset="0"/>
              </a:rPr>
              <a:t> ‘</a:t>
            </a:r>
            <a:r>
              <a:rPr lang="en-NZ" sz="3200" b="1" dirty="0" err="1">
                <a:latin typeface="Constantia" panose="02030602050306030303" pitchFamily="18" charset="0"/>
              </a:rPr>
              <a:t>i</a:t>
            </a:r>
            <a:r>
              <a:rPr lang="en-NZ" sz="3200" b="1" dirty="0">
                <a:latin typeface="Constantia" panose="02030602050306030303" pitchFamily="18" charset="0"/>
              </a:rPr>
              <a:t> he ‘</a:t>
            </a:r>
            <a:r>
              <a:rPr lang="en-NZ" sz="3200" b="1" dirty="0" err="1">
                <a:latin typeface="Constantia" panose="02030602050306030303" pitchFamily="18" charset="0"/>
              </a:rPr>
              <a:t>ao</a:t>
            </a:r>
            <a:r>
              <a:rPr lang="en-NZ" sz="3200" b="1" dirty="0">
                <a:latin typeface="Constantia" panose="02030602050306030303" pitchFamily="18" charset="0"/>
              </a:rPr>
              <a:t> ‘o </a:t>
            </a:r>
            <a:r>
              <a:rPr lang="en-NZ" sz="3200" b="1" dirty="0" err="1">
                <a:latin typeface="Constantia" panose="02030602050306030303" pitchFamily="18" charset="0"/>
              </a:rPr>
              <a:t>hono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kakai</a:t>
            </a:r>
            <a:r>
              <a:rPr lang="en-NZ" sz="3200" b="1" dirty="0">
                <a:latin typeface="Constantia" panose="02030602050306030303" pitchFamily="18" charset="0"/>
              </a:rPr>
              <a:t> </a:t>
            </a:r>
            <a:r>
              <a:rPr lang="en-NZ" sz="3200" b="1" dirty="0" err="1">
                <a:latin typeface="Constantia" panose="02030602050306030303" pitchFamily="18" charset="0"/>
              </a:rPr>
              <a:t>kotoa</a:t>
            </a:r>
            <a:r>
              <a:rPr lang="en-NZ" sz="3200" b="1" dirty="0">
                <a:latin typeface="Constantia" panose="02030602050306030303" pitchFamily="18" charset="0"/>
              </a:rPr>
              <a:t> pe." </a:t>
            </a:r>
            <a:r>
              <a:rPr lang="en-NZ" sz="3200" b="1" dirty="0" err="1">
                <a:latin typeface="Constantia" panose="02030602050306030303" pitchFamily="18" charset="0"/>
              </a:rPr>
              <a:t>Saame</a:t>
            </a:r>
            <a:r>
              <a:rPr lang="en-NZ" sz="3200" b="1" dirty="0">
                <a:latin typeface="Constantia" panose="02030602050306030303" pitchFamily="18" charset="0"/>
              </a:rPr>
              <a:t> 116:12-14”</a:t>
            </a:r>
            <a:endParaRPr lang="en" sz="3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7103294" y="5561049"/>
            <a:ext cx="4069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NZ" sz="1600" b="1" dirty="0"/>
              <a:t>Ko e Holi </a:t>
            </a:r>
            <a:r>
              <a:rPr lang="en-NZ" sz="1600" b="1" dirty="0" err="1"/>
              <a:t>ʻo</a:t>
            </a:r>
            <a:r>
              <a:rPr lang="en-NZ" sz="1600" b="1" dirty="0"/>
              <a:t> e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Kuongá</a:t>
            </a:r>
            <a:r>
              <a:rPr lang="en-NZ" sz="1600" b="1" dirty="0"/>
              <a:t>, p. 348)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8181963" y="850095"/>
            <a:ext cx="3943354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 ko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homou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ʻOtua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fakamōmoa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Soatani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homou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mou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hoko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he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kauvai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taha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hangē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homou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ʻOtua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he Tahi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Kulokula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ʻaia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fakamōmoa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homau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ʻoua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lava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he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kauvai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taha;Koeʻuhi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hoko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ʻilo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nima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kakai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kotoa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pē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māmani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hono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māfimafi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pea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mou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manavahē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kia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homou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ʻOtua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taʻengata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Sōsiua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4:23,24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0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6371735" y="3771830"/>
            <a:ext cx="582026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Kolosi </a:t>
            </a:r>
            <a:r>
              <a:rPr lang="en-NZ" sz="2000" b="1" dirty="0" err="1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Sioatani</a:t>
            </a:r>
            <a:r>
              <a:rPr lang="en-NZ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(Siosiua 3):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Fiemaʻu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he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māʻoniʻoní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Ko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fakaofo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ʻOtuá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600"/>
              </a:spcBef>
            </a:pPr>
            <a:r>
              <a:rPr lang="it-IT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Manatu pea ngalo (Siosiua 4): </a:t>
            </a:r>
          </a:p>
          <a:p>
            <a:pPr>
              <a:spcBef>
                <a:spcPts val="600"/>
              </a:spcBef>
            </a:pPr>
            <a:r>
              <a:rPr lang="it-IT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 fakaʻilonga ki he fakamanatú .</a:t>
            </a:r>
          </a:p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Ko e ngaahi fakatuʻutāmaki ʻo e ngalo .</a:t>
            </a:r>
          </a:p>
          <a:p>
            <a:pPr>
              <a:spcBef>
                <a:spcPts val="600"/>
              </a:spcBef>
            </a:pPr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 Makamaile ʻo e Vaitafe Sioataní</a:t>
            </a:r>
            <a:endParaRPr lang="en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239017" y="9722"/>
            <a:ext cx="5931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Failau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Kuo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fakafonu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‘e he ‘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uhá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sinou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vaiá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‘o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tafe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he Vaitafe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Sioataní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‘o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a‘u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he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tu‘unga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lōmekina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ai. ‘Oku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lele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vave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‘a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vaí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 he Tahi Maté.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Na‘a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feitu‘u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loloto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tahá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‘a 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a‘ake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‘o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Soataní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kolosi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vaitafé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ha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feinga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fakatu‘utāmaki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ia.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419278"/>
            <a:ext cx="4964724" cy="3300984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912" y="137738"/>
            <a:ext cx="5321071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5338" y="4215887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5338" y="4560948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5338" y="5740236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5338" y="5346030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606" y="6045580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607" y="4951998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262" y="3798983"/>
            <a:ext cx="570681" cy="375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282678" y="2525605"/>
            <a:ext cx="59313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 he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tangatá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taʻemalava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Mo e ‘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Otuá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faingofua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Fakamā‘oni‘oni‘i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kimoutolu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pea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kolosi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Soatani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239017" y="1653505"/>
            <a:ext cx="59749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‘E lava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fēfē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kolosi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ha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kakato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‘o ‘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‘a 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ta‘umotu‘a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fefine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feitama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fānau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fanga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monumanu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146026" y="2644169"/>
            <a:ext cx="704597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KO E KOLOSI 'I SOATANI .</a:t>
            </a:r>
          </a:p>
          <a:p>
            <a:pPr algn="ctr"/>
            <a:r>
              <a:rPr lang="it-IT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(SIOSIUA 3)</a:t>
            </a:r>
            <a:endParaRPr lang="en" sz="4000" b="1" dirty="0">
              <a:ln w="0"/>
              <a:gradFill>
                <a:gsLst>
                  <a:gs pos="0">
                    <a:srgbClr val="99791F"/>
                  </a:gs>
                  <a:gs pos="50000">
                    <a:srgbClr val="DAB549"/>
                  </a:gs>
                  <a:gs pos="100000">
                    <a:srgbClr val="E8D19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FIEMA'U 'A E MA'ONI'ONI 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57230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Siosiua ki he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Fakamāʻoniʻoniʻi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ʻakimoutolu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koeʻuhi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ʻapongipongi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mana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</a:t>
            </a:r>
            <a:r>
              <a:rPr lang="en-NZ" sz="14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ōsiua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390525" y="1219200"/>
            <a:ext cx="7296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 he </a:t>
            </a:r>
            <a:r>
              <a:rPr lang="en-NZ" sz="2000" b="1" dirty="0" err="1"/>
              <a:t>ta’u</a:t>
            </a:r>
            <a:r>
              <a:rPr lang="en-NZ" sz="2000" b="1" dirty="0"/>
              <a:t> ‘e 40,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faka’ilonga’i</a:t>
            </a:r>
            <a:r>
              <a:rPr lang="en-NZ" sz="2000" b="1" dirty="0"/>
              <a:t> ‘e he ‘</a:t>
            </a:r>
            <a:r>
              <a:rPr lang="en-NZ" sz="2000" b="1" dirty="0" err="1"/>
              <a:t>ao</a:t>
            </a:r>
            <a:r>
              <a:rPr lang="en-NZ" sz="2000" b="1" dirty="0"/>
              <a:t> ‘a 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mavahe</a:t>
            </a:r>
            <a:r>
              <a:rPr lang="en-NZ" sz="2000" b="1" dirty="0"/>
              <a:t> ai ‘a e ‘</a:t>
            </a:r>
            <a:r>
              <a:rPr lang="en-NZ" sz="2000" b="1" dirty="0" err="1"/>
              <a:t>apitanga</a:t>
            </a:r>
            <a:r>
              <a:rPr lang="en-NZ" sz="2000" b="1" dirty="0"/>
              <a:t> pea </a:t>
            </a:r>
            <a:r>
              <a:rPr lang="en-NZ" sz="2000" b="1" dirty="0" err="1"/>
              <a:t>mavahe</a:t>
            </a:r>
            <a:r>
              <a:rPr lang="en-NZ" sz="2000" b="1" dirty="0"/>
              <a:t>, pea </a:t>
            </a:r>
            <a:r>
              <a:rPr lang="en-NZ" sz="2000" b="1" dirty="0" err="1"/>
              <a:t>na’e</a:t>
            </a:r>
            <a:r>
              <a:rPr lang="en-NZ" sz="2000" b="1" dirty="0"/>
              <a:t> tataki ‘e he ‘</a:t>
            </a:r>
            <a:r>
              <a:rPr lang="en-NZ" sz="2000" b="1" dirty="0" err="1"/>
              <a:t>a’ake</a:t>
            </a:r>
            <a:r>
              <a:rPr lang="en-NZ" sz="2000" b="1" dirty="0"/>
              <a:t> ‘a ‘Isileli ki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feitu’u</a:t>
            </a:r>
            <a:r>
              <a:rPr lang="en-NZ" sz="2000" b="1" dirty="0"/>
              <a:t> </a:t>
            </a:r>
            <a:r>
              <a:rPr lang="en-NZ" sz="2000" b="1" dirty="0" err="1"/>
              <a:t>fo’ou</a:t>
            </a:r>
            <a:r>
              <a:rPr lang="en-NZ" sz="2000" b="1" dirty="0"/>
              <a:t> ( </a:t>
            </a:r>
            <a:r>
              <a:rPr lang="en-NZ" sz="2000" b="1" dirty="0" err="1"/>
              <a:t>Nomipa</a:t>
            </a:r>
            <a:r>
              <a:rPr lang="en-NZ" sz="2000" b="1" dirty="0"/>
              <a:t>. 9:17 ; 10:33 ).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345867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3195638" y="2161845"/>
            <a:ext cx="4324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Naʻe </a:t>
            </a:r>
            <a:r>
              <a:rPr lang="en-NZ" sz="2000" b="1" dirty="0" err="1"/>
              <a:t>hokosia</a:t>
            </a:r>
            <a:r>
              <a:rPr lang="en-NZ" sz="2000" b="1" dirty="0"/>
              <a:t> 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hiki</a:t>
            </a:r>
            <a:r>
              <a:rPr lang="en-NZ" sz="2000" b="1" dirty="0"/>
              <a:t> </a:t>
            </a:r>
            <a:r>
              <a:rPr lang="en-NZ" sz="2000" b="1" dirty="0" err="1"/>
              <a:t>aí</a:t>
            </a:r>
            <a:r>
              <a:rPr lang="en-NZ" sz="2000" b="1" dirty="0"/>
              <a:t>. </a:t>
            </a:r>
            <a:r>
              <a:rPr lang="en-NZ" sz="2000" b="1" dirty="0" err="1"/>
              <a:t>Na‘a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maumau‘i</a:t>
            </a:r>
            <a:r>
              <a:rPr lang="en-NZ" sz="2000" b="1" dirty="0"/>
              <a:t> ‘</a:t>
            </a:r>
            <a:r>
              <a:rPr lang="en-NZ" sz="2000" b="1" dirty="0" err="1"/>
              <a:t>enau</a:t>
            </a:r>
            <a:r>
              <a:rPr lang="en-NZ" sz="2000" b="1" dirty="0"/>
              <a:t> ‘</a:t>
            </a:r>
            <a:r>
              <a:rPr lang="en-NZ" sz="2000" b="1" dirty="0" err="1"/>
              <a:t>apitanga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Sitimi</a:t>
            </a:r>
            <a:r>
              <a:rPr lang="en-NZ" sz="2000" b="1" dirty="0"/>
              <a:t> ‘o </a:t>
            </a:r>
            <a:r>
              <a:rPr lang="en-NZ" sz="2000" b="1" dirty="0" err="1"/>
              <a:t>nau</a:t>
            </a:r>
            <a:r>
              <a:rPr lang="en-NZ" sz="2000" b="1" dirty="0"/>
              <a:t> ‘</a:t>
            </a:r>
            <a:r>
              <a:rPr lang="en-NZ" sz="2000" b="1" dirty="0" err="1"/>
              <a:t>apitanga</a:t>
            </a:r>
            <a:r>
              <a:rPr lang="en-NZ" sz="2000" b="1" dirty="0"/>
              <a:t> ‘</a:t>
            </a:r>
            <a:r>
              <a:rPr lang="en-NZ" sz="2000" b="1" dirty="0" err="1"/>
              <a:t>aho</a:t>
            </a:r>
            <a:r>
              <a:rPr lang="en-NZ" sz="2000" b="1" dirty="0"/>
              <a:t> ‘e tolu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tafa‘aki</a:t>
            </a:r>
            <a:r>
              <a:rPr lang="en-NZ" sz="2000" b="1" dirty="0"/>
              <a:t> ‘e taha ‘o </a:t>
            </a:r>
            <a:r>
              <a:rPr lang="en-NZ" sz="2000" b="1" dirty="0" err="1"/>
              <a:t>Soataní</a:t>
            </a:r>
            <a:r>
              <a:rPr lang="en-NZ" sz="2000" b="1" dirty="0"/>
              <a:t>. Pea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toki</a:t>
            </a:r>
            <a:r>
              <a:rPr lang="en-NZ" sz="2000" b="1" dirty="0"/>
              <a:t> </a:t>
            </a:r>
            <a:r>
              <a:rPr lang="en-NZ" sz="2000" b="1" dirty="0" err="1"/>
              <a:t>ma’u</a:t>
            </a:r>
            <a:r>
              <a:rPr lang="en-NZ" sz="2000" b="1" dirty="0"/>
              <a:t> leva ‘a e </a:t>
            </a:r>
            <a:r>
              <a:rPr lang="en-NZ" sz="2000" b="1" dirty="0" err="1"/>
              <a:t>tu’utu’uni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muimui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‘</a:t>
            </a:r>
            <a:r>
              <a:rPr lang="en-NZ" sz="2000" b="1" dirty="0" err="1"/>
              <a:t>a’ake</a:t>
            </a:r>
            <a:r>
              <a:rPr lang="en-NZ" sz="2000" b="1" dirty="0"/>
              <a:t> ki he Fonua ‘o e </a:t>
            </a:r>
            <a:r>
              <a:rPr lang="en-NZ" sz="2000" b="1" dirty="0" err="1"/>
              <a:t>Tala’ofa</a:t>
            </a:r>
            <a:r>
              <a:rPr lang="en-NZ" sz="2000" b="1" dirty="0"/>
              <a:t> (</a:t>
            </a:r>
            <a:r>
              <a:rPr lang="en-NZ" sz="2000" b="1" dirty="0" err="1"/>
              <a:t>Sosiua</a:t>
            </a:r>
            <a:r>
              <a:rPr lang="en-NZ" sz="2000" b="1" dirty="0"/>
              <a:t> 3:1-3).</a:t>
            </a:r>
            <a:endParaRPr lang="en" sz="2000" b="1" dirty="0"/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311064"/>
            <a:ext cx="2865638" cy="2727662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5229224"/>
            <a:ext cx="2865638" cy="150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3195637" y="4367957"/>
            <a:ext cx="4324351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Ka </a:t>
            </a:r>
            <a:r>
              <a:rPr lang="en-NZ" b="1" dirty="0" err="1"/>
              <a:t>na’e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ai ‘a e </a:t>
            </a:r>
            <a:r>
              <a:rPr lang="en-NZ" b="1" dirty="0" err="1"/>
              <a:t>me’a</a:t>
            </a:r>
            <a:r>
              <a:rPr lang="en-NZ" b="1" dirty="0"/>
              <a:t> </a:t>
            </a:r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fiema’u</a:t>
            </a:r>
            <a:r>
              <a:rPr lang="en-NZ" b="1" dirty="0"/>
              <a:t> </a:t>
            </a:r>
            <a:r>
              <a:rPr lang="en-NZ" b="1" dirty="0" err="1"/>
              <a:t>kimu’a</a:t>
            </a:r>
            <a:r>
              <a:rPr lang="en-NZ" b="1" dirty="0"/>
              <a:t>: </a:t>
            </a:r>
            <a:r>
              <a:rPr lang="en-NZ" b="1" dirty="0" err="1"/>
              <a:t>na’e</a:t>
            </a:r>
            <a:r>
              <a:rPr lang="en-NZ" b="1" dirty="0"/>
              <a:t> pau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fakamā’oni’oni’i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(</a:t>
            </a:r>
            <a:r>
              <a:rPr lang="en-NZ" b="1" dirty="0" err="1"/>
              <a:t>Sosiua</a:t>
            </a:r>
            <a:r>
              <a:rPr lang="en-NZ" b="1" dirty="0"/>
              <a:t>. 3:5).                     </a:t>
            </a:r>
          </a:p>
          <a:p>
            <a:pPr>
              <a:spcBef>
                <a:spcPts val="600"/>
              </a:spcBef>
            </a:pPr>
            <a:r>
              <a:rPr lang="en-NZ" b="1" dirty="0"/>
              <a:t>Naʻe kau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fakatapui</a:t>
            </a:r>
            <a:r>
              <a:rPr lang="en-NZ" b="1" dirty="0"/>
              <a:t> ko </a:t>
            </a:r>
            <a:r>
              <a:rPr lang="en-NZ" b="1" dirty="0" err="1"/>
              <a:t>ʻení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fakamaʻa</a:t>
            </a:r>
            <a:r>
              <a:rPr lang="en-NZ" b="1" dirty="0"/>
              <a:t> </a:t>
            </a:r>
            <a:r>
              <a:rPr lang="en-NZ" b="1" dirty="0" err="1"/>
              <a:t>fakaeouau</a:t>
            </a:r>
            <a:r>
              <a:rPr lang="en-NZ" b="1" dirty="0"/>
              <a:t> (</a:t>
            </a:r>
            <a:r>
              <a:rPr lang="en-NZ" b="1" dirty="0" err="1"/>
              <a:t>fufulu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valá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sinó</a:t>
            </a:r>
            <a:r>
              <a:rPr lang="en-NZ" b="1" dirty="0"/>
              <a:t>), </a:t>
            </a:r>
            <a:r>
              <a:rPr lang="en-NZ" b="1" dirty="0" err="1"/>
              <a:t>liʻaki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angahalá</a:t>
            </a:r>
            <a:r>
              <a:rPr lang="en-NZ" b="1" dirty="0"/>
              <a:t>,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ha </a:t>
            </a:r>
            <a:r>
              <a:rPr lang="en-NZ" b="1" dirty="0" err="1"/>
              <a:t>ʻulungaanga</a:t>
            </a:r>
            <a:r>
              <a:rPr lang="en-NZ" b="1" dirty="0"/>
              <a:t> </a:t>
            </a:r>
            <a:r>
              <a:rPr lang="en-NZ" b="1" dirty="0" err="1"/>
              <a:t>tali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talangofua</a:t>
            </a:r>
            <a:r>
              <a:rPr lang="en-NZ" b="1" dirty="0"/>
              <a:t> ki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fekau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ʻOtuá</a:t>
            </a:r>
            <a:r>
              <a:rPr lang="en-NZ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9" y="0"/>
            <a:ext cx="117729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KO E NGAAHI ME'A FAKAOFO 'A E 'OTUA .</a:t>
            </a:r>
            <a:endParaRPr lang="en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438149" y="618548"/>
            <a:ext cx="11315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Iloange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tafe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tuʻu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tupu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hake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fakatafungofunga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vāmamaʻo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ʻaupito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ʻAtama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potu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Salitani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pea ko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tafe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toafa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mamaha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motuhi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pea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aʻa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hangatonu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Seliko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(Sosiua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438900" y="1545644"/>
            <a:ext cx="5753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‘</a:t>
            </a:r>
            <a:r>
              <a:rPr lang="en-NZ" sz="2000" b="1" dirty="0" err="1"/>
              <a:t>Otua</a:t>
            </a:r>
            <a:r>
              <a:rPr lang="en-NZ" sz="2000" b="1" dirty="0"/>
              <a:t> “Ko </a:t>
            </a:r>
            <a:r>
              <a:rPr lang="en-NZ" sz="2000" b="1" dirty="0" err="1"/>
              <a:t>ia</a:t>
            </a:r>
            <a:r>
              <a:rPr lang="en-NZ" sz="2000" b="1" dirty="0"/>
              <a:t> pe ‘</a:t>
            </a:r>
            <a:r>
              <a:rPr lang="en-NZ" sz="2000" b="1" dirty="0" err="1"/>
              <a:t>oku</a:t>
            </a:r>
            <a:r>
              <a:rPr lang="en-NZ" sz="2000" b="1" dirty="0"/>
              <a:t> ne </a:t>
            </a:r>
            <a:r>
              <a:rPr lang="en-NZ" sz="2000" b="1" dirty="0" err="1"/>
              <a:t>fai</a:t>
            </a:r>
            <a:r>
              <a:rPr lang="en-NZ" sz="2000" b="1" dirty="0"/>
              <a:t> ‘a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me’a</a:t>
            </a:r>
            <a:r>
              <a:rPr lang="en-NZ" sz="2000" b="1" dirty="0"/>
              <a:t> </a:t>
            </a:r>
            <a:r>
              <a:rPr lang="en-NZ" sz="2000" b="1" dirty="0" err="1"/>
              <a:t>fakaofo</a:t>
            </a:r>
            <a:r>
              <a:rPr lang="en-NZ" sz="2000" b="1" dirty="0"/>
              <a:t>” (</a:t>
            </a:r>
            <a:r>
              <a:rPr lang="en-NZ" sz="2000" b="1" dirty="0" err="1"/>
              <a:t>Saame</a:t>
            </a:r>
            <a:r>
              <a:rPr lang="en-NZ" sz="2000" b="1" dirty="0"/>
              <a:t> 72:18). Ko </a:t>
            </a:r>
            <a:r>
              <a:rPr lang="en-NZ" sz="2000" b="1" dirty="0" err="1"/>
              <a:t>ia</a:t>
            </a:r>
            <a:r>
              <a:rPr lang="en-NZ" sz="2000" b="1" dirty="0"/>
              <a:t> ai, ‘</a:t>
            </a:r>
            <a:r>
              <a:rPr lang="en-NZ" sz="2000" b="1" dirty="0" err="1"/>
              <a:t>oku</a:t>
            </a:r>
            <a:r>
              <a:rPr lang="en-NZ" sz="2000" b="1" dirty="0"/>
              <a:t> tau ‘</a:t>
            </a:r>
            <a:r>
              <a:rPr lang="en-NZ" sz="2000" b="1" dirty="0" err="1"/>
              <a:t>ilo’i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ko e ‘</a:t>
            </a:r>
            <a:r>
              <a:rPr lang="en-NZ" sz="2000" b="1" dirty="0" err="1"/>
              <a:t>Otua</a:t>
            </a:r>
            <a:r>
              <a:rPr lang="en-NZ" sz="2000" b="1" dirty="0"/>
              <a:t> pe ‘e Taha (Sa 86:10); ‘</a:t>
            </a:r>
            <a:r>
              <a:rPr lang="en-NZ" sz="2000" b="1" dirty="0" err="1"/>
              <a:t>oku</a:t>
            </a:r>
            <a:r>
              <a:rPr lang="en-NZ" sz="2000" b="1" dirty="0"/>
              <a:t> tau </a:t>
            </a:r>
            <a:r>
              <a:rPr lang="en-NZ" sz="2000" b="1" dirty="0" err="1"/>
              <a:t>manatu</a:t>
            </a:r>
            <a:r>
              <a:rPr lang="en-NZ" sz="2000" b="1" dirty="0"/>
              <a:t> ki </a:t>
            </a:r>
            <a:r>
              <a:rPr lang="en-NZ" sz="2000" b="1" dirty="0" err="1"/>
              <a:t>he‘ene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me‘a</a:t>
            </a:r>
            <a:r>
              <a:rPr lang="en-NZ" sz="2000" b="1" dirty="0"/>
              <a:t> </a:t>
            </a:r>
            <a:r>
              <a:rPr lang="en-NZ" sz="2000" b="1" dirty="0" err="1"/>
              <a:t>fakaofó</a:t>
            </a:r>
            <a:r>
              <a:rPr lang="en-NZ" sz="2000" b="1" dirty="0"/>
              <a:t> (</a:t>
            </a:r>
            <a:r>
              <a:rPr lang="en-NZ" sz="2000" b="1" dirty="0" err="1"/>
              <a:t>Saame</a:t>
            </a:r>
            <a:r>
              <a:rPr lang="en-NZ" sz="2000" b="1" dirty="0"/>
              <a:t> 77:11); pea ‘</a:t>
            </a:r>
            <a:r>
              <a:rPr lang="en-NZ" sz="2000" b="1" dirty="0" err="1"/>
              <a:t>oku</a:t>
            </a:r>
            <a:r>
              <a:rPr lang="en-NZ" sz="2000" b="1" dirty="0"/>
              <a:t> tau </a:t>
            </a:r>
            <a:r>
              <a:rPr lang="en-NZ" sz="2000" b="1" dirty="0" err="1"/>
              <a:t>fakamatala</a:t>
            </a:r>
            <a:r>
              <a:rPr lang="en-NZ" sz="2000" b="1" dirty="0"/>
              <a:t> ki </a:t>
            </a:r>
            <a:r>
              <a:rPr lang="en-NZ" sz="2000" b="1" dirty="0" err="1"/>
              <a:t>he’ene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ngaue</a:t>
            </a:r>
            <a:r>
              <a:rPr lang="en-NZ" sz="2000" b="1" dirty="0"/>
              <a:t> </a:t>
            </a:r>
            <a:r>
              <a:rPr lang="en-NZ" sz="2000" b="1" dirty="0" err="1"/>
              <a:t>fakaofo</a:t>
            </a:r>
            <a:r>
              <a:rPr lang="en-NZ" sz="2000" b="1" dirty="0"/>
              <a:t> (</a:t>
            </a:r>
            <a:r>
              <a:rPr lang="en-NZ" sz="2000" b="1" dirty="0" err="1"/>
              <a:t>Saame</a:t>
            </a:r>
            <a:r>
              <a:rPr lang="en-NZ" sz="2000" b="1" dirty="0"/>
              <a:t> 96:3).</a:t>
            </a:r>
            <a:endParaRPr lang="en" sz="2000" b="1" dirty="0"/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702607"/>
            <a:ext cx="6024563" cy="3803006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128587" y="5530007"/>
            <a:ext cx="67198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kolosi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Sioatani</a:t>
            </a:r>
            <a:r>
              <a:rPr lang="en-NZ" sz="2000" b="1" dirty="0"/>
              <a:t>, ko e taha </a:t>
            </a:r>
            <a:r>
              <a:rPr lang="en-NZ" sz="2000" b="1" dirty="0" err="1"/>
              <a:t>ia</a:t>
            </a:r>
            <a:r>
              <a:rPr lang="en-NZ" sz="2000" b="1" dirty="0"/>
              <a:t> ‘o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me’a</a:t>
            </a:r>
            <a:r>
              <a:rPr lang="en-NZ" sz="2000" b="1" dirty="0"/>
              <a:t> </a:t>
            </a:r>
            <a:r>
              <a:rPr lang="en-NZ" sz="2000" b="1" dirty="0" err="1"/>
              <a:t>fakaofo</a:t>
            </a:r>
            <a:r>
              <a:rPr lang="en-NZ" sz="2000" b="1" dirty="0"/>
              <a:t> ‘a e ‘</a:t>
            </a:r>
            <a:r>
              <a:rPr lang="en-NZ" sz="2000" b="1" dirty="0" err="1"/>
              <a:t>Otua</a:t>
            </a:r>
            <a:r>
              <a:rPr lang="en-NZ" sz="2000" b="1" dirty="0"/>
              <a:t>, ‘a </a:t>
            </a:r>
            <a:r>
              <a:rPr lang="en-NZ" sz="2000" b="1" dirty="0" err="1"/>
              <a:t>ia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tuhu</a:t>
            </a:r>
            <a:r>
              <a:rPr lang="en-NZ" sz="2000" b="1" dirty="0"/>
              <a:t> </a:t>
            </a:r>
            <a:r>
              <a:rPr lang="en-NZ" sz="2000" b="1" dirty="0" err="1"/>
              <a:t>fakapalofita</a:t>
            </a:r>
            <a:r>
              <a:rPr lang="en-NZ" sz="2000" b="1" dirty="0"/>
              <a:t> ki he </a:t>
            </a:r>
            <a:r>
              <a:rPr lang="en-NZ" sz="2000" b="1" dirty="0" err="1"/>
              <a:t>me’a</a:t>
            </a:r>
            <a:r>
              <a:rPr lang="en-NZ" sz="2000" b="1" dirty="0"/>
              <a:t> </a:t>
            </a:r>
            <a:r>
              <a:rPr lang="en-NZ" sz="2000" b="1" dirty="0" err="1"/>
              <a:t>fakaofo</a:t>
            </a:r>
            <a:r>
              <a:rPr lang="en-NZ" sz="2000" b="1" dirty="0"/>
              <a:t> ‘e taha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tala’ofa</a:t>
            </a:r>
            <a:r>
              <a:rPr lang="en-NZ" sz="2000" b="1" dirty="0"/>
              <a:t> ‘e he ‘</a:t>
            </a:r>
            <a:r>
              <a:rPr lang="en-NZ" sz="2000" b="1" dirty="0" err="1"/>
              <a:t>Otua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ne </a:t>
            </a:r>
            <a:r>
              <a:rPr lang="en-NZ" sz="2000" b="1" dirty="0" err="1"/>
              <a:t>fakahoko</a:t>
            </a:r>
            <a:r>
              <a:rPr lang="en-NZ" sz="2000" b="1" dirty="0"/>
              <a:t> ‘</a:t>
            </a:r>
            <a:r>
              <a:rPr lang="en-NZ" sz="2000" b="1" dirty="0" err="1"/>
              <a:t>iate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: ko e </a:t>
            </a:r>
            <a:r>
              <a:rPr lang="en-NZ" sz="2000" b="1" dirty="0" err="1"/>
              <a:t>hū</a:t>
            </a:r>
            <a:r>
              <a:rPr lang="en-NZ" sz="2000" b="1" dirty="0"/>
              <a:t> ki he </a:t>
            </a:r>
            <a:r>
              <a:rPr lang="en-NZ" sz="2000" b="1" dirty="0" err="1"/>
              <a:t>Kenani</a:t>
            </a:r>
            <a:r>
              <a:rPr lang="en-NZ" sz="2000" b="1" dirty="0"/>
              <a:t> </a:t>
            </a:r>
            <a:r>
              <a:rPr lang="en-NZ" sz="2000" b="1" dirty="0" err="1"/>
              <a:t>fakalangi</a:t>
            </a:r>
            <a:r>
              <a:rPr lang="en-NZ" sz="2000" b="1" dirty="0"/>
              <a:t> (Sak. 8:6-8).</a:t>
            </a:r>
            <a:endParaRPr lang="en" sz="2000" b="1" dirty="0"/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3724" y="4895423"/>
            <a:ext cx="5119689" cy="1858442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6438900" y="3264207"/>
            <a:ext cx="5753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‘Oku ‘</a:t>
            </a:r>
            <a:r>
              <a:rPr lang="en-NZ" sz="2000" b="1" dirty="0" err="1"/>
              <a:t>ikai</a:t>
            </a:r>
            <a:r>
              <a:rPr lang="en-NZ" sz="2000" b="1" dirty="0"/>
              <a:t> ha </a:t>
            </a:r>
            <a:r>
              <a:rPr lang="en-NZ" sz="2000" b="1" dirty="0" err="1"/>
              <a:t>me’a</a:t>
            </a:r>
            <a:r>
              <a:rPr lang="en-NZ" sz="2000" b="1" dirty="0"/>
              <a:t> ‘e </a:t>
            </a:r>
            <a:r>
              <a:rPr lang="en-NZ" sz="2000" b="1" dirty="0" err="1"/>
              <a:t>fu’u</a:t>
            </a:r>
            <a:r>
              <a:rPr lang="en-NZ" sz="2000" b="1" dirty="0"/>
              <a:t> </a:t>
            </a:r>
            <a:r>
              <a:rPr lang="en-NZ" sz="2000" b="1" dirty="0" err="1"/>
              <a:t>faingata’a</a:t>
            </a:r>
            <a:r>
              <a:rPr lang="en-NZ" sz="2000" b="1" dirty="0"/>
              <a:t> pe </a:t>
            </a:r>
            <a:r>
              <a:rPr lang="en-NZ" sz="2000" b="1" dirty="0" err="1"/>
              <a:t>fu’u</a:t>
            </a:r>
            <a:r>
              <a:rPr lang="en-NZ" sz="2000" b="1" dirty="0"/>
              <a:t> </a:t>
            </a:r>
            <a:r>
              <a:rPr lang="en-NZ" sz="2000" b="1" dirty="0" err="1"/>
              <a:t>fakaofo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, ‘a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na’a</a:t>
            </a:r>
            <a:r>
              <a:rPr lang="en-NZ" sz="2000" b="1" dirty="0"/>
              <a:t> ne </a:t>
            </a:r>
            <a:r>
              <a:rPr lang="en-NZ" sz="2000" b="1" dirty="0" err="1"/>
              <a:t>fakatupu</a:t>
            </a:r>
            <a:r>
              <a:rPr lang="en-NZ" sz="2000" b="1" dirty="0"/>
              <a:t> ‘a e </a:t>
            </a:r>
            <a:r>
              <a:rPr lang="en-NZ" sz="2000" b="1" dirty="0" err="1"/>
              <a:t>me’a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pe (Sel. 32:17; Luke 1:37).Ko </a:t>
            </a:r>
            <a:r>
              <a:rPr lang="en-NZ" sz="2000" b="1" dirty="0" err="1"/>
              <a:t>ia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tau </a:t>
            </a:r>
            <a:r>
              <a:rPr lang="en-NZ" sz="2000" b="1" dirty="0" err="1"/>
              <a:t>falala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ne lava </a:t>
            </a:r>
            <a:r>
              <a:rPr lang="en-NZ" sz="2000" b="1" dirty="0" err="1"/>
              <a:t>foki</a:t>
            </a:r>
            <a:r>
              <a:rPr lang="en-NZ" sz="2000" b="1" dirty="0"/>
              <a:t> ‘o </a:t>
            </a:r>
            <a:r>
              <a:rPr lang="en-NZ" sz="2000" b="1" dirty="0" err="1"/>
              <a:t>fai</a:t>
            </a:r>
            <a:r>
              <a:rPr lang="en-NZ" sz="2000" b="1" dirty="0"/>
              <a:t> ‘a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me’a</a:t>
            </a:r>
            <a:r>
              <a:rPr lang="en-NZ" sz="2000" b="1" dirty="0"/>
              <a:t> </a:t>
            </a:r>
            <a:r>
              <a:rPr lang="en-NZ" sz="2000" b="1" dirty="0" err="1"/>
              <a:t>fakaofo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he’etau</a:t>
            </a:r>
            <a:r>
              <a:rPr lang="en-NZ" sz="2000" b="1" dirty="0"/>
              <a:t> </a:t>
            </a:r>
            <a:r>
              <a:rPr lang="en-NZ" sz="2000" b="1" dirty="0" err="1"/>
              <a:t>mo’ui</a:t>
            </a:r>
            <a:r>
              <a:rPr lang="en-NZ" sz="2000" b="1" dirty="0"/>
              <a:t> (</a:t>
            </a:r>
            <a:r>
              <a:rPr lang="en-NZ" sz="2000" b="1" dirty="0" err="1"/>
              <a:t>Saame</a:t>
            </a:r>
            <a:r>
              <a:rPr lang="en-NZ" sz="2000" b="1" dirty="0"/>
              <a:t> 107:8).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426725" y="2801675"/>
            <a:ext cx="6765275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MANATU'I PEA NGALO</a:t>
            </a:r>
          </a:p>
          <a:p>
            <a:pPr algn="ctr"/>
            <a:r>
              <a:rPr lang="it-IT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(SIOSIUA 4)</a:t>
            </a:r>
            <a:endParaRPr lang="en" sz="4000" b="1" dirty="0">
              <a:ln w="0"/>
              <a:gradFill>
                <a:gsLst>
                  <a:gs pos="0">
                    <a:srgbClr val="A47E64"/>
                  </a:gs>
                  <a:gs pos="50000">
                    <a:srgbClr val="D1BDB0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 FAKA'ILONGA KI HE FAKAMANATU </a:t>
            </a:r>
            <a:endParaRPr lang="en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530262" y="586625"/>
            <a:ext cx="11131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hoko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faka‘ilonga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iate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‘I he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kaha‘ú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oka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fehu‘i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‘e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ho‘omou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fānaú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‘Ko e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hā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‘a e ‘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uhinga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‘o e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maká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?’ mou tala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kinautolu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...” (Siosiua 4:6-7)</a:t>
            </a:r>
            <a:endParaRPr lang="en" sz="1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152400" y="1362389"/>
            <a:ext cx="9942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 he Tohi </a:t>
            </a:r>
            <a:r>
              <a:rPr lang="en-NZ" sz="2000" b="1" dirty="0" err="1"/>
              <a:t>Tapú</a:t>
            </a:r>
            <a:r>
              <a:rPr lang="en-NZ" sz="2000" b="1" dirty="0"/>
              <a:t>, ko ha </a:t>
            </a:r>
            <a:r>
              <a:rPr lang="en-NZ" sz="2000" b="1" dirty="0" err="1"/>
              <a:t>faka‘ilonga</a:t>
            </a:r>
            <a:r>
              <a:rPr lang="en-NZ" sz="2000" b="1" dirty="0"/>
              <a:t> ‘e lava </a:t>
            </a:r>
            <a:r>
              <a:rPr lang="en-NZ" sz="2000" b="1" dirty="0" err="1"/>
              <a:t>ke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 ai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‘</a:t>
            </a:r>
            <a:r>
              <a:rPr lang="en-NZ" sz="2000" b="1" dirty="0" err="1"/>
              <a:t>uhinga</a:t>
            </a:r>
            <a:r>
              <a:rPr lang="en-NZ" sz="2000" b="1" dirty="0"/>
              <a:t> </a:t>
            </a:r>
            <a:r>
              <a:rPr lang="en-NZ" sz="2000" b="1" dirty="0" err="1"/>
              <a:t>kehekehe</a:t>
            </a:r>
            <a:r>
              <a:rPr lang="en-NZ" sz="2000" b="1" dirty="0"/>
              <a:t> .</a:t>
            </a:r>
            <a:r>
              <a:rPr lang="en" sz="2000" b="1" dirty="0"/>
              <a:t>: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b="1" kern="1200" dirty="0"/>
                <a:t>Ko ha ngāue fakaofo 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b="1" kern="1200" dirty="0"/>
                <a:t>(1 Tuʻi 13:3)</a:t>
              </a:r>
              <a:endParaRPr lang="es-ES" kern="120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17614" y="1861641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b="1" kern="1200" dirty="0"/>
                <a:t>Ko ha </a:t>
              </a:r>
              <a:r>
                <a:rPr lang="en-NZ" b="1" kern="1200" dirty="0" err="1"/>
                <a:t>fakatātā</a:t>
              </a:r>
              <a:r>
                <a:rPr lang="en-NZ" b="1" kern="1200" dirty="0"/>
                <a:t> </a:t>
              </a:r>
              <a:r>
                <a:rPr lang="en-NZ" b="1" kern="1200" dirty="0" err="1"/>
                <a:t>ʻo</a:t>
              </a:r>
              <a:r>
                <a:rPr lang="en-NZ" b="1" kern="1200" dirty="0"/>
                <a:t> ha </a:t>
              </a:r>
              <a:r>
                <a:rPr lang="en-NZ" b="1" kern="1200" dirty="0" err="1"/>
                <a:t>meʻa</a:t>
              </a:r>
              <a:r>
                <a:rPr lang="en-NZ" b="1" kern="1200" dirty="0"/>
                <a:t> (Sen. 9:13)</a:t>
              </a:r>
              <a:endParaRPr lang="es-ES" kern="120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351134" cy="1352800"/>
            <a:chOff x="4949727" y="1865266"/>
            <a:chExt cx="2351134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680511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600" b="1" kern="1200" dirty="0"/>
                <a:t>Ko ha </a:t>
              </a:r>
              <a:r>
                <a:rPr lang="en-NZ" sz="1600" b="1" kern="1200" dirty="0" err="1"/>
                <a:t>faka‘ilonga</a:t>
              </a:r>
              <a:r>
                <a:rPr lang="en-NZ" sz="1600" b="1" kern="1200" dirty="0"/>
                <a:t> ‘o e </a:t>
              </a:r>
              <a:r>
                <a:rPr lang="en-NZ" sz="1600" b="1" kern="1200" dirty="0" err="1"/>
                <a:t>fakatokanga</a:t>
              </a:r>
              <a:r>
                <a:rPr lang="en-NZ" sz="1600" b="1" kern="1200" dirty="0"/>
                <a:t> (‘Eki. 12:13)</a:t>
              </a:r>
              <a:endParaRPr lang="es-ES" sz="1600" kern="120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342743" cy="1350057"/>
            <a:chOff x="7374121" y="1865266"/>
            <a:chExt cx="234274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67929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n-NO" b="1" kern="1200" dirty="0"/>
                <a:t>Ko ha fakaʻilonga makehe (ʻIsi. 20:20)</a:t>
              </a:r>
              <a:endParaRPr lang="es-ES" kern="12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98514" y="1865266"/>
            <a:ext cx="2333175" cy="1365960"/>
            <a:chOff x="9798514" y="1865266"/>
            <a:chExt cx="2333175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453572" y="1866860"/>
              <a:ext cx="1678117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600" b="1" kern="1200" dirty="0"/>
                <a:t>Ko ha fakamanatu (Sen. 28:18)</a:t>
              </a:r>
              <a:endParaRPr lang="es-ES" sz="1600" kern="1200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152400" y="3215836"/>
            <a:ext cx="689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maka</a:t>
            </a:r>
            <a:r>
              <a:rPr lang="en-NZ" sz="2000" b="1" dirty="0"/>
              <a:t> ‘e 12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to‘o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</a:t>
            </a:r>
            <a:r>
              <a:rPr lang="en-NZ" sz="2000" b="1" dirty="0" err="1"/>
              <a:t>Soatani</a:t>
            </a:r>
            <a:r>
              <a:rPr lang="en-NZ" sz="2000" b="1" dirty="0"/>
              <a:t> ‘a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fokotu‘u</a:t>
            </a:r>
            <a:r>
              <a:rPr lang="en-NZ" sz="2000" b="1" dirty="0"/>
              <a:t> ‘e Siosiua ko ha </a:t>
            </a:r>
            <a:r>
              <a:rPr lang="en-NZ" sz="2000" b="1" dirty="0" err="1"/>
              <a:t>faka‘ilonga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kau </a:t>
            </a:r>
            <a:r>
              <a:rPr lang="en-NZ" sz="2000" b="1" dirty="0" err="1"/>
              <a:t>ia</a:t>
            </a:r>
            <a:r>
              <a:rPr lang="en-NZ" sz="2000" b="1" dirty="0"/>
              <a:t> ki he </a:t>
            </a:r>
            <a:r>
              <a:rPr lang="en-NZ" sz="2000" b="1" dirty="0" err="1"/>
              <a:t>fa‘ahinga</a:t>
            </a:r>
            <a:r>
              <a:rPr lang="en-NZ" sz="2000" b="1" dirty="0"/>
              <a:t> </a:t>
            </a:r>
            <a:r>
              <a:rPr lang="en-NZ" sz="2000" b="1" dirty="0" err="1"/>
              <a:t>fakamuimui</a:t>
            </a:r>
            <a:r>
              <a:rPr lang="en-NZ" sz="2000" b="1" dirty="0"/>
              <a:t> </a:t>
            </a:r>
            <a:r>
              <a:rPr lang="en-NZ" sz="2000" b="1" dirty="0" err="1"/>
              <a:t>tahá</a:t>
            </a:r>
            <a:r>
              <a:rPr lang="en-NZ" sz="2000" b="1" dirty="0"/>
              <a:t>: ko ha </a:t>
            </a:r>
            <a:r>
              <a:rPr lang="en-NZ" sz="2000" b="1" dirty="0" err="1"/>
              <a:t>fakamanatu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938" y="3469422"/>
            <a:ext cx="5035474" cy="32099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177838" y="5007011"/>
            <a:ext cx="68961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Naʻe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ʻilo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toʻutangata</a:t>
            </a:r>
            <a:r>
              <a:rPr lang="en-NZ" sz="2000" b="1" dirty="0"/>
              <a:t> </a:t>
            </a:r>
            <a:r>
              <a:rPr lang="en-NZ" sz="2000" b="1" dirty="0" err="1"/>
              <a:t>foʻoú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ʻOtuá</a:t>
            </a:r>
            <a:r>
              <a:rPr lang="en-NZ" sz="2000" b="1" dirty="0"/>
              <a:t>. Naʻe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makatuʻunga</a:t>
            </a:r>
            <a:r>
              <a:rPr lang="en-NZ" sz="2000" b="1" dirty="0"/>
              <a:t> </a:t>
            </a:r>
            <a:r>
              <a:rPr lang="en-NZ" sz="2000" b="1" dirty="0" err="1"/>
              <a:t>ʻenau</a:t>
            </a:r>
            <a:r>
              <a:rPr lang="en-NZ" sz="2000" b="1" dirty="0"/>
              <a:t> </a:t>
            </a:r>
            <a:r>
              <a:rPr lang="en-NZ" sz="2000" b="1" dirty="0" err="1"/>
              <a:t>tuí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fakaofo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ʻOtuá</a:t>
            </a:r>
            <a:r>
              <a:rPr lang="en-NZ" sz="2000" b="1" dirty="0"/>
              <a:t>. Ko e </a:t>
            </a:r>
            <a:r>
              <a:rPr lang="en-NZ" sz="2000" b="1" dirty="0" err="1"/>
              <a:t>fatongia</a:t>
            </a:r>
            <a:r>
              <a:rPr lang="en-NZ" sz="2000" b="1" dirty="0"/>
              <a:t> ‘o e </a:t>
            </a:r>
            <a:r>
              <a:rPr lang="en-NZ" sz="2000" b="1" dirty="0" err="1"/>
              <a:t>mātu’a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tukufakaholo</a:t>
            </a:r>
            <a:r>
              <a:rPr lang="en-NZ" sz="2000" b="1" dirty="0"/>
              <a:t> ‘a e ‘</a:t>
            </a:r>
            <a:r>
              <a:rPr lang="en-NZ" sz="2000" b="1" dirty="0" err="1"/>
              <a:t>ilo</a:t>
            </a:r>
            <a:r>
              <a:rPr lang="en-NZ" sz="2000" b="1" dirty="0"/>
              <a:t> ko </a:t>
            </a:r>
            <a:r>
              <a:rPr lang="en-NZ" sz="2000" b="1" dirty="0" err="1"/>
              <a:t>eni</a:t>
            </a:r>
            <a:r>
              <a:rPr lang="en-NZ" sz="2000" b="1" dirty="0"/>
              <a:t> ki </a:t>
            </a:r>
            <a:r>
              <a:rPr lang="en-NZ" sz="2000" b="1" dirty="0" err="1"/>
              <a:t>he’enau</a:t>
            </a:r>
            <a:r>
              <a:rPr lang="en-NZ" sz="2000" b="1" dirty="0"/>
              <a:t> </a:t>
            </a:r>
            <a:r>
              <a:rPr lang="en-NZ" sz="2000" b="1" dirty="0" err="1"/>
              <a:t>fānau</a:t>
            </a:r>
            <a:r>
              <a:rPr lang="en-NZ" sz="2000" b="1" dirty="0"/>
              <a:t> (Teut. 4:9).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ʻilo</a:t>
            </a:r>
            <a:r>
              <a:rPr lang="en-NZ" sz="2000" b="1" dirty="0"/>
              <a:t> ko </a:t>
            </a:r>
            <a:r>
              <a:rPr lang="en-NZ" sz="2000" b="1" dirty="0" err="1"/>
              <a:t>ʻení</a:t>
            </a:r>
            <a:r>
              <a:rPr lang="en-NZ" sz="2000" b="1" dirty="0"/>
              <a:t>, </a:t>
            </a:r>
            <a:r>
              <a:rPr lang="en-NZ" sz="2000" b="1" dirty="0" err="1"/>
              <a:t>kuo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takitaha</a:t>
            </a:r>
            <a:r>
              <a:rPr lang="en-NZ" sz="2000" b="1" dirty="0"/>
              <a:t>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tui </a:t>
            </a:r>
            <a:r>
              <a:rPr lang="en-NZ" sz="2000" b="1" dirty="0" err="1"/>
              <a:t>pē</a:t>
            </a:r>
            <a:r>
              <a:rPr lang="en-NZ" sz="2000" b="1" dirty="0"/>
              <a:t> </a:t>
            </a:r>
            <a:r>
              <a:rPr lang="en-NZ" sz="2000" b="1" dirty="0" err="1"/>
              <a:t>ʻatautolú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152400" y="4120277"/>
            <a:ext cx="6877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 he </a:t>
            </a:r>
            <a:r>
              <a:rPr lang="en-NZ" sz="2000" b="1" dirty="0" err="1"/>
              <a:t>tafa’aki</a:t>
            </a:r>
            <a:r>
              <a:rPr lang="en-NZ" sz="2000" b="1" dirty="0"/>
              <a:t> ‘o e </a:t>
            </a:r>
            <a:r>
              <a:rPr lang="en-NZ" sz="2000" b="1" dirty="0" err="1"/>
              <a:t>manatu</a:t>
            </a:r>
            <a:r>
              <a:rPr lang="en-NZ" sz="2000" b="1" dirty="0"/>
              <a:t> ‘</a:t>
            </a:r>
            <a:r>
              <a:rPr lang="en-NZ" sz="2000" b="1" dirty="0" err="1"/>
              <a:t>iate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pe, ko e ha ‘a e </a:t>
            </a:r>
            <a:r>
              <a:rPr lang="en-NZ" sz="2000" b="1" dirty="0" err="1"/>
              <a:t>taumu’a</a:t>
            </a:r>
            <a:r>
              <a:rPr lang="en-NZ" sz="2000" b="1" dirty="0"/>
              <a:t>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fakakaukau</a:t>
            </a:r>
            <a:r>
              <a:rPr lang="en-NZ" sz="2000" b="1" dirty="0"/>
              <a:t> ki ai ‘a e ‘</a:t>
            </a:r>
            <a:r>
              <a:rPr lang="en-NZ" sz="2000" b="1" dirty="0" err="1"/>
              <a:t>Otua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he’ene</a:t>
            </a:r>
            <a:r>
              <a:rPr lang="en-NZ" sz="2000" b="1" dirty="0"/>
              <a:t> </a:t>
            </a:r>
            <a:r>
              <a:rPr lang="en-NZ" sz="2000" b="1" dirty="0" err="1"/>
              <a:t>kole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fokotu’u</a:t>
            </a:r>
            <a:r>
              <a:rPr lang="en-NZ" sz="2000" b="1" dirty="0"/>
              <a:t> ‘a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maka</a:t>
            </a:r>
            <a:r>
              <a:rPr lang="en-NZ" sz="2000" b="1" dirty="0"/>
              <a:t> ko ‘</a:t>
            </a:r>
            <a:r>
              <a:rPr lang="en-NZ" sz="2000" b="1" dirty="0" err="1"/>
              <a:t>eni</a:t>
            </a:r>
            <a:r>
              <a:rPr lang="en-NZ" sz="2000" b="1" dirty="0"/>
              <a:t> (</a:t>
            </a:r>
            <a:r>
              <a:rPr lang="en-NZ" sz="2000" b="1" dirty="0" err="1"/>
              <a:t>Sosiua</a:t>
            </a:r>
            <a:r>
              <a:rPr lang="en-NZ" sz="2000" b="1" dirty="0"/>
              <a:t>. 4:6-7)?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4472208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0" y="-47625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KO E NGAAHI FAKATU‘UTAMAKI ‘O E NGALO </a:t>
            </a:r>
            <a:endParaRPr lang="en" sz="36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accent4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485774" y="562272"/>
            <a:ext cx="11220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kovi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fānau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ʻIsileli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fakangaloʻi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honau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ʻonau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tauhi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Peali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tapu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(Fakamaau 3:7)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-112776" y="1351027"/>
            <a:ext cx="1241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fokotuʻu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maka</a:t>
            </a:r>
            <a:r>
              <a:rPr lang="en-NZ" b="1" dirty="0"/>
              <a:t> </a:t>
            </a:r>
            <a:r>
              <a:rPr lang="en-NZ" b="1" dirty="0" err="1"/>
              <a:t>fakamanatu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12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Kilikalí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fakamamafaʻi</a:t>
            </a:r>
            <a:r>
              <a:rPr lang="en-NZ" b="1" dirty="0"/>
              <a:t> ai </a:t>
            </a:r>
            <a:r>
              <a:rPr lang="en-NZ" b="1" dirty="0" err="1"/>
              <a:t>ʻe</a:t>
            </a:r>
            <a:r>
              <a:rPr lang="en-NZ" b="1" dirty="0"/>
              <a:t> Siosiua ha </a:t>
            </a:r>
            <a:r>
              <a:rPr lang="en-NZ" b="1" dirty="0" err="1"/>
              <a:t>poini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ua</a:t>
            </a:r>
            <a:r>
              <a:rPr lang="en-NZ" b="1" dirty="0"/>
              <a:t> ( Sios. 4:23 ):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655267"/>
              </p:ext>
            </p:extLst>
          </p:nvPr>
        </p:nvGraphicFramePr>
        <p:xfrm>
          <a:off x="257175" y="1798960"/>
          <a:ext cx="11758260" cy="241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647950" y="4218310"/>
            <a:ext cx="61198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Naʻe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tuʻunga</a:t>
            </a:r>
            <a:r>
              <a:rPr lang="en-NZ" sz="2000" b="1" dirty="0"/>
              <a:t> </a:t>
            </a:r>
            <a:r>
              <a:rPr lang="en-NZ" sz="2000" b="1" dirty="0" err="1"/>
              <a:t>fakatuʻutāmaki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toʻutangata</a:t>
            </a:r>
            <a:r>
              <a:rPr lang="en-NZ" sz="2000" b="1" dirty="0"/>
              <a:t> </a:t>
            </a:r>
            <a:r>
              <a:rPr lang="en-NZ" sz="2000" b="1" dirty="0" err="1"/>
              <a:t>foʻoú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fehālaaki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ʻenau</a:t>
            </a:r>
            <a:r>
              <a:rPr lang="en-NZ" sz="2000" b="1" dirty="0"/>
              <a:t> </a:t>
            </a:r>
            <a:r>
              <a:rPr lang="en-NZ" sz="2000" b="1" dirty="0" err="1"/>
              <a:t>mātuʻá</a:t>
            </a:r>
            <a:r>
              <a:rPr lang="en-NZ" sz="2000" b="1" dirty="0"/>
              <a:t>: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fakangaloʻi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ngāue</a:t>
            </a:r>
            <a:r>
              <a:rPr lang="en-NZ" sz="2000" b="1" dirty="0"/>
              <a:t> </a:t>
            </a:r>
            <a:r>
              <a:rPr lang="en-NZ" sz="2000" b="1" dirty="0" err="1"/>
              <a:t>mālohi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ʻOtuá</a:t>
            </a:r>
            <a:r>
              <a:rPr lang="en-NZ" sz="2000" b="1" dirty="0"/>
              <a:t>. </a:t>
            </a:r>
            <a:r>
              <a:rPr lang="en-NZ" sz="2000" b="1" dirty="0" err="1"/>
              <a:t>Me’apango</a:t>
            </a:r>
            <a:r>
              <a:rPr lang="en-NZ" sz="2000" b="1" dirty="0"/>
              <a:t>, he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ngalo</a:t>
            </a:r>
            <a:r>
              <a:rPr lang="en-NZ" sz="2000" b="1" dirty="0"/>
              <a:t>, pea </a:t>
            </a:r>
            <a:r>
              <a:rPr lang="en-NZ" sz="2000" b="1" dirty="0" err="1"/>
              <a:t>na’a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totongi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nunu’a</a:t>
            </a:r>
            <a:r>
              <a:rPr lang="en-NZ" sz="2000" b="1" dirty="0"/>
              <a:t> (</a:t>
            </a:r>
            <a:r>
              <a:rPr lang="en-NZ" sz="2000" b="1" dirty="0" err="1"/>
              <a:t>Fkm</a:t>
            </a:r>
            <a:r>
              <a:rPr lang="en-NZ" sz="2000" b="1" dirty="0"/>
              <a:t>. 3:7-8).</a:t>
            </a:r>
            <a:endParaRPr lang="en" sz="2000" b="1" dirty="0"/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" y="4478554"/>
            <a:ext cx="2328510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647950" y="5623367"/>
            <a:ext cx="75914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ia</a:t>
            </a:r>
            <a:r>
              <a:rPr lang="en-NZ" sz="2000" b="1" dirty="0"/>
              <a:t>, ko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mahuʻinga</a:t>
            </a:r>
            <a:r>
              <a:rPr lang="en-NZ" sz="2000" b="1" dirty="0"/>
              <a:t> ē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tauhi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foʻou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ʻatamaí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founga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tokangaʻi</a:t>
            </a:r>
            <a:r>
              <a:rPr lang="en-NZ" sz="2000" b="1" dirty="0"/>
              <a:t> ai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ʻOtuá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kuí</a:t>
            </a:r>
            <a:r>
              <a:rPr lang="en-NZ" sz="2000" b="1" dirty="0"/>
              <a:t>, pea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momeniti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tau </a:t>
            </a:r>
            <a:r>
              <a:rPr lang="en-NZ" sz="2000" b="1" dirty="0" err="1"/>
              <a:t>mamata</a:t>
            </a:r>
            <a:r>
              <a:rPr lang="en-NZ" sz="2000" b="1" dirty="0"/>
              <a:t> ai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matá</a:t>
            </a:r>
            <a:r>
              <a:rPr lang="en-NZ" sz="2000" b="1" dirty="0"/>
              <a:t> ki he </a:t>
            </a:r>
            <a:r>
              <a:rPr lang="en-NZ" sz="2000" b="1" dirty="0" err="1"/>
              <a:t>toʻukupu</a:t>
            </a:r>
            <a:r>
              <a:rPr lang="en-NZ" sz="2000" b="1" dirty="0"/>
              <a:t> </a:t>
            </a:r>
            <a:r>
              <a:rPr lang="en-NZ" sz="2000" b="1" dirty="0" err="1"/>
              <a:t>mālohi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ʻOtuá</a:t>
            </a:r>
            <a:r>
              <a:rPr lang="en-NZ" sz="2000" b="1" dirty="0"/>
              <a:t>!</a:t>
            </a:r>
            <a:endParaRPr lang="en" sz="2000" b="1" dirty="0"/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761" y="4305300"/>
            <a:ext cx="1481136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1872</Words>
  <Application>Microsoft Office PowerPoint</Application>
  <PresentationFormat>Panorámica</PresentationFormat>
  <Paragraphs>69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2025-09-23T16:48:06Z</dcterms:created>
  <dcterms:modified xsi:type="dcterms:W3CDTF">2025-10-05T14:55:40Z</dcterms:modified>
</cp:coreProperties>
</file>