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AA001D"/>
    <a:srgbClr val="9A2800"/>
    <a:srgbClr val="198CFF"/>
    <a:srgbClr val="AD65BB"/>
    <a:srgbClr val="D4AEDB"/>
    <a:srgbClr val="8E459D"/>
    <a:srgbClr val="95091F"/>
    <a:srgbClr val="BD575B"/>
    <a:srgbClr val="FDC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en-NZ" sz="1600" b="1" noProof="0" dirty="0" err="1"/>
            <a:t>Na‘á</a:t>
          </a:r>
          <a:r>
            <a:rPr lang="en-NZ" sz="1600" b="1" noProof="0" dirty="0"/>
            <a:t> ne </a:t>
          </a:r>
          <a:r>
            <a:rPr lang="en-NZ" sz="1600" b="1" noProof="0" dirty="0" err="1"/>
            <a:t>fakangoto</a:t>
          </a:r>
          <a:r>
            <a:rPr lang="en-NZ" sz="1600" b="1" noProof="0" dirty="0"/>
            <a:t> ‘a e kau tau ‘</a:t>
          </a:r>
          <a:r>
            <a:rPr lang="en-NZ" sz="1600" b="1" noProof="0" dirty="0" err="1"/>
            <a:t>Isipité</a:t>
          </a:r>
          <a:r>
            <a:rPr lang="en-NZ" sz="1600" b="1" noProof="0" dirty="0"/>
            <a:t> ‘</a:t>
          </a:r>
          <a:r>
            <a:rPr lang="en-NZ" sz="1600" b="1" noProof="0" dirty="0" err="1"/>
            <a:t>i</a:t>
          </a:r>
          <a:r>
            <a:rPr lang="en-NZ" sz="1600" b="1" noProof="0" dirty="0"/>
            <a:t> he Tahi </a:t>
          </a:r>
          <a:r>
            <a:rPr lang="en-NZ" sz="1600" b="1" noProof="0" dirty="0" err="1"/>
            <a:t>Kulokulá</a:t>
          </a:r>
          <a:r>
            <a:rPr lang="en-NZ" sz="1600" b="1" noProof="0" dirty="0"/>
            <a:t> ( ‘Eki. 14:24-28 )</a:t>
          </a:r>
        </a:p>
        <a:p>
          <a:endParaRPr lang="en-US" sz="18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en-NZ" sz="1600" b="1" noProof="0" dirty="0" err="1"/>
            <a:t>Naʻá</a:t>
          </a:r>
          <a:r>
            <a:rPr lang="en-NZ" sz="1600" b="1" noProof="0" dirty="0"/>
            <a:t> ne </a:t>
          </a:r>
          <a:r>
            <a:rPr lang="en-NZ" sz="1600" b="1" noProof="0" dirty="0" err="1"/>
            <a:t>ngāueʻaki</a:t>
          </a:r>
          <a:r>
            <a:rPr lang="en-NZ" sz="1600" b="1" noProof="0" dirty="0"/>
            <a:t> ʻ a e ʻ </a:t>
          </a:r>
          <a:r>
            <a:rPr lang="en-NZ" sz="1600" b="1" noProof="0" dirty="0" err="1"/>
            <a:t>uha</a:t>
          </a:r>
          <a:r>
            <a:rPr lang="en-NZ" sz="1600" b="1" noProof="0" dirty="0"/>
            <a:t> </a:t>
          </a:r>
          <a:r>
            <a:rPr lang="en-NZ" sz="1600" b="1" noProof="0" dirty="0" err="1"/>
            <a:t>maka</a:t>
          </a:r>
          <a:r>
            <a:rPr lang="en-NZ" sz="1600" b="1" noProof="0" dirty="0"/>
            <a:t> ki he kau </a:t>
          </a:r>
          <a:r>
            <a:rPr lang="en-NZ" sz="1600" b="1" noProof="0" dirty="0" err="1"/>
            <a:t>Kēnani</a:t>
          </a:r>
          <a:br>
            <a:rPr lang="en-NZ" sz="1600" b="1" noProof="0" dirty="0"/>
          </a:br>
          <a:r>
            <a:rPr lang="en-NZ" sz="1600" b="1" noProof="0" dirty="0"/>
            <a:t>(</a:t>
          </a:r>
          <a:r>
            <a:rPr lang="en-NZ" sz="1600" b="1" noProof="0" dirty="0" err="1"/>
            <a:t>Siosua</a:t>
          </a:r>
          <a:r>
            <a:rPr lang="en-NZ" sz="1600" b="1" noProof="0" dirty="0"/>
            <a:t> 10:11)</a:t>
          </a:r>
          <a:endParaRPr lang="en-US" sz="18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en-NZ" sz="1800" b="1" noProof="0" dirty="0" err="1"/>
            <a:t>Naʻa</a:t>
          </a:r>
          <a:r>
            <a:rPr lang="en-NZ" sz="1800" b="1" noProof="0" dirty="0"/>
            <a:t> Ne </a:t>
          </a:r>
          <a:r>
            <a:rPr lang="en-NZ" sz="1800" b="1" noProof="0" dirty="0" err="1"/>
            <a:t>fakaʻauha</a:t>
          </a:r>
          <a:r>
            <a:rPr lang="en-NZ" sz="1800" b="1" noProof="0" dirty="0"/>
            <a:t> </a:t>
          </a:r>
          <a:r>
            <a:rPr lang="en-NZ" sz="1800" b="1" noProof="0" dirty="0" err="1"/>
            <a:t>ʻa</a:t>
          </a:r>
          <a:r>
            <a:rPr lang="en-NZ" sz="1800" b="1" noProof="0" dirty="0"/>
            <a:t> </a:t>
          </a:r>
          <a:r>
            <a:rPr lang="en-NZ" sz="1800" b="1" noProof="0" dirty="0" err="1"/>
            <a:t>kinautolu</a:t>
          </a:r>
          <a:r>
            <a:rPr lang="en-NZ" sz="1800" b="1" noProof="0" dirty="0"/>
            <a:t> </a:t>
          </a:r>
          <a:r>
            <a:rPr lang="en-NZ" sz="1800" b="1" noProof="0" dirty="0" err="1"/>
            <a:t>naʻa</a:t>
          </a:r>
          <a:r>
            <a:rPr lang="en-NZ" sz="1800" b="1" noProof="0" dirty="0"/>
            <a:t> </a:t>
          </a:r>
          <a:r>
            <a:rPr lang="en-NZ" sz="1800" b="1" noProof="0" dirty="0" err="1"/>
            <a:t>nau</a:t>
          </a:r>
          <a:r>
            <a:rPr lang="en-NZ" sz="1800" b="1" noProof="0" dirty="0"/>
            <a:t> </a:t>
          </a:r>
          <a:r>
            <a:rPr lang="en-NZ" sz="1800" b="1" noProof="0" dirty="0" err="1"/>
            <a:t>fehiʻa</a:t>
          </a:r>
          <a:r>
            <a:rPr lang="en-NZ" sz="1800" b="1" noProof="0" dirty="0"/>
            <a:t> kia </a:t>
          </a:r>
          <a:r>
            <a:rPr lang="en-NZ" sz="1800" b="1" noProof="0" dirty="0" err="1"/>
            <a:t>ʻIlaisiaa</a:t>
          </a:r>
          <a:r>
            <a:rPr lang="en-NZ" sz="1800" b="1" noProof="0" dirty="0"/>
            <a:t> (2 </a:t>
          </a:r>
          <a:r>
            <a:rPr lang="en-NZ" sz="1800" b="1" noProof="0" dirty="0" err="1"/>
            <a:t>Ngaahi</a:t>
          </a:r>
          <a:r>
            <a:rPr lang="en-NZ" sz="1800" b="1" noProof="0" dirty="0"/>
            <a:t> </a:t>
          </a:r>
          <a:r>
            <a:rPr lang="en-NZ" sz="1800" b="1" noProof="0" dirty="0" err="1"/>
            <a:t>Tuʻi</a:t>
          </a:r>
          <a:r>
            <a:rPr lang="en-NZ" sz="1800" b="1" noProof="0" dirty="0"/>
            <a:t> 1:9-10)</a:t>
          </a:r>
          <a:endParaRPr lang="en-US" sz="18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en-NZ" sz="1600" b="1" noProof="0" dirty="0" err="1"/>
            <a:t>Naʻa</a:t>
          </a:r>
          <a:r>
            <a:rPr lang="en-NZ" sz="1600" b="1" noProof="0" dirty="0"/>
            <a:t> Ne </a:t>
          </a:r>
          <a:r>
            <a:rPr lang="en-NZ" sz="1600" b="1" noProof="0" dirty="0" err="1"/>
            <a:t>fekauʻi</a:t>
          </a:r>
          <a:r>
            <a:rPr lang="en-NZ" sz="1600" b="1" noProof="0" dirty="0"/>
            <a:t> </a:t>
          </a:r>
          <a:r>
            <a:rPr lang="en-NZ" sz="1600" b="1" noProof="0" dirty="0" err="1"/>
            <a:t>atu</a:t>
          </a:r>
          <a:r>
            <a:rPr lang="en-NZ" sz="1600" b="1" noProof="0" dirty="0"/>
            <a:t> ha </a:t>
          </a:r>
          <a:r>
            <a:rPr lang="en-NZ" sz="1600" b="1" noProof="0" dirty="0" err="1"/>
            <a:t>fanga</a:t>
          </a:r>
          <a:r>
            <a:rPr lang="en-NZ" sz="1600" b="1" noProof="0" dirty="0"/>
            <a:t> pea </a:t>
          </a:r>
          <a:r>
            <a:rPr lang="en-NZ" sz="1600" b="1" noProof="0" dirty="0" err="1"/>
            <a:t>ke</a:t>
          </a:r>
          <a:r>
            <a:rPr lang="en-NZ" sz="1600" b="1" noProof="0" dirty="0"/>
            <a:t> </a:t>
          </a:r>
          <a:r>
            <a:rPr lang="en-NZ" sz="1600" b="1" noProof="0" dirty="0" err="1"/>
            <a:t>tauʻi</a:t>
          </a:r>
          <a:r>
            <a:rPr lang="en-NZ" sz="1600" b="1" noProof="0" dirty="0"/>
            <a:t> </a:t>
          </a:r>
          <a:r>
            <a:rPr lang="en-NZ" sz="1600" b="1" noProof="0" dirty="0" err="1"/>
            <a:t>ʻa</a:t>
          </a:r>
          <a:r>
            <a:rPr lang="en-NZ" sz="1600" b="1" noProof="0" dirty="0"/>
            <a:t> </a:t>
          </a:r>
          <a:r>
            <a:rPr lang="en-NZ" sz="1600" b="1" noProof="0" dirty="0" err="1"/>
            <a:t>kinautolu</a:t>
          </a:r>
          <a:r>
            <a:rPr lang="en-NZ" sz="1600" b="1" noProof="0" dirty="0"/>
            <a:t> </a:t>
          </a:r>
          <a:r>
            <a:rPr lang="en-NZ" sz="1600" b="1" noProof="0" dirty="0" err="1"/>
            <a:t>naʻa</a:t>
          </a:r>
          <a:r>
            <a:rPr lang="en-NZ" sz="1600" b="1" noProof="0" dirty="0"/>
            <a:t> </a:t>
          </a:r>
          <a:r>
            <a:rPr lang="en-NZ" sz="1600" b="1" noProof="0" dirty="0" err="1"/>
            <a:t>nau</a:t>
          </a:r>
          <a:r>
            <a:rPr lang="en-NZ" sz="1600" b="1" noProof="0" dirty="0"/>
            <a:t> </a:t>
          </a:r>
          <a:r>
            <a:rPr lang="en-NZ" sz="1600" b="1" noProof="0" dirty="0" err="1"/>
            <a:t>manukiʻi</a:t>
          </a:r>
          <a:r>
            <a:rPr lang="en-NZ" sz="1600" b="1" noProof="0" dirty="0"/>
            <a:t> </a:t>
          </a:r>
          <a:r>
            <a:rPr lang="en-NZ" sz="1600" b="1" noProof="0" dirty="0" err="1"/>
            <a:t>ʻa</a:t>
          </a:r>
          <a:r>
            <a:rPr lang="en-NZ" sz="1600" b="1" noProof="0" dirty="0"/>
            <a:t> </a:t>
          </a:r>
          <a:r>
            <a:rPr lang="en-NZ" sz="1600" b="1" noProof="0" dirty="0" err="1"/>
            <a:t>ʻIlaisa</a:t>
          </a:r>
          <a:r>
            <a:rPr lang="en-NZ" sz="1600" b="1" noProof="0" dirty="0"/>
            <a:t> (2 </a:t>
          </a:r>
          <a:r>
            <a:rPr lang="en-NZ" sz="1600" b="1" noProof="0" dirty="0" err="1"/>
            <a:t>Ngaahi</a:t>
          </a:r>
          <a:r>
            <a:rPr lang="en-NZ" sz="1600" b="1" noProof="0" dirty="0"/>
            <a:t> </a:t>
          </a:r>
          <a:r>
            <a:rPr lang="en-NZ" sz="1600" b="1" noProof="0" dirty="0" err="1"/>
            <a:t>Tuʻi</a:t>
          </a:r>
          <a:r>
            <a:rPr lang="en-NZ" sz="1600" b="1" noProof="0" dirty="0"/>
            <a:t> 2:23-24)</a:t>
          </a:r>
          <a:endParaRPr lang="en-US" sz="16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en-NZ" sz="1800" b="1" noProof="0" dirty="0" err="1"/>
            <a:t>Naʻa</a:t>
          </a:r>
          <a:r>
            <a:rPr lang="en-NZ" sz="1800" b="1" noProof="0" dirty="0"/>
            <a:t> ne </a:t>
          </a:r>
          <a:r>
            <a:rPr lang="en-NZ" sz="1800" b="1" noProof="0" dirty="0" err="1"/>
            <a:t>maʻu</a:t>
          </a:r>
          <a:r>
            <a:rPr lang="en-NZ" sz="1800" b="1" noProof="0" dirty="0"/>
            <a:t> </a:t>
          </a:r>
          <a:r>
            <a:rPr lang="en-NZ" sz="1800" b="1" noProof="0" dirty="0" err="1"/>
            <a:t>ʻa</a:t>
          </a:r>
          <a:r>
            <a:rPr lang="en-NZ" sz="1800" b="1" noProof="0" dirty="0"/>
            <a:t> e </a:t>
          </a:r>
          <a:r>
            <a:rPr lang="en-NZ" sz="1800" b="1" noProof="0" dirty="0" err="1"/>
            <a:t>melino</a:t>
          </a:r>
          <a:r>
            <a:rPr lang="en-NZ" sz="1800" b="1" noProof="0" dirty="0"/>
            <a:t> </a:t>
          </a:r>
          <a:r>
            <a:rPr lang="en-NZ" sz="1800" b="1" noProof="0" dirty="0" err="1"/>
            <a:t>ʻaki</a:t>
          </a:r>
          <a:r>
            <a:rPr lang="en-NZ" sz="1800" b="1" noProof="0" dirty="0"/>
            <a:t> </a:t>
          </a:r>
          <a:r>
            <a:rPr lang="en-NZ" sz="1800" b="1" noProof="0" dirty="0" err="1"/>
            <a:t>hono</a:t>
          </a:r>
          <a:r>
            <a:rPr lang="en-NZ" sz="1800" b="1" noProof="0" dirty="0"/>
            <a:t> </a:t>
          </a:r>
          <a:r>
            <a:rPr lang="en-NZ" sz="1800" b="1" noProof="0" dirty="0" err="1"/>
            <a:t>fakakuihi</a:t>
          </a:r>
          <a:r>
            <a:rPr lang="en-NZ" sz="1800" b="1" noProof="0" dirty="0"/>
            <a:t> </a:t>
          </a:r>
          <a:r>
            <a:rPr lang="en-NZ" sz="1800" b="1" noProof="0" dirty="0" err="1"/>
            <a:t>ʻa</a:t>
          </a:r>
          <a:r>
            <a:rPr lang="en-NZ" sz="1800" b="1" noProof="0" dirty="0"/>
            <a:t> e kau tau Silia (2 </a:t>
          </a:r>
          <a:r>
            <a:rPr lang="en-NZ" sz="1800" b="1" noProof="0" dirty="0" err="1"/>
            <a:t>Ngaahi</a:t>
          </a:r>
          <a:r>
            <a:rPr lang="en-NZ" sz="1800" b="1" noProof="0" dirty="0"/>
            <a:t> </a:t>
          </a:r>
          <a:r>
            <a:rPr lang="en-NZ" sz="1800" b="1" noProof="0" dirty="0" err="1"/>
            <a:t>Tuʻi</a:t>
          </a:r>
          <a:r>
            <a:rPr lang="en-NZ" sz="1800" b="1" noProof="0" dirty="0"/>
            <a:t> 6:14-23)</a:t>
          </a:r>
          <a:endParaRPr lang="en-US" sz="18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en-NZ" sz="1800" b="1" noProof="0" dirty="0" err="1"/>
            <a:t>Naʻa</a:t>
          </a:r>
          <a:r>
            <a:rPr lang="en-NZ" sz="1800" b="1" noProof="0" dirty="0"/>
            <a:t> ne </a:t>
          </a:r>
          <a:r>
            <a:rPr lang="en-NZ" sz="1800" b="1" noProof="0" dirty="0" err="1"/>
            <a:t>ʻai</a:t>
          </a:r>
          <a:r>
            <a:rPr lang="en-NZ" sz="1800" b="1" noProof="0" dirty="0"/>
            <a:t> </a:t>
          </a:r>
          <a:r>
            <a:rPr lang="en-NZ" sz="1800" b="1" noProof="0" dirty="0" err="1"/>
            <a:t>ʻa</a:t>
          </a:r>
          <a:r>
            <a:rPr lang="en-NZ" sz="1800" b="1" noProof="0" dirty="0"/>
            <a:t> e kau </a:t>
          </a:r>
          <a:r>
            <a:rPr lang="en-NZ" sz="1800" b="1" noProof="0" dirty="0" err="1"/>
            <a:t>ʻAmoni</a:t>
          </a:r>
          <a:r>
            <a:rPr lang="en-NZ" sz="1800" b="1" noProof="0" dirty="0"/>
            <a:t> </a:t>
          </a:r>
          <a:r>
            <a:rPr lang="en-NZ" sz="1800" b="1" noProof="0" dirty="0" err="1"/>
            <a:t>mo</a:t>
          </a:r>
          <a:r>
            <a:rPr lang="en-NZ" sz="1800" b="1" noProof="0" dirty="0"/>
            <a:t> e kau </a:t>
          </a:r>
          <a:r>
            <a:rPr lang="en-NZ" sz="1800" b="1" noProof="0" dirty="0" err="1"/>
            <a:t>Moape</a:t>
          </a:r>
          <a:r>
            <a:rPr lang="en-NZ" sz="1800" b="1" noProof="0" dirty="0"/>
            <a:t> </a:t>
          </a:r>
          <a:r>
            <a:rPr lang="en-NZ" sz="1800" b="1" noProof="0" dirty="0" err="1"/>
            <a:t>ke</a:t>
          </a:r>
          <a:r>
            <a:rPr lang="en-NZ" sz="1800" b="1" noProof="0" dirty="0"/>
            <a:t> tau (2Kol. 20:15-17, 22-24)</a:t>
          </a:r>
          <a:endParaRPr lang="en-US" sz="18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en-NZ" sz="1600" b="1" noProof="0" dirty="0" err="1"/>
            <a:t>Naʻa</a:t>
          </a:r>
          <a:r>
            <a:rPr lang="en-NZ" sz="1600" b="1" noProof="0" dirty="0"/>
            <a:t> ne </a:t>
          </a:r>
          <a:r>
            <a:rPr lang="en-NZ" sz="1600" b="1" noProof="0" dirty="0" err="1"/>
            <a:t>tamateʻi</a:t>
          </a:r>
          <a:r>
            <a:rPr lang="en-NZ" sz="1600" b="1" noProof="0" dirty="0"/>
            <a:t> </a:t>
          </a:r>
          <a:r>
            <a:rPr lang="en-NZ" sz="1600" b="1" noProof="0" dirty="0" err="1"/>
            <a:t>ʻa</a:t>
          </a:r>
          <a:r>
            <a:rPr lang="en-NZ" sz="1600" b="1" noProof="0" dirty="0"/>
            <a:t> e kau </a:t>
          </a:r>
          <a:r>
            <a:rPr lang="en-NZ" sz="1600" b="1" noProof="0" dirty="0" err="1"/>
            <a:t>ʻAsilia</a:t>
          </a:r>
          <a:r>
            <a:rPr lang="en-NZ" sz="1600" b="1" noProof="0" dirty="0"/>
            <a:t> </a:t>
          </a:r>
          <a:r>
            <a:rPr lang="en-NZ" sz="1600" b="1" noProof="0" dirty="0" err="1"/>
            <a:t>ʻe</a:t>
          </a:r>
          <a:r>
            <a:rPr lang="en-NZ" sz="1600" b="1" noProof="0" dirty="0"/>
            <a:t> toko 185,000 </a:t>
          </a:r>
          <a:r>
            <a:rPr lang="en-NZ" sz="1600" b="1" noProof="0" dirty="0" err="1"/>
            <a:t>ʻi</a:t>
          </a:r>
          <a:r>
            <a:rPr lang="en-NZ" sz="1600" b="1" noProof="0" dirty="0"/>
            <a:t> he po pe </a:t>
          </a:r>
          <a:r>
            <a:rPr lang="en-NZ" sz="1600" b="1" noProof="0" dirty="0" err="1"/>
            <a:t>ʻe</a:t>
          </a:r>
          <a:r>
            <a:rPr lang="en-NZ" sz="1600" b="1" noProof="0" dirty="0"/>
            <a:t> taha</a:t>
          </a:r>
          <a:br>
            <a:rPr lang="en-NZ" sz="1600" b="1" noProof="0" dirty="0"/>
          </a:br>
          <a:r>
            <a:rPr lang="en-NZ" sz="1600" b="1" noProof="0" dirty="0"/>
            <a:t>(2 </a:t>
          </a:r>
          <a:r>
            <a:rPr lang="en-NZ" sz="1600" b="1" noProof="0" dirty="0" err="1"/>
            <a:t>Ngaahi</a:t>
          </a:r>
          <a:r>
            <a:rPr lang="en-NZ" sz="1600" b="1" noProof="0" dirty="0"/>
            <a:t> </a:t>
          </a:r>
          <a:r>
            <a:rPr lang="en-NZ" sz="1600" b="1" noProof="0" dirty="0" err="1"/>
            <a:t>Tuʻi</a:t>
          </a:r>
          <a:r>
            <a:rPr lang="en-NZ" sz="1600" b="1" noProof="0" dirty="0"/>
            <a:t> 19:35)</a:t>
          </a:r>
          <a:endParaRPr lang="en-US" sz="16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fi-FI" sz="1600" b="1" noProof="0" dirty="0"/>
            <a:t>Naʻa Ne ʻoatu ha mahaki fakatupu mate kia Helota</a:t>
          </a:r>
          <a:br>
            <a:rPr lang="fi-FI" sz="1600" b="1" noProof="0" dirty="0"/>
          </a:br>
          <a:r>
            <a:rPr lang="en-NZ" sz="1600" b="1" noProof="0" dirty="0"/>
            <a:t>(</a:t>
          </a:r>
          <a:r>
            <a:rPr lang="en-NZ" sz="1600" b="1" noProof="0" dirty="0" err="1"/>
            <a:t>Ngāue</a:t>
          </a:r>
          <a:r>
            <a:rPr lang="en-NZ" sz="1600" b="1" noProof="0" dirty="0"/>
            <a:t> 12:21-23)</a:t>
          </a:r>
          <a:endParaRPr lang="en-US" sz="16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X="2657" custLinFactNeighborY="-97056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ScaleX="124546" custLinFactY="-5860" custLinFactNeighborX="2440" custLinFactNeighborY="-100000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23515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X="3404" custLinFactNeighborY="11241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X="2651" custLinFactNeighborY="2343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-1378" custLinFactNeighborY="7017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644" y="356730"/>
          <a:ext cx="1754044" cy="1208536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47249" y="1464729"/>
          <a:ext cx="1754044" cy="65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/>
            <a:t>Na‘á</a:t>
          </a:r>
          <a:r>
            <a:rPr lang="en-NZ" sz="1600" b="1" kern="1200" noProof="0" dirty="0"/>
            <a:t> ne </a:t>
          </a:r>
          <a:r>
            <a:rPr lang="en-NZ" sz="1600" b="1" kern="1200" noProof="0" dirty="0" err="1"/>
            <a:t>fakangoto</a:t>
          </a:r>
          <a:r>
            <a:rPr lang="en-NZ" sz="1600" b="1" kern="1200" noProof="0" dirty="0"/>
            <a:t> ‘a e kau tau ‘</a:t>
          </a:r>
          <a:r>
            <a:rPr lang="en-NZ" sz="1600" b="1" kern="1200" noProof="0" dirty="0" err="1"/>
            <a:t>Isipité</a:t>
          </a:r>
          <a:r>
            <a:rPr lang="en-NZ" sz="1600" b="1" kern="1200" noProof="0" dirty="0"/>
            <a:t> ‘</a:t>
          </a:r>
          <a:r>
            <a:rPr lang="en-NZ" sz="1600" b="1" kern="1200" noProof="0" dirty="0" err="1"/>
            <a:t>i</a:t>
          </a:r>
          <a:r>
            <a:rPr lang="en-NZ" sz="1600" b="1" kern="1200" noProof="0" dirty="0"/>
            <a:t> he Tahi </a:t>
          </a:r>
          <a:r>
            <a:rPr lang="en-NZ" sz="1600" b="1" kern="1200" noProof="0" dirty="0" err="1"/>
            <a:t>Kulokulá</a:t>
          </a:r>
          <a:r>
            <a:rPr lang="en-NZ" sz="1600" b="1" kern="1200" noProof="0" dirty="0"/>
            <a:t> ( ‘Eki. 14:24-28 )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/>
        </a:p>
      </dsp:txBody>
      <dsp:txXfrm>
        <a:off x="47249" y="1464729"/>
        <a:ext cx="1754044" cy="650750"/>
      </dsp:txXfrm>
    </dsp:sp>
    <dsp:sp modelId="{757B839D-7B20-456D-B4B6-143DC0100211}">
      <dsp:nvSpPr>
        <dsp:cNvPr id="0" name=""/>
        <dsp:cNvSpPr/>
      </dsp:nvSpPr>
      <dsp:spPr>
        <a:xfrm>
          <a:off x="1930167" y="356730"/>
          <a:ext cx="1754044" cy="1208536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1930167" y="1565277"/>
          <a:ext cx="1754044" cy="65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/>
            <a:t>Naʻá</a:t>
          </a:r>
          <a:r>
            <a:rPr lang="en-NZ" sz="1600" b="1" kern="1200" noProof="0" dirty="0"/>
            <a:t> ne </a:t>
          </a:r>
          <a:r>
            <a:rPr lang="en-NZ" sz="1600" b="1" kern="1200" noProof="0" dirty="0" err="1"/>
            <a:t>ngāueʻaki</a:t>
          </a:r>
          <a:r>
            <a:rPr lang="en-NZ" sz="1600" b="1" kern="1200" noProof="0" dirty="0"/>
            <a:t> ʻ a e ʻ </a:t>
          </a:r>
          <a:r>
            <a:rPr lang="en-NZ" sz="1600" b="1" kern="1200" noProof="0" dirty="0" err="1"/>
            <a:t>uha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maka</a:t>
          </a:r>
          <a:r>
            <a:rPr lang="en-NZ" sz="1600" b="1" kern="1200" noProof="0" dirty="0"/>
            <a:t> ki he kau </a:t>
          </a:r>
          <a:r>
            <a:rPr lang="en-NZ" sz="1600" b="1" kern="1200" noProof="0" dirty="0" err="1"/>
            <a:t>Kēnani</a:t>
          </a:r>
          <a:br>
            <a:rPr lang="en-NZ" sz="1600" b="1" kern="1200" noProof="0" dirty="0"/>
          </a:br>
          <a:r>
            <a:rPr lang="en-NZ" sz="1600" b="1" kern="1200" noProof="0" dirty="0"/>
            <a:t>(</a:t>
          </a:r>
          <a:r>
            <a:rPr lang="en-NZ" sz="1600" b="1" kern="1200" noProof="0" dirty="0" err="1"/>
            <a:t>Siosua</a:t>
          </a:r>
          <a:r>
            <a:rPr lang="en-NZ" sz="1600" b="1" kern="1200" noProof="0" dirty="0"/>
            <a:t> 10:11)</a:t>
          </a:r>
          <a:endParaRPr lang="en-US" sz="1800" kern="1200" noProof="0" dirty="0"/>
        </a:p>
      </dsp:txBody>
      <dsp:txXfrm>
        <a:off x="1930167" y="1565277"/>
        <a:ext cx="1754044" cy="650750"/>
      </dsp:txXfrm>
    </dsp:sp>
    <dsp:sp modelId="{904D2415-2BA8-4F18-9433-3CE93F7B6EAA}">
      <dsp:nvSpPr>
        <dsp:cNvPr id="0" name=""/>
        <dsp:cNvSpPr/>
      </dsp:nvSpPr>
      <dsp:spPr>
        <a:xfrm>
          <a:off x="4074963" y="356730"/>
          <a:ext cx="1754044" cy="1208536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3902488" y="1407437"/>
          <a:ext cx="2184592" cy="65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/>
            <a:t>Naʻa</a:t>
          </a:r>
          <a:r>
            <a:rPr lang="en-NZ" sz="1800" b="1" kern="1200" noProof="0" dirty="0"/>
            <a:t> Ne </a:t>
          </a:r>
          <a:r>
            <a:rPr lang="en-NZ" sz="1800" b="1" kern="1200" noProof="0" dirty="0" err="1"/>
            <a:t>fakaʻauha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kinautolu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naʻa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nau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fehiʻa</a:t>
          </a:r>
          <a:r>
            <a:rPr lang="en-NZ" sz="1800" b="1" kern="1200" noProof="0" dirty="0"/>
            <a:t> kia </a:t>
          </a:r>
          <a:r>
            <a:rPr lang="en-NZ" sz="1800" b="1" kern="1200" noProof="0" dirty="0" err="1"/>
            <a:t>ʻIlaisiaa</a:t>
          </a:r>
          <a:r>
            <a:rPr lang="en-NZ" sz="1800" b="1" kern="1200" noProof="0" dirty="0"/>
            <a:t> (2 </a:t>
          </a:r>
          <a:r>
            <a:rPr lang="en-NZ" sz="1800" b="1" kern="1200" noProof="0" dirty="0" err="1"/>
            <a:t>Ngaahi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Tuʻi</a:t>
          </a:r>
          <a:r>
            <a:rPr lang="en-NZ" sz="1800" b="1" kern="1200" noProof="0" dirty="0"/>
            <a:t> 1:9-10)</a:t>
          </a:r>
          <a:endParaRPr lang="en-US" sz="1800" kern="1200" noProof="0" dirty="0"/>
        </a:p>
      </dsp:txBody>
      <dsp:txXfrm>
        <a:off x="3902488" y="1407437"/>
        <a:ext cx="2184592" cy="650750"/>
      </dsp:txXfrm>
    </dsp:sp>
    <dsp:sp modelId="{5C4AF684-2DF3-4B8B-966D-28B11D58D499}">
      <dsp:nvSpPr>
        <dsp:cNvPr id="0" name=""/>
        <dsp:cNvSpPr/>
      </dsp:nvSpPr>
      <dsp:spPr>
        <a:xfrm>
          <a:off x="6425991" y="356730"/>
          <a:ext cx="1754044" cy="1208536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19760" y="1565277"/>
          <a:ext cx="2166507" cy="65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/>
            <a:t>Naʻa</a:t>
          </a:r>
          <a:r>
            <a:rPr lang="en-NZ" sz="1600" b="1" kern="1200" noProof="0" dirty="0"/>
            <a:t> Ne </a:t>
          </a:r>
          <a:r>
            <a:rPr lang="en-NZ" sz="1600" b="1" kern="1200" noProof="0" dirty="0" err="1"/>
            <a:t>fekauʻi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atu</a:t>
          </a:r>
          <a:r>
            <a:rPr lang="en-NZ" sz="1600" b="1" kern="1200" noProof="0" dirty="0"/>
            <a:t> ha </a:t>
          </a:r>
          <a:r>
            <a:rPr lang="en-NZ" sz="1600" b="1" kern="1200" noProof="0" dirty="0" err="1"/>
            <a:t>fanga</a:t>
          </a:r>
          <a:r>
            <a:rPr lang="en-NZ" sz="1600" b="1" kern="1200" noProof="0" dirty="0"/>
            <a:t> pea </a:t>
          </a:r>
          <a:r>
            <a:rPr lang="en-NZ" sz="1600" b="1" kern="1200" noProof="0" dirty="0" err="1"/>
            <a:t>ke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tauʻi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ʻa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kinautolu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naʻa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nau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manukiʻi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ʻa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ʻIlaisa</a:t>
          </a:r>
          <a:r>
            <a:rPr lang="en-NZ" sz="1600" b="1" kern="1200" noProof="0" dirty="0"/>
            <a:t> (2 </a:t>
          </a:r>
          <a:r>
            <a:rPr lang="en-NZ" sz="1600" b="1" kern="1200" noProof="0" dirty="0" err="1"/>
            <a:t>Ngaahi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Tuʻi</a:t>
          </a:r>
          <a:r>
            <a:rPr lang="en-NZ" sz="1600" b="1" kern="1200" noProof="0" dirty="0"/>
            <a:t> 2:23-24)</a:t>
          </a:r>
          <a:endParaRPr lang="en-US" sz="1600" kern="1200" noProof="0" dirty="0"/>
        </a:p>
      </dsp:txBody>
      <dsp:txXfrm>
        <a:off x="6219760" y="1565277"/>
        <a:ext cx="2166507" cy="650750"/>
      </dsp:txXfrm>
    </dsp:sp>
    <dsp:sp modelId="{4CBDC65A-48E1-48B3-9145-1F0726CA8B43}">
      <dsp:nvSpPr>
        <dsp:cNvPr id="0" name=""/>
        <dsp:cNvSpPr/>
      </dsp:nvSpPr>
      <dsp:spPr>
        <a:xfrm>
          <a:off x="276608" y="2910839"/>
          <a:ext cx="1754044" cy="1208536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222049" y="4032294"/>
          <a:ext cx="1863163" cy="65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/>
            <a:t>Naʻa</a:t>
          </a:r>
          <a:r>
            <a:rPr lang="en-NZ" sz="1800" b="1" kern="1200" noProof="0" dirty="0"/>
            <a:t> ne </a:t>
          </a:r>
          <a:r>
            <a:rPr lang="en-NZ" sz="1800" b="1" kern="1200" noProof="0" dirty="0" err="1"/>
            <a:t>maʻu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ʻa</a:t>
          </a:r>
          <a:r>
            <a:rPr lang="en-NZ" sz="1800" b="1" kern="1200" noProof="0" dirty="0"/>
            <a:t> e </a:t>
          </a:r>
          <a:r>
            <a:rPr lang="en-NZ" sz="1800" b="1" kern="1200" noProof="0" dirty="0" err="1"/>
            <a:t>melino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ʻaki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hono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fakakuihi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ʻa</a:t>
          </a:r>
          <a:r>
            <a:rPr lang="en-NZ" sz="1800" b="1" kern="1200" noProof="0" dirty="0"/>
            <a:t> e kau tau Silia (2 </a:t>
          </a:r>
          <a:r>
            <a:rPr lang="en-NZ" sz="1800" b="1" kern="1200" noProof="0" dirty="0" err="1"/>
            <a:t>Ngaahi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Tuʻi</a:t>
          </a:r>
          <a:r>
            <a:rPr lang="en-NZ" sz="1800" b="1" kern="1200" noProof="0" dirty="0"/>
            <a:t> 6:14-23)</a:t>
          </a:r>
          <a:endParaRPr lang="en-US" sz="1800" kern="1200" noProof="0" dirty="0"/>
        </a:p>
      </dsp:txBody>
      <dsp:txXfrm>
        <a:off x="222049" y="4032294"/>
        <a:ext cx="1863163" cy="650750"/>
      </dsp:txXfrm>
    </dsp:sp>
    <dsp:sp modelId="{0A9C59B1-EF7A-4EE3-990B-90F62DBD97A6}">
      <dsp:nvSpPr>
        <dsp:cNvPr id="0" name=""/>
        <dsp:cNvSpPr/>
      </dsp:nvSpPr>
      <dsp:spPr>
        <a:xfrm>
          <a:off x="2406232" y="2887091"/>
          <a:ext cx="1754044" cy="1208536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320398" y="4204164"/>
          <a:ext cx="2045128" cy="65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/>
            <a:t>Naʻa</a:t>
          </a:r>
          <a:r>
            <a:rPr lang="en-NZ" sz="1800" b="1" kern="1200" noProof="0" dirty="0"/>
            <a:t> ne </a:t>
          </a:r>
          <a:r>
            <a:rPr lang="en-NZ" sz="1800" b="1" kern="1200" noProof="0" dirty="0" err="1"/>
            <a:t>ʻai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ʻa</a:t>
          </a:r>
          <a:r>
            <a:rPr lang="en-NZ" sz="1800" b="1" kern="1200" noProof="0" dirty="0"/>
            <a:t> e kau </a:t>
          </a:r>
          <a:r>
            <a:rPr lang="en-NZ" sz="1800" b="1" kern="1200" noProof="0" dirty="0" err="1"/>
            <a:t>ʻAmoni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mo</a:t>
          </a:r>
          <a:r>
            <a:rPr lang="en-NZ" sz="1800" b="1" kern="1200" noProof="0" dirty="0"/>
            <a:t> e kau </a:t>
          </a:r>
          <a:r>
            <a:rPr lang="en-NZ" sz="1800" b="1" kern="1200" noProof="0" dirty="0" err="1"/>
            <a:t>Moape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ke</a:t>
          </a:r>
          <a:r>
            <a:rPr lang="en-NZ" sz="1800" b="1" kern="1200" noProof="0" dirty="0"/>
            <a:t> tau (2Kol. 20:15-17, 22-24)</a:t>
          </a:r>
          <a:endParaRPr lang="en-US" sz="1800" kern="1200" noProof="0" dirty="0"/>
        </a:p>
      </dsp:txBody>
      <dsp:txXfrm>
        <a:off x="2320398" y="4204164"/>
        <a:ext cx="2045128" cy="650750"/>
      </dsp:txXfrm>
    </dsp:sp>
    <dsp:sp modelId="{4F6CC5CB-B937-457C-8DFC-B65159823B9E}">
      <dsp:nvSpPr>
        <dsp:cNvPr id="0" name=""/>
        <dsp:cNvSpPr/>
      </dsp:nvSpPr>
      <dsp:spPr>
        <a:xfrm>
          <a:off x="4527796" y="2950793"/>
          <a:ext cx="1754044" cy="1208536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457126" y="4176676"/>
          <a:ext cx="1754044" cy="65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 err="1"/>
            <a:t>Naʻa</a:t>
          </a:r>
          <a:r>
            <a:rPr lang="en-NZ" sz="1600" b="1" kern="1200" noProof="0" dirty="0"/>
            <a:t> ne </a:t>
          </a:r>
          <a:r>
            <a:rPr lang="en-NZ" sz="1600" b="1" kern="1200" noProof="0" dirty="0" err="1"/>
            <a:t>tamateʻi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ʻa</a:t>
          </a:r>
          <a:r>
            <a:rPr lang="en-NZ" sz="1600" b="1" kern="1200" noProof="0" dirty="0"/>
            <a:t> e kau </a:t>
          </a:r>
          <a:r>
            <a:rPr lang="en-NZ" sz="1600" b="1" kern="1200" noProof="0" dirty="0" err="1"/>
            <a:t>ʻAsilia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ʻe</a:t>
          </a:r>
          <a:r>
            <a:rPr lang="en-NZ" sz="1600" b="1" kern="1200" noProof="0" dirty="0"/>
            <a:t> toko 185,000 </a:t>
          </a:r>
          <a:r>
            <a:rPr lang="en-NZ" sz="1600" b="1" kern="1200" noProof="0" dirty="0" err="1"/>
            <a:t>ʻi</a:t>
          </a:r>
          <a:r>
            <a:rPr lang="en-NZ" sz="1600" b="1" kern="1200" noProof="0" dirty="0"/>
            <a:t> he po pe </a:t>
          </a:r>
          <a:r>
            <a:rPr lang="en-NZ" sz="1600" b="1" kern="1200" noProof="0" dirty="0" err="1"/>
            <a:t>ʻe</a:t>
          </a:r>
          <a:r>
            <a:rPr lang="en-NZ" sz="1600" b="1" kern="1200" noProof="0" dirty="0"/>
            <a:t> taha</a:t>
          </a:r>
          <a:br>
            <a:rPr lang="en-NZ" sz="1600" b="1" kern="1200" noProof="0" dirty="0"/>
          </a:br>
          <a:r>
            <a:rPr lang="en-NZ" sz="1600" b="1" kern="1200" noProof="0" dirty="0"/>
            <a:t>(2 </a:t>
          </a:r>
          <a:r>
            <a:rPr lang="en-NZ" sz="1600" b="1" kern="1200" noProof="0" dirty="0" err="1"/>
            <a:t>Ngaahi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Tuʻi</a:t>
          </a:r>
          <a:r>
            <a:rPr lang="en-NZ" sz="1600" b="1" kern="1200" noProof="0" dirty="0"/>
            <a:t> 19:35)</a:t>
          </a:r>
          <a:endParaRPr lang="en-US" sz="1600" kern="1200" noProof="0" dirty="0"/>
        </a:p>
      </dsp:txBody>
      <dsp:txXfrm>
        <a:off x="4457126" y="4176676"/>
        <a:ext cx="1754044" cy="650750"/>
      </dsp:txXfrm>
    </dsp:sp>
    <dsp:sp modelId="{F95BCE85-5770-4976-8131-85D8FBC85E8A}">
      <dsp:nvSpPr>
        <dsp:cNvPr id="0" name=""/>
        <dsp:cNvSpPr/>
      </dsp:nvSpPr>
      <dsp:spPr>
        <a:xfrm>
          <a:off x="6410819" y="2887091"/>
          <a:ext cx="1754044" cy="1208536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410819" y="4095612"/>
          <a:ext cx="1754044" cy="65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noProof="0" dirty="0"/>
            <a:t>Naʻa Ne ʻoatu ha mahaki fakatupu mate kia Helota</a:t>
          </a:r>
          <a:br>
            <a:rPr lang="fi-FI" sz="1600" b="1" kern="1200" noProof="0" dirty="0"/>
          </a:br>
          <a:r>
            <a:rPr lang="en-NZ" sz="1600" b="1" kern="1200" noProof="0" dirty="0"/>
            <a:t>(</a:t>
          </a:r>
          <a:r>
            <a:rPr lang="en-NZ" sz="1600" b="1" kern="1200" noProof="0" dirty="0" err="1"/>
            <a:t>Ngāue</a:t>
          </a:r>
          <a:r>
            <a:rPr lang="en-NZ" sz="1600" b="1" kern="1200" noProof="0" dirty="0"/>
            <a:t> 12:21-23)</a:t>
          </a:r>
          <a:endParaRPr lang="en-US" sz="1600" kern="1200" noProof="0" dirty="0"/>
        </a:p>
      </dsp:txBody>
      <dsp:txXfrm>
        <a:off x="6410819" y="4095612"/>
        <a:ext cx="1754044" cy="650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3530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FEPAKI 'I MUI 'I HE NGAAHI FEPAKI KOTOA </a:t>
            </a:r>
            <a:endParaRPr lang="en-US" sz="66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3805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4 ki he ʻaho 25 ʻo ʻOkatopa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MAʻA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ʻOTUA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653070" y="650205"/>
            <a:ext cx="10885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fakaʻauha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tangata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fefine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talavou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mātuʻa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fanga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pulu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ʻasi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sipi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heletā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Sosiua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6:21)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Hange ko e kau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Kēnani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 ko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Sotoma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Komola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kau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Kēnani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fakangatangata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ʻaloʻofá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fakataha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Setane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(Senesi 6:5; 18:20-21; 15:16).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852719"/>
            <a:ext cx="90555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fakataumuʻa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kinautolu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he mate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ʻanga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mate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taʻengata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liliu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ikuʻanga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aofangatuku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fakaloloa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moʻui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Pea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fakaʻata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ʻIsileli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taimi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longomoʻui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tamate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5623" y="4059349"/>
            <a:ext cx="54175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ha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Koeʻuhi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taʻetui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Naʻe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fuofua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ʻahiʻahiʻi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ʻIsileli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tau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"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ʻiate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kitautolu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ʻEiki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?"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ʻEkesotosi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17:7-9).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3920624"/>
            <a:ext cx="3467881" cy="283721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20810" y="5622795"/>
            <a:ext cx="5292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heʻetau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kau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longomoʻui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tau (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fakatuʻasino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kiate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kinautolu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fakalaumalie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kiate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kitautolu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fakatupulaki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ha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taʻefakangatangata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he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tokoni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755365" y="1164134"/>
            <a:ext cx="951240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"Kuo pau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ngaahi</a:t>
            </a:r>
            <a:r>
              <a:rPr lang="en-US" sz="2800" b="1" dirty="0">
                <a:latin typeface="Constantia" panose="02030602050306030303" pitchFamily="18" charset="0"/>
              </a:rPr>
              <a:t> tau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ʻaho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kotoa</a:t>
            </a:r>
            <a:r>
              <a:rPr lang="en-US" sz="2800" b="1" dirty="0">
                <a:latin typeface="Constantia" panose="02030602050306030303" pitchFamily="18" charset="0"/>
              </a:rPr>
              <a:t> pe.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hoko</a:t>
            </a:r>
            <a:r>
              <a:rPr lang="en-US" sz="2800" b="1" dirty="0">
                <a:latin typeface="Constantia" panose="02030602050306030303" pitchFamily="18" charset="0"/>
              </a:rPr>
              <a:t> ha </a:t>
            </a:r>
            <a:r>
              <a:rPr lang="en-US" sz="2800" b="1" dirty="0" err="1">
                <a:latin typeface="Constantia" panose="02030602050306030303" pitchFamily="18" charset="0"/>
              </a:rPr>
              <a:t>fuʻu</a:t>
            </a:r>
            <a:r>
              <a:rPr lang="en-US" sz="2800" b="1" dirty="0">
                <a:latin typeface="Constantia" panose="02030602050306030303" pitchFamily="18" charset="0"/>
              </a:rPr>
              <a:t> tau </a:t>
            </a:r>
            <a:r>
              <a:rPr lang="en-US" sz="2800" b="1" dirty="0" err="1">
                <a:latin typeface="Constantia" panose="02030602050306030303" pitchFamily="18" charset="0"/>
              </a:rPr>
              <a:t>lahi</a:t>
            </a:r>
            <a:r>
              <a:rPr lang="en-US" sz="2800" b="1" dirty="0">
                <a:latin typeface="Constantia" panose="02030602050306030303" pitchFamily="18" charset="0"/>
              </a:rPr>
              <a:t> ki he </a:t>
            </a:r>
            <a:r>
              <a:rPr lang="en-US" sz="2800" b="1" dirty="0" err="1">
                <a:latin typeface="Constantia" panose="02030602050306030303" pitchFamily="18" charset="0"/>
              </a:rPr>
              <a:t>laumalie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kotoa</a:t>
            </a:r>
            <a:r>
              <a:rPr lang="en-US" sz="2800" b="1" dirty="0">
                <a:latin typeface="Constantia" panose="02030602050306030303" pitchFamily="18" charset="0"/>
              </a:rPr>
              <a:t> pe,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vahaʻa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pilinisi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fakapoʻuli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Pilinisi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moʻui</a:t>
            </a:r>
            <a:r>
              <a:rPr lang="en-US" sz="2800" b="1" dirty="0">
                <a:latin typeface="Constantia" panose="02030602050306030303" pitchFamily="18" charset="0"/>
              </a:rPr>
              <a:t>....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hoʻomou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hoko</a:t>
            </a:r>
            <a:r>
              <a:rPr lang="en-US" sz="2800" b="1" dirty="0">
                <a:latin typeface="Constantia" panose="02030602050306030303" pitchFamily="18" charset="0"/>
              </a:rPr>
              <a:t> ko e kau </a:t>
            </a:r>
            <a:r>
              <a:rPr lang="en-US" sz="2800" b="1" dirty="0" err="1">
                <a:latin typeface="Constantia" panose="02030602050306030303" pitchFamily="18" charset="0"/>
              </a:rPr>
              <a:t>fakafofonga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ʻOtua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kuo</a:t>
            </a:r>
            <a:r>
              <a:rPr lang="en-US" sz="2800" b="1" dirty="0">
                <a:latin typeface="Constantia" panose="02030602050306030303" pitchFamily="18" charset="0"/>
              </a:rPr>
              <a:t> pau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mou </a:t>
            </a:r>
            <a:r>
              <a:rPr lang="en-US" sz="2800" b="1" dirty="0" err="1">
                <a:latin typeface="Constantia" panose="02030602050306030303" pitchFamily="18" charset="0"/>
              </a:rPr>
              <a:t>tukulolo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kiate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koeʻuhi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Ne lava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palani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tataki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tau </a:t>
            </a:r>
            <a:r>
              <a:rPr lang="en-US" sz="2800" b="1" dirty="0" err="1">
                <a:latin typeface="Constantia" panose="02030602050306030303" pitchFamily="18" charset="0"/>
              </a:rPr>
              <a:t>maʻau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hoʻomou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fengaueʻaki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Pilinisi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moʻui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Heʻene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ngaue</a:t>
            </a:r>
            <a:r>
              <a:rPr lang="en-US" sz="2800" b="1" dirty="0">
                <a:latin typeface="Constantia" panose="02030602050306030303" pitchFamily="18" charset="0"/>
              </a:rPr>
              <a:t>. Kuo pau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ʻiate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hoʻo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fefaʻuhi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fakaʻaho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koeʻuhi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tuʻu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maʻu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tefitoʻi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moʻoni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koeʻuhi</a:t>
            </a:r>
            <a:r>
              <a:rPr lang="en-US" sz="2800" b="1" dirty="0">
                <a:latin typeface="Constantia" panose="02030602050306030303" pitchFamily="18" charset="0"/>
              </a:rPr>
              <a:t> ko e </a:t>
            </a:r>
            <a:r>
              <a:rPr lang="en-US" sz="2800" b="1" dirty="0" err="1">
                <a:latin typeface="Constantia" panose="02030602050306030303" pitchFamily="18" charset="0"/>
              </a:rPr>
              <a:t>holi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taimi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tau ai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mapuleʻi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ʻe</a:t>
            </a:r>
            <a:r>
              <a:rPr lang="en-US" sz="2800" b="1" dirty="0">
                <a:latin typeface="Constantia" panose="02030602050306030303" pitchFamily="18" charset="0"/>
              </a:rPr>
              <a:t> lava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fakavaivaiʻi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ʻe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ʻaloʻofa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Kalaisi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ikuna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ange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ʻiate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naʻa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ʻofa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kiate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kitautolu</a:t>
            </a:r>
            <a:r>
              <a:rPr lang="en-US" sz="2800" b="1" dirty="0">
                <a:latin typeface="Constantia" panose="02030602050306030303" pitchFamily="18" charset="0"/>
              </a:rPr>
              <a:t>."</a:t>
            </a:r>
            <a:endParaRPr lang="en-US" sz="28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6875123" y="6329970"/>
            <a:ext cx="4264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EGW (</a:t>
            </a:r>
            <a:r>
              <a:rPr lang="en-US" sz="1600" b="1" dirty="0" err="1"/>
              <a:t>Fepakipaki</a:t>
            </a:r>
            <a:r>
              <a:rPr lang="en-US" sz="1600" b="1" dirty="0"/>
              <a:t> </a:t>
            </a:r>
            <a:r>
              <a:rPr lang="en-US" sz="1600" b="1" dirty="0" err="1"/>
              <a:t>mo</a:t>
            </a:r>
            <a:r>
              <a:rPr lang="en-US" sz="1600" b="1" dirty="0"/>
              <a:t> e </a:t>
            </a:r>
            <a:r>
              <a:rPr lang="en-US" sz="1600" b="1" dirty="0" err="1"/>
              <a:t>Loto-toʻa</a:t>
            </a:r>
            <a:r>
              <a:rPr lang="en-US" sz="1600" b="1" dirty="0"/>
              <a:t>, </a:t>
            </a:r>
            <a:r>
              <a:rPr lang="en-US" sz="1600" b="1" dirty="0" err="1"/>
              <a:t>ʻEpeleli</a:t>
            </a:r>
            <a:r>
              <a:rPr lang="en-US" sz="1600" b="1" dirty="0"/>
              <a:t> 21</a:t>
            </a:r>
            <a:r>
              <a:rPr lang="en-US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“Pea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ʻikai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ʻaho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hangē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muʻa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kimui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koeʻuhi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tokanga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leʻo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tangata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he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tau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koeʻuhi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ʻIsileli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Sōsiua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10:14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237391" y="3746155"/>
            <a:ext cx="495461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AA001D"/>
                </a:solidFill>
              </a:rPr>
              <a:t>Ko e </a:t>
            </a:r>
            <a:r>
              <a:rPr lang="en-US" sz="2000" b="1" dirty="0" err="1">
                <a:solidFill>
                  <a:srgbClr val="AA001D"/>
                </a:solidFill>
              </a:rPr>
              <a:t>ngaahi</a:t>
            </a:r>
            <a:r>
              <a:rPr lang="en-US" sz="2000" b="1" dirty="0">
                <a:solidFill>
                  <a:srgbClr val="AA001D"/>
                </a:solidFill>
              </a:rPr>
              <a:t> </a:t>
            </a:r>
            <a:r>
              <a:rPr lang="en-US" sz="2000" b="1" dirty="0" err="1">
                <a:solidFill>
                  <a:srgbClr val="AA001D"/>
                </a:solidFill>
              </a:rPr>
              <a:t>faʻahi</a:t>
            </a:r>
            <a:r>
              <a:rPr lang="en-US" sz="2000" b="1" dirty="0">
                <a:solidFill>
                  <a:srgbClr val="AA001D"/>
                </a:solidFill>
              </a:rPr>
              <a:t> </a:t>
            </a:r>
            <a:r>
              <a:rPr lang="en-US" sz="2000" b="1" dirty="0" err="1">
                <a:solidFill>
                  <a:srgbClr val="AA001D"/>
                </a:solidFill>
              </a:rPr>
              <a:t>ʻoku</a:t>
            </a:r>
            <a:r>
              <a:rPr lang="en-US" sz="2000" b="1" dirty="0">
                <a:solidFill>
                  <a:srgbClr val="AA001D"/>
                </a:solidFill>
              </a:rPr>
              <a:t> </a:t>
            </a:r>
            <a:r>
              <a:rPr lang="en-US" sz="2000" b="1" dirty="0" err="1">
                <a:solidFill>
                  <a:srgbClr val="AA001D"/>
                </a:solidFill>
              </a:rPr>
              <a:t>fepaki</a:t>
            </a:r>
            <a:r>
              <a:rPr lang="en-US" sz="2000" b="1" dirty="0">
                <a:solidFill>
                  <a:srgbClr val="AA001D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      Ko e kau tau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Pilinisi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ʻOtua</a:t>
            </a:r>
            <a:r>
              <a:rPr lang="en-US" sz="2000" b="1" dirty="0"/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      Ko e </a:t>
            </a:r>
            <a:r>
              <a:rPr lang="en-US" sz="2000" b="1" dirty="0" err="1"/>
              <a:t>pilinisi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kau tau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kovi</a:t>
            </a:r>
            <a:r>
              <a:rPr lang="en-US" sz="2000" b="1" dirty="0"/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      Ko e </a:t>
            </a:r>
            <a:r>
              <a:rPr lang="en-US" sz="2000" b="1" dirty="0" err="1"/>
              <a:t>tangata</a:t>
            </a:r>
            <a:r>
              <a:rPr lang="en-US" sz="2000" b="1" dirty="0"/>
              <a:t> tau </a:t>
            </a:r>
            <a:r>
              <a:rPr lang="en-US" sz="2000" b="1" dirty="0" err="1"/>
              <a:t>malohi</a:t>
            </a:r>
            <a:r>
              <a:rPr lang="en-US" sz="2000" b="1" dirty="0"/>
              <a:t> taha.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60AA"/>
                </a:solidFill>
              </a:rPr>
              <a:t>Ko e </a:t>
            </a:r>
            <a:r>
              <a:rPr lang="en-US" sz="2000" b="1" dirty="0" err="1">
                <a:solidFill>
                  <a:srgbClr val="0060AA"/>
                </a:solidFill>
              </a:rPr>
              <a:t>ngaahi</a:t>
            </a:r>
            <a:r>
              <a:rPr lang="en-US" sz="2000" b="1" dirty="0">
                <a:solidFill>
                  <a:srgbClr val="0060AA"/>
                </a:solidFill>
              </a:rPr>
              <a:t> </a:t>
            </a:r>
            <a:r>
              <a:rPr lang="en-US" sz="2000" b="1" dirty="0" err="1">
                <a:solidFill>
                  <a:srgbClr val="0060AA"/>
                </a:solidFill>
              </a:rPr>
              <a:t>founga</a:t>
            </a:r>
            <a:r>
              <a:rPr lang="en-US" sz="2000" b="1" dirty="0">
                <a:solidFill>
                  <a:srgbClr val="0060AA"/>
                </a:solidFill>
              </a:rPr>
              <a:t> </a:t>
            </a:r>
            <a:r>
              <a:rPr lang="en-US" sz="2000" b="1" dirty="0" err="1">
                <a:solidFill>
                  <a:srgbClr val="0060AA"/>
                </a:solidFill>
              </a:rPr>
              <a:t>ʻo</a:t>
            </a:r>
            <a:r>
              <a:rPr lang="en-US" sz="2000" b="1" dirty="0">
                <a:solidFill>
                  <a:srgbClr val="0060AA"/>
                </a:solidFill>
              </a:rPr>
              <a:t> e </a:t>
            </a:r>
            <a:r>
              <a:rPr lang="en-US" sz="2000" b="1" dirty="0" err="1">
                <a:solidFill>
                  <a:srgbClr val="0060AA"/>
                </a:solidFill>
              </a:rPr>
              <a:t>fepakipaki</a:t>
            </a:r>
            <a:r>
              <a:rPr lang="en-US" sz="2000" b="1" dirty="0">
                <a:solidFill>
                  <a:srgbClr val="0060AA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      </a:t>
            </a:r>
            <a:r>
              <a:rPr lang="en-US" sz="2000" b="1" dirty="0" err="1"/>
              <a:t>ʻOku</a:t>
            </a:r>
            <a:r>
              <a:rPr lang="en-US" sz="2000" b="1" dirty="0"/>
              <a:t> tau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ʻOtua</a:t>
            </a:r>
            <a:r>
              <a:rPr lang="en-US" sz="2000" b="1" dirty="0"/>
              <a:t> </a:t>
            </a:r>
            <a:r>
              <a:rPr lang="en-US" sz="2000" b="1" dirty="0" err="1"/>
              <a:t>maʻatautolu</a:t>
            </a:r>
            <a:r>
              <a:rPr lang="en-US" sz="2000" b="1" dirty="0"/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      </a:t>
            </a:r>
            <a:r>
              <a:rPr lang="en-US" sz="2000" b="1" dirty="0" err="1"/>
              <a:t>ʻOku</a:t>
            </a:r>
            <a:r>
              <a:rPr lang="en-US" sz="2000" b="1" dirty="0"/>
              <a:t> tau </a:t>
            </a:r>
            <a:r>
              <a:rPr lang="en-US" sz="2000" b="1" dirty="0" err="1"/>
              <a:t>tau</a:t>
            </a:r>
            <a:r>
              <a:rPr lang="en-US" sz="2000" b="1" dirty="0"/>
              <a:t> </a:t>
            </a:r>
            <a:r>
              <a:rPr lang="en-US" sz="2000" b="1" dirty="0" err="1"/>
              <a:t>maʻa</a:t>
            </a:r>
            <a:r>
              <a:rPr lang="en-US" sz="2000" b="1" dirty="0"/>
              <a:t> e </a:t>
            </a:r>
            <a:r>
              <a:rPr lang="en-US" sz="2000" b="1" dirty="0" err="1"/>
              <a:t>ʻOtua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6" y="-80482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 </a:t>
            </a:r>
            <a:r>
              <a:rPr lang="en-US" sz="2000" b="1" dirty="0" err="1"/>
              <a:t>hono</a:t>
            </a:r>
            <a:r>
              <a:rPr lang="en-US" sz="2000" b="1" dirty="0"/>
              <a:t> </a:t>
            </a:r>
            <a:r>
              <a:rPr lang="en-US" sz="2000" b="1" dirty="0" err="1"/>
              <a:t>ikunaʻi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Kenani</a:t>
            </a:r>
            <a:r>
              <a:rPr lang="en-US" sz="2000" b="1" dirty="0"/>
              <a:t> ko ha tau </a:t>
            </a:r>
            <a:r>
              <a:rPr lang="en-US" sz="2000" b="1" dirty="0" err="1"/>
              <a:t>fakaʻauha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tuʻutuʻuni</a:t>
            </a:r>
            <a:r>
              <a:rPr lang="en-US" sz="2000" b="1" dirty="0"/>
              <a:t> </a:t>
            </a:r>
            <a:r>
              <a:rPr lang="en-US" sz="2000" b="1" dirty="0" err="1"/>
              <a:t>ʻe</a:t>
            </a:r>
            <a:r>
              <a:rPr lang="en-US" sz="2000" b="1" dirty="0"/>
              <a:t> he </a:t>
            </a:r>
            <a:r>
              <a:rPr lang="en-US" sz="2000" b="1" dirty="0" err="1"/>
              <a:t>ʻOtua</a:t>
            </a:r>
            <a:r>
              <a:rPr lang="en-US" sz="2000" b="1" dirty="0"/>
              <a:t>. Ka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kapau</a:t>
            </a:r>
            <a:r>
              <a:rPr lang="en-US" sz="2000" b="1" dirty="0"/>
              <a:t> ko e </a:t>
            </a:r>
            <a:r>
              <a:rPr lang="en-US" sz="2000" b="1" dirty="0" err="1"/>
              <a:t>ʻOtua</a:t>
            </a:r>
            <a:r>
              <a:rPr lang="en-US" sz="2000" b="1" dirty="0"/>
              <a:t> ko e </a:t>
            </a:r>
            <a:r>
              <a:rPr lang="en-US" sz="2000" b="1" dirty="0" err="1"/>
              <a:t>ʻofa</a:t>
            </a:r>
            <a:r>
              <a:rPr lang="en-US" sz="2000" b="1" dirty="0"/>
              <a:t>, ko e ha </a:t>
            </a:r>
            <a:r>
              <a:rPr lang="en-US" sz="2000" b="1" dirty="0" err="1"/>
              <a:t>naʻa</a:t>
            </a:r>
            <a:r>
              <a:rPr lang="en-US" sz="2000" b="1" dirty="0"/>
              <a:t> ne </a:t>
            </a:r>
            <a:r>
              <a:rPr lang="en-US" sz="2000" b="1" dirty="0" err="1"/>
              <a:t>tuʻutuʻuni</a:t>
            </a:r>
            <a:r>
              <a:rPr lang="en-US" sz="2000" b="1" dirty="0"/>
              <a:t> ai ha </a:t>
            </a:r>
            <a:r>
              <a:rPr lang="en-US" sz="2000" b="1" dirty="0" err="1"/>
              <a:t>fakapo</a:t>
            </a:r>
            <a:r>
              <a:rPr lang="en-US" sz="2000" b="1" dirty="0"/>
              <a:t> </a:t>
            </a:r>
            <a:r>
              <a:rPr lang="en-US" sz="2000" b="1" dirty="0" err="1"/>
              <a:t>fakatokolahi</a:t>
            </a:r>
            <a:r>
              <a:rPr lang="en-US" sz="2000" b="1" dirty="0"/>
              <a:t> </a:t>
            </a:r>
            <a:r>
              <a:rPr lang="en-US" sz="2000" b="1" dirty="0" err="1"/>
              <a:t>pehe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28144" y="3845346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32207" y="5343270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5718550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604" y="6150999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5" y="1435359"/>
            <a:ext cx="70389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Kuo pau </a:t>
            </a:r>
            <a:r>
              <a:rPr lang="en-US" sz="2000" b="1" dirty="0" err="1"/>
              <a:t>ke</a:t>
            </a:r>
            <a:r>
              <a:rPr lang="en-US" sz="2000" b="1" dirty="0"/>
              <a:t> tau </a:t>
            </a:r>
            <a:r>
              <a:rPr lang="en-US" sz="2000" b="1" dirty="0" err="1"/>
              <a:t>fakalahi</a:t>
            </a:r>
            <a:r>
              <a:rPr lang="en-US" sz="2000" b="1" dirty="0"/>
              <a:t> </a:t>
            </a:r>
            <a:r>
              <a:rPr lang="en-US" sz="2000" b="1" dirty="0" err="1"/>
              <a:t>ʻetau</a:t>
            </a:r>
            <a:r>
              <a:rPr lang="en-US" sz="2000" b="1" dirty="0"/>
              <a:t> </a:t>
            </a:r>
            <a:r>
              <a:rPr lang="en-US" sz="2000" b="1" dirty="0" err="1"/>
              <a:t>vakai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fakalaka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meʻa</a:t>
            </a:r>
            <a:r>
              <a:rPr lang="en-US" sz="2000" b="1" dirty="0"/>
              <a:t> </a:t>
            </a:r>
            <a:r>
              <a:rPr lang="en-US" sz="2000" b="1" dirty="0" err="1"/>
              <a:t>ʻoku</a:t>
            </a:r>
            <a:r>
              <a:rPr lang="en-US" sz="2000" b="1" dirty="0"/>
              <a:t> ha </a:t>
            </a:r>
            <a:r>
              <a:rPr lang="en-US" sz="2000" b="1" dirty="0" err="1"/>
              <a:t>mai</a:t>
            </a:r>
            <a:r>
              <a:rPr lang="en-US" sz="2000" b="1" dirty="0"/>
              <a:t>, </a:t>
            </a:r>
            <a:r>
              <a:rPr lang="en-US" sz="2000" b="1" dirty="0" err="1"/>
              <a:t>kae</a:t>
            </a:r>
            <a:r>
              <a:rPr lang="en-US" sz="2000" b="1" dirty="0"/>
              <a:t> </a:t>
            </a:r>
            <a:r>
              <a:rPr lang="en-US" sz="2000" b="1" dirty="0" err="1"/>
              <a:t>ʻoua</a:t>
            </a:r>
            <a:r>
              <a:rPr lang="en-US" sz="2000" b="1" dirty="0"/>
              <a:t> </a:t>
            </a:r>
            <a:r>
              <a:rPr lang="en-US" sz="2000" b="1" dirty="0" err="1"/>
              <a:t>kuo</a:t>
            </a:r>
            <a:r>
              <a:rPr lang="en-US" sz="2000" b="1" dirty="0"/>
              <a:t> tau lava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fakatokangaʻi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fepakipaki</a:t>
            </a:r>
            <a:r>
              <a:rPr lang="en-US" sz="2000" b="1" dirty="0"/>
              <a:t>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tupu</a:t>
            </a:r>
            <a:r>
              <a:rPr lang="en-US" sz="2000" b="1" dirty="0"/>
              <a:t> </a:t>
            </a:r>
            <a:r>
              <a:rPr lang="en-US" sz="2000" b="1" dirty="0" err="1"/>
              <a:t>mei</a:t>
            </a:r>
            <a:r>
              <a:rPr lang="en-US" sz="2000" b="1" dirty="0"/>
              <a:t> he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fepakipaki</a:t>
            </a:r>
            <a:r>
              <a:rPr lang="en-US" sz="2000" b="1" dirty="0"/>
              <a:t> </a:t>
            </a:r>
            <a:r>
              <a:rPr lang="en-US" sz="2000" b="1" dirty="0" err="1"/>
              <a:t>kotoa</a:t>
            </a:r>
            <a:r>
              <a:rPr lang="en-US" sz="2000" b="1" dirty="0"/>
              <a:t> pe (kau ai </a:t>
            </a:r>
            <a:r>
              <a:rPr lang="en-US" sz="2000" b="1" dirty="0" err="1"/>
              <a:t>hono</a:t>
            </a:r>
            <a:r>
              <a:rPr lang="en-US" sz="2000" b="1" dirty="0"/>
              <a:t> </a:t>
            </a:r>
            <a:r>
              <a:rPr lang="en-US" sz="2000" b="1" dirty="0" err="1"/>
              <a:t>ikunaʻi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Kenani</a:t>
            </a:r>
            <a:r>
              <a:rPr lang="en-US" sz="2000" b="1" dirty="0"/>
              <a:t>): ko e </a:t>
            </a:r>
            <a:r>
              <a:rPr lang="en-US" sz="2000" b="1" dirty="0" err="1"/>
              <a:t>fepaki</a:t>
            </a:r>
            <a:r>
              <a:rPr lang="en-US" sz="2000" b="1" dirty="0"/>
              <a:t> </a:t>
            </a:r>
            <a:r>
              <a:rPr lang="en-US" sz="2000" b="1" dirty="0" err="1"/>
              <a:t>lahi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vahaʻa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Kalaisi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Setane</a:t>
            </a:r>
            <a:r>
              <a:rPr lang="en-US" sz="2000" b="1" dirty="0"/>
              <a:t>,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vahaʻa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lelei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e </a:t>
            </a:r>
            <a:r>
              <a:rPr lang="en-US" sz="2000" b="1" dirty="0" err="1"/>
              <a:t>kovi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823575"/>
            <a:ext cx="7038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Ke </a:t>
            </a:r>
            <a:r>
              <a:rPr lang="en-US" sz="2000" b="1" dirty="0" err="1"/>
              <a:t>maʻu</a:t>
            </a:r>
            <a:r>
              <a:rPr lang="en-US" sz="2000" b="1" dirty="0"/>
              <a:t> ha </a:t>
            </a:r>
            <a:r>
              <a:rPr lang="en-US" sz="2000" b="1" dirty="0" err="1"/>
              <a:t>vakai</a:t>
            </a:r>
            <a:r>
              <a:rPr lang="en-US" sz="2000" b="1" dirty="0"/>
              <a:t> ki he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ʻuhinga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meʻa</a:t>
            </a:r>
            <a:r>
              <a:rPr lang="en-US" sz="2000" b="1" dirty="0"/>
              <a:t> ko </a:t>
            </a:r>
            <a:r>
              <a:rPr lang="en-US" sz="2000" b="1" dirty="0" err="1"/>
              <a:t>ʻeni</a:t>
            </a:r>
            <a:r>
              <a:rPr lang="en-US" sz="2000" b="1" dirty="0"/>
              <a:t>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hoko</a:t>
            </a:r>
            <a:r>
              <a:rPr lang="en-US" sz="2000" b="1" dirty="0"/>
              <a:t>, </a:t>
            </a:r>
            <a:r>
              <a:rPr lang="en-US" sz="2000" b="1" dirty="0" err="1"/>
              <a:t>ʻoku</a:t>
            </a:r>
            <a:r>
              <a:rPr lang="en-US" sz="2000" b="1" dirty="0"/>
              <a:t> fie </a:t>
            </a:r>
            <a:r>
              <a:rPr lang="en-US" sz="2000" b="1" dirty="0" err="1"/>
              <a:t>maʻu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tau </a:t>
            </a:r>
            <a:r>
              <a:rPr lang="en-US" sz="2000" b="1" dirty="0" err="1"/>
              <a:t>vakai</a:t>
            </a:r>
            <a:r>
              <a:rPr lang="en-US" sz="2000" b="1" dirty="0"/>
              <a:t> ki ai.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208734" y="2065846"/>
            <a:ext cx="5774531" cy="3698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72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KO E NGAAHI </a:t>
            </a:r>
            <a:r>
              <a:rPr lang="en-US" sz="7200" b="1" noProof="0" dirty="0" err="1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FAʻAHI</a:t>
            </a:r>
            <a:r>
              <a:rPr lang="en-US" sz="72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7200" b="1" noProof="0" dirty="0" err="1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ʻOKU</a:t>
            </a:r>
            <a:r>
              <a:rPr lang="en-US" sz="72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FEPAKI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-91852"/>
            <a:ext cx="70485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KO E PILINISI </a:t>
            </a:r>
            <a:r>
              <a:rPr lang="en-US" sz="4400" b="1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ʻO</a:t>
            </a:r>
            <a:r>
              <a:rPr lang="en-US" sz="4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E KAU TAU </a:t>
            </a:r>
            <a:r>
              <a:rPr lang="en-US" sz="4400" b="1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ʻA</a:t>
            </a:r>
            <a:r>
              <a:rPr lang="en-US" sz="4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E </a:t>
            </a:r>
            <a:r>
              <a:rPr lang="en-US" sz="4400" b="1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ʻOTUA</a:t>
            </a:r>
            <a:endParaRPr lang="en-US" sz="44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704397" cy="1477328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tali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"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haʻu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ʻeni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ko e pule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e kau tau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ʻEiki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." Pea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to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hifo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Siosiua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foʻohifo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kelekele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loto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ʻapasia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fehuʻi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"Ko e ha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popoaki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ʻEiki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heʻene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tamaioʻeiki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?"                           (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Sosiua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5:14)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599" y="2650658"/>
            <a:ext cx="659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ʻI</a:t>
            </a:r>
            <a:r>
              <a:rPr lang="en-US" b="1" dirty="0"/>
              <a:t> he </a:t>
            </a:r>
            <a:r>
              <a:rPr lang="en-US" b="1" dirty="0" err="1"/>
              <a:t>lotu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</a:t>
            </a:r>
            <a:r>
              <a:rPr lang="en-US" b="1" dirty="0" err="1"/>
              <a:t>Sosiua</a:t>
            </a:r>
            <a:r>
              <a:rPr lang="en-US" b="1" dirty="0"/>
              <a:t> </a:t>
            </a:r>
            <a:r>
              <a:rPr lang="en-US" b="1" dirty="0" err="1"/>
              <a:t>ofi</a:t>
            </a:r>
            <a:r>
              <a:rPr lang="en-US" b="1" dirty="0"/>
              <a:t> ki </a:t>
            </a:r>
            <a:r>
              <a:rPr lang="en-US" b="1" dirty="0" err="1"/>
              <a:t>Sieliko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</a:t>
            </a:r>
            <a:r>
              <a:rPr lang="en-US" b="1" dirty="0" err="1"/>
              <a:t>fekumi</a:t>
            </a:r>
            <a:r>
              <a:rPr lang="en-US" b="1" dirty="0"/>
              <a:t> ki ha </a:t>
            </a:r>
            <a:r>
              <a:rPr lang="en-US" b="1" dirty="0" err="1"/>
              <a:t>fakahinohino</a:t>
            </a:r>
            <a:r>
              <a:rPr lang="en-US" b="1" dirty="0"/>
              <a:t> </a:t>
            </a:r>
            <a:r>
              <a:rPr lang="en-US" b="1" dirty="0" err="1"/>
              <a:t>fakalangi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maʻu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kolo</a:t>
            </a:r>
            <a:r>
              <a:rPr lang="en-US" b="1" dirty="0"/>
              <a:t>,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tuʻu</a:t>
            </a:r>
            <a:r>
              <a:rPr lang="en-US" b="1" dirty="0"/>
              <a:t> </a:t>
            </a:r>
            <a:r>
              <a:rPr lang="en-US" b="1" dirty="0" err="1"/>
              <a:t>ʻi</a:t>
            </a:r>
            <a:r>
              <a:rPr lang="en-US" b="1" dirty="0"/>
              <a:t> </a:t>
            </a:r>
            <a:r>
              <a:rPr lang="en-US" b="1" dirty="0" err="1"/>
              <a:t>muʻa</a:t>
            </a:r>
            <a:r>
              <a:rPr lang="en-US" b="1" dirty="0"/>
              <a:t> </a:t>
            </a:r>
            <a:r>
              <a:rPr lang="en-US" b="1" dirty="0" err="1"/>
              <a:t>ʻiate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ha </a:t>
            </a:r>
            <a:r>
              <a:rPr lang="en-US" b="1" dirty="0" err="1"/>
              <a:t>tangata</a:t>
            </a:r>
            <a:r>
              <a:rPr lang="en-US" b="1" dirty="0"/>
              <a:t> tau </a:t>
            </a:r>
            <a:r>
              <a:rPr lang="en-US" b="1" dirty="0" err="1"/>
              <a:t>kuo</a:t>
            </a:r>
            <a:r>
              <a:rPr lang="en-US" b="1" dirty="0"/>
              <a:t> </a:t>
            </a:r>
            <a:r>
              <a:rPr lang="en-US" b="1" dirty="0" err="1"/>
              <a:t>unuhi</a:t>
            </a:r>
            <a:r>
              <a:rPr lang="en-US" b="1" dirty="0"/>
              <a:t> </a:t>
            </a:r>
            <a:r>
              <a:rPr lang="en-US" b="1" dirty="0" err="1"/>
              <a:t>ʻene</a:t>
            </a:r>
            <a:r>
              <a:rPr lang="en-US" b="1" dirty="0"/>
              <a:t> </a:t>
            </a:r>
            <a:r>
              <a:rPr lang="en-US" b="1" dirty="0" err="1"/>
              <a:t>heletaa</a:t>
            </a:r>
            <a:r>
              <a:rPr lang="en-US" b="1" dirty="0"/>
              <a:t> (</a:t>
            </a:r>
            <a:r>
              <a:rPr lang="en-US" b="1" dirty="0" err="1"/>
              <a:t>Sosiua</a:t>
            </a:r>
            <a:r>
              <a:rPr lang="en-US" b="1" dirty="0"/>
              <a:t> 5:13).</a:t>
            </a:r>
            <a:endParaRPr lang="en-US" b="1" noProof="0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15388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172051" y="5383381"/>
            <a:ext cx="6591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Naʻe </a:t>
            </a:r>
            <a:r>
              <a:rPr lang="en-US" sz="2000" b="1" dirty="0" err="1"/>
              <a:t>tali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lotu</a:t>
            </a:r>
            <a:r>
              <a:rPr lang="en-US" sz="2000" b="1" dirty="0"/>
              <a:t>. ʻ I he </a:t>
            </a:r>
            <a:r>
              <a:rPr lang="en-US" sz="2000" b="1" dirty="0" err="1"/>
              <a:t>fiemālie</a:t>
            </a:r>
            <a:r>
              <a:rPr lang="en-US" sz="2000" b="1" dirty="0"/>
              <a:t> ʻ a </a:t>
            </a:r>
            <a:r>
              <a:rPr lang="en-US" sz="2000" b="1" dirty="0" err="1"/>
              <a:t>Siosiuá</a:t>
            </a:r>
            <a:r>
              <a:rPr lang="en-US" sz="2000" b="1" dirty="0"/>
              <a:t>, ko e ʻ </a:t>
            </a:r>
            <a:r>
              <a:rPr lang="en-US" sz="2000" b="1" dirty="0" err="1"/>
              <a:t>Otuá</a:t>
            </a:r>
            <a:r>
              <a:rPr lang="en-US" sz="2000" b="1" dirty="0"/>
              <a:t> </a:t>
            </a:r>
            <a:r>
              <a:rPr lang="en-US" sz="2000" b="1" dirty="0" err="1"/>
              <a:t>tonu</a:t>
            </a:r>
            <a:r>
              <a:rPr lang="en-US" sz="2000" b="1" dirty="0"/>
              <a:t> </a:t>
            </a:r>
            <a:r>
              <a:rPr lang="en-US" sz="2000" b="1" dirty="0" err="1"/>
              <a:t>naʻá</a:t>
            </a:r>
            <a:r>
              <a:rPr lang="en-US" sz="2000" b="1" dirty="0"/>
              <a:t> ne </a:t>
            </a:r>
            <a:r>
              <a:rPr lang="en-US" sz="2000" b="1" dirty="0" err="1"/>
              <a:t>puleʻi</a:t>
            </a:r>
            <a:r>
              <a:rPr lang="en-US" sz="2000" b="1" dirty="0"/>
              <a:t> ʻ a e </a:t>
            </a:r>
            <a:r>
              <a:rPr lang="en-US" sz="2000" b="1" dirty="0" err="1"/>
              <a:t>ngāué</a:t>
            </a:r>
            <a:r>
              <a:rPr lang="en-US" sz="2000" b="1" dirty="0"/>
              <a:t>. </a:t>
            </a:r>
            <a:r>
              <a:rPr lang="en-US" sz="2000" b="1" dirty="0" err="1"/>
              <a:t>ʻI</a:t>
            </a:r>
            <a:r>
              <a:rPr lang="en-US" sz="2000" b="1" dirty="0"/>
              <a:t> </a:t>
            </a:r>
            <a:r>
              <a:rPr lang="en-US" sz="2000" b="1" dirty="0" err="1"/>
              <a:t>heʻene</a:t>
            </a:r>
            <a:r>
              <a:rPr lang="en-US" sz="2000" b="1" dirty="0"/>
              <a:t> </a:t>
            </a:r>
            <a:r>
              <a:rPr lang="en-US" sz="2000" b="1" dirty="0" err="1"/>
              <a:t>hoko</a:t>
            </a:r>
            <a:r>
              <a:rPr lang="en-US" sz="2000" b="1" dirty="0"/>
              <a:t> ko e </a:t>
            </a:r>
            <a:r>
              <a:rPr lang="en-US" sz="2000" b="1" dirty="0" err="1"/>
              <a:t>ʻeikitau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ʻIsileli</a:t>
            </a:r>
            <a:r>
              <a:rPr lang="en-US" sz="2000" b="1" dirty="0"/>
              <a:t>, </a:t>
            </a:r>
            <a:r>
              <a:rPr lang="en-US" sz="2000" b="1" dirty="0" err="1"/>
              <a:t>naʻe</a:t>
            </a:r>
            <a:r>
              <a:rPr lang="en-US" sz="2000" b="1" dirty="0"/>
              <a:t> pau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muimui</a:t>
            </a:r>
            <a:r>
              <a:rPr lang="en-US" sz="2000" b="1" dirty="0"/>
              <a:t> pe </a:t>
            </a:r>
            <a:r>
              <a:rPr lang="en-US" sz="2000" b="1" dirty="0" err="1"/>
              <a:t>ʻa</a:t>
            </a:r>
            <a:r>
              <a:rPr lang="en-US" sz="2000" b="1" dirty="0"/>
              <a:t> </a:t>
            </a:r>
            <a:r>
              <a:rPr lang="en-US" sz="2000" b="1" dirty="0" err="1"/>
              <a:t>Sosiua</a:t>
            </a:r>
            <a:r>
              <a:rPr lang="en-US" sz="2000" b="1" dirty="0"/>
              <a:t> ki he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tuʻutuʻuni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ʻeikitau</a:t>
            </a:r>
            <a:r>
              <a:rPr lang="en-US" sz="2000" b="1" dirty="0"/>
              <a:t> pule </a:t>
            </a:r>
            <a:r>
              <a:rPr lang="en-US" sz="2000" b="1" dirty="0" err="1"/>
              <a:t>moʻoni</a:t>
            </a:r>
            <a:r>
              <a:rPr lang="en-US" sz="2000" b="1" dirty="0"/>
              <a:t>: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ʻOtua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172051" y="4367718"/>
            <a:ext cx="6591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ʻI</a:t>
            </a:r>
            <a:r>
              <a:rPr lang="en-US" sz="2000" b="1" dirty="0"/>
              <a:t> </a:t>
            </a:r>
            <a:r>
              <a:rPr lang="en-US" sz="2000" b="1" dirty="0" err="1"/>
              <a:t>heʻene</a:t>
            </a:r>
            <a:r>
              <a:rPr lang="en-US" sz="2000" b="1" dirty="0"/>
              <a:t> fie </a:t>
            </a:r>
            <a:r>
              <a:rPr lang="en-US" sz="2000" b="1" dirty="0" err="1"/>
              <a:t>maʻu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lotu</a:t>
            </a:r>
            <a:r>
              <a:rPr lang="en-US" sz="2000" b="1" dirty="0"/>
              <a:t>, </a:t>
            </a:r>
            <a:r>
              <a:rPr lang="en-US" sz="2000" b="1" dirty="0" err="1"/>
              <a:t>naʻa</a:t>
            </a:r>
            <a:r>
              <a:rPr lang="en-US" sz="2000" b="1" dirty="0"/>
              <a:t> ne </a:t>
            </a:r>
            <a:r>
              <a:rPr lang="en-US" sz="2000" b="1" dirty="0" err="1"/>
              <a:t>fakahaaʻi</a:t>
            </a:r>
            <a:r>
              <a:rPr lang="en-US" sz="2000" b="1" dirty="0"/>
              <a:t> ai ko e </a:t>
            </a:r>
            <a:r>
              <a:rPr lang="en-US" sz="2000" b="1" dirty="0" err="1"/>
              <a:t>ʻOtua</a:t>
            </a:r>
            <a:r>
              <a:rPr lang="en-US" sz="2000" b="1" dirty="0"/>
              <a:t> </a:t>
            </a:r>
            <a:r>
              <a:rPr lang="en-US" sz="2000" b="1" dirty="0" err="1"/>
              <a:t>tonu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,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tokotaha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Sisuʻa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ʻiloa</a:t>
            </a:r>
            <a:r>
              <a:rPr lang="en-US" sz="2000" b="1" dirty="0"/>
              <a:t> ko </a:t>
            </a:r>
            <a:r>
              <a:rPr lang="en-US" sz="2000" b="1" dirty="0" err="1"/>
              <a:t>Maikeli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tohi </a:t>
            </a:r>
            <a:r>
              <a:rPr lang="en-US" sz="2000" b="1" dirty="0" err="1"/>
              <a:t>ʻa</a:t>
            </a:r>
            <a:r>
              <a:rPr lang="en-US" sz="2000" b="1" dirty="0"/>
              <a:t> Taniela (</a:t>
            </a:r>
            <a:r>
              <a:rPr lang="en-US" sz="2000" b="1" dirty="0" err="1"/>
              <a:t>Sosiua</a:t>
            </a:r>
            <a:r>
              <a:rPr lang="en-US" sz="2000" b="1" dirty="0"/>
              <a:t> 5:15; Taniela 12:1).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172051" y="3444388"/>
            <a:ext cx="6591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ʻ I </a:t>
            </a:r>
            <a:r>
              <a:rPr lang="en-US" b="1" dirty="0" err="1"/>
              <a:t>hono</a:t>
            </a:r>
            <a:r>
              <a:rPr lang="en-US" b="1" dirty="0"/>
              <a:t> </a:t>
            </a:r>
            <a:r>
              <a:rPr lang="en-US" b="1" dirty="0" err="1"/>
              <a:t>fakafehuʻi</a:t>
            </a:r>
            <a:r>
              <a:rPr lang="en-US" b="1" dirty="0"/>
              <a:t> ʻ e </a:t>
            </a:r>
            <a:r>
              <a:rPr lang="en-US" b="1" dirty="0" err="1"/>
              <a:t>Siosiuá</a:t>
            </a:r>
            <a:r>
              <a:rPr lang="en-US" b="1" dirty="0"/>
              <a:t>,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fakaʻikaiʻi</a:t>
            </a:r>
            <a:r>
              <a:rPr lang="en-US" b="1" dirty="0"/>
              <a:t> ʻ e he </a:t>
            </a:r>
            <a:r>
              <a:rPr lang="en-US" b="1" dirty="0" err="1"/>
              <a:t>tangatá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ʻ a ʻ </a:t>
            </a:r>
            <a:r>
              <a:rPr lang="en-US" b="1" dirty="0" err="1"/>
              <a:t>ene</a:t>
            </a:r>
            <a:r>
              <a:rPr lang="en-US" b="1" dirty="0"/>
              <a:t> kau ki ha </a:t>
            </a:r>
            <a:r>
              <a:rPr lang="en-US" b="1" dirty="0" err="1"/>
              <a:t>faʻahinga</a:t>
            </a:r>
            <a:r>
              <a:rPr lang="en-US" b="1" dirty="0"/>
              <a:t> </a:t>
            </a:r>
            <a:r>
              <a:rPr lang="en-US" b="1" dirty="0" err="1"/>
              <a:t>kongakau</a:t>
            </a:r>
            <a:r>
              <a:rPr lang="en-US" b="1" dirty="0"/>
              <a:t> </a:t>
            </a:r>
            <a:r>
              <a:rPr lang="en-US" b="1" dirty="0" err="1"/>
              <a:t>fakaemāmaní</a:t>
            </a:r>
            <a:r>
              <a:rPr lang="en-US" b="1" dirty="0"/>
              <a:t>. Ko e Pule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ʻo</a:t>
            </a:r>
            <a:r>
              <a:rPr lang="en-US" b="1" dirty="0"/>
              <a:t> e kau tau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ʻOtua</a:t>
            </a:r>
            <a:r>
              <a:rPr lang="en-US" b="1" dirty="0"/>
              <a:t> (Sosiua5:14).</a:t>
            </a:r>
            <a:endParaRPr lang="en-US" b="1" noProof="0" dirty="0"/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KO E PILINISI </a:t>
            </a:r>
            <a:r>
              <a:rPr lang="en-US" sz="4000" b="1" dirty="0" err="1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ʻO</a:t>
            </a:r>
            <a:r>
              <a:rPr lang="en-US" sz="4000" b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 E KAU TAU </a:t>
            </a:r>
            <a:r>
              <a:rPr lang="en-US" sz="4000" b="1" dirty="0" err="1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ʻO</a:t>
            </a:r>
            <a:r>
              <a:rPr lang="en-US" sz="4000" b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 E KOVI</a:t>
            </a:r>
            <a:endParaRPr lang="en-US" sz="4000" b="1" noProof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bg2">
                    <a:lumMod val="2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580549"/>
            <a:ext cx="8738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Lusifā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ko 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foha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pongipongi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Hono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tō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hifo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Hono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tuʻusi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kelekele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fakavaivaiʻi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puleʻanga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(‘Isa</a:t>
            </a:r>
            <a:r>
              <a:rPr lang="en-US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381069"/>
            <a:ext cx="8880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lava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faʻu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tau. Naʻe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faʻeleʻi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ha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pilinisi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ko ha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selupi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tuʻunga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maʻolunga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taha;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tafaʻaki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malala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vela;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mahuʻinga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haohaoa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(ʻIsikeli28:12-15).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44095" y="3205232"/>
            <a:ext cx="35192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Neongo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lavameʻa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angatuʻu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lomekina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ʻunivēsí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tau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talu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ai. ʻ I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puleʻi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e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Sētane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kau ʻ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āngeló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e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māmaní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ʻ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ʻ a e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taumuʻa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pē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e taha: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taʻofi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e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palani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e ʻ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Otuá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fakahaofi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a e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matakali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o e </a:t>
            </a:r>
            <a:r>
              <a:rPr lang="en-US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tangatá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25367" y="2312379"/>
            <a:ext cx="8938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fakakoloaʻi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ʻaki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tauʻataina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fakatupu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Lusifa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angatuʻu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faʻao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taloni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ʻIsaia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14:12-14).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2" y="5725597"/>
            <a:ext cx="3382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ikunaʻi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Kenani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ha tau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mahuʻinga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tau ko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ʻeni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TANGATA TAU MALOHI TAHA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-1" y="632232"/>
            <a:ext cx="9347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"Ko e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tangata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tau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ʻEIKI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ko e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ʻEIKI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huafa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ʻEkesotosi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15:3)</a:t>
            </a:r>
            <a:endParaRPr lang="en-US" sz="1400" b="1" noProof="0" dirty="0">
              <a:solidFill>
                <a:srgbClr val="C7E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136034" y="1028383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fakahaaʻi</a:t>
            </a:r>
            <a:r>
              <a:rPr lang="en-US" sz="2000" b="1" dirty="0"/>
              <a:t> </a:t>
            </a:r>
            <a:r>
              <a:rPr lang="en-US" sz="2000" b="1" dirty="0" err="1"/>
              <a:t>tonu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ʻOtua</a:t>
            </a:r>
            <a:r>
              <a:rPr lang="en-US" sz="2000" b="1" dirty="0"/>
              <a:t> ko ha "</a:t>
            </a:r>
            <a:r>
              <a:rPr lang="en-US" sz="2000" b="1" dirty="0" err="1"/>
              <a:t>tangata</a:t>
            </a:r>
            <a:r>
              <a:rPr lang="en-US" sz="2000" b="1" dirty="0"/>
              <a:t> tau," ko e </a:t>
            </a:r>
            <a:r>
              <a:rPr lang="en-US" sz="2000" b="1" dirty="0" err="1"/>
              <a:t>tangata</a:t>
            </a:r>
            <a:r>
              <a:rPr lang="en-US" sz="2000" b="1" dirty="0"/>
              <a:t> tau </a:t>
            </a:r>
            <a:r>
              <a:rPr lang="en-US" sz="2000" b="1" dirty="0" err="1"/>
              <a:t>malohi</a:t>
            </a:r>
            <a:r>
              <a:rPr lang="en-US" sz="2000" b="1" dirty="0"/>
              <a:t> taha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tau. (</a:t>
            </a:r>
            <a:r>
              <a:rPr lang="en-US" sz="2000" b="1" dirty="0" err="1"/>
              <a:t>ʻEkesotosI</a:t>
            </a:r>
            <a:r>
              <a:rPr lang="en-US" sz="2000" b="1" dirty="0"/>
              <a:t> 15:3; </a:t>
            </a:r>
            <a:r>
              <a:rPr lang="en-US" sz="2000" b="1" dirty="0" err="1"/>
              <a:t>Saame</a:t>
            </a:r>
            <a:r>
              <a:rPr lang="en-US" sz="2000" b="1" dirty="0"/>
              <a:t> 24:8).</a:t>
            </a: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0793" y="2751913"/>
            <a:ext cx="4424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finangalo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ʻOtua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fakaʻauha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kovi</a:t>
            </a:r>
            <a:r>
              <a:rPr lang="en-US" sz="2000" b="1" dirty="0"/>
              <a:t> </a:t>
            </a:r>
            <a:r>
              <a:rPr lang="en-US" sz="2000" b="1" dirty="0" err="1"/>
              <a:t>mei</a:t>
            </a:r>
            <a:r>
              <a:rPr lang="en-US" sz="2000" b="1" dirty="0"/>
              <a:t> he mamani. Ko </a:t>
            </a:r>
            <a:r>
              <a:rPr lang="en-US" sz="2000" b="1" dirty="0" err="1"/>
              <a:t>ia</a:t>
            </a:r>
            <a:r>
              <a:rPr lang="en-US" sz="2000" b="1" dirty="0"/>
              <a:t> ai, </a:t>
            </a:r>
            <a:r>
              <a:rPr lang="en-US" sz="2000" b="1" dirty="0" err="1"/>
              <a:t>naʻa</a:t>
            </a:r>
            <a:r>
              <a:rPr lang="en-US" sz="2000" b="1" dirty="0"/>
              <a:t> Ne </a:t>
            </a:r>
            <a:r>
              <a:rPr lang="en-US" sz="2000" b="1" dirty="0" err="1"/>
              <a:t>kapusi</a:t>
            </a:r>
            <a:r>
              <a:rPr lang="en-US" sz="2000" b="1" dirty="0"/>
              <a:t> </a:t>
            </a:r>
            <a:r>
              <a:rPr lang="en-US" sz="2000" b="1" dirty="0" err="1"/>
              <a:t>mei</a:t>
            </a:r>
            <a:r>
              <a:rPr lang="en-US" sz="2000" b="1" dirty="0"/>
              <a:t> </a:t>
            </a:r>
            <a:r>
              <a:rPr lang="en-US" sz="2000" b="1" dirty="0" err="1"/>
              <a:t>Kenani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</a:t>
            </a:r>
            <a:r>
              <a:rPr lang="en-US" sz="2000" b="1" dirty="0" err="1"/>
              <a:t>kinautolu</a:t>
            </a:r>
            <a:r>
              <a:rPr lang="en-US" sz="2000" b="1" dirty="0"/>
              <a:t> </a:t>
            </a:r>
            <a:r>
              <a:rPr lang="en-US" sz="2000" b="1" dirty="0" err="1"/>
              <a:t>naʻa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</a:t>
            </a:r>
            <a:r>
              <a:rPr lang="en-US" sz="2000" b="1" dirty="0" err="1"/>
              <a:t>fili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kau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Setane</a:t>
            </a:r>
            <a:r>
              <a:rPr lang="en-US" sz="2000" b="1" dirty="0"/>
              <a:t>, pea </a:t>
            </a:r>
            <a:r>
              <a:rPr lang="en-US" sz="2000" b="1" dirty="0" err="1"/>
              <a:t>foaki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fonua</a:t>
            </a:r>
            <a:r>
              <a:rPr lang="en-US" sz="2000" b="1" dirty="0"/>
              <a:t> ki he </a:t>
            </a:r>
            <a:r>
              <a:rPr lang="en-US" sz="2000" b="1" dirty="0" err="1"/>
              <a:t>kakai</a:t>
            </a:r>
            <a:r>
              <a:rPr lang="en-US" sz="2000" b="1" dirty="0"/>
              <a:t> </a:t>
            </a:r>
            <a:r>
              <a:rPr lang="en-US" sz="2000" b="1" dirty="0" err="1"/>
              <a:t>naʻa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kau </a:t>
            </a:r>
            <a:r>
              <a:rPr lang="en-US" sz="2000" b="1" dirty="0" err="1"/>
              <a:t>mo</a:t>
            </a:r>
            <a:r>
              <a:rPr lang="en-US" sz="2000" b="1" dirty="0"/>
              <a:t> Ia.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136034" y="1603882"/>
            <a:ext cx="93560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ʻikai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tau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ʻOtua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e </a:t>
            </a:r>
            <a:r>
              <a:rPr lang="en-US" sz="2000" b="1" dirty="0" err="1"/>
              <a:t>faʻahinga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tangata</a:t>
            </a:r>
            <a:r>
              <a:rPr lang="en-US" sz="2000" b="1" dirty="0"/>
              <a:t>, ka </a:t>
            </a:r>
            <a:r>
              <a:rPr lang="en-US" sz="2000" b="1" dirty="0" err="1"/>
              <a:t>mo</a:t>
            </a:r>
            <a:r>
              <a:rPr lang="en-US" sz="2000" b="1" dirty="0"/>
              <a:t> e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malohi</a:t>
            </a:r>
            <a:r>
              <a:rPr lang="en-US" sz="2000" b="1" dirty="0"/>
              <a:t> </a:t>
            </a:r>
            <a:r>
              <a:rPr lang="en-US" sz="2000" b="1" dirty="0" err="1"/>
              <a:t>fakalaumalie</a:t>
            </a:r>
            <a:r>
              <a:rPr lang="en-US" sz="2000" b="1" dirty="0"/>
              <a:t>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</a:t>
            </a:r>
            <a:r>
              <a:rPr lang="en-US" sz="2000" b="1" dirty="0" err="1"/>
              <a:t>pikitai</a:t>
            </a:r>
            <a:r>
              <a:rPr lang="en-US" sz="2000" b="1" dirty="0"/>
              <a:t> ki ai. Ko </a:t>
            </a:r>
            <a:r>
              <a:rPr lang="en-US" sz="2000" b="1" dirty="0" err="1"/>
              <a:t>ia</a:t>
            </a:r>
            <a:r>
              <a:rPr lang="en-US" sz="2000" b="1" dirty="0"/>
              <a:t> ai,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fakahaaʻi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mahaki</a:t>
            </a:r>
            <a:r>
              <a:rPr lang="en-US" sz="2000" b="1" dirty="0"/>
              <a:t> </a:t>
            </a:r>
            <a:r>
              <a:rPr lang="en-US" sz="2000" b="1" dirty="0" err="1"/>
              <a:t>fakaʻauha</a:t>
            </a:r>
            <a:r>
              <a:rPr lang="en-US" sz="2000" b="1" dirty="0"/>
              <a:t> ko ha tau </a:t>
            </a:r>
            <a:r>
              <a:rPr lang="en-US" sz="2000" b="1" dirty="0" err="1"/>
              <a:t>mo</a:t>
            </a:r>
            <a:r>
              <a:rPr lang="en-US" sz="2000" b="1" dirty="0"/>
              <a:t> e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ʻotua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ʻIsipite</a:t>
            </a:r>
            <a:r>
              <a:rPr lang="en-US" sz="2000" b="1" dirty="0"/>
              <a:t>, </a:t>
            </a:r>
            <a:r>
              <a:rPr lang="en-US" sz="2000" b="1" dirty="0" err="1"/>
              <a:t>ʻa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ko e kau </a:t>
            </a:r>
            <a:r>
              <a:rPr lang="en-US" sz="2000" b="1" dirty="0" err="1"/>
              <a:t>tevolo</a:t>
            </a:r>
            <a:r>
              <a:rPr lang="en-US" sz="2000" b="1" dirty="0"/>
              <a:t> (</a:t>
            </a:r>
            <a:r>
              <a:rPr lang="en-US" sz="2000" b="1" dirty="0" err="1"/>
              <a:t>ʻEkesotosi</a:t>
            </a:r>
            <a:r>
              <a:rPr lang="en-US" sz="2000" b="1" dirty="0"/>
              <a:t> 12:12; </a:t>
            </a:r>
            <a:r>
              <a:rPr lang="en-US" sz="2000" b="1" dirty="0" err="1"/>
              <a:t>Teu</a:t>
            </a:r>
            <a:r>
              <a:rPr lang="en-US" sz="2000" b="1" dirty="0"/>
              <a:t>. 32:17)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50793" y="4583164"/>
            <a:ext cx="44244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ʻaho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hokohoko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pe </a:t>
            </a:r>
            <a:r>
              <a:rPr lang="en-US" sz="2000" b="1" dirty="0" err="1"/>
              <a:t>ʻa</a:t>
            </a:r>
            <a:r>
              <a:rPr lang="en-US" sz="2000" b="1" dirty="0"/>
              <a:t> e tau, ka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ʻikai</a:t>
            </a:r>
            <a:r>
              <a:rPr lang="en-US" sz="2000" b="1" dirty="0"/>
              <a:t> ko e </a:t>
            </a:r>
            <a:r>
              <a:rPr lang="en-US" sz="2000" b="1" dirty="0" err="1"/>
              <a:t>feituʻu</a:t>
            </a:r>
            <a:r>
              <a:rPr lang="en-US" sz="2000" b="1" dirty="0"/>
              <a:t>. Ko e tau </a:t>
            </a:r>
            <a:r>
              <a:rPr lang="en-US" sz="2000" b="1" dirty="0" err="1"/>
              <a:t>maʻa</a:t>
            </a:r>
            <a:r>
              <a:rPr lang="en-US" sz="2000" b="1" dirty="0"/>
              <a:t> e </a:t>
            </a:r>
            <a:r>
              <a:rPr lang="en-US" sz="2000" b="1" dirty="0" err="1"/>
              <a:t>famili</a:t>
            </a:r>
            <a:r>
              <a:rPr lang="en-US" sz="2000" b="1" dirty="0"/>
              <a:t> </a:t>
            </a:r>
            <a:r>
              <a:rPr lang="en-US" sz="2000" b="1" dirty="0" err="1"/>
              <a:t>takitaha</a:t>
            </a:r>
            <a:r>
              <a:rPr lang="en-US" sz="2000" b="1" dirty="0"/>
              <a:t>, </a:t>
            </a:r>
            <a:r>
              <a:rPr lang="en-US" sz="2000" b="1" dirty="0" err="1"/>
              <a:t>maʻa</a:t>
            </a:r>
            <a:r>
              <a:rPr lang="en-US" sz="2000" b="1" dirty="0"/>
              <a:t> e </a:t>
            </a:r>
            <a:r>
              <a:rPr lang="en-US" sz="2000" b="1" dirty="0" err="1"/>
              <a:t>tokotaha</a:t>
            </a:r>
            <a:r>
              <a:rPr lang="en-US" sz="2000" b="1" dirty="0"/>
              <a:t> </a:t>
            </a:r>
            <a:r>
              <a:rPr lang="en-US" sz="2000" b="1" dirty="0" err="1"/>
              <a:t>fakafoʻituitui</a:t>
            </a:r>
            <a:r>
              <a:rPr lang="en-US" sz="2000" b="1" dirty="0"/>
              <a:t>.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ʻikai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ai ha </a:t>
            </a:r>
            <a:r>
              <a:rPr lang="en-US" sz="2000" b="1" dirty="0" err="1"/>
              <a:t>tuʻunga</a:t>
            </a:r>
            <a:r>
              <a:rPr lang="en-US" sz="2000" b="1" dirty="0"/>
              <a:t>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ʻikai</a:t>
            </a:r>
            <a:r>
              <a:rPr lang="en-US" sz="2000" b="1" dirty="0"/>
              <a:t> kau ki ha </a:t>
            </a:r>
            <a:r>
              <a:rPr lang="en-US" sz="2000" b="1" dirty="0" err="1"/>
              <a:t>tafaʻaki</a:t>
            </a:r>
            <a:r>
              <a:rPr lang="en-US" sz="2000" b="1" dirty="0"/>
              <a:t>. </a:t>
            </a:r>
            <a:r>
              <a:rPr lang="en-US" sz="2000" b="1" dirty="0" err="1"/>
              <a:t>ʻOku</a:t>
            </a:r>
            <a:r>
              <a:rPr lang="en-US" sz="2000" b="1" dirty="0"/>
              <a:t> tau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ʻOtua</a:t>
            </a:r>
            <a:r>
              <a:rPr lang="en-US" sz="2000" b="1" dirty="0"/>
              <a:t> pe ko e </a:t>
            </a:r>
            <a:r>
              <a:rPr lang="en-US" sz="2000" b="1" dirty="0" err="1"/>
              <a:t>fili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234654"/>
            <a:ext cx="5757862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KO E NGAAHI FOUNGA </a:t>
            </a:r>
            <a:r>
              <a:rPr lang="en-US" sz="6600" b="1" noProof="0" dirty="0" err="1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ʻO</a:t>
            </a:r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 E FEPAKIPAKI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1966451" y="-93857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'OTUA 'OKU TAU MA'A KITAUTOLU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 tau ʻa Sihova maʻamoutolu, pea te mou fakalongo pe.”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kisotosi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2012465"/>
            <a:ext cx="3392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 e </a:t>
            </a:r>
            <a:r>
              <a:rPr lang="en-US" sz="2000" b="1" dirty="0" err="1"/>
              <a:t>fuofua</a:t>
            </a:r>
            <a:r>
              <a:rPr lang="en-US" sz="2000" b="1" dirty="0"/>
              <a:t> </a:t>
            </a:r>
            <a:r>
              <a:rPr lang="en-US" sz="2000" b="1" dirty="0" err="1"/>
              <a:t>fokotu’utu’u</a:t>
            </a:r>
            <a:r>
              <a:rPr lang="en-US" sz="2000" b="1" dirty="0"/>
              <a:t> ‘a e ‘</a:t>
            </a:r>
            <a:r>
              <a:rPr lang="en-US" sz="2000" b="1" dirty="0" err="1"/>
              <a:t>Otua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ikuna’i</a:t>
            </a:r>
            <a:r>
              <a:rPr lang="en-US" sz="2000" b="1" dirty="0"/>
              <a:t> ‘a </a:t>
            </a:r>
            <a:r>
              <a:rPr lang="en-US" sz="2000" b="1" dirty="0" err="1"/>
              <a:t>Kenani</a:t>
            </a:r>
            <a:r>
              <a:rPr lang="en-US" sz="2000" b="1" dirty="0"/>
              <a:t> ‘</a:t>
            </a:r>
            <a:r>
              <a:rPr lang="en-US" sz="2000" b="1" dirty="0" err="1"/>
              <a:t>aki</a:t>
            </a:r>
            <a:r>
              <a:rPr lang="en-US" sz="2000" b="1" dirty="0"/>
              <a:t> ‘a e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founga</a:t>
            </a:r>
            <a:r>
              <a:rPr lang="en-US" sz="2000" b="1" dirty="0"/>
              <a:t> </a:t>
            </a:r>
            <a:r>
              <a:rPr lang="en-US" sz="2000" b="1" dirty="0" err="1"/>
              <a:t>fakanatula</a:t>
            </a:r>
            <a:r>
              <a:rPr lang="en-US" sz="2000" b="1" dirty="0"/>
              <a:t>, ‘o ‘</a:t>
            </a:r>
            <a:r>
              <a:rPr lang="en-US" sz="2000" b="1" dirty="0" err="1"/>
              <a:t>ikai</a:t>
            </a:r>
            <a:r>
              <a:rPr lang="en-US" sz="2000" b="1" dirty="0"/>
              <a:t> </a:t>
            </a:r>
            <a:r>
              <a:rPr lang="en-US" sz="2000" b="1" dirty="0" err="1"/>
              <a:t>fiema’u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fai</a:t>
            </a:r>
            <a:r>
              <a:rPr lang="en-US" sz="2000" b="1" dirty="0"/>
              <a:t> ha tau ‘a ‘Isileli (</a:t>
            </a:r>
            <a:r>
              <a:rPr lang="en-US" sz="2000" b="1" dirty="0" err="1"/>
              <a:t>Ekisotosi</a:t>
            </a:r>
            <a:r>
              <a:rPr lang="en-US" sz="2000" b="1" dirty="0"/>
              <a:t> 23:28). Kapau </a:t>
            </a:r>
            <a:r>
              <a:rPr lang="en-US" sz="2000" b="1" dirty="0" err="1"/>
              <a:t>na'e</a:t>
            </a:r>
            <a:r>
              <a:rPr lang="en-US" sz="2000" b="1" dirty="0"/>
              <a:t> '</a:t>
            </a:r>
            <a:r>
              <a:rPr lang="en-US" sz="2000" b="1" dirty="0" err="1"/>
              <a:t>ikai</a:t>
            </a:r>
            <a:r>
              <a:rPr lang="en-US" sz="2000" b="1" dirty="0"/>
              <a:t> ko e </a:t>
            </a:r>
            <a:r>
              <a:rPr lang="en-US" sz="2000" b="1" dirty="0" err="1"/>
              <a:t>ta'etui</a:t>
            </a:r>
            <a:r>
              <a:rPr lang="en-US" sz="2000" b="1" dirty="0"/>
              <a:t> 'a e </a:t>
            </a:r>
            <a:r>
              <a:rPr lang="en-US" sz="2000" b="1" dirty="0" err="1"/>
              <a:t>kakai</a:t>
            </a:r>
            <a:r>
              <a:rPr lang="en-US" sz="2000" b="1" dirty="0"/>
              <a:t> </a:t>
            </a:r>
            <a:r>
              <a:rPr lang="en-US" sz="2000" b="1" dirty="0" err="1"/>
              <a:t>na'e</a:t>
            </a:r>
            <a:r>
              <a:rPr lang="en-US" sz="2000" b="1" dirty="0"/>
              <a:t> </a:t>
            </a:r>
            <a:r>
              <a:rPr lang="en-US" sz="2000" b="1" dirty="0" err="1"/>
              <a:t>mei</a:t>
            </a:r>
            <a:r>
              <a:rPr lang="en-US" sz="2000" b="1" dirty="0"/>
              <a:t> </a:t>
            </a:r>
            <a:r>
              <a:rPr lang="en-US" sz="2000" b="1" dirty="0" err="1"/>
              <a:t>hoko</a:t>
            </a:r>
            <a:r>
              <a:rPr lang="en-US" sz="2000" b="1" dirty="0"/>
              <a:t> 'a e </a:t>
            </a:r>
            <a:r>
              <a:rPr lang="en-US" sz="2000" b="1" dirty="0" err="1"/>
              <a:t>me'a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333918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4" y="136147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53" y="4704186"/>
            <a:ext cx="33921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‘Oku </a:t>
            </a:r>
            <a:r>
              <a:rPr lang="en-US" sz="2000" b="1" dirty="0" err="1"/>
              <a:t>lēkooti</a:t>
            </a:r>
            <a:r>
              <a:rPr lang="en-US" sz="2000" b="1" dirty="0"/>
              <a:t> ‘e he Tohi </a:t>
            </a:r>
            <a:r>
              <a:rPr lang="en-US" sz="2000" b="1" dirty="0" err="1"/>
              <a:t>Tapú</a:t>
            </a:r>
            <a:r>
              <a:rPr lang="en-US" sz="2000" b="1" dirty="0"/>
              <a:t> ‘a e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fakatātā</a:t>
            </a:r>
            <a:r>
              <a:rPr lang="en-US" sz="2000" b="1" dirty="0"/>
              <a:t> ‘e </a:t>
            </a:r>
            <a:r>
              <a:rPr lang="en-US" sz="2000" b="1" dirty="0" err="1"/>
              <a:t>ni‘ihi</a:t>
            </a:r>
            <a:r>
              <a:rPr lang="en-US" sz="2000" b="1" dirty="0"/>
              <a:t> ‘o e </a:t>
            </a:r>
            <a:r>
              <a:rPr lang="en-US" sz="2000" b="1" dirty="0" err="1"/>
              <a:t>me‘a</a:t>
            </a:r>
            <a:r>
              <a:rPr lang="en-US" sz="2000" b="1" dirty="0"/>
              <a:t> ‘e lava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fai</a:t>
            </a:r>
            <a:r>
              <a:rPr lang="en-US" sz="2000" b="1" dirty="0"/>
              <a:t> ‘e he ‘</a:t>
            </a:r>
            <a:r>
              <a:rPr lang="en-US" sz="2000" b="1" dirty="0" err="1"/>
              <a:t>Otuá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fakahaofi</a:t>
            </a:r>
            <a:r>
              <a:rPr lang="en-US" sz="2000" b="1" dirty="0"/>
              <a:t> ‘a </a:t>
            </a:r>
            <a:r>
              <a:rPr lang="en-US" sz="2000" b="1" dirty="0" err="1"/>
              <a:t>hono</a:t>
            </a:r>
            <a:r>
              <a:rPr lang="en-US" sz="2000" b="1" dirty="0"/>
              <a:t> </a:t>
            </a:r>
            <a:r>
              <a:rPr lang="en-US" sz="2000" b="1" dirty="0" err="1"/>
              <a:t>kakaí</a:t>
            </a:r>
            <a:r>
              <a:rPr lang="en-US" sz="2000" b="1" dirty="0"/>
              <a:t>, ‘o ‘</a:t>
            </a:r>
            <a:r>
              <a:rPr lang="en-US" sz="2000" b="1" dirty="0" err="1"/>
              <a:t>ikai</a:t>
            </a:r>
            <a:r>
              <a:rPr lang="en-US" sz="2000" b="1" dirty="0"/>
              <a:t> </a:t>
            </a:r>
            <a:r>
              <a:rPr lang="en-US" sz="2000" b="1" dirty="0" err="1"/>
              <a:t>fiema‘u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nau</a:t>
            </a:r>
            <a:r>
              <a:rPr lang="en-US" sz="2000" b="1" dirty="0"/>
              <a:t> </a:t>
            </a:r>
            <a:r>
              <a:rPr lang="en-US" sz="2000" b="1" dirty="0" err="1"/>
              <a:t>to‘o</a:t>
            </a:r>
            <a:r>
              <a:rPr lang="en-US" sz="2000" b="1" dirty="0"/>
              <a:t> ha </a:t>
            </a:r>
            <a:r>
              <a:rPr lang="en-US" sz="2000" b="1" dirty="0" err="1"/>
              <a:t>me‘atau</a:t>
            </a:r>
            <a:r>
              <a:rPr lang="en-US" sz="2000" b="1" dirty="0"/>
              <a:t> ki </a:t>
            </a:r>
            <a:r>
              <a:rPr lang="en-US" sz="2000" b="1" dirty="0" err="1"/>
              <a:t>honau</a:t>
            </a:r>
            <a:r>
              <a:rPr lang="en-US" sz="2000" b="1" dirty="0"/>
              <a:t>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filí</a:t>
            </a:r>
            <a:r>
              <a:rPr lang="en-US" sz="2000" b="1" dirty="0"/>
              <a:t>: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7995</TotalTime>
  <Words>1659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2025-10-04T16:02:48Z</dcterms:created>
  <dcterms:modified xsi:type="dcterms:W3CDTF">2025-10-12T14:36:09Z</dcterms:modified>
</cp:coreProperties>
</file>