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it-IT" sz="2400" b="1" dirty="0">
              <a:solidFill>
                <a:srgbClr val="A1730B"/>
              </a:solidFill>
            </a:rPr>
            <a:t>Ko ha meʻa ʻo e angahala</a:t>
          </a:r>
          <a:endParaRPr lang="en-NZ" sz="2400" b="1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NZ" sz="2400" b="1" dirty="0">
              <a:solidFill>
                <a:srgbClr val="207D0D"/>
              </a:solidFill>
            </a:rPr>
            <a:t>Ko ha </a:t>
          </a:r>
          <a:r>
            <a:rPr lang="en-NZ" sz="2400" b="1" dirty="0" err="1">
              <a:solidFill>
                <a:srgbClr val="207D0D"/>
              </a:solidFill>
            </a:rPr>
            <a:t>meʻa</a:t>
          </a:r>
          <a:r>
            <a:rPr lang="en-NZ" sz="2400" b="1" dirty="0">
              <a:solidFill>
                <a:srgbClr val="207D0D"/>
              </a:solidFill>
            </a:rPr>
            <a:t> </a:t>
          </a:r>
          <a:r>
            <a:rPr lang="en-NZ" sz="2400" b="1" dirty="0" err="1">
              <a:solidFill>
                <a:srgbClr val="207D0D"/>
              </a:solidFill>
            </a:rPr>
            <a:t>ʻo</a:t>
          </a:r>
          <a:r>
            <a:rPr lang="en-NZ" sz="2400" b="1" dirty="0">
              <a:solidFill>
                <a:srgbClr val="207D0D"/>
              </a:solidFill>
            </a:rPr>
            <a:t> e </a:t>
          </a:r>
          <a:r>
            <a:rPr lang="en-NZ" sz="2400" b="1" dirty="0" err="1">
              <a:solidFill>
                <a:srgbClr val="207D0D"/>
              </a:solidFill>
            </a:rPr>
            <a:t>fakamaau</a:t>
          </a:r>
          <a:r>
            <a:rPr lang="en-NZ" sz="2400" b="1" dirty="0">
              <a:solidFill>
                <a:srgbClr val="207D0D"/>
              </a:solidFill>
            </a:rPr>
            <a:t> </a:t>
          </a:r>
          <a:r>
            <a:rPr lang="en-NZ" sz="2400" b="1" dirty="0" err="1">
              <a:solidFill>
                <a:srgbClr val="207D0D"/>
              </a:solidFill>
            </a:rPr>
            <a:t>totonú</a:t>
          </a:r>
          <a:r>
            <a:rPr lang="en-NZ" sz="2400" b="1" dirty="0">
              <a:solidFill>
                <a:srgbClr val="207D0D"/>
              </a:solidFill>
            </a:rPr>
            <a:t> 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fi-FI" sz="2400" b="1" dirty="0">
              <a:solidFill>
                <a:srgbClr val="0F6F68"/>
              </a:solidFill>
            </a:rPr>
            <a:t>Ko e fakakaukau fakatohitapu ki he tau 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NZ" sz="2400" b="1" dirty="0" err="1">
              <a:solidFill>
                <a:srgbClr val="232098"/>
              </a:solidFill>
            </a:rPr>
            <a:t>Faka'auha</a:t>
          </a:r>
          <a:r>
            <a:rPr lang="en-NZ" sz="2400" b="1" dirty="0">
              <a:solidFill>
                <a:srgbClr val="232098"/>
              </a:solidFill>
            </a:rPr>
            <a:t> 'e </a:t>
          </a:r>
          <a:r>
            <a:rPr lang="en-NZ" sz="2400" b="1" dirty="0" err="1">
              <a:solidFill>
                <a:srgbClr val="232098"/>
              </a:solidFill>
            </a:rPr>
            <a:t>he'enau</a:t>
          </a:r>
          <a:r>
            <a:rPr lang="en-NZ" sz="2400" b="1" dirty="0">
              <a:solidFill>
                <a:srgbClr val="232098"/>
              </a:solidFill>
            </a:rPr>
            <a:t> </a:t>
          </a:r>
          <a:r>
            <a:rPr lang="en-NZ" sz="2400" b="1" dirty="0" err="1">
              <a:solidFill>
                <a:srgbClr val="232098"/>
              </a:solidFill>
            </a:rPr>
            <a:t>fili</a:t>
          </a:r>
          <a:r>
            <a:rPr lang="en-NZ" sz="2400" b="1" dirty="0">
              <a:solidFill>
                <a:srgbClr val="232098"/>
              </a:solidFill>
            </a:rPr>
            <a:t> '</a:t>
          </a:r>
          <a:r>
            <a:rPr lang="en-NZ" sz="2400" b="1" dirty="0" err="1">
              <a:solidFill>
                <a:srgbClr val="232098"/>
              </a:solidFill>
            </a:rPr>
            <a:t>anautolu</a:t>
          </a:r>
          <a:r>
            <a:rPr lang="en-NZ" sz="2400" b="1" dirty="0">
              <a:solidFill>
                <a:srgbClr val="232098"/>
              </a:solidFill>
            </a:rPr>
            <a:t> 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NZ" sz="2400" b="1" dirty="0" err="1">
              <a:solidFill>
                <a:srgbClr val="842076"/>
              </a:solidFill>
            </a:rPr>
            <a:t>Fekumi</a:t>
          </a:r>
          <a:r>
            <a:rPr lang="en-NZ" sz="2400" b="1" dirty="0">
              <a:solidFill>
                <a:srgbClr val="842076"/>
              </a:solidFill>
            </a:rPr>
            <a:t> ki he </a:t>
          </a:r>
          <a:r>
            <a:rPr lang="en-NZ" sz="2400" b="1" dirty="0" err="1">
              <a:solidFill>
                <a:srgbClr val="842076"/>
              </a:solidFill>
            </a:rPr>
            <a:t>melinó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ngofua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ha kau tau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fakapalofesinale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totongi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kau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sotia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taimi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niʻihi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lava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koloa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fakangofua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tau ki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ikunaʻi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Fonua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Talaʻofa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momeniti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fakahisitolia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tataki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kau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palofita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ueʻi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fakalaumalie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hange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Mosese pe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fie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teuteu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fakalaumalie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kimuʻa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tau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ha ʻ Isileli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pē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tuʻutuʻuni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o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taú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ngaohi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ha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 I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taimi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kau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fakahangatonu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ʻ a e ʻ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Otuá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 custLinFactNeighborX="3003" custLinFactNeighborY="4433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 custScaleY="144466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 custScaleY="12715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 custLinFactNeighborX="1056" custLinFactNeighborY="6313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 custScaleY="143746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lava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moʻui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fakataumuʻa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fakaʻauha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Lehapi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kau ‘Isileli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na’a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talangata’a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‘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na’e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pau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tamate’i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(‘Akani).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A1730B"/>
              </a:solidFill>
            </a:rPr>
            <a:t>Ko ha meʻa ʻo e angahala</a:t>
          </a:r>
          <a:endParaRPr lang="en-NZ" sz="2400" b="1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solidFill>
                <a:srgbClr val="207D0D"/>
              </a:solidFill>
            </a:rPr>
            <a:t>Ko ha </a:t>
          </a:r>
          <a:r>
            <a:rPr lang="en-NZ" sz="2400" b="1" kern="1200" dirty="0" err="1">
              <a:solidFill>
                <a:srgbClr val="207D0D"/>
              </a:solidFill>
            </a:rPr>
            <a:t>meʻa</a:t>
          </a:r>
          <a:r>
            <a:rPr lang="en-NZ" sz="2400" b="1" kern="1200" dirty="0">
              <a:solidFill>
                <a:srgbClr val="207D0D"/>
              </a:solidFill>
            </a:rPr>
            <a:t> </a:t>
          </a:r>
          <a:r>
            <a:rPr lang="en-NZ" sz="2400" b="1" kern="1200" dirty="0" err="1">
              <a:solidFill>
                <a:srgbClr val="207D0D"/>
              </a:solidFill>
            </a:rPr>
            <a:t>ʻo</a:t>
          </a:r>
          <a:r>
            <a:rPr lang="en-NZ" sz="2400" b="1" kern="1200" dirty="0">
              <a:solidFill>
                <a:srgbClr val="207D0D"/>
              </a:solidFill>
            </a:rPr>
            <a:t> e </a:t>
          </a:r>
          <a:r>
            <a:rPr lang="en-NZ" sz="2400" b="1" kern="1200" dirty="0" err="1">
              <a:solidFill>
                <a:srgbClr val="207D0D"/>
              </a:solidFill>
            </a:rPr>
            <a:t>fakamaau</a:t>
          </a:r>
          <a:r>
            <a:rPr lang="en-NZ" sz="2400" b="1" kern="1200" dirty="0">
              <a:solidFill>
                <a:srgbClr val="207D0D"/>
              </a:solidFill>
            </a:rPr>
            <a:t> </a:t>
          </a:r>
          <a:r>
            <a:rPr lang="en-NZ" sz="2400" b="1" kern="1200" dirty="0" err="1">
              <a:solidFill>
                <a:srgbClr val="207D0D"/>
              </a:solidFill>
            </a:rPr>
            <a:t>totonú</a:t>
          </a:r>
          <a:r>
            <a:rPr lang="en-NZ" sz="2400" b="1" kern="1200" dirty="0">
              <a:solidFill>
                <a:srgbClr val="207D0D"/>
              </a:solidFill>
            </a:rPr>
            <a:t> 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F6F68"/>
              </a:solidFill>
            </a:rPr>
            <a:t>Ko e fakakaukau fakatohitapu ki he tau 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solidFill>
                <a:srgbClr val="232098"/>
              </a:solidFill>
            </a:rPr>
            <a:t>Faka'auha</a:t>
          </a:r>
          <a:r>
            <a:rPr lang="en-NZ" sz="2400" b="1" kern="1200" dirty="0">
              <a:solidFill>
                <a:srgbClr val="232098"/>
              </a:solidFill>
            </a:rPr>
            <a:t> 'e </a:t>
          </a:r>
          <a:r>
            <a:rPr lang="en-NZ" sz="2400" b="1" kern="1200" dirty="0" err="1">
              <a:solidFill>
                <a:srgbClr val="232098"/>
              </a:solidFill>
            </a:rPr>
            <a:t>he'enau</a:t>
          </a:r>
          <a:r>
            <a:rPr lang="en-NZ" sz="2400" b="1" kern="1200" dirty="0">
              <a:solidFill>
                <a:srgbClr val="232098"/>
              </a:solidFill>
            </a:rPr>
            <a:t> </a:t>
          </a:r>
          <a:r>
            <a:rPr lang="en-NZ" sz="2400" b="1" kern="1200" dirty="0" err="1">
              <a:solidFill>
                <a:srgbClr val="232098"/>
              </a:solidFill>
            </a:rPr>
            <a:t>fili</a:t>
          </a:r>
          <a:r>
            <a:rPr lang="en-NZ" sz="2400" b="1" kern="1200" dirty="0">
              <a:solidFill>
                <a:srgbClr val="232098"/>
              </a:solidFill>
            </a:rPr>
            <a:t> '</a:t>
          </a:r>
          <a:r>
            <a:rPr lang="en-NZ" sz="2400" b="1" kern="1200" dirty="0" err="1">
              <a:solidFill>
                <a:srgbClr val="232098"/>
              </a:solidFill>
            </a:rPr>
            <a:t>anautolu</a:t>
          </a:r>
          <a:r>
            <a:rPr lang="en-NZ" sz="2400" b="1" kern="1200" dirty="0">
              <a:solidFill>
                <a:srgbClr val="232098"/>
              </a:solidFill>
            </a:rPr>
            <a:t> 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solidFill>
                <a:srgbClr val="842076"/>
              </a:solidFill>
            </a:rPr>
            <a:t>Fekumi</a:t>
          </a:r>
          <a:r>
            <a:rPr lang="en-NZ" sz="2400" b="1" kern="1200" dirty="0">
              <a:solidFill>
                <a:srgbClr val="842076"/>
              </a:solidFill>
            </a:rPr>
            <a:t> ki he </a:t>
          </a:r>
          <a:r>
            <a:rPr lang="en-NZ" sz="2400" b="1" kern="1200" dirty="0" err="1">
              <a:solidFill>
                <a:srgbClr val="842076"/>
              </a:solidFill>
            </a:rPr>
            <a:t>melinó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77464" y="223715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ngofua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ha kau tau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fakapalofesinale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464" y="223715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730765"/>
          <a:ext cx="8709446" cy="593504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totongi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kau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sotia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taimi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niʻihi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lava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koloa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730765"/>
        <a:ext cx="8709446" cy="593504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fakangofua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tau ki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ikunaʻi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Fonua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Talaʻofa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momeniti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fakahisitolia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1999069"/>
          <a:ext cx="8440474" cy="52239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tataki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kau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palofita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ueʻi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fakalaumalie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hange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Mosese pe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Sosiua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1999069"/>
        <a:ext cx="8440474" cy="522394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953380" y="2697390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fie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teuteu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fakalaumalie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kimuʻa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tau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3380" y="2697390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197743"/>
          <a:ext cx="8709446" cy="59054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ha ʻ Isileli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pē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tuʻutuʻuni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o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taú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ngaohi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ha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197743"/>
        <a:ext cx="8709446" cy="59054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 I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taimi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kau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fakahangatonu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ʻ a e ʻ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Otuá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lava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moʻui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fakataumuʻa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fakaʻauha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Lehapi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kau ‘Isileli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na’a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talangata’a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‘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na’e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pau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tamate’i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(‘Akani).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5305425" y="0"/>
            <a:ext cx="688657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ʻOKU TAU ʻA  SIHOVA </a:t>
            </a:r>
          </a:p>
          <a:p>
            <a:pPr algn="ctr"/>
            <a:r>
              <a:rPr lang="pt-BR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MAʻAU</a:t>
            </a:r>
            <a:endParaRPr lang="en" sz="5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err="1">
                <a:solidFill>
                  <a:srgbClr val="7B4F3D"/>
                </a:solidFill>
              </a:rPr>
              <a:t>Lesoni</a:t>
            </a:r>
            <a:r>
              <a:rPr lang="en-NZ" sz="1600" b="1" dirty="0">
                <a:solidFill>
                  <a:srgbClr val="7B4F3D"/>
                </a:solidFill>
              </a:rPr>
              <a:t> 5 ki he </a:t>
            </a:r>
            <a:r>
              <a:rPr lang="en-NZ" sz="1600" b="1" dirty="0" err="1">
                <a:solidFill>
                  <a:srgbClr val="7B4F3D"/>
                </a:solidFill>
              </a:rPr>
              <a:t>ʻaho</a:t>
            </a:r>
            <a:r>
              <a:rPr lang="en-NZ" sz="1600" b="1" dirty="0">
                <a:solidFill>
                  <a:srgbClr val="7B4F3D"/>
                </a:solidFill>
              </a:rPr>
              <a:t> 1 </a:t>
            </a:r>
            <a:r>
              <a:rPr lang="en-NZ" sz="1600" b="1" dirty="0" err="1">
                <a:solidFill>
                  <a:srgbClr val="7B4F3D"/>
                </a:solidFill>
              </a:rPr>
              <a:t>ʻo</a:t>
            </a:r>
            <a:r>
              <a:rPr lang="en-NZ" sz="1600" b="1" dirty="0">
                <a:solidFill>
                  <a:srgbClr val="7B4F3D"/>
                </a:solidFill>
              </a:rPr>
              <a:t> </a:t>
            </a:r>
            <a:r>
              <a:rPr lang="en-NZ" sz="1600" b="1">
                <a:solidFill>
                  <a:srgbClr val="7B4F3D"/>
                </a:solidFill>
              </a:rPr>
              <a:t>N</a:t>
            </a:r>
            <a:r>
              <a:rPr lang="en-NZ" sz="1600" b="1">
                <a:solidFill>
                  <a:srgbClr val="7B4F3D"/>
                </a:solidFill>
                <a:latin typeface="Comic Sans MS" panose="030F0702030302020204" pitchFamily="66" charset="0"/>
              </a:rPr>
              <a:t>ō</a:t>
            </a:r>
            <a:r>
              <a:rPr lang="en-NZ" sz="1600" b="1">
                <a:solidFill>
                  <a:srgbClr val="7B4F3D"/>
                </a:solidFill>
              </a:rPr>
              <a:t>vema</a:t>
            </a:r>
            <a:r>
              <a:rPr lang="en-NZ" sz="1600" b="1" dirty="0">
                <a:solidFill>
                  <a:srgbClr val="7B4F3D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14299" y="-20712"/>
            <a:ext cx="598170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ko 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tuʻi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honau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fonua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maʻu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Siosiua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kuonga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 taha, he ko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ʻIsileli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tau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maʻa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ʻIsileli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228944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Sōsiua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795209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mahino’i</a:t>
            </a:r>
            <a:r>
              <a:rPr lang="en-NZ" sz="2000" b="1" dirty="0"/>
              <a:t> ‘o e tau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taki</a:t>
            </a:r>
            <a:r>
              <a:rPr lang="en-NZ" sz="2000" b="1" dirty="0"/>
              <a:t> ai ‘a ‘Isileli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ma’u</a:t>
            </a:r>
            <a:r>
              <a:rPr lang="en-NZ" sz="2000" b="1" dirty="0"/>
              <a:t> ‘a e </a:t>
            </a:r>
            <a:r>
              <a:rPr lang="en-NZ" sz="2000" b="1" dirty="0" err="1"/>
              <a:t>fonua</a:t>
            </a:r>
            <a:r>
              <a:rPr lang="en-NZ" sz="2000" b="1" dirty="0"/>
              <a:t> ko </a:t>
            </a:r>
            <a:r>
              <a:rPr lang="en-NZ" sz="2000" b="1" dirty="0" err="1"/>
              <a:t>Kenani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ko ha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143155"/>
            <a:ext cx="68008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Ke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‘a e </a:t>
            </a:r>
            <a:r>
              <a:rPr lang="en-NZ" sz="2000" b="1" dirty="0" err="1"/>
              <a:t>palopalemá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fakatotolo‘i</a:t>
            </a:r>
            <a:r>
              <a:rPr lang="en-NZ" sz="2000" b="1" dirty="0"/>
              <a:t> </a:t>
            </a:r>
            <a:r>
              <a:rPr lang="en-NZ" sz="2000" b="1" dirty="0" err="1"/>
              <a:t>loloto</a:t>
            </a:r>
            <a:r>
              <a:rPr lang="en-NZ" sz="2000" b="1" dirty="0"/>
              <a:t> ‘a e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fakatohitapu</a:t>
            </a:r>
            <a:r>
              <a:rPr lang="en-NZ" sz="2000" b="1" dirty="0"/>
              <a:t> ‘o e </a:t>
            </a:r>
            <a:r>
              <a:rPr lang="en-NZ" sz="2000" b="1" dirty="0" err="1"/>
              <a:t>taú</a:t>
            </a:r>
            <a:r>
              <a:rPr lang="en-NZ" sz="2000" b="1" dirty="0"/>
              <a:t> pea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tu‘unga</a:t>
            </a:r>
            <a:r>
              <a:rPr lang="en-NZ" sz="2000" b="1" dirty="0"/>
              <a:t>-lea </a:t>
            </a:r>
            <a:r>
              <a:rPr lang="en-NZ" sz="2000" b="1" dirty="0" err="1"/>
              <a:t>fakae‘ulungaanga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tu‘unga</a:t>
            </a:r>
            <a:r>
              <a:rPr lang="en-NZ" sz="2000" b="1" dirty="0"/>
              <a:t> </a:t>
            </a:r>
            <a:r>
              <a:rPr lang="en-NZ" sz="2000" b="1" dirty="0" err="1"/>
              <a:t>fakatu‘utāmaki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momeniti</a:t>
            </a:r>
            <a:r>
              <a:rPr lang="en-NZ" sz="2000" b="1" dirty="0"/>
              <a:t> </a:t>
            </a:r>
            <a:r>
              <a:rPr lang="en-NZ" sz="2000" b="1" dirty="0" err="1"/>
              <a:t>mahu‘inga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hisitōliá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51448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ia</a:t>
            </a:r>
            <a:r>
              <a:rPr lang="en-NZ" sz="2000" b="1" dirty="0"/>
              <a:t> ko e </a:t>
            </a:r>
            <a:r>
              <a:rPr lang="en-NZ" sz="2000" b="1" dirty="0" err="1"/>
              <a:t>hā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mate ai ‘a 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tokolahi</a:t>
            </a:r>
            <a:r>
              <a:rPr lang="en-NZ" sz="2000" b="1" dirty="0"/>
              <a:t>? 'E lava </a:t>
            </a:r>
            <a:r>
              <a:rPr lang="en-NZ" sz="2000" b="1" dirty="0" err="1"/>
              <a:t>nai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lau</a:t>
            </a:r>
            <a:r>
              <a:rPr lang="en-NZ" sz="2000" b="1" dirty="0"/>
              <a:t> 'a e tau ko </a:t>
            </a:r>
            <a:r>
              <a:rPr lang="en-NZ" sz="2000" b="1" dirty="0" err="1"/>
              <a:t>ia</a:t>
            </a:r>
            <a:r>
              <a:rPr lang="en-NZ" sz="2000" b="1" dirty="0"/>
              <a:t> ko e "</a:t>
            </a:r>
            <a:r>
              <a:rPr lang="en-NZ" sz="2000" b="1" dirty="0" err="1"/>
              <a:t>tapu</a:t>
            </a:r>
            <a:r>
              <a:rPr lang="en-NZ" sz="2000" b="1" dirty="0"/>
              <a:t>"?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836697"/>
            <a:ext cx="7118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Hangē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ko e ‘</a:t>
            </a:r>
            <a:r>
              <a:rPr lang="en-NZ" sz="2000" b="1" dirty="0" err="1"/>
              <a:t>ikai</a:t>
            </a:r>
            <a:r>
              <a:rPr lang="en-NZ" sz="2000" b="1" dirty="0"/>
              <a:t> ‘</a:t>
            </a:r>
            <a:r>
              <a:rPr lang="en-NZ" sz="2000" b="1" dirty="0" err="1"/>
              <a:t>aupito</a:t>
            </a:r>
            <a:r>
              <a:rPr lang="en-NZ" sz="2000" b="1" dirty="0"/>
              <a:t> </a:t>
            </a:r>
            <a:r>
              <a:rPr lang="en-NZ" sz="2000" b="1" dirty="0" err="1"/>
              <a:t>fakataumu‘a</a:t>
            </a:r>
            <a:r>
              <a:rPr lang="en-NZ" sz="2000" b="1" dirty="0"/>
              <a:t> ‘e he ‘</a:t>
            </a:r>
            <a:r>
              <a:rPr lang="en-NZ" sz="2000" b="1" dirty="0" err="1"/>
              <a:t>Otuá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ai ‘a e </a:t>
            </a:r>
            <a:r>
              <a:rPr lang="en-NZ" sz="2000" b="1" dirty="0" err="1"/>
              <a:t>angahalá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fakataumu‘a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ai ‘a e </a:t>
            </a:r>
            <a:r>
              <a:rPr lang="en-NZ" sz="2000" b="1" dirty="0" err="1"/>
              <a:t>taú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3"/>
                </a:solidFill>
              </a:rPr>
              <a:t>KO HA MEʻA ʻO E ANGAHALA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fā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toʻutangata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toe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haʻu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heni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; he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teʻeki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fonu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angahala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ʻAmoli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(Senesi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</a:t>
            </a:r>
            <a:r>
              <a:rPr lang="en-NZ" sz="2000" b="1" dirty="0" err="1"/>
              <a:t>fakahaaʻi</a:t>
            </a:r>
            <a:r>
              <a:rPr lang="en-NZ" sz="2000" b="1" dirty="0"/>
              <a:t> ʻ e he </a:t>
            </a:r>
            <a:r>
              <a:rPr lang="en-NZ" sz="2000" b="1" dirty="0" err="1"/>
              <a:t>keli</a:t>
            </a:r>
            <a:r>
              <a:rPr lang="en-NZ" sz="2000" b="1" dirty="0"/>
              <a:t> </a:t>
            </a:r>
            <a:r>
              <a:rPr lang="en-NZ" sz="2000" b="1" dirty="0" err="1"/>
              <a:t>fakatotoló</a:t>
            </a:r>
            <a:r>
              <a:rPr lang="en-NZ" sz="2000" b="1" dirty="0"/>
              <a:t> ko e </a:t>
            </a:r>
            <a:r>
              <a:rPr lang="en-NZ" sz="2000" b="1" dirty="0" err="1"/>
              <a:t>lotu</a:t>
            </a:r>
            <a:r>
              <a:rPr lang="en-NZ" sz="2000" b="1" dirty="0"/>
              <a:t> ʻ a </a:t>
            </a:r>
            <a:r>
              <a:rPr lang="en-NZ" sz="2000" b="1" dirty="0" err="1"/>
              <a:t>Kēnaní</a:t>
            </a:r>
            <a:r>
              <a:rPr lang="en-NZ" sz="2000" b="1" dirty="0"/>
              <a:t> ko e </a:t>
            </a:r>
            <a:r>
              <a:rPr lang="en-NZ" sz="2000" b="1" dirty="0" err="1"/>
              <a:t>meʻa</a:t>
            </a:r>
            <a:r>
              <a:rPr lang="en-NZ" sz="2000" b="1" dirty="0"/>
              <a:t> tofu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leaʻaki</a:t>
            </a:r>
            <a:r>
              <a:rPr lang="en-NZ" sz="2000" b="1" dirty="0"/>
              <a:t> ʻ e he Tohi </a:t>
            </a:r>
            <a:r>
              <a:rPr lang="en-NZ" sz="2000" b="1" dirty="0" err="1"/>
              <a:t>Tapú</a:t>
            </a:r>
            <a:r>
              <a:rPr lang="en-NZ" sz="2000" b="1" dirty="0"/>
              <a:t>: ko e </a:t>
            </a:r>
            <a:r>
              <a:rPr lang="en-NZ" sz="2000" b="1" dirty="0" err="1"/>
              <a:t>ngāue</a:t>
            </a:r>
            <a:r>
              <a:rPr lang="en-NZ" sz="2000" b="1" dirty="0"/>
              <a:t> </a:t>
            </a:r>
            <a:r>
              <a:rPr lang="en-NZ" sz="2000" b="1" dirty="0" err="1"/>
              <a:t>fakafaimana</a:t>
            </a:r>
            <a:r>
              <a:rPr lang="en-NZ" sz="2000" b="1" dirty="0"/>
              <a:t>, </a:t>
            </a:r>
            <a:r>
              <a:rPr lang="en-NZ" sz="2000" b="1" dirty="0" err="1"/>
              <a:t>vavalo</a:t>
            </a:r>
            <a:r>
              <a:rPr lang="en-NZ" sz="2000" b="1" dirty="0"/>
              <a:t>, </a:t>
            </a:r>
            <a:r>
              <a:rPr lang="en-NZ" sz="2000" b="1" dirty="0" err="1"/>
              <a:t>fetuʻutaki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kau maté, </a:t>
            </a:r>
            <a:r>
              <a:rPr lang="en-NZ" sz="2000" b="1" dirty="0" err="1"/>
              <a:t>fakahaʻele</a:t>
            </a:r>
            <a:r>
              <a:rPr lang="en-NZ" sz="2000" b="1" dirty="0"/>
              <a:t> </a:t>
            </a:r>
            <a:r>
              <a:rPr lang="en-NZ" sz="2000" b="1" dirty="0" err="1"/>
              <a:t>faʻahikehé</a:t>
            </a:r>
            <a:r>
              <a:rPr lang="en-NZ" sz="2000" b="1" dirty="0"/>
              <a:t>...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feilaulau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fanau</a:t>
            </a:r>
            <a:r>
              <a:rPr lang="en-NZ" sz="2000" b="1" dirty="0"/>
              <a:t>! (</a:t>
            </a:r>
            <a:r>
              <a:rPr lang="en-NZ" sz="2000" b="1" dirty="0" err="1"/>
              <a:t>Teu</a:t>
            </a:r>
            <a:r>
              <a:rPr lang="en-NZ" sz="2000" b="1" dirty="0"/>
              <a:t>. 18:9-12).</a:t>
            </a:r>
            <a:endParaRPr lang="en" sz="2000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7" y="3718679"/>
            <a:ext cx="34027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Fakaʻosí</a:t>
            </a:r>
            <a:r>
              <a:rPr lang="en-NZ" b="1" dirty="0"/>
              <a:t>, 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ouau</a:t>
            </a:r>
            <a:r>
              <a:rPr lang="en-NZ" b="1" dirty="0"/>
              <a:t> </a:t>
            </a:r>
            <a:r>
              <a:rPr lang="en-NZ" b="1" dirty="0" err="1"/>
              <a:t>taʻefeʻunga</a:t>
            </a:r>
            <a:r>
              <a:rPr lang="en-NZ" b="1" dirty="0"/>
              <a:t> ko </a:t>
            </a:r>
            <a:r>
              <a:rPr lang="en-NZ" b="1" dirty="0" err="1"/>
              <a:t>ení</a:t>
            </a:r>
            <a:r>
              <a:rPr lang="en-NZ" b="1" dirty="0"/>
              <a:t>, ʻ 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holoki</a:t>
            </a:r>
            <a:r>
              <a:rPr lang="en-NZ" b="1" dirty="0"/>
              <a:t> ʻ a 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fakaeʻulungaanga</a:t>
            </a:r>
            <a:r>
              <a:rPr lang="en-NZ" b="1" dirty="0"/>
              <a:t> ʻ o e </a:t>
            </a:r>
            <a:r>
              <a:rPr lang="en-NZ" b="1" dirty="0" err="1"/>
              <a:t>kakaí</a:t>
            </a:r>
            <a:r>
              <a:rPr lang="en-NZ" b="1" dirty="0"/>
              <a:t> pea </a:t>
            </a:r>
            <a:r>
              <a:rPr lang="en-NZ" b="1" dirty="0" err="1"/>
              <a:t>pouaki</a:t>
            </a:r>
            <a:r>
              <a:rPr lang="en-NZ" b="1" dirty="0"/>
              <a:t> ai ʻ a e </a:t>
            </a:r>
            <a:r>
              <a:rPr lang="en-NZ" b="1" dirty="0" err="1"/>
              <a:t>faʻahinga</a:t>
            </a:r>
            <a:r>
              <a:rPr lang="en-NZ" b="1" dirty="0"/>
              <a:t> </a:t>
            </a:r>
            <a:r>
              <a:rPr lang="en-NZ" b="1" dirty="0" err="1"/>
              <a:t>kovi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fakangata</a:t>
            </a:r>
            <a:r>
              <a:rPr lang="en-NZ" b="1" dirty="0"/>
              <a:t> </a:t>
            </a:r>
            <a:r>
              <a:rPr lang="en-NZ" b="1" dirty="0" err="1"/>
              <a:t>ia.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taʻofi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fakaʻauha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kau </a:t>
            </a:r>
            <a:r>
              <a:rPr lang="en-NZ" b="1" dirty="0" err="1"/>
              <a:t>Kenani</a:t>
            </a:r>
            <a:r>
              <a:rPr lang="en-NZ" b="1" dirty="0"/>
              <a:t>—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vahaʻataimi</a:t>
            </a:r>
            <a:r>
              <a:rPr lang="en-NZ" b="1" dirty="0"/>
              <a:t>—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holoki</a:t>
            </a:r>
            <a:r>
              <a:rPr lang="en-NZ" b="1" dirty="0"/>
              <a:t> </a:t>
            </a:r>
            <a:r>
              <a:rPr lang="en-NZ" b="1" dirty="0" err="1"/>
              <a:t>fakaeangamaʻa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faʻahinga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tangata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7" y="3168295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ʻosi</a:t>
            </a:r>
            <a:r>
              <a:rPr lang="en-NZ" b="1" dirty="0"/>
              <a:t> </a:t>
            </a:r>
            <a:r>
              <a:rPr lang="en-NZ" b="1" dirty="0" err="1"/>
              <a:t>angamaheni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toʻonga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ʻEpalahame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ʻoange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ha </a:t>
            </a:r>
            <a:r>
              <a:rPr lang="en-NZ" b="1" dirty="0" err="1"/>
              <a:t>taʻu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400 </a:t>
            </a:r>
            <a:r>
              <a:rPr lang="en-NZ" b="1" dirty="0" err="1"/>
              <a:t>tupu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fakatonutonu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toʻonga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218658"/>
            <a:ext cx="9315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tanaki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ki </a:t>
            </a:r>
            <a:r>
              <a:rPr lang="en-NZ" sz="2000" b="1" dirty="0" err="1"/>
              <a:t>heni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ouau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"</a:t>
            </a:r>
            <a:r>
              <a:rPr lang="en-NZ" sz="2000" b="1" dirty="0" err="1"/>
              <a:t>paʻumutu</a:t>
            </a:r>
            <a:r>
              <a:rPr lang="en-NZ" sz="2000" b="1" dirty="0"/>
              <a:t> </a:t>
            </a:r>
            <a:r>
              <a:rPr lang="en-NZ" sz="2000" b="1" dirty="0" err="1"/>
              <a:t>toputapu</a:t>
            </a:r>
            <a:r>
              <a:rPr lang="en-NZ" sz="2000" b="1" dirty="0"/>
              <a:t>" –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siʻisiʻi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fekauʻaki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toputapu</a:t>
            </a:r>
            <a:r>
              <a:rPr lang="en-NZ" sz="2000" b="1" dirty="0"/>
              <a:t> –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kau </a:t>
            </a:r>
            <a:r>
              <a:rPr lang="en-NZ" sz="2000" b="1" dirty="0" err="1"/>
              <a:t>taulaʻeiki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kau </a:t>
            </a:r>
            <a:r>
              <a:rPr lang="en-NZ" sz="2000" b="1" dirty="0" err="1"/>
              <a:t>taulaʻeiki</a:t>
            </a:r>
            <a:r>
              <a:rPr lang="en-NZ" sz="2000" b="1" dirty="0"/>
              <a:t> </a:t>
            </a:r>
            <a:r>
              <a:rPr lang="en-NZ" sz="2000" b="1" dirty="0" err="1"/>
              <a:t>fefine</a:t>
            </a:r>
            <a:r>
              <a:rPr lang="en-NZ" sz="2000" b="1" dirty="0"/>
              <a:t> </a:t>
            </a:r>
            <a:r>
              <a:rPr lang="en-NZ" sz="2000" b="1" dirty="0" err="1"/>
              <a:t>fakatouʻosi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HA </a:t>
            </a:r>
            <a:r>
              <a:rPr lang="en-NZ" sz="4400" b="1" dirty="0" err="1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4400" b="1" dirty="0" err="1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FAKAMAAU TOTONU</a:t>
            </a:r>
            <a:endParaRPr lang="en" sz="4400" b="1" dirty="0">
              <a:ln/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0" y="541439"/>
            <a:ext cx="1206817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fakamaau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māʻoniʻoni,pea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houhau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angakovi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pē.Kapau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tafoki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fakamata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heletā;kuo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teteke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kaufana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teuteu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ia.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Saame</a:t>
            </a:r>
            <a:r>
              <a:rPr lang="en-N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7:11-12)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348961"/>
            <a:ext cx="787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ʻofa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fakamaau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fakavaʻe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ʻulungaanga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ko ha </a:t>
            </a:r>
            <a:r>
              <a:rPr lang="en-NZ" sz="2000" b="1" dirty="0" err="1"/>
              <a:t>fakamaau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taʻefilifilimanako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fakatoloi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tautea</a:t>
            </a:r>
            <a:r>
              <a:rPr lang="en-NZ" sz="2000" b="1" dirty="0"/>
              <a:t> </a:t>
            </a:r>
            <a:r>
              <a:rPr lang="en-NZ" sz="2000" b="1" dirty="0" err="1"/>
              <a:t>koeʻuhi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ului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faiangahala</a:t>
            </a:r>
            <a:r>
              <a:rPr lang="en-NZ" sz="2000" b="1" dirty="0"/>
              <a:t>, ka he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katakiʻi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kovi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taʻengata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2442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finangalo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fokotuʻu</a:t>
            </a:r>
            <a:r>
              <a:rPr lang="en-NZ" b="1" dirty="0"/>
              <a:t> ha </a:t>
            </a:r>
            <a:r>
              <a:rPr lang="en-NZ" b="1" dirty="0" err="1"/>
              <a:t>puleʻanga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vahefonua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faʻifaʻitakiʻanga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puleʻanga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fakaʻaiʻai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hiki</a:t>
            </a:r>
            <a:r>
              <a:rPr lang="en-NZ" b="1" dirty="0"/>
              <a:t> hake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fakaeangamaʻa</a:t>
            </a:r>
            <a:r>
              <a:rPr lang="en-NZ" b="1" dirty="0"/>
              <a:t>, pea </a:t>
            </a:r>
            <a:r>
              <a:rPr lang="en-NZ" b="1" dirty="0" err="1"/>
              <a:t>aʻusia</a:t>
            </a:r>
            <a:r>
              <a:rPr lang="en-NZ" b="1" dirty="0"/>
              <a:t> ai ha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melino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fakamaau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mamani (Teut 4:5-6).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530039"/>
            <a:ext cx="777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tau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 ʻ a </a:t>
            </a:r>
            <a:r>
              <a:rPr lang="en-NZ" sz="2000" b="1" dirty="0" err="1"/>
              <a:t>Kēnaní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ʻ </a:t>
            </a:r>
            <a:r>
              <a:rPr lang="en-NZ" sz="2000" b="1" dirty="0" err="1"/>
              <a:t>uhinga</a:t>
            </a:r>
            <a:r>
              <a:rPr lang="en-NZ" sz="2000" b="1" dirty="0"/>
              <a:t> </a:t>
            </a:r>
            <a:r>
              <a:rPr lang="en-NZ" sz="2000" b="1" dirty="0" err="1"/>
              <a:t>fakaʻemipaeá</a:t>
            </a:r>
            <a:r>
              <a:rPr lang="en-NZ" sz="2000" b="1" dirty="0"/>
              <a:t>, ka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tuʻutuʻuni</a:t>
            </a:r>
            <a:r>
              <a:rPr lang="en-NZ" sz="2000" b="1" dirty="0"/>
              <a:t> </a:t>
            </a:r>
            <a:r>
              <a:rPr lang="en-NZ" sz="2000" b="1" dirty="0" err="1"/>
              <a:t>fakaʻotua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ʻ a e </a:t>
            </a:r>
            <a:r>
              <a:rPr lang="en-NZ" sz="2000" b="1" dirty="0" err="1"/>
              <a:t>tautea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tuha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fulikivanú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tangata</a:t>
            </a:r>
            <a:r>
              <a:rPr lang="en-NZ" b="1" dirty="0"/>
              <a:t> tau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fakamaau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tukupa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, </a:t>
            </a:r>
            <a:r>
              <a:rPr lang="en-NZ" b="1" dirty="0" err="1"/>
              <a:t>tuʻu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tauhi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pule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lao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ko ha </a:t>
            </a:r>
            <a:r>
              <a:rPr lang="en-NZ" b="1" dirty="0" err="1"/>
              <a:t>fakafotunga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ʻulungaanga</a:t>
            </a:r>
            <a:r>
              <a:rPr lang="en-NZ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-29495" y="-1238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FAKAKAUKAU FAKATOHITAPU ʻO E TAU</a:t>
            </a:r>
            <a:endParaRPr lang="en" sz="44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163459" y="477491"/>
            <a:ext cx="11831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Ko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muʻomuʻa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fakaʻauha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fakaʻauha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ʻakinautolu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tulaki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hifo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ʻakinautolu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ʻao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ko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kapusi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ʻakinautolu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kituʻa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fakaʻauha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vave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ʻakinautolu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.." (</a:t>
            </a:r>
            <a:r>
              <a:rPr lang="en-NZ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Teutalonome</a:t>
            </a:r>
            <a:r>
              <a:rPr lang="en-NZ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9:3)</a:t>
            </a:r>
            <a:endParaRPr lang="en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0" y="1470647"/>
            <a:ext cx="1037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Fakatohitapu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fakangatangata</a:t>
            </a:r>
            <a:r>
              <a:rPr lang="en-NZ" sz="2000" b="1" dirty="0"/>
              <a:t> pe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tau ki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tukunga</a:t>
            </a:r>
            <a:r>
              <a:rPr lang="en-NZ" sz="2000" b="1" dirty="0"/>
              <a:t> pau pea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fakaʻuhingaʻi</a:t>
            </a:r>
            <a:r>
              <a:rPr lang="en-NZ" sz="2000" b="1" dirty="0"/>
              <a:t> </a:t>
            </a:r>
            <a:r>
              <a:rPr lang="en-NZ" sz="2000" b="1" dirty="0" err="1"/>
              <a:t>tonu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. 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lao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puleʻi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tau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fakamafaiʻi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: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546703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FAKAʻAUHA</a:t>
            </a:r>
            <a:r>
              <a:rPr lang="en-NZ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NZ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ʻE</a:t>
            </a:r>
            <a:r>
              <a:rPr lang="en-NZ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NZ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HEʻENAU</a:t>
            </a:r>
            <a:r>
              <a:rPr lang="en-NZ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FILI PE </a:t>
            </a:r>
            <a:r>
              <a:rPr lang="en-NZ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ʻANAUTOLU</a:t>
            </a:r>
            <a:endParaRPr lang="en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282336" y="517206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taaʻi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Siosiua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fonua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moʻunga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potu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tafangafanga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matavai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honau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tuku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niʻihi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toe, ka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fakaʻauha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ʻakinautolu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mānava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hangē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fekau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ʻIsileli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</a:t>
            </a:r>
            <a:r>
              <a:rPr lang="en-NZ" sz="12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ōsiua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3" y="1600467"/>
            <a:ext cx="6176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ʻ o </a:t>
            </a:r>
            <a:r>
              <a:rPr lang="en-NZ" sz="2000" b="1" dirty="0" err="1"/>
              <a:t>Kenání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ko e </a:t>
            </a:r>
            <a:r>
              <a:rPr lang="en-NZ" sz="2000" b="1" dirty="0" err="1"/>
              <a:t>fakalielia</a:t>
            </a:r>
            <a:r>
              <a:rPr lang="en-NZ" sz="2000" b="1" dirty="0"/>
              <a:t>, ʻ a </a:t>
            </a:r>
            <a:r>
              <a:rPr lang="en-NZ" sz="2000" b="1" dirty="0" err="1"/>
              <a:t>ia</a:t>
            </a:r>
            <a:r>
              <a:rPr lang="en-NZ" sz="2000" b="1" dirty="0"/>
              <a:t> ko e </a:t>
            </a:r>
            <a:r>
              <a:rPr lang="en-NZ" sz="2000" b="1" dirty="0" err="1"/>
              <a:t>fakatapui</a:t>
            </a:r>
            <a:r>
              <a:rPr lang="en-NZ" sz="2000" b="1" dirty="0"/>
              <a:t> ki he </a:t>
            </a:r>
            <a:r>
              <a:rPr lang="en-NZ" sz="2000" b="1" dirty="0" err="1"/>
              <a:t>fakaʻauhá</a:t>
            </a:r>
            <a:r>
              <a:rPr lang="en-NZ" sz="2000" b="1" dirty="0"/>
              <a:t>. Ko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</a:t>
            </a: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mate (</a:t>
            </a:r>
            <a:r>
              <a:rPr lang="en-NZ" sz="2000" b="1" dirty="0" err="1"/>
              <a:t>Teu</a:t>
            </a:r>
            <a:r>
              <a:rPr lang="en-NZ" sz="2000" b="1" dirty="0"/>
              <a:t>. 20:16-18; </a:t>
            </a:r>
            <a:r>
              <a:rPr lang="en-NZ" sz="2000" b="1" dirty="0" err="1"/>
              <a:t>Sosiua</a:t>
            </a:r>
            <a:r>
              <a:rPr lang="en-NZ" sz="2000" b="1" dirty="0"/>
              <a:t> 10:40).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46303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I he ʻ </a:t>
            </a:r>
            <a:r>
              <a:rPr lang="en-NZ" sz="2000" b="1" dirty="0" err="1"/>
              <a:t>ao</a:t>
            </a:r>
            <a:r>
              <a:rPr lang="en-NZ" sz="2000" b="1" dirty="0"/>
              <a:t> ʻ o e ʻ </a:t>
            </a:r>
            <a:r>
              <a:rPr lang="en-NZ" sz="2000" b="1" dirty="0" err="1"/>
              <a:t>Otuá</a:t>
            </a:r>
            <a:r>
              <a:rPr lang="en-NZ" sz="2000" b="1" dirty="0"/>
              <a:t>, ko e kau </a:t>
            </a:r>
            <a:r>
              <a:rPr lang="en-NZ" sz="2000" b="1" dirty="0" err="1"/>
              <a:t>Kēnani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kau ʻ </a:t>
            </a:r>
            <a:r>
              <a:rPr lang="en-NZ" sz="2000" b="1" dirty="0" err="1"/>
              <a:t>Isilelí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vakai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ki ai: </a:t>
            </a:r>
            <a:r>
              <a:rPr lang="en-NZ" sz="2000" b="1" dirty="0" err="1"/>
              <a:t>taʻefilifilimānako</a:t>
            </a:r>
            <a:r>
              <a:rPr lang="en-NZ" sz="2000" b="1" dirty="0"/>
              <a:t>. Ko e </a:t>
            </a:r>
            <a:r>
              <a:rPr lang="en-NZ" sz="2000" b="1" dirty="0" err="1"/>
              <a:t>faikehekehe</a:t>
            </a:r>
            <a:r>
              <a:rPr lang="en-NZ" sz="2000" b="1" dirty="0"/>
              <a:t> ko e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niʻihi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vilitaki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heʻenau</a:t>
            </a:r>
            <a:r>
              <a:rPr lang="en-NZ" sz="2000" b="1" dirty="0"/>
              <a:t> </a:t>
            </a:r>
            <a:r>
              <a:rPr lang="en-NZ" sz="2000" b="1" dirty="0" err="1"/>
              <a:t>angatuʻu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, </a:t>
            </a:r>
            <a:r>
              <a:rPr lang="en-NZ" sz="2000" b="1" dirty="0" err="1"/>
              <a:t>lolotonga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 ha </a:t>
            </a:r>
            <a:r>
              <a:rPr lang="en-NZ" sz="2000" b="1" dirty="0" err="1"/>
              <a:t>niʻihi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talangofua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Ia.</a:t>
            </a:r>
            <a:endParaRPr lang="en" sz="2000" b="1" dirty="0"/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fakaʻata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" sz="2000" b="1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ʻatautolu</a:t>
            </a:r>
            <a:r>
              <a:rPr lang="en-NZ" sz="2000" b="1" dirty="0"/>
              <a:t> pe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fili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haʻele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Sisuu</a:t>
            </a:r>
            <a:r>
              <a:rPr lang="en-NZ" sz="2000" b="1" dirty="0"/>
              <a:t>,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fakamoʻui</a:t>
            </a:r>
            <a:r>
              <a:rPr lang="en-NZ" sz="2000" b="1" dirty="0"/>
              <a:t> pe </a:t>
            </a:r>
            <a:r>
              <a:rPr lang="en-NZ" sz="2000" b="1" dirty="0" err="1"/>
              <a:t>fakaʻauha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FEKUMI KI HE MELINO</a:t>
            </a:r>
            <a:endParaRPr lang="en" sz="40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ngaohi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kau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fakamaau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melino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kau pule ko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māʻoniʻoni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60:17b)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242074"/>
            <a:ext cx="631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Sīsū</a:t>
            </a:r>
            <a:r>
              <a:rPr lang="en-NZ" sz="2000" b="1" dirty="0"/>
              <a:t> ko e “</a:t>
            </a:r>
            <a:r>
              <a:rPr lang="en-NZ" sz="2000" b="1" dirty="0" err="1"/>
              <a:t>Pilinisi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Melinó</a:t>
            </a:r>
            <a:r>
              <a:rPr lang="en-NZ" sz="2000" b="1" dirty="0"/>
              <a:t>” ( </a:t>
            </a:r>
            <a:r>
              <a:rPr lang="en-NZ" sz="2000" b="1" dirty="0" err="1"/>
              <a:t>ʻĪsaia</a:t>
            </a:r>
            <a:r>
              <a:rPr lang="en-NZ" sz="2000" b="1" dirty="0"/>
              <a:t> 9:6 ).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ha’u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omi</a:t>
            </a:r>
            <a:r>
              <a:rPr lang="en-NZ" sz="2000" b="1" dirty="0"/>
              <a:t> ‘a e </a:t>
            </a:r>
            <a:r>
              <a:rPr lang="en-NZ" sz="2000" b="1" dirty="0" err="1"/>
              <a:t>melino</a:t>
            </a:r>
            <a:r>
              <a:rPr lang="en-NZ" sz="2000" b="1" dirty="0"/>
              <a:t>, pea </a:t>
            </a:r>
            <a:r>
              <a:rPr lang="en-NZ" sz="2000" b="1" dirty="0" err="1"/>
              <a:t>te</a:t>
            </a:r>
            <a:r>
              <a:rPr lang="en-NZ" sz="2000" b="1" dirty="0"/>
              <a:t> ne pule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melino</a:t>
            </a:r>
            <a:r>
              <a:rPr lang="en-NZ" sz="2000" b="1" dirty="0"/>
              <a:t> (Sione 14:27; ‘Isaia 60:17).</a:t>
            </a:r>
            <a:endParaRPr lang="en" sz="2000" b="1" dirty="0"/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542394"/>
            <a:ext cx="58040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ʻākoloʻi</a:t>
            </a:r>
            <a:r>
              <a:rPr lang="en-NZ" b="1" dirty="0"/>
              <a:t> ai </a:t>
            </a:r>
            <a:r>
              <a:rPr lang="en-NZ" b="1" dirty="0" err="1"/>
              <a:t>ʻe</a:t>
            </a:r>
            <a:r>
              <a:rPr lang="en-NZ" b="1" dirty="0"/>
              <a:t> he kau tau </a:t>
            </a:r>
            <a:r>
              <a:rPr lang="en-NZ" b="1" dirty="0" err="1"/>
              <a:t>Sīliá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Totani </a:t>
            </a:r>
            <a:r>
              <a:rPr lang="en-NZ" b="1" dirty="0" err="1"/>
              <a:t>ke</a:t>
            </a:r>
            <a:r>
              <a:rPr lang="en-NZ" b="1" dirty="0"/>
              <a:t> puke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palōfita</a:t>
            </a:r>
            <a:r>
              <a:rPr lang="en-NZ" b="1" dirty="0"/>
              <a:t> ko </a:t>
            </a:r>
            <a:r>
              <a:rPr lang="en-NZ" b="1" dirty="0" err="1"/>
              <a:t>ʻIlaisá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kole</a:t>
            </a:r>
            <a:r>
              <a:rPr lang="en-NZ" b="1" dirty="0"/>
              <a:t> ki he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kau tau </a:t>
            </a:r>
            <a:r>
              <a:rPr lang="en-NZ" b="1" dirty="0" err="1"/>
              <a:t>fakalangi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ʻātakaiʻi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fakaʻauha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Sīliá</a:t>
            </a:r>
            <a:r>
              <a:rPr lang="en-NZ" b="1" dirty="0"/>
              <a:t>. Ka, </a:t>
            </a:r>
            <a:r>
              <a:rPr lang="en-NZ" b="1" dirty="0" err="1"/>
              <a:t>na’a</a:t>
            </a:r>
            <a:r>
              <a:rPr lang="en-NZ" b="1" dirty="0"/>
              <a:t> ne </a:t>
            </a:r>
            <a:r>
              <a:rPr lang="en-NZ" b="1" dirty="0" err="1"/>
              <a:t>kole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taki</a:t>
            </a:r>
            <a:r>
              <a:rPr lang="en-NZ" b="1" dirty="0"/>
              <a:t> ‘a e kau tau </a:t>
            </a:r>
            <a:r>
              <a:rPr lang="en-NZ" b="1" dirty="0" err="1"/>
              <a:t>Sīlia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fakakuihi</a:t>
            </a:r>
            <a:r>
              <a:rPr lang="en-NZ" b="1" dirty="0"/>
              <a:t> ki </a:t>
            </a:r>
            <a:r>
              <a:rPr lang="en-NZ" b="1" dirty="0" err="1"/>
              <a:t>Samēlia</a:t>
            </a:r>
            <a:r>
              <a:rPr lang="en-NZ" b="1" dirty="0"/>
              <a:t> </a:t>
            </a:r>
            <a:r>
              <a:rPr lang="en-NZ" b="1" dirty="0" err="1"/>
              <a:t>koe’uhi</a:t>
            </a:r>
            <a:r>
              <a:rPr lang="en-NZ" b="1" dirty="0"/>
              <a:t>, ‘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he’ene</a:t>
            </a:r>
            <a:r>
              <a:rPr lang="en-NZ" b="1" dirty="0"/>
              <a:t> </a:t>
            </a:r>
            <a:r>
              <a:rPr lang="en-NZ" b="1" dirty="0" err="1"/>
              <a:t>a’u</a:t>
            </a:r>
            <a:r>
              <a:rPr lang="en-NZ" b="1" dirty="0"/>
              <a:t> ki ai, </a:t>
            </a:r>
            <a:r>
              <a:rPr lang="en-NZ" b="1" dirty="0" err="1"/>
              <a:t>te</a:t>
            </a:r>
            <a:r>
              <a:rPr lang="en-NZ" b="1" dirty="0"/>
              <a:t> ne lava ‘o ‘</a:t>
            </a:r>
            <a:r>
              <a:rPr lang="en-NZ" b="1" dirty="0" err="1"/>
              <a:t>omi</a:t>
            </a:r>
            <a:r>
              <a:rPr lang="en-NZ" b="1" dirty="0"/>
              <a:t> ‘a e </a:t>
            </a:r>
            <a:r>
              <a:rPr lang="en-NZ" b="1" dirty="0" err="1"/>
              <a:t>melino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vaha’a</a:t>
            </a:r>
            <a:r>
              <a:rPr lang="en-NZ" b="1" dirty="0"/>
              <a:t> ‘o e </a:t>
            </a:r>
            <a:r>
              <a:rPr lang="en-NZ" b="1" dirty="0" err="1"/>
              <a:t>ongo</a:t>
            </a:r>
            <a:r>
              <a:rPr lang="en-NZ" b="1" dirty="0"/>
              <a:t> </a:t>
            </a:r>
            <a:r>
              <a:rPr lang="en-NZ" b="1" dirty="0" err="1"/>
              <a:t>pule’anga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fetau’aki</a:t>
            </a:r>
            <a:r>
              <a:rPr lang="en-NZ" b="1" dirty="0"/>
              <a:t> (2 </a:t>
            </a:r>
            <a:r>
              <a:rPr lang="en-NZ" b="1" dirty="0" err="1"/>
              <a:t>Tu’i</a:t>
            </a:r>
            <a:r>
              <a:rPr lang="en-NZ" b="1" dirty="0"/>
              <a:t> 6:12-23).</a:t>
            </a:r>
            <a:endParaRPr lang="en" b="1" dirty="0"/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127963"/>
            <a:ext cx="6285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Kae ‘</a:t>
            </a:r>
            <a:r>
              <a:rPr lang="en-NZ" b="1" dirty="0" err="1"/>
              <a:t>oua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‘a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pule‘anga</a:t>
            </a:r>
            <a:r>
              <a:rPr lang="en-NZ" b="1" dirty="0"/>
              <a:t> ‘o e </a:t>
            </a:r>
            <a:r>
              <a:rPr lang="en-NZ" b="1" dirty="0" err="1"/>
              <a:t>melinó</a:t>
            </a:r>
            <a:r>
              <a:rPr lang="en-NZ" b="1" dirty="0"/>
              <a:t> ko ha </a:t>
            </a:r>
            <a:r>
              <a:rPr lang="en-NZ" b="1" dirty="0" err="1"/>
              <a:t>me‘a</a:t>
            </a:r>
            <a:r>
              <a:rPr lang="en-NZ" b="1" dirty="0"/>
              <a:t> </a:t>
            </a:r>
            <a:r>
              <a:rPr lang="en-NZ" b="1" dirty="0" err="1"/>
              <a:t>mo‘oni</a:t>
            </a:r>
            <a:r>
              <a:rPr lang="en-NZ" b="1" dirty="0"/>
              <a:t>, ‘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kei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ha </a:t>
            </a:r>
            <a:r>
              <a:rPr lang="en-NZ" b="1" dirty="0" err="1"/>
              <a:t>vahefonua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tau, ‘o </a:t>
            </a:r>
            <a:r>
              <a:rPr lang="en-NZ" b="1" dirty="0" err="1"/>
              <a:t>fakauku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fepaki</a:t>
            </a:r>
            <a:r>
              <a:rPr lang="en-NZ" b="1" dirty="0"/>
              <a:t> </a:t>
            </a:r>
            <a:r>
              <a:rPr lang="en-NZ" b="1" dirty="0" err="1"/>
              <a:t>fakamamani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vaha‘a</a:t>
            </a:r>
            <a:r>
              <a:rPr lang="en-NZ" b="1" dirty="0"/>
              <a:t> ‘o e </a:t>
            </a:r>
            <a:r>
              <a:rPr lang="en-NZ" b="1" dirty="0" err="1"/>
              <a:t>leleí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koví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sīpinga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akoʻi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kitautolú</a:t>
            </a:r>
            <a:r>
              <a:rPr lang="en-NZ" b="1" dirty="0"/>
              <a:t>: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fekumi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ki he </a:t>
            </a:r>
            <a:r>
              <a:rPr lang="en-NZ" b="1" dirty="0" err="1"/>
              <a:t>melinó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fepakipakí</a:t>
            </a:r>
            <a:r>
              <a:rPr lang="en-NZ" b="1" dirty="0"/>
              <a:t>. Ke </a:t>
            </a:r>
            <a:r>
              <a:rPr lang="en-NZ" b="1" dirty="0" err="1"/>
              <a:t>ikuna’i</a:t>
            </a:r>
            <a:r>
              <a:rPr lang="en-NZ" b="1" dirty="0"/>
              <a:t> ‘a e </a:t>
            </a:r>
            <a:r>
              <a:rPr lang="en-NZ" b="1" dirty="0" err="1"/>
              <a:t>kovi</a:t>
            </a:r>
            <a:r>
              <a:rPr lang="en-NZ" b="1" dirty="0"/>
              <a:t> ‘</a:t>
            </a:r>
            <a:r>
              <a:rPr lang="en-NZ" b="1" dirty="0" err="1"/>
              <a:t>aki</a:t>
            </a:r>
            <a:r>
              <a:rPr lang="en-NZ" b="1" dirty="0"/>
              <a:t> ‘a e </a:t>
            </a:r>
            <a:r>
              <a:rPr lang="en-NZ" b="1" dirty="0" err="1"/>
              <a:t>lelei</a:t>
            </a:r>
            <a:r>
              <a:rPr lang="en-NZ" b="1" dirty="0"/>
              <a:t> (Loma. 12:20-21).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414713" y="1225689"/>
            <a:ext cx="104234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Ko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fakaʻauha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fakaʻaufuli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ʻ o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kakai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ʻ 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Sielikoó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fakahoko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pē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ʻ o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fekau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muʻa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fakafou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Mōsese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ʻ 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fekauʻaki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kau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nofo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Kenani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[...] Ki he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tokolahi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hange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fepaki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fekau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ʻeni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laumalie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ʻofa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ʻaloʻofa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tuʻutuʻuni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konga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kehe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Tohi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Tapu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ka ko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ko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tuʻutuʻuni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poto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taʻefakangatangata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Naʻe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ʻamanaki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fokotuʻu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ʻIsileli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Kenani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fakatupulaki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ʻiate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puleʻanga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puleʻanga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fakahaaʻi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Hono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puleʻanga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he mamani. Naʻe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ngata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heʻenau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ko e kau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tofiʻa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lotu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fakamafola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tefitoʻi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funga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mamani. Naʻe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liʻaki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he kau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Kenani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fakahiteni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fulikivanu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maʻulalo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taha, pea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fie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fakaʻataʻata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fonua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mei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taʻofi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fakahoko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taumuʻa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angaʻofa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7663648" y="6519446"/>
            <a:ext cx="4376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</a:t>
            </a:r>
            <a:r>
              <a:rPr lang="en-NZ" sz="1600" b="1" dirty="0">
                <a:solidFill>
                  <a:srgbClr val="11471E"/>
                </a:solidFill>
              </a:rPr>
              <a:t>Kau </a:t>
            </a:r>
            <a:r>
              <a:rPr lang="en-NZ" sz="1600" b="1" dirty="0" err="1">
                <a:solidFill>
                  <a:srgbClr val="11471E"/>
                </a:solidFill>
              </a:rPr>
              <a:t>Pēteliake</a:t>
            </a:r>
            <a:r>
              <a:rPr lang="en-NZ" sz="1600" b="1" dirty="0">
                <a:solidFill>
                  <a:srgbClr val="11471E"/>
                </a:solidFill>
              </a:rPr>
              <a:t> </a:t>
            </a:r>
            <a:r>
              <a:rPr lang="en-NZ" sz="1600" b="1" dirty="0" err="1">
                <a:solidFill>
                  <a:srgbClr val="11471E"/>
                </a:solidFill>
              </a:rPr>
              <a:t>mo</a:t>
            </a:r>
            <a:r>
              <a:rPr lang="en-NZ" sz="1600" b="1" dirty="0">
                <a:solidFill>
                  <a:srgbClr val="11471E"/>
                </a:solidFill>
              </a:rPr>
              <a:t> e Kau </a:t>
            </a:r>
            <a:r>
              <a:rPr lang="en-NZ" sz="1600" b="1" dirty="0" err="1">
                <a:solidFill>
                  <a:srgbClr val="11471E"/>
                </a:solidFill>
              </a:rPr>
              <a:t>Palōfitá</a:t>
            </a:r>
            <a:r>
              <a:rPr lang="en-NZ" sz="1600" b="1" dirty="0">
                <a:solidFill>
                  <a:srgbClr val="11471E"/>
                </a:solidFill>
              </a:rPr>
              <a:t>, p. 492</a:t>
            </a:r>
            <a:r>
              <a:rPr lang="en" sz="1600" b="1" dirty="0">
                <a:solidFill>
                  <a:srgbClr val="11471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1752</Words>
  <Application>Microsoft Office PowerPoint</Application>
  <PresentationFormat>Panorámica</PresentationFormat>
  <Paragraphs>54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2025-10-06T14:35:36Z</dcterms:created>
  <dcterms:modified xsi:type="dcterms:W3CDTF">2025-10-14T10:31:01Z</dcterms:modified>
</cp:coreProperties>
</file>