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314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en-NZ" sz="1800" b="1" dirty="0" err="1"/>
            <a:t>Na‘e</a:t>
          </a:r>
          <a:r>
            <a:rPr lang="en-NZ" sz="1800" b="1" dirty="0"/>
            <a:t> ‘alu ‘a Paula ki </a:t>
          </a:r>
          <a:r>
            <a:rPr lang="en-NZ" sz="1800" b="1" dirty="0" err="1"/>
            <a:t>Filisia</a:t>
          </a:r>
          <a:r>
            <a:rPr lang="en-NZ" sz="1800" b="1" dirty="0"/>
            <a:t> (6a) 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it-IT" sz="1600" b="1" dirty="0"/>
            <a:t>Na‘e ‘ikai te ne lava ‘o malanga ‘i ai pe ‘i Kalētia (6e) </a:t>
          </a:r>
          <a:endParaRPr lang="es-ES" sz="16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en-NZ" sz="1800" b="1" dirty="0" err="1"/>
            <a:t>Na‘á</a:t>
          </a:r>
          <a:r>
            <a:rPr lang="en-NZ" sz="1800" b="1" dirty="0"/>
            <a:t> ne </a:t>
          </a:r>
          <a:r>
            <a:rPr lang="en-NZ" sz="1800" b="1" dirty="0" err="1"/>
            <a:t>a‘u</a:t>
          </a:r>
          <a:r>
            <a:rPr lang="en-NZ" sz="1800" b="1" dirty="0"/>
            <a:t> ki Misia (7a) 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fi-FI" sz="1400" b="1" dirty="0"/>
            <a:t>Naʻá ne feinga ke ʻalu ki Pitinia, ka naʻe ʻikai ke ne lava (7e) </a:t>
          </a:r>
          <a:endParaRPr lang="es-ES" sz="14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en-NZ" sz="1600" b="1" dirty="0" err="1"/>
            <a:t>Naʻa</a:t>
          </a:r>
          <a:r>
            <a:rPr lang="en-NZ" sz="1600" b="1" dirty="0"/>
            <a:t> ne </a:t>
          </a:r>
          <a:r>
            <a:rPr lang="en-NZ" sz="1600" b="1" dirty="0" err="1"/>
            <a:t>ʻalu</a:t>
          </a:r>
          <a:r>
            <a:rPr lang="en-NZ" sz="1600" b="1" dirty="0"/>
            <a:t> ki </a:t>
          </a:r>
          <a:r>
            <a:rPr lang="en-NZ" sz="1600" b="1" dirty="0" err="1"/>
            <a:t>Taloasi</a:t>
          </a:r>
          <a:r>
            <a:rPr lang="en-NZ" sz="1600" b="1" dirty="0"/>
            <a:t>, </a:t>
          </a:r>
          <a:r>
            <a:rPr lang="en-NZ" sz="1600" b="1" dirty="0" err="1"/>
            <a:t>ʻo</a:t>
          </a:r>
          <a:r>
            <a:rPr lang="en-NZ" sz="1600" b="1" dirty="0"/>
            <a:t> ne </a:t>
          </a:r>
          <a:r>
            <a:rPr lang="en-NZ" sz="1600" b="1" dirty="0" err="1"/>
            <a:t>maʻu</a:t>
          </a:r>
          <a:r>
            <a:rPr lang="en-NZ" sz="1600" b="1" dirty="0"/>
            <a:t> ai ha </a:t>
          </a:r>
          <a:r>
            <a:rPr lang="en-NZ" sz="1600" b="1" dirty="0" err="1"/>
            <a:t>visone</a:t>
          </a:r>
          <a:r>
            <a:rPr lang="en-NZ" sz="1600" b="1" dirty="0"/>
            <a:t> (8-10)</a:t>
          </a:r>
          <a:endParaRPr lang="es-ES" sz="16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pt-BR" sz="1800" b="1" dirty="0"/>
            <a:t>Na‘á ne folau ki Samōtesia (11a) 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it-IT" sz="1800" b="1" dirty="0"/>
            <a:t>Mei ai ki Neapoli (11e) 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fi-FI" sz="1800" b="1" dirty="0"/>
            <a:t>Fakahiku ai, ne hoko atu a ia ki Filipai (12) 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fakahaaʻi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he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talateu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 he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ngaahi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tohi ki he kau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Filipai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kau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Kolose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faitatau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ʻaupito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tafaʻaki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mahuʻinga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Filipai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1:1;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Kolose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1:1-2)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 I he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vakai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ʻ a e ʻ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Otuá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ʻ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oku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māʻoniʻoni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faitōnunga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ʻ a e kau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mēmipa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ʻ o e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siasí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neongo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ʻ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enau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ngaahi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fehālaakí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ai ha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kautaha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he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siasi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maʻu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ai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ha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niʻihi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hono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kaingalotu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ha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mafai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ha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fatongia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lahi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ange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ha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niʻihi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kehe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n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Paula ko ha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ʻaposetolo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ko ha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taki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tuʻunga</a:t>
          </a:r>
          <a:r>
            <a:rPr lang="en-N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maʻolunga</a:t>
          </a:r>
          <a:endParaRPr lang="en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Timote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hono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kaunga-ngaue</a:t>
          </a:r>
          <a:r>
            <a:rPr lang="en-N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N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faifekau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kau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pisope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ha kau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taki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fakalotofonua</a:t>
          </a:r>
          <a:r>
            <a:rPr lang="en-NZ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NZ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kaumatuʻa</a:t>
          </a:r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 puleʻi ʻe he kau tikoni ʻa e siasi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613809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 err="1"/>
            <a:t>Na‘e</a:t>
          </a:r>
          <a:r>
            <a:rPr lang="en-NZ" sz="1800" b="1" kern="1200" dirty="0"/>
            <a:t> ‘alu ‘a Paula ki </a:t>
          </a:r>
          <a:r>
            <a:rPr lang="en-NZ" sz="1800" b="1" kern="1200" dirty="0" err="1"/>
            <a:t>Filisia</a:t>
          </a:r>
          <a:r>
            <a:rPr lang="en-NZ" sz="1800" b="1" kern="1200" dirty="0"/>
            <a:t> (6a) 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Na‘e ‘ikai te ne lava ‘o malanga ‘i ai pe ‘i Kalētia (6e) </a:t>
          </a:r>
          <a:endParaRPr lang="es-ES" sz="16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 err="1"/>
            <a:t>Na‘á</a:t>
          </a:r>
          <a:r>
            <a:rPr lang="en-NZ" sz="1800" b="1" kern="1200" dirty="0"/>
            <a:t> ne </a:t>
          </a:r>
          <a:r>
            <a:rPr lang="en-NZ" sz="1800" b="1" kern="1200" dirty="0" err="1"/>
            <a:t>a‘u</a:t>
          </a:r>
          <a:r>
            <a:rPr lang="en-NZ" sz="1800" b="1" kern="1200" dirty="0"/>
            <a:t> ki Misia (7a) 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b="1" kern="1200" dirty="0"/>
            <a:t>Naʻá ne feinga ke ʻalu ki Pitinia, ka naʻe ʻikai ke ne lava (7e) </a:t>
          </a:r>
          <a:endParaRPr lang="es-ES" sz="14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 err="1"/>
            <a:t>Naʻa</a:t>
          </a:r>
          <a:r>
            <a:rPr lang="en-NZ" sz="1600" b="1" kern="1200" dirty="0"/>
            <a:t> ne </a:t>
          </a:r>
          <a:r>
            <a:rPr lang="en-NZ" sz="1600" b="1" kern="1200" dirty="0" err="1"/>
            <a:t>ʻalu</a:t>
          </a:r>
          <a:r>
            <a:rPr lang="en-NZ" sz="1600" b="1" kern="1200" dirty="0"/>
            <a:t> ki </a:t>
          </a:r>
          <a:r>
            <a:rPr lang="en-NZ" sz="1600" b="1" kern="1200" dirty="0" err="1"/>
            <a:t>Taloasi</a:t>
          </a:r>
          <a:r>
            <a:rPr lang="en-NZ" sz="1600" b="1" kern="1200" dirty="0"/>
            <a:t>, </a:t>
          </a:r>
          <a:r>
            <a:rPr lang="en-NZ" sz="1600" b="1" kern="1200" dirty="0" err="1"/>
            <a:t>ʻo</a:t>
          </a:r>
          <a:r>
            <a:rPr lang="en-NZ" sz="1600" b="1" kern="1200" dirty="0"/>
            <a:t> ne </a:t>
          </a:r>
          <a:r>
            <a:rPr lang="en-NZ" sz="1600" b="1" kern="1200" dirty="0" err="1"/>
            <a:t>maʻu</a:t>
          </a:r>
          <a:r>
            <a:rPr lang="en-NZ" sz="1600" b="1" kern="1200" dirty="0"/>
            <a:t> ai ha </a:t>
          </a:r>
          <a:r>
            <a:rPr lang="en-NZ" sz="1600" b="1" kern="1200" dirty="0" err="1"/>
            <a:t>visone</a:t>
          </a:r>
          <a:r>
            <a:rPr lang="en-NZ" sz="1600" b="1" kern="1200" dirty="0"/>
            <a:t> (8-10)</a:t>
          </a:r>
          <a:endParaRPr lang="es-ES" sz="16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Na‘á ne folau ki Samōtesia (11a) 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/>
            <a:t>Mei ai ki Neapoli (11e) 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 dirty="0"/>
            <a:t>Fakahiku ai, ne hoko atu a ia ki Filipai (12) 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81400" y="1688153"/>
          <a:ext cx="580355" cy="19097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9774"/>
              </a:lnTo>
              <a:lnTo>
                <a:pt x="580355" y="1909774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81400" y="1688153"/>
          <a:ext cx="580355" cy="1376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6403"/>
              </a:lnTo>
              <a:lnTo>
                <a:pt x="580355" y="137640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81400" y="1688153"/>
          <a:ext cx="580355" cy="8430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3033"/>
              </a:lnTo>
              <a:lnTo>
                <a:pt x="580355" y="843033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81400" y="1688153"/>
          <a:ext cx="580355" cy="309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662"/>
              </a:lnTo>
              <a:lnTo>
                <a:pt x="580355" y="309662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623" y="732197"/>
          <a:ext cx="2384425" cy="2969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071"/>
              </a:lnTo>
              <a:lnTo>
                <a:pt x="2384425" y="218071"/>
              </a:lnTo>
              <a:lnTo>
                <a:pt x="2384425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307434" y="732197"/>
          <a:ext cx="3632189" cy="296950"/>
        </a:xfrm>
        <a:custGeom>
          <a:avLst/>
          <a:gdLst/>
          <a:ahLst/>
          <a:cxnLst/>
          <a:rect l="0" t="0" r="0" b="0"/>
          <a:pathLst>
            <a:path>
              <a:moveTo>
                <a:pt x="3632189" y="0"/>
              </a:moveTo>
              <a:lnTo>
                <a:pt x="3632189" y="218071"/>
              </a:lnTo>
              <a:lnTo>
                <a:pt x="0" y="218071"/>
              </a:lnTo>
              <a:lnTo>
                <a:pt x="0" y="29695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587429" y="0"/>
          <a:ext cx="8704388" cy="732197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fakahaaʻi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he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talateu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ki he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ngaahi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tohi ki he kau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Filipai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kau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Kolose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faitatau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ʻaupito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tafaʻaki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mahuʻinga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Filipai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1:1;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Kolose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1:1-2)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7429" y="0"/>
        <a:ext cx="8704388" cy="732197"/>
      </dsp:txXfrm>
    </dsp:sp>
    <dsp:sp modelId="{F9AE677E-BA85-49CB-9D3B-953F8417212C}">
      <dsp:nvSpPr>
        <dsp:cNvPr id="0" name=""/>
        <dsp:cNvSpPr/>
      </dsp:nvSpPr>
      <dsp:spPr>
        <a:xfrm>
          <a:off x="1887" y="1029148"/>
          <a:ext cx="4611092" cy="679754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 I he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vakai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ʻ a e ʻ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Otuá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ʻ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oku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māʻoniʻoni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faitōnunga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ʻ a e kau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mēmipa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ʻ o e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siasí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neongo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ʻ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enau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ngaahi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fehālaakí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87" y="1029148"/>
        <a:ext cx="4611092" cy="679754"/>
      </dsp:txXfrm>
    </dsp:sp>
    <dsp:sp modelId="{EA48EA70-2FFB-4370-BD91-D187F270BA36}">
      <dsp:nvSpPr>
        <dsp:cNvPr id="0" name=""/>
        <dsp:cNvSpPr/>
      </dsp:nvSpPr>
      <dsp:spPr>
        <a:xfrm>
          <a:off x="4770738" y="1029148"/>
          <a:ext cx="7106620" cy="659005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ai ha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kautaha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he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siasi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maʻu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ai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ʻe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ha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niʻihi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hono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kaingalotu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ha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mafai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ha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fatongia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lahi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ange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ha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niʻihi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kehe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n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0738" y="1029148"/>
        <a:ext cx="7106620" cy="659005"/>
      </dsp:txXfrm>
    </dsp:sp>
    <dsp:sp modelId="{51582FC8-24F4-4E65-BCC8-1BF7E8A4CD5F}">
      <dsp:nvSpPr>
        <dsp:cNvPr id="0" name=""/>
        <dsp:cNvSpPr/>
      </dsp:nvSpPr>
      <dsp:spPr>
        <a:xfrm>
          <a:off x="6061755" y="1810010"/>
          <a:ext cx="5356970" cy="375613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Paula ko ha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ʻaposetolo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ko ha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taki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tuʻunga</a:t>
          </a:r>
          <a:r>
            <a:rPr lang="en-NZ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6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maʻolunga</a:t>
          </a:r>
          <a:endParaRPr lang="en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1810010"/>
        <a:ext cx="5356970" cy="375613"/>
      </dsp:txXfrm>
    </dsp:sp>
    <dsp:sp modelId="{428C67BA-E862-48DD-9CD9-BBA0A0D7B395}">
      <dsp:nvSpPr>
        <dsp:cNvPr id="0" name=""/>
        <dsp:cNvSpPr/>
      </dsp:nvSpPr>
      <dsp:spPr>
        <a:xfrm>
          <a:off x="6061755" y="2343380"/>
          <a:ext cx="5356970" cy="375613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Timote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ʻa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hono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kaunga-ngaue</a:t>
          </a:r>
          <a:r>
            <a:rPr lang="en-N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N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faifekau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6061755" y="2343380"/>
        <a:ext cx="5356970" cy="375613"/>
      </dsp:txXfrm>
    </dsp:sp>
    <dsp:sp modelId="{BE6EF37F-EF03-4052-934A-E646F749B2C0}">
      <dsp:nvSpPr>
        <dsp:cNvPr id="0" name=""/>
        <dsp:cNvSpPr/>
      </dsp:nvSpPr>
      <dsp:spPr>
        <a:xfrm>
          <a:off x="6061755" y="2876750"/>
          <a:ext cx="5356970" cy="375613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 e kau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pisope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ha kau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taki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fakalotofonua</a:t>
          </a:r>
          <a:r>
            <a:rPr lang="en-NZ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NZ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kaumatuʻa</a:t>
          </a: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6061755" y="2876750"/>
        <a:ext cx="5356970" cy="375613"/>
      </dsp:txXfrm>
    </dsp:sp>
    <dsp:sp modelId="{9B3CE791-AD26-43CE-82AE-A54337EA1F93}">
      <dsp:nvSpPr>
        <dsp:cNvPr id="0" name=""/>
        <dsp:cNvSpPr/>
      </dsp:nvSpPr>
      <dsp:spPr>
        <a:xfrm>
          <a:off x="6061755" y="3410121"/>
          <a:ext cx="5356970" cy="375613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ʻOku puleʻi ʻe he kau tikoni ʻa e siasi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61755" y="3410121"/>
        <a:ext cx="5356970" cy="3756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11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6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2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71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1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7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7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4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5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4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5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1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6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3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3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57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11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DFE215-1E50-4781-8C0D-76CB2190409F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03/01/2026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8125-4337-4EA4-9578-464376432D6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3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03/01/2026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64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e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114300" y="152400"/>
            <a:ext cx="45720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US" sz="4400" b="1" spc="50" dirty="0" err="1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FAKATANGAʻI</a:t>
            </a:r>
            <a:r>
              <a:rPr lang="en-US" sz="4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 KAE </a:t>
            </a:r>
            <a:r>
              <a:rPr lang="en-US" sz="4400" b="1" spc="50" dirty="0" err="1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ʻIKAI</a:t>
            </a:r>
            <a:r>
              <a:rPr lang="en-US" sz="4400" b="1" spc="50" dirty="0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 </a:t>
            </a:r>
            <a:r>
              <a:rPr lang="en-US" sz="4400" b="1" spc="50" dirty="0" err="1">
                <a:ln w="41275">
                  <a:noFill/>
                </a:ln>
                <a:solidFill>
                  <a:srgbClr val="CC6600">
                    <a:lumMod val="75000"/>
                  </a:srgbClr>
                </a:solidFill>
                <a:effectLst>
                  <a:glow rad="152400">
                    <a:srgbClr val="F6F7B3"/>
                  </a:glow>
                </a:effectLst>
              </a:rPr>
              <a:t>LIʻAKI</a:t>
            </a:r>
            <a:endParaRPr kumimoji="0" lang="en" sz="4400" b="1" i="0" u="none" strike="noStrike" kern="1200" cap="none" spc="50" normalizeH="0" baseline="0" noProof="0" dirty="0">
              <a:ln w="41275">
                <a:noFill/>
              </a:ln>
              <a:solidFill>
                <a:srgbClr val="CC6600">
                  <a:lumMod val="75000"/>
                </a:srgbClr>
              </a:solidFill>
              <a:effectLst>
                <a:glow rad="152400">
                  <a:srgbClr val="F6F7B3"/>
                </a:glo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8659368" y="6519446"/>
            <a:ext cx="3532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Lesoni 1 ki he ʻaho 3 ʻo Sanuali 2026</a:t>
            </a:r>
          </a:p>
        </p:txBody>
      </p:sp>
    </p:spTree>
    <p:extLst>
      <p:ext uri="{BB962C8B-B14F-4D97-AF65-F5344CB8AC3E}">
        <p14:creationId xmlns:p14="http://schemas.microsoft.com/office/powerpoint/2010/main" val="12594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0" y="-89039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4400" b="1" i="0" u="none" strike="noStrike" kern="1200" cap="none" spc="300" normalizeH="0" baseline="0" noProof="0" dirty="0">
                <a:ln w="22225">
                  <a:solidFill>
                    <a:srgbClr val="00CC99"/>
                  </a:solidFill>
                  <a:prstDash val="solid"/>
                </a:ln>
                <a:solidFill>
                  <a:srgbClr val="00CC99">
                    <a:lumMod val="40000"/>
                    <a:lumOff val="60000"/>
                  </a:srgbClr>
                </a:solidFill>
                <a:effectLst>
                  <a:outerShdw blurRad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HISITOLIA 'O FILIPAI</a:t>
            </a:r>
            <a:endParaRPr kumimoji="0" lang="en" sz="4400" b="1" i="0" u="none" strike="noStrike" kern="1200" cap="none" spc="300" normalizeH="0" baseline="0" noProof="0" dirty="0">
              <a:ln w="22225">
                <a:solidFill>
                  <a:srgbClr val="00CC99"/>
                </a:solidFill>
                <a:prstDash val="solid"/>
              </a:ln>
              <a:solidFill>
                <a:srgbClr val="00CC99">
                  <a:lumMod val="40000"/>
                  <a:lumOff val="60000"/>
                </a:srgbClr>
              </a:solidFill>
              <a:effectLst>
                <a:outerShdw blurRad="381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29554" y="472652"/>
            <a:ext cx="9153833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“Pea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hā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ha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meʻa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kia Paula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poʻuli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tuʻu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tangata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Masitōnia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kole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kiate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pehē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“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Haʻu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Masitōnia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tokoni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mai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kiate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kimautolu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(</a:t>
            </a:r>
            <a:r>
              <a:rPr kumimoji="0" lang="en-N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Ngāue</a:t>
            </a:r>
            <a:r>
              <a:rPr kumimoji="0" lang="en-NZ" sz="1800" b="1" i="0" u="none" strike="noStrike" kern="1200" cap="none" spc="0" normalizeH="0" baseline="0" noProof="0" dirty="0">
                <a:ln>
                  <a:noFill/>
                </a:ln>
                <a:solidFill>
                  <a:srgbClr val="96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96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9772" y="1236292"/>
            <a:ext cx="9144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prstClr val="black"/>
                </a:solidFill>
              </a:rPr>
              <a:t>Ko e </a:t>
            </a:r>
            <a:r>
              <a:rPr lang="en-NZ" sz="2000" b="1" dirty="0" err="1">
                <a:solidFill>
                  <a:prstClr val="black"/>
                </a:solidFill>
              </a:rPr>
              <a:t>tō‘onga</a:t>
            </a:r>
            <a:r>
              <a:rPr lang="en-NZ" sz="2000" b="1" dirty="0">
                <a:solidFill>
                  <a:prstClr val="black"/>
                </a:solidFill>
              </a:rPr>
              <a:t> ‘a Paula ‘</a:t>
            </a:r>
            <a:r>
              <a:rPr lang="en-NZ" sz="2000" b="1" dirty="0" err="1">
                <a:solidFill>
                  <a:prstClr val="black"/>
                </a:solidFill>
              </a:rPr>
              <a:t>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he‘ene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a‘u</a:t>
            </a:r>
            <a:r>
              <a:rPr lang="en-NZ" sz="2000" b="1" dirty="0">
                <a:solidFill>
                  <a:prstClr val="black"/>
                </a:solidFill>
              </a:rPr>
              <a:t> ki ha </a:t>
            </a:r>
            <a:r>
              <a:rPr lang="en-NZ" sz="2000" b="1" dirty="0" err="1">
                <a:solidFill>
                  <a:prstClr val="black"/>
                </a:solidFill>
              </a:rPr>
              <a:t>kolo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fo‘oú</a:t>
            </a:r>
            <a:r>
              <a:rPr lang="en-NZ" sz="2000" b="1" dirty="0">
                <a:solidFill>
                  <a:prstClr val="black"/>
                </a:solidFill>
              </a:rPr>
              <a:t> ko e ‘</a:t>
            </a:r>
            <a:r>
              <a:rPr lang="en-NZ" sz="2000" b="1" dirty="0" err="1">
                <a:solidFill>
                  <a:prstClr val="black"/>
                </a:solidFill>
              </a:rPr>
              <a:t>a‘ahi</a:t>
            </a:r>
            <a:r>
              <a:rPr lang="en-NZ" sz="2000" b="1" dirty="0">
                <a:solidFill>
                  <a:prstClr val="black"/>
                </a:solidFill>
              </a:rPr>
              <a:t> ki he </a:t>
            </a:r>
            <a:r>
              <a:rPr lang="en-NZ" sz="2000" b="1" dirty="0" err="1">
                <a:solidFill>
                  <a:prstClr val="black"/>
                </a:solidFill>
              </a:rPr>
              <a:t>sinakoké</a:t>
            </a:r>
            <a:r>
              <a:rPr lang="en-NZ" sz="2000" b="1" dirty="0">
                <a:solidFill>
                  <a:prstClr val="black"/>
                </a:solidFill>
              </a:rPr>
              <a:t>. Kae </a:t>
            </a:r>
            <a:r>
              <a:rPr lang="en-NZ" sz="2000" b="1" dirty="0" err="1">
                <a:solidFill>
                  <a:prstClr val="black"/>
                </a:solidFill>
              </a:rPr>
              <a:t>ʼi</a:t>
            </a:r>
            <a:r>
              <a:rPr lang="en-NZ" sz="2000" b="1" dirty="0">
                <a:solidFill>
                  <a:prstClr val="black"/>
                </a:solidFill>
              </a:rPr>
              <a:t> Filipe </a:t>
            </a:r>
            <a:r>
              <a:rPr lang="en-NZ" sz="2000" b="1" dirty="0" err="1">
                <a:solidFill>
                  <a:prstClr val="black"/>
                </a:solidFill>
              </a:rPr>
              <a:t>neʼe</a:t>
            </a:r>
            <a:r>
              <a:rPr lang="en-NZ" sz="2000" b="1" dirty="0">
                <a:solidFill>
                  <a:prstClr val="black"/>
                </a:solidFill>
              </a:rPr>
              <a:t> mole he </a:t>
            </a:r>
            <a:r>
              <a:rPr lang="en-NZ" sz="2000" b="1" dirty="0" err="1">
                <a:solidFill>
                  <a:prstClr val="black"/>
                </a:solidFill>
              </a:rPr>
              <a:t>sinakoka</a:t>
            </a:r>
            <a:r>
              <a:rPr lang="en-NZ" sz="2000" b="1" dirty="0">
                <a:solidFill>
                  <a:prstClr val="black"/>
                </a:solidFill>
              </a:rPr>
              <a:t>! ‘I he ‘</a:t>
            </a:r>
            <a:r>
              <a:rPr lang="en-NZ" sz="2000" b="1" dirty="0" err="1">
                <a:solidFill>
                  <a:prstClr val="black"/>
                </a:solidFill>
              </a:rPr>
              <a:t>aho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Sapate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na’a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ma’u</a:t>
            </a:r>
            <a:r>
              <a:rPr lang="en-NZ" sz="2000" b="1" dirty="0">
                <a:solidFill>
                  <a:prstClr val="black"/>
                </a:solidFill>
              </a:rPr>
              <a:t> ai ha </a:t>
            </a:r>
            <a:r>
              <a:rPr lang="en-NZ" sz="2000" b="1" dirty="0" err="1">
                <a:solidFill>
                  <a:prstClr val="black"/>
                </a:solidFill>
              </a:rPr>
              <a:t>feitu’u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fai</a:t>
            </a:r>
            <a:r>
              <a:rPr lang="en-NZ" sz="2000" b="1" dirty="0">
                <a:solidFill>
                  <a:prstClr val="black"/>
                </a:solidFill>
              </a:rPr>
              <a:t> ai ‘a e </a:t>
            </a:r>
            <a:r>
              <a:rPr lang="en-NZ" sz="2000" b="1" dirty="0" err="1">
                <a:solidFill>
                  <a:prstClr val="black"/>
                </a:solidFill>
              </a:rPr>
              <a:t>lotu</a:t>
            </a:r>
            <a:r>
              <a:rPr lang="en-NZ" sz="2000" b="1" dirty="0">
                <a:solidFill>
                  <a:prstClr val="black"/>
                </a:solidFill>
              </a:rPr>
              <a:t> pea </a:t>
            </a:r>
            <a:r>
              <a:rPr lang="en-NZ" sz="2000" b="1" dirty="0" err="1">
                <a:solidFill>
                  <a:prstClr val="black"/>
                </a:solidFill>
              </a:rPr>
              <a:t>na’a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malanga ai ki he kau </a:t>
            </a:r>
            <a:r>
              <a:rPr lang="en-NZ" sz="2000" b="1" dirty="0" err="1">
                <a:solidFill>
                  <a:prstClr val="black"/>
                </a:solidFill>
              </a:rPr>
              <a:t>fefine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na’e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fakatahataha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mai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Ngaue</a:t>
            </a:r>
            <a:r>
              <a:rPr lang="en-NZ" sz="2000" b="1" dirty="0">
                <a:solidFill>
                  <a:prstClr val="black"/>
                </a:solidFill>
              </a:rPr>
              <a:t> 16:13)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3967531" y="2959938"/>
            <a:ext cx="53850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prstClr val="black"/>
                </a:solidFill>
              </a:rPr>
              <a:t>Ka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nofo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noa</a:t>
            </a:r>
            <a:r>
              <a:rPr lang="en-NZ" sz="2000" b="1" dirty="0">
                <a:solidFill>
                  <a:prstClr val="black"/>
                </a:solidFill>
              </a:rPr>
              <a:t> pe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fili</a:t>
            </a:r>
            <a:r>
              <a:rPr lang="en-NZ" sz="2000" b="1" dirty="0">
                <a:solidFill>
                  <a:prstClr val="black"/>
                </a:solidFill>
              </a:rPr>
              <a:t>.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fakaʻaiʻai</a:t>
            </a:r>
            <a:r>
              <a:rPr lang="en-NZ" sz="2000" b="1" dirty="0">
                <a:solidFill>
                  <a:prstClr val="black"/>
                </a:solidFill>
              </a:rPr>
              <a:t> ha </a:t>
            </a:r>
            <a:r>
              <a:rPr lang="en-NZ" sz="2000" b="1" dirty="0" err="1">
                <a:solidFill>
                  <a:prstClr val="black"/>
                </a:solidFill>
              </a:rPr>
              <a:t>tangata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kikite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puputuʻu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ʻatamai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kakai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fakangalingali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poupouʻi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Paula (</a:t>
            </a:r>
            <a:r>
              <a:rPr lang="en-NZ" sz="2000" b="1" dirty="0" err="1">
                <a:solidFill>
                  <a:prstClr val="black"/>
                </a:solidFill>
              </a:rPr>
              <a:t>Ngaue</a:t>
            </a:r>
            <a:r>
              <a:rPr lang="en-NZ" sz="2000" b="1" dirty="0">
                <a:solidFill>
                  <a:prstClr val="black"/>
                </a:solidFill>
              </a:rPr>
              <a:t> 16:16-17).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taimi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tukuange</a:t>
            </a:r>
            <a:r>
              <a:rPr lang="en-NZ" sz="2000" b="1" dirty="0">
                <a:solidFill>
                  <a:prstClr val="black"/>
                </a:solidFill>
              </a:rPr>
              <a:t> ai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taʻahine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kamata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faingataʻaʻia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Paula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Sailosi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Ngaue</a:t>
            </a:r>
            <a:r>
              <a:rPr lang="en-NZ" sz="2000" b="1" dirty="0">
                <a:solidFill>
                  <a:prstClr val="black"/>
                </a:solidFill>
              </a:rPr>
              <a:t> 16:18-24)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-26101" y="2401616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ʻasi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mei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fakataha</a:t>
            </a:r>
            <a:r>
              <a:rPr lang="en-NZ" sz="2000" b="1" dirty="0">
                <a:solidFill>
                  <a:prstClr val="black"/>
                </a:solidFill>
              </a:rPr>
              <a:t> ko </a:t>
            </a:r>
            <a:r>
              <a:rPr lang="en-NZ" sz="2000" b="1" dirty="0" err="1">
                <a:solidFill>
                  <a:prstClr val="black"/>
                </a:solidFill>
              </a:rPr>
              <a:t>ʻení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fuofua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ului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ʻIulopé</a:t>
            </a:r>
            <a:r>
              <a:rPr lang="en-NZ" sz="2000" b="1" dirty="0">
                <a:solidFill>
                  <a:prstClr val="black"/>
                </a:solidFill>
              </a:rPr>
              <a:t>: ko Litia. </a:t>
            </a:r>
            <a:r>
              <a:rPr lang="en-NZ" sz="2000" b="1" dirty="0" err="1">
                <a:solidFill>
                  <a:prstClr val="black"/>
                </a:solidFill>
              </a:rPr>
              <a:t>Na‘e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papitaiso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fakataha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fāmilí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kotoa</a:t>
            </a:r>
            <a:r>
              <a:rPr lang="en-NZ" sz="2000" b="1" dirty="0">
                <a:solidFill>
                  <a:prstClr val="black"/>
                </a:solidFill>
              </a:rPr>
              <a:t> ( </a:t>
            </a:r>
            <a:r>
              <a:rPr lang="en-NZ" sz="2000" b="1" dirty="0" err="1">
                <a:solidFill>
                  <a:prstClr val="black"/>
                </a:solidFill>
              </a:rPr>
              <a:t>Ngāue</a:t>
            </a:r>
            <a:r>
              <a:rPr lang="en-NZ" sz="2000" b="1" dirty="0">
                <a:solidFill>
                  <a:prstClr val="black"/>
                </a:solidFill>
              </a:rPr>
              <a:t> 16:14-15 ) 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017204" y="5079395"/>
            <a:ext cx="49017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prstClr val="black"/>
                </a:solidFill>
              </a:rPr>
              <a:t>Ko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ola: ko e </a:t>
            </a:r>
            <a:r>
              <a:rPr lang="en-NZ" sz="2000" b="1" dirty="0" err="1">
                <a:solidFill>
                  <a:prstClr val="black"/>
                </a:solidFill>
              </a:rPr>
              <a:t>ului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tauhi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fale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fakapopula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famili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Ngaue</a:t>
            </a:r>
            <a:r>
              <a:rPr lang="en-NZ" sz="2000" b="1" dirty="0">
                <a:solidFill>
                  <a:prstClr val="black"/>
                </a:solidFill>
              </a:rPr>
              <a:t> 16:25-33). </a:t>
            </a: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ʻikai</a:t>
            </a:r>
            <a:r>
              <a:rPr lang="en-NZ" sz="2000" b="1" dirty="0">
                <a:solidFill>
                  <a:prstClr val="black"/>
                </a:solidFill>
              </a:rPr>
              <a:t> ha </a:t>
            </a:r>
            <a:r>
              <a:rPr lang="en-NZ" sz="2000" b="1" dirty="0" err="1">
                <a:solidFill>
                  <a:prstClr val="black"/>
                </a:solidFill>
              </a:rPr>
              <a:t>veiveiua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hu </a:t>
            </a:r>
            <a:r>
              <a:rPr lang="en-NZ" sz="2000" b="1" dirty="0" err="1">
                <a:solidFill>
                  <a:prstClr val="black"/>
                </a:solidFill>
              </a:rPr>
              <a:t>mai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Ongoongolelei</a:t>
            </a:r>
            <a:r>
              <a:rPr lang="en-NZ" sz="2000" b="1" dirty="0">
                <a:solidFill>
                  <a:prstClr val="black"/>
                </a:solidFill>
              </a:rPr>
              <a:t> ki </a:t>
            </a:r>
            <a:r>
              <a:rPr lang="en-NZ" sz="2000" b="1" dirty="0" err="1">
                <a:solidFill>
                  <a:prstClr val="black"/>
                </a:solidFill>
              </a:rPr>
              <a:t>ʻIulope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malohi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e tataki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Laumalie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Maʻoniʻoni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1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NZ" sz="4400" b="1" spc="3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</a:rPr>
              <a:t>HISITOLIA </a:t>
            </a:r>
            <a:r>
              <a:rPr lang="en-NZ" sz="4400" b="1" spc="3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</a:rPr>
              <a:t>ʻO</a:t>
            </a:r>
            <a:r>
              <a:rPr lang="en-NZ" sz="4400" b="1" spc="3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blurRad="12700" dist="38100" dir="2700000" algn="tl" rotWithShape="0">
                    <a:srgbClr val="CC6600">
                      <a:lumMod val="60000"/>
                      <a:lumOff val="40000"/>
                    </a:srgbClr>
                  </a:outerShdw>
                </a:effectLst>
              </a:rPr>
              <a:t> KOLOSE</a:t>
            </a:r>
            <a:endParaRPr kumimoji="0" lang="en" sz="4400" b="1" i="0" u="none" strike="noStrike" kern="1200" cap="none" spc="30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C6600"/>
              </a:solidFill>
              <a:effectLst>
                <a:outerShdw blurRad="12700" dist="38100" dir="2700000" algn="tl" rotWithShape="0">
                  <a:srgbClr val="CC6600">
                    <a:lumMod val="60000"/>
                    <a:lumOff val="4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968477" y="664665"/>
            <a:ext cx="1025504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‌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hangē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foki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kuo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mou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ʻilo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meia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Epafasi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, ko homa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kaungā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tamaioʻeiki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ʻofeina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ʻaia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ko e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faifekau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angatonu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Kalaisi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kiate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kimoutolu</a:t>
            </a:r>
            <a:r>
              <a:rPr lang="en-US" b="1" dirty="0">
                <a:solidFill>
                  <a:srgbClr val="AB3B39"/>
                </a:solidFill>
                <a:latin typeface="Comic Sans MS" panose="030F0702030302020204" pitchFamily="66" charset="0"/>
              </a:rPr>
              <a:t>; 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Kolose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AB3B3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07047"/>
            <a:ext cx="57345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hoko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ʻEpafasa</a:t>
            </a:r>
            <a:r>
              <a:rPr lang="en-NZ" sz="2000" b="1" dirty="0">
                <a:solidFill>
                  <a:prstClr val="black"/>
                </a:solidFill>
              </a:rPr>
              <a:t> ko e </a:t>
            </a:r>
            <a:r>
              <a:rPr lang="en-NZ" sz="2000" b="1" dirty="0" err="1">
                <a:solidFill>
                  <a:prstClr val="black"/>
                </a:solidFill>
              </a:rPr>
              <a:t>takaua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Paula </a:t>
            </a:r>
            <a:r>
              <a:rPr lang="en-NZ" sz="2000" b="1" dirty="0" err="1">
                <a:solidFill>
                  <a:prstClr val="black"/>
                </a:solidFill>
              </a:rPr>
              <a:t>lolotonga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nofo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popula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Loma (Fili. 23).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tupu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Kolose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Kolose</a:t>
            </a:r>
            <a:r>
              <a:rPr lang="en-NZ" sz="2000" b="1" dirty="0">
                <a:solidFill>
                  <a:prstClr val="black"/>
                </a:solidFill>
              </a:rPr>
              <a:t> 4:12), pea ko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fakafeʻiloaki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ongoongolelei</a:t>
            </a:r>
            <a:r>
              <a:rPr lang="en-NZ" sz="2000" b="1" dirty="0">
                <a:solidFill>
                  <a:prstClr val="black"/>
                </a:solidFill>
              </a:rPr>
              <a:t> ki he </a:t>
            </a:r>
            <a:r>
              <a:rPr lang="en-NZ" sz="2000" b="1" dirty="0" err="1">
                <a:solidFill>
                  <a:prstClr val="black"/>
                </a:solidFill>
              </a:rPr>
              <a:t>kolo</a:t>
            </a:r>
            <a:r>
              <a:rPr lang="en-NZ" sz="2000" b="1" dirty="0">
                <a:solidFill>
                  <a:prstClr val="black"/>
                </a:solidFill>
              </a:rPr>
              <a:t> ko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Kolose</a:t>
            </a:r>
            <a:r>
              <a:rPr lang="en-NZ" sz="2000" b="1" dirty="0">
                <a:solidFill>
                  <a:prstClr val="black"/>
                </a:solidFill>
              </a:rPr>
              <a:t> 1:7)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84"/>
          <a:stretch>
            <a:fillRect/>
          </a:stretch>
        </p:blipFill>
        <p:spPr>
          <a:xfrm>
            <a:off x="9323293" y="1389653"/>
            <a:ext cx="2761613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93" y="3210539"/>
            <a:ext cx="2761618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3"/>
          <a:stretch>
            <a:fillRect/>
          </a:stretch>
        </p:blipFill>
        <p:spPr>
          <a:xfrm>
            <a:off x="9323288" y="5031426"/>
            <a:ext cx="2761618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0" y="4909384"/>
            <a:ext cx="57345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b="1" dirty="0">
                <a:solidFill>
                  <a:prstClr val="black"/>
                </a:solidFill>
              </a:rPr>
              <a:t>Ko e taha </a:t>
            </a:r>
            <a:r>
              <a:rPr lang="en-NZ" b="1" dirty="0" err="1">
                <a:solidFill>
                  <a:prstClr val="black"/>
                </a:solidFill>
              </a:rPr>
              <a:t>ʻo</a:t>
            </a:r>
            <a:r>
              <a:rPr lang="en-NZ" b="1" dirty="0">
                <a:solidFill>
                  <a:prstClr val="black"/>
                </a:solidFill>
              </a:rPr>
              <a:t> e kau </a:t>
            </a:r>
            <a:r>
              <a:rPr lang="en-NZ" b="1" dirty="0" err="1">
                <a:solidFill>
                  <a:prstClr val="black"/>
                </a:solidFill>
              </a:rPr>
              <a:t>tamaioʻeiki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Filimone</a:t>
            </a:r>
            <a:r>
              <a:rPr lang="en-NZ" b="1" dirty="0">
                <a:solidFill>
                  <a:prstClr val="black"/>
                </a:solidFill>
              </a:rPr>
              <a:t>, </a:t>
            </a:r>
            <a:r>
              <a:rPr lang="en-NZ" b="1" dirty="0" err="1">
                <a:solidFill>
                  <a:prstClr val="black"/>
                </a:solidFill>
              </a:rPr>
              <a:t>ʻa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ʻOnesimasi</a:t>
            </a:r>
            <a:r>
              <a:rPr lang="en-NZ" b="1" dirty="0">
                <a:solidFill>
                  <a:prstClr val="black"/>
                </a:solidFill>
              </a:rPr>
              <a:t>, </a:t>
            </a:r>
            <a:r>
              <a:rPr lang="en-NZ" b="1" dirty="0" err="1">
                <a:solidFill>
                  <a:prstClr val="black"/>
                </a:solidFill>
              </a:rPr>
              <a:t>naʻa</a:t>
            </a:r>
            <a:r>
              <a:rPr lang="en-NZ" b="1" dirty="0">
                <a:solidFill>
                  <a:prstClr val="black"/>
                </a:solidFill>
              </a:rPr>
              <a:t> ne </a:t>
            </a:r>
            <a:r>
              <a:rPr lang="en-NZ" b="1" dirty="0" err="1">
                <a:solidFill>
                  <a:prstClr val="black"/>
                </a:solidFill>
              </a:rPr>
              <a:t>hola</a:t>
            </a:r>
            <a:r>
              <a:rPr lang="en-NZ" b="1" dirty="0">
                <a:solidFill>
                  <a:prstClr val="black"/>
                </a:solidFill>
              </a:rPr>
              <a:t> ki Loma, </a:t>
            </a:r>
            <a:r>
              <a:rPr lang="en-NZ" b="1" dirty="0" err="1">
                <a:solidFill>
                  <a:prstClr val="black"/>
                </a:solidFill>
              </a:rPr>
              <a:t>ʻa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ia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naʻa</a:t>
            </a:r>
            <a:r>
              <a:rPr lang="en-NZ" b="1" dirty="0">
                <a:solidFill>
                  <a:prstClr val="black"/>
                </a:solidFill>
              </a:rPr>
              <a:t> ne </a:t>
            </a:r>
            <a:r>
              <a:rPr lang="en-NZ" b="1" dirty="0" err="1">
                <a:solidFill>
                  <a:prstClr val="black"/>
                </a:solidFill>
              </a:rPr>
              <a:t>tali</a:t>
            </a:r>
            <a:r>
              <a:rPr lang="en-NZ" b="1" dirty="0">
                <a:solidFill>
                  <a:prstClr val="black"/>
                </a:solidFill>
              </a:rPr>
              <a:t> ai </a:t>
            </a:r>
            <a:r>
              <a:rPr lang="en-NZ" b="1" dirty="0" err="1">
                <a:solidFill>
                  <a:prstClr val="black"/>
                </a:solidFill>
              </a:rPr>
              <a:t>ʻa</a:t>
            </a:r>
            <a:r>
              <a:rPr lang="en-NZ" b="1" dirty="0">
                <a:solidFill>
                  <a:prstClr val="black"/>
                </a:solidFill>
              </a:rPr>
              <a:t> Sisu </a:t>
            </a:r>
            <a:r>
              <a:rPr lang="en-NZ" b="1" dirty="0" err="1">
                <a:solidFill>
                  <a:prstClr val="black"/>
                </a:solidFill>
              </a:rPr>
              <a:t>ʻia</a:t>
            </a:r>
            <a:r>
              <a:rPr lang="en-NZ" b="1" dirty="0">
                <a:solidFill>
                  <a:prstClr val="black"/>
                </a:solidFill>
              </a:rPr>
              <a:t> Paula (</a:t>
            </a:r>
            <a:r>
              <a:rPr lang="en-NZ" b="1" dirty="0" err="1">
                <a:solidFill>
                  <a:prstClr val="black"/>
                </a:solidFill>
              </a:rPr>
              <a:t>Filimone</a:t>
            </a:r>
            <a:r>
              <a:rPr lang="en-NZ" b="1" dirty="0">
                <a:solidFill>
                  <a:prstClr val="black"/>
                </a:solidFill>
              </a:rPr>
              <a:t> 10-11). </a:t>
            </a:r>
            <a:r>
              <a:rPr lang="en-NZ" b="1" dirty="0" err="1">
                <a:solidFill>
                  <a:prstClr val="black"/>
                </a:solidFill>
              </a:rPr>
              <a:t>ʻI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heʻene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fakafoki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ʻOnesaimi</a:t>
            </a:r>
            <a:r>
              <a:rPr lang="en-NZ" b="1" dirty="0">
                <a:solidFill>
                  <a:prstClr val="black"/>
                </a:solidFill>
              </a:rPr>
              <a:t> ki </a:t>
            </a:r>
            <a:r>
              <a:rPr lang="en-NZ" b="1" dirty="0" err="1">
                <a:solidFill>
                  <a:prstClr val="black"/>
                </a:solidFill>
              </a:rPr>
              <a:t>heʻene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ʻeiki</a:t>
            </a:r>
            <a:r>
              <a:rPr lang="en-NZ" b="1" dirty="0">
                <a:solidFill>
                  <a:prstClr val="black"/>
                </a:solidFill>
              </a:rPr>
              <a:t>, </a:t>
            </a:r>
            <a:r>
              <a:rPr lang="en-NZ" b="1" dirty="0" err="1">
                <a:solidFill>
                  <a:prstClr val="black"/>
                </a:solidFill>
              </a:rPr>
              <a:t>naʻe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fakahaaʻi</a:t>
            </a:r>
            <a:r>
              <a:rPr lang="en-NZ" b="1" dirty="0">
                <a:solidFill>
                  <a:prstClr val="black"/>
                </a:solidFill>
              </a:rPr>
              <a:t> ai </a:t>
            </a:r>
            <a:r>
              <a:rPr lang="en-NZ" b="1" dirty="0" err="1">
                <a:solidFill>
                  <a:prstClr val="black"/>
                </a:solidFill>
              </a:rPr>
              <a:t>ʻe</a:t>
            </a:r>
            <a:r>
              <a:rPr lang="en-NZ" b="1" dirty="0">
                <a:solidFill>
                  <a:prstClr val="black"/>
                </a:solidFill>
              </a:rPr>
              <a:t> Paula </a:t>
            </a:r>
            <a:r>
              <a:rPr lang="en-NZ" b="1" dirty="0" err="1">
                <a:solidFill>
                  <a:prstClr val="black"/>
                </a:solidFill>
              </a:rPr>
              <a:t>ʻa</a:t>
            </a:r>
            <a:r>
              <a:rPr lang="en-NZ" b="1" dirty="0">
                <a:solidFill>
                  <a:prstClr val="black"/>
                </a:solidFill>
              </a:rPr>
              <a:t> e </a:t>
            </a:r>
            <a:r>
              <a:rPr lang="en-NZ" b="1" dirty="0" err="1">
                <a:solidFill>
                  <a:prstClr val="black"/>
                </a:solidFill>
              </a:rPr>
              <a:t>founga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ʻoku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totonu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ʻi</a:t>
            </a:r>
            <a:r>
              <a:rPr lang="en-NZ" b="1" dirty="0">
                <a:solidFill>
                  <a:prstClr val="black"/>
                </a:solidFill>
              </a:rPr>
              <a:t> ai </a:t>
            </a:r>
            <a:r>
              <a:rPr lang="en-NZ" b="1" dirty="0" err="1">
                <a:solidFill>
                  <a:prstClr val="black"/>
                </a:solidFill>
              </a:rPr>
              <a:t>ʻa</a:t>
            </a:r>
            <a:r>
              <a:rPr lang="en-NZ" b="1" dirty="0">
                <a:solidFill>
                  <a:prstClr val="black"/>
                </a:solidFill>
              </a:rPr>
              <a:t> e </a:t>
            </a:r>
            <a:r>
              <a:rPr lang="en-NZ" b="1" dirty="0" err="1">
                <a:solidFill>
                  <a:prstClr val="black"/>
                </a:solidFill>
              </a:rPr>
              <a:t>va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fetuʻutaki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ʻi</a:t>
            </a:r>
            <a:r>
              <a:rPr lang="en-NZ" b="1" dirty="0">
                <a:solidFill>
                  <a:prstClr val="black"/>
                </a:solidFill>
              </a:rPr>
              <a:t> he </a:t>
            </a:r>
            <a:r>
              <a:rPr lang="en-NZ" b="1" dirty="0" err="1">
                <a:solidFill>
                  <a:prstClr val="black"/>
                </a:solidFill>
              </a:rPr>
              <a:t>vahaʻa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ʻo</a:t>
            </a:r>
            <a:r>
              <a:rPr lang="en-NZ" b="1" dirty="0">
                <a:solidFill>
                  <a:prstClr val="black"/>
                </a:solidFill>
              </a:rPr>
              <a:t> e kau pule </a:t>
            </a:r>
            <a:r>
              <a:rPr lang="en-NZ" b="1" dirty="0" err="1">
                <a:solidFill>
                  <a:prstClr val="black"/>
                </a:solidFill>
              </a:rPr>
              <a:t>mo</a:t>
            </a:r>
            <a:r>
              <a:rPr lang="en-NZ" b="1" dirty="0">
                <a:solidFill>
                  <a:prstClr val="black"/>
                </a:solidFill>
              </a:rPr>
              <a:t> e kau </a:t>
            </a:r>
            <a:r>
              <a:rPr lang="en-NZ" b="1" dirty="0" err="1">
                <a:solidFill>
                  <a:prstClr val="black"/>
                </a:solidFill>
              </a:rPr>
              <a:t>popula</a:t>
            </a:r>
            <a:r>
              <a:rPr lang="en-NZ" b="1" dirty="0">
                <a:solidFill>
                  <a:prstClr val="black"/>
                </a:solidFill>
              </a:rPr>
              <a:t>, pe kau </a:t>
            </a:r>
            <a:r>
              <a:rPr lang="en-NZ" b="1" dirty="0" err="1">
                <a:solidFill>
                  <a:prstClr val="black"/>
                </a:solidFill>
              </a:rPr>
              <a:t>maʻolunga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mo</a:t>
            </a:r>
            <a:r>
              <a:rPr lang="en-NZ" b="1" dirty="0">
                <a:solidFill>
                  <a:prstClr val="black"/>
                </a:solidFill>
              </a:rPr>
              <a:t> e kau </a:t>
            </a:r>
            <a:r>
              <a:rPr lang="en-NZ" b="1" dirty="0" err="1">
                <a:solidFill>
                  <a:prstClr val="black"/>
                </a:solidFill>
              </a:rPr>
              <a:t>maʻulalo</a:t>
            </a:r>
            <a:r>
              <a:rPr lang="en-NZ" b="1" dirty="0">
                <a:solidFill>
                  <a:prstClr val="black"/>
                </a:solidFill>
              </a:rPr>
              <a:t> (</a:t>
            </a:r>
            <a:r>
              <a:rPr lang="en-NZ" b="1" dirty="0" err="1">
                <a:solidFill>
                  <a:prstClr val="black"/>
                </a:solidFill>
              </a:rPr>
              <a:t>Filimone</a:t>
            </a:r>
            <a:r>
              <a:rPr lang="en-NZ" b="1" dirty="0">
                <a:solidFill>
                  <a:prstClr val="black"/>
                </a:solidFill>
              </a:rPr>
              <a:t> 12-17)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0" y="2772021"/>
            <a:ext cx="573451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Ko 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 ko ha </a:t>
            </a:r>
            <a:r>
              <a:rPr lang="en-US" sz="2000" b="1" dirty="0" err="1">
                <a:solidFill>
                  <a:prstClr val="black"/>
                </a:solidFill>
              </a:rPr>
              <a:t>kolo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ʻi</a:t>
            </a:r>
            <a:r>
              <a:rPr lang="en-US" sz="2000" b="1" dirty="0">
                <a:solidFill>
                  <a:prstClr val="black"/>
                </a:solidFill>
              </a:rPr>
              <a:t> he </a:t>
            </a:r>
            <a:r>
              <a:rPr lang="en-US" sz="2000" b="1" dirty="0" err="1">
                <a:solidFill>
                  <a:prstClr val="black"/>
                </a:solidFill>
              </a:rPr>
              <a:t>vahefonua</a:t>
            </a:r>
            <a:r>
              <a:rPr lang="en-US" sz="2000" b="1" dirty="0">
                <a:solidFill>
                  <a:prstClr val="black"/>
                </a:solidFill>
              </a:rPr>
              <a:t> ko </a:t>
            </a:r>
            <a:r>
              <a:rPr lang="en-US" sz="2000" b="1" dirty="0" err="1">
                <a:solidFill>
                  <a:prstClr val="black"/>
                </a:solidFill>
              </a:rPr>
              <a:t>Filisia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ofi</a:t>
            </a:r>
            <a:r>
              <a:rPr lang="en-US" sz="2000" b="1" dirty="0">
                <a:solidFill>
                  <a:prstClr val="black"/>
                </a:solidFill>
              </a:rPr>
              <a:t> ki </a:t>
            </a:r>
            <a:r>
              <a:rPr lang="en-US" sz="2000" b="1" dirty="0" err="1">
                <a:solidFill>
                  <a:prstClr val="black"/>
                </a:solidFill>
              </a:rPr>
              <a:t>Leotisia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Heiapolisi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ʻa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naʻe</a:t>
            </a:r>
            <a:r>
              <a:rPr lang="en-US" sz="2000" b="1" dirty="0">
                <a:solidFill>
                  <a:prstClr val="black"/>
                </a:solidFill>
              </a:rPr>
              <a:t> malanga ai </a:t>
            </a:r>
            <a:r>
              <a:rPr lang="en-US" sz="2000" b="1" dirty="0" err="1">
                <a:solidFill>
                  <a:prstClr val="black"/>
                </a:solidFill>
              </a:rPr>
              <a:t>foki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ʻEpafasa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 4:13). </a:t>
            </a:r>
            <a:r>
              <a:rPr lang="en-US" sz="2000" b="1" dirty="0" err="1">
                <a:solidFill>
                  <a:prstClr val="black"/>
                </a:solidFill>
              </a:rPr>
              <a:t>Naʻe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tokolahi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ʻa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kakai</a:t>
            </a:r>
            <a:r>
              <a:rPr lang="en-US" sz="2000" b="1" dirty="0">
                <a:solidFill>
                  <a:prstClr val="black"/>
                </a:solidFill>
              </a:rPr>
              <a:t> Siu. Ko e taha </a:t>
            </a:r>
            <a:r>
              <a:rPr lang="en-US" sz="2000" b="1" dirty="0" err="1">
                <a:solidFill>
                  <a:prstClr val="black"/>
                </a:solidFill>
              </a:rPr>
              <a:t>ʻo</a:t>
            </a:r>
            <a:r>
              <a:rPr lang="en-US" sz="2000" b="1" dirty="0">
                <a:solidFill>
                  <a:prstClr val="black"/>
                </a:solidFill>
              </a:rPr>
              <a:t> e kau Siu </a:t>
            </a:r>
            <a:r>
              <a:rPr lang="en-US" sz="2000" b="1" dirty="0" err="1">
                <a:solidFill>
                  <a:prstClr val="black"/>
                </a:solidFill>
              </a:rPr>
              <a:t>tuʻukimuʻa</a:t>
            </a:r>
            <a:r>
              <a:rPr lang="en-US" sz="2000" b="1" dirty="0">
                <a:solidFill>
                  <a:prstClr val="black"/>
                </a:solidFill>
              </a:rPr>
              <a:t> taha </a:t>
            </a:r>
            <a:r>
              <a:rPr lang="en-US" sz="2000" b="1" dirty="0" err="1">
                <a:solidFill>
                  <a:prstClr val="black"/>
                </a:solidFill>
              </a:rPr>
              <a:t>naʻe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nofo</a:t>
            </a:r>
            <a:r>
              <a:rPr lang="en-US" sz="2000" b="1" dirty="0">
                <a:solidFill>
                  <a:prstClr val="black"/>
                </a:solidFill>
              </a:rPr>
              <a:t> ai ko </a:t>
            </a:r>
            <a:r>
              <a:rPr lang="en-US" sz="2000" b="1" dirty="0" err="1">
                <a:solidFill>
                  <a:prstClr val="black"/>
                </a:solidFill>
              </a:rPr>
              <a:t>Filimone</a:t>
            </a:r>
            <a:r>
              <a:rPr lang="en-US" sz="2000" b="1" dirty="0">
                <a:solidFill>
                  <a:prstClr val="black"/>
                </a:solidFill>
              </a:rPr>
              <a:t>, ko ha </a:t>
            </a:r>
            <a:r>
              <a:rPr lang="en-US" sz="2000" b="1" dirty="0" err="1">
                <a:solidFill>
                  <a:prstClr val="black"/>
                </a:solidFill>
              </a:rPr>
              <a:t>kaunga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ngaue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ʻo</a:t>
            </a:r>
            <a:r>
              <a:rPr lang="en-US" sz="2000" b="1" dirty="0">
                <a:solidFill>
                  <a:prstClr val="black"/>
                </a:solidFill>
              </a:rPr>
              <a:t> Paula, </a:t>
            </a:r>
            <a:r>
              <a:rPr lang="en-US" sz="2000" b="1" dirty="0" err="1">
                <a:solidFill>
                  <a:prstClr val="black"/>
                </a:solidFill>
              </a:rPr>
              <a:t>ʻa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naʻe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fakataha</a:t>
            </a:r>
            <a:r>
              <a:rPr lang="en-US" sz="2000" b="1" dirty="0">
                <a:solidFill>
                  <a:prstClr val="black"/>
                </a:solidFill>
              </a:rPr>
              <a:t> ai ha </a:t>
            </a:r>
            <a:r>
              <a:rPr lang="en-US" sz="2000" b="1" dirty="0" err="1">
                <a:solidFill>
                  <a:prstClr val="black"/>
                </a:solidFill>
              </a:rPr>
              <a:t>siasi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ʻi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hono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fale</a:t>
            </a:r>
            <a:r>
              <a:rPr lang="en-US" sz="2000" b="1" dirty="0">
                <a:solidFill>
                  <a:prstClr val="black"/>
                </a:solidFill>
              </a:rPr>
              <a:t> (Filim. 1-2)</a:t>
            </a:r>
          </a:p>
        </p:txBody>
      </p:sp>
    </p:spTree>
    <p:extLst>
      <p:ext uri="{BB962C8B-B14F-4D97-AF65-F5344CB8AC3E}">
        <p14:creationId xmlns:p14="http://schemas.microsoft.com/office/powerpoint/2010/main" val="209374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lang="it-IT" sz="4400" b="1" dirty="0">
                <a:ln/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 E NGAAHI SIASI ʻO FILIPAI MO KOLOSE</a:t>
            </a:r>
            <a:endParaRPr kumimoji="0" lang="en" sz="4400" b="1" i="0" u="none" strike="noStrike" kern="1200" cap="none" spc="0" normalizeH="0" baseline="0" noProof="0" dirty="0">
              <a:ln/>
              <a:solidFill>
                <a:srgbClr val="00CC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"Ko Paula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Timote, ko e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ongo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tamaioʻeiki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Sisu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Kalaisi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 ki he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kāinga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māʻoniʻoni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kotoa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pē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ʻia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Kalaisi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Sisu,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Filipai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e kau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tauhi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e kau 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akonaki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: " (</a:t>
            </a:r>
            <a:r>
              <a:rPr lang="en-NZ" b="1" dirty="0" err="1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Filipai</a:t>
            </a:r>
            <a:r>
              <a:rPr lang="en-NZ" b="1" dirty="0">
                <a:solidFill>
                  <a:srgbClr val="FF7C80">
                    <a:lumMod val="40000"/>
                    <a:lumOff val="60000"/>
                  </a:srgb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1:1)</a:t>
            </a:r>
            <a:endParaRPr kumimoji="0" lang="en" sz="1400" b="1" i="0" u="none" strike="noStrike" kern="1200" cap="none" spc="0" normalizeH="0" baseline="0" noProof="0" dirty="0">
              <a:ln>
                <a:noFill/>
              </a:ln>
              <a:solidFill>
                <a:srgbClr val="FF7C80">
                  <a:lumMod val="40000"/>
                  <a:lumOff val="60000"/>
                </a:srgbClr>
              </a:solidFill>
              <a:effectLst>
                <a:glow rad="127000">
                  <a:srgbClr val="8C3088"/>
                </a:glow>
                <a:outerShdw blurRad="38100" dist="38100" dir="2700000" algn="tl">
                  <a:srgbClr val="000000">
                    <a:alpha val="47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9276580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fakamalo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Paula </a:t>
            </a:r>
            <a:r>
              <a:rPr lang="en-NZ" sz="2000" b="1" dirty="0" err="1">
                <a:solidFill>
                  <a:prstClr val="black"/>
                </a:solidFill>
              </a:rPr>
              <a:t>mei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fale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fakapopula</a:t>
            </a:r>
            <a:r>
              <a:rPr lang="en-NZ" sz="2000" b="1" dirty="0">
                <a:solidFill>
                  <a:prstClr val="black"/>
                </a:solidFill>
              </a:rPr>
              <a:t> ki he kau </a:t>
            </a:r>
            <a:r>
              <a:rPr lang="en-NZ" sz="2000" b="1" dirty="0" err="1">
                <a:solidFill>
                  <a:prstClr val="black"/>
                </a:solidFill>
              </a:rPr>
              <a:t>Filipai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tokoni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fekauʻi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atu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(Fili. 4:18)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022912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fekauʻi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atu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kaunga-ngaue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fakafiemalieʻi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kinautolu</a:t>
            </a:r>
            <a:r>
              <a:rPr lang="en-NZ" sz="2000" b="1" dirty="0">
                <a:solidFill>
                  <a:prstClr val="black"/>
                </a:solidFill>
              </a:rPr>
              <a:t> ki he kau </a:t>
            </a:r>
            <a:r>
              <a:rPr lang="en-NZ" sz="2000" b="1" dirty="0" err="1">
                <a:solidFill>
                  <a:prstClr val="black"/>
                </a:solidFill>
              </a:rPr>
              <a:t>Kolose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Kolose</a:t>
            </a:r>
            <a:r>
              <a:rPr lang="en-NZ" sz="2000" b="1" dirty="0">
                <a:solidFill>
                  <a:prstClr val="black"/>
                </a:solidFill>
              </a:rPr>
              <a:t> 4:7-9)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1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390723"/>
            <a:ext cx="10217839" cy="664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Tau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lāulea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angé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ki he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meʻa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hokosia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ʻ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Paulá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ʻ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ha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kiʻi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taimi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siʻi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he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taimi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ko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hange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fie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maʻu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lahi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taha ai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ngaue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ʻaposetolo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fakamalohia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siasi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ʻahiʻahiʻi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fakatangaʻi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toʻo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ʻene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tauʻataina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pea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haʻi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ha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ngaahi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seini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Ka ko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taimi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ʻeni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ngaue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ai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ʻEiki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pea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mahuʻinga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ngaahi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ikuna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maʻu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ʻ I he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taimi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hā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ai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malava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ʻ e Paula ʻ a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siʻisiʻi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tahá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ko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leva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maʻu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ai ʻ e he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moʻoní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ha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hūʻanga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ki he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palasi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fakatuʻí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ʻ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ikai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ko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ngaahi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malanga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tuʻukimuʻa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ʻ a Paula ʻ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he ʻ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ʻ o e kau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tangata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maʻongoʻonga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ko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ení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ka ko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hono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ngaahi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haʻi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naʻá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tohoakiʻi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ʻ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enau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tokangá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ikunaʻi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Kalaisi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heʻene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nofo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popula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hanga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he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faʻa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kataki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angavaivai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tukuloloa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ki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heʻene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nofo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popula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fuoloa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taʻetotonu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kau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tangata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nau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fakafuofuaʻi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6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ʻulungaanga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7331985" y="6519446"/>
            <a:ext cx="4702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</a:t>
            </a:r>
            <a:r>
              <a:rPr lang="fi-FI" sz="1600" b="1" dirty="0">
                <a:solidFill>
                  <a:prstClr val="black"/>
                </a:solidFill>
              </a:rPr>
              <a:t>Ko Hono Fakafotunga ʻo Kalaisi, Tisema 10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913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5456" y="3582811"/>
            <a:ext cx="4790579" cy="27392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Fiefia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maʻuaipē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ʻEiki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ʻoku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toe </a:t>
            </a:r>
            <a:r>
              <a:rPr kumimoji="0" lang="en-US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pehē</a:t>
            </a:r>
            <a:r>
              <a:rPr kumimoji="0" lang="en-U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Fiefia.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latin typeface="Comic Sans MS" panose="030F0702030302020204" pitchFamily="66" charset="0"/>
              </a:rPr>
              <a:t>Filipai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030010" y="3800475"/>
            <a:ext cx="5093068" cy="270843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srgbClr val="AA0069"/>
                </a:solidFill>
              </a:rPr>
              <a:t>Ko e </a:t>
            </a:r>
            <a:r>
              <a:rPr lang="en-NZ" sz="2000" b="1" dirty="0" err="1">
                <a:solidFill>
                  <a:srgbClr val="AA0069"/>
                </a:solidFill>
              </a:rPr>
              <a:t>tokotaha</a:t>
            </a:r>
            <a:r>
              <a:rPr lang="en-NZ" sz="2000" b="1" dirty="0">
                <a:solidFill>
                  <a:srgbClr val="AA0069"/>
                </a:solidFill>
              </a:rPr>
              <a:t> </a:t>
            </a:r>
            <a:r>
              <a:rPr lang="en-NZ" sz="2000" b="1" dirty="0" err="1">
                <a:solidFill>
                  <a:srgbClr val="AA0069"/>
                </a:solidFill>
              </a:rPr>
              <a:t>naʻa</a:t>
            </a:r>
            <a:r>
              <a:rPr lang="en-NZ" sz="2000" b="1" dirty="0">
                <a:solidFill>
                  <a:srgbClr val="AA0069"/>
                </a:solidFill>
              </a:rPr>
              <a:t> ne </a:t>
            </a:r>
            <a:r>
              <a:rPr lang="en-NZ" sz="2000" b="1" dirty="0" err="1">
                <a:solidFill>
                  <a:srgbClr val="AA0069"/>
                </a:solidFill>
              </a:rPr>
              <a:t>faʻu</a:t>
            </a:r>
            <a:r>
              <a:rPr lang="en-NZ" sz="2000" b="1" dirty="0">
                <a:solidFill>
                  <a:srgbClr val="AA0069"/>
                </a:solidFill>
              </a:rPr>
              <a:t> </a:t>
            </a:r>
            <a:r>
              <a:rPr lang="en-NZ" sz="2000" b="1" dirty="0" err="1">
                <a:solidFill>
                  <a:srgbClr val="AA0069"/>
                </a:solidFill>
              </a:rPr>
              <a:t>ʻa</a:t>
            </a:r>
            <a:r>
              <a:rPr lang="en-NZ" sz="2000" b="1" dirty="0">
                <a:solidFill>
                  <a:srgbClr val="AA0069"/>
                </a:solidFill>
              </a:rPr>
              <a:t> e </a:t>
            </a:r>
            <a:r>
              <a:rPr lang="en-NZ" sz="2000" b="1" dirty="0" err="1">
                <a:solidFill>
                  <a:srgbClr val="AA0069"/>
                </a:solidFill>
              </a:rPr>
              <a:t>ngaahi</a:t>
            </a:r>
            <a:r>
              <a:rPr lang="en-NZ" sz="2000" b="1" dirty="0">
                <a:solidFill>
                  <a:srgbClr val="AA0069"/>
                </a:solidFill>
              </a:rPr>
              <a:t> tohi:</a:t>
            </a:r>
          </a:p>
          <a:p>
            <a:pPr lvl="0">
              <a:spcBef>
                <a:spcPts val="600"/>
              </a:spcBef>
              <a:defRPr/>
            </a:pPr>
            <a:r>
              <a:rPr kumimoji="0" lang="en-NZ" sz="2000" b="1" i="0" u="none" strike="noStrike" kern="1200" cap="none" spc="0" normalizeH="0" baseline="0" noProof="0" dirty="0">
                <a:ln>
                  <a:noFill/>
                </a:ln>
                <a:solidFill>
                  <a:srgbClr val="AA006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tuku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popula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Paula                                                                                     </a:t>
            </a:r>
          </a:p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prstClr val="black"/>
                </a:solidFill>
              </a:rPr>
              <a:t>         </a:t>
            </a:r>
            <a:r>
              <a:rPr lang="en-NZ" sz="2000" b="1" dirty="0" err="1">
                <a:solidFill>
                  <a:prstClr val="black"/>
                </a:solidFill>
              </a:rPr>
              <a:t>ʻAmipasitoa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seini</a:t>
            </a:r>
            <a:endParaRPr lang="en-NZ" sz="2000" b="1" dirty="0">
              <a:solidFill>
                <a:prstClr val="black"/>
              </a:solidFill>
            </a:endParaRPr>
          </a:p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srgbClr val="00AA6B"/>
                </a:solidFill>
              </a:rPr>
              <a:t>Ko </a:t>
            </a:r>
            <a:r>
              <a:rPr lang="en-NZ" sz="2000" b="1" dirty="0" err="1">
                <a:solidFill>
                  <a:srgbClr val="00AA6B"/>
                </a:solidFill>
              </a:rPr>
              <a:t>kinautolu</a:t>
            </a:r>
            <a:r>
              <a:rPr lang="en-NZ" sz="2000" b="1" dirty="0">
                <a:solidFill>
                  <a:srgbClr val="00AA6B"/>
                </a:solidFill>
              </a:rPr>
              <a:t> </a:t>
            </a:r>
            <a:r>
              <a:rPr lang="en-NZ" sz="2000" b="1" dirty="0" err="1">
                <a:solidFill>
                  <a:srgbClr val="00AA6B"/>
                </a:solidFill>
              </a:rPr>
              <a:t>naʻa</a:t>
            </a:r>
            <a:r>
              <a:rPr lang="en-NZ" sz="2000" b="1" dirty="0">
                <a:solidFill>
                  <a:srgbClr val="00AA6B"/>
                </a:solidFill>
              </a:rPr>
              <a:t> </a:t>
            </a:r>
            <a:r>
              <a:rPr lang="en-NZ" sz="2000" b="1" dirty="0" err="1">
                <a:solidFill>
                  <a:srgbClr val="00AA6B"/>
                </a:solidFill>
              </a:rPr>
              <a:t>nau</a:t>
            </a:r>
            <a:r>
              <a:rPr lang="en-NZ" sz="2000" b="1" dirty="0">
                <a:solidFill>
                  <a:srgbClr val="00AA6B"/>
                </a:solidFill>
              </a:rPr>
              <a:t> </a:t>
            </a:r>
            <a:r>
              <a:rPr lang="en-NZ" sz="2000" b="1" dirty="0" err="1">
                <a:solidFill>
                  <a:srgbClr val="00AA6B"/>
                </a:solidFill>
              </a:rPr>
              <a:t>maʻu</a:t>
            </a:r>
            <a:r>
              <a:rPr lang="en-NZ" sz="2000" b="1" dirty="0">
                <a:solidFill>
                  <a:srgbClr val="00AA6B"/>
                </a:solidFill>
              </a:rPr>
              <a:t> </a:t>
            </a:r>
            <a:r>
              <a:rPr lang="en-NZ" sz="2000" b="1" dirty="0" err="1">
                <a:solidFill>
                  <a:srgbClr val="00AA6B"/>
                </a:solidFill>
              </a:rPr>
              <a:t>ʻa</a:t>
            </a:r>
            <a:r>
              <a:rPr lang="en-NZ" sz="2000" b="1" dirty="0">
                <a:solidFill>
                  <a:srgbClr val="00AA6B"/>
                </a:solidFill>
              </a:rPr>
              <a:t> e </a:t>
            </a:r>
            <a:r>
              <a:rPr lang="en-NZ" sz="2000" b="1" dirty="0" err="1">
                <a:solidFill>
                  <a:srgbClr val="00AA6B"/>
                </a:solidFill>
              </a:rPr>
              <a:t>meʻa</a:t>
            </a:r>
            <a:r>
              <a:rPr lang="en-NZ" sz="2000" b="1" dirty="0">
                <a:solidFill>
                  <a:srgbClr val="00AA6B"/>
                </a:solidFill>
              </a:rPr>
              <a:t> </a:t>
            </a:r>
            <a:r>
              <a:rPr lang="en-NZ" sz="2000" b="1" dirty="0" err="1">
                <a:solidFill>
                  <a:srgbClr val="00AA6B"/>
                </a:solidFill>
              </a:rPr>
              <a:t>ni</a:t>
            </a:r>
            <a:r>
              <a:rPr lang="en-NZ" sz="2000" b="1" dirty="0">
                <a:solidFill>
                  <a:srgbClr val="00AA6B"/>
                </a:solidFill>
              </a:rPr>
              <a:t>:</a:t>
            </a:r>
          </a:p>
          <a:p>
            <a:pPr lvl="1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Hisitolia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Filipai</a:t>
            </a:r>
            <a:endParaRPr lang="en-NZ" sz="2000" b="1" dirty="0">
              <a:solidFill>
                <a:prstClr val="black"/>
              </a:solidFill>
            </a:endParaRPr>
          </a:p>
          <a:p>
            <a:pPr lvl="1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Hisitolia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Kolose</a:t>
            </a:r>
            <a:endParaRPr lang="en-NZ" sz="2000" b="1" dirty="0">
              <a:solidFill>
                <a:prstClr val="black"/>
              </a:solidFill>
            </a:endParaRPr>
          </a:p>
          <a:p>
            <a:pPr lvl="1">
              <a:spcBef>
                <a:spcPts val="600"/>
              </a:spcBef>
              <a:defRPr/>
            </a:pPr>
            <a:r>
              <a:rPr lang="en-NZ" sz="2000" b="1" dirty="0">
                <a:solidFill>
                  <a:prstClr val="black"/>
                </a:solidFill>
              </a:rPr>
              <a:t>Ko e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siasi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Filipai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Kolose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49" y="50403"/>
            <a:ext cx="6534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kotoa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ngaue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fakafaifekau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fokotuʻu</a:t>
            </a:r>
            <a:r>
              <a:rPr lang="en-NZ" sz="2000" b="1" dirty="0">
                <a:solidFill>
                  <a:prstClr val="black"/>
                </a:solidFill>
              </a:rPr>
              <a:t> ai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Paula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ʻoatu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kinautolu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kotoa</a:t>
            </a:r>
            <a:r>
              <a:rPr lang="en-NZ" sz="2000" b="1" dirty="0">
                <a:solidFill>
                  <a:prstClr val="black"/>
                </a:solidFill>
              </a:rPr>
              <a:t> pe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fanongo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tokotaha</a:t>
            </a:r>
            <a:r>
              <a:rPr lang="en-NZ" sz="2000" b="1" dirty="0">
                <a:solidFill>
                  <a:prstClr val="black"/>
                </a:solidFill>
              </a:rPr>
              <a:t> pe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taha </a:t>
            </a:r>
            <a:r>
              <a:rPr lang="en-NZ" sz="2000" b="1" dirty="0" err="1">
                <a:solidFill>
                  <a:prstClr val="black"/>
                </a:solidFill>
              </a:rPr>
              <a:t>te</a:t>
            </a:r>
            <a:r>
              <a:rPr lang="en-NZ" sz="2000" b="1" dirty="0">
                <a:solidFill>
                  <a:prstClr val="black"/>
                </a:solidFill>
              </a:rPr>
              <a:t> ne lava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fakatahaʻi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Langi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Mamani: ko Sisu </a:t>
            </a:r>
            <a:r>
              <a:rPr lang="en-NZ" sz="2000" b="1" dirty="0" err="1">
                <a:solidFill>
                  <a:prstClr val="black"/>
                </a:solidFill>
              </a:rPr>
              <a:t>Kalaisi</a:t>
            </a:r>
            <a:r>
              <a:rPr lang="en-NZ" sz="2000" b="1" dirty="0">
                <a:solidFill>
                  <a:prstClr val="black"/>
                </a:solidFill>
              </a:rPr>
              <a:t>, ko e </a:t>
            </a:r>
            <a:r>
              <a:rPr lang="en-NZ" sz="2000" b="1" dirty="0" err="1">
                <a:solidFill>
                  <a:prstClr val="black"/>
                </a:solidFill>
              </a:rPr>
              <a:t>Fakamoʻui</a:t>
            </a:r>
            <a:r>
              <a:rPr lang="en-NZ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8" y="5435866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7" y="5816434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9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30007" y="6220097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46288" y="5001240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51" y="2436026"/>
            <a:ext cx="65341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heʻene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fakahaaʻi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mai</a:t>
            </a:r>
            <a:r>
              <a:rPr lang="en-NZ" sz="2000" b="1" dirty="0">
                <a:solidFill>
                  <a:prstClr val="black"/>
                </a:solidFill>
              </a:rPr>
              <a:t> ai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founga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lava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fakataha</a:t>
            </a:r>
            <a:r>
              <a:rPr lang="en-NZ" sz="2000" b="1" dirty="0">
                <a:solidFill>
                  <a:prstClr val="black"/>
                </a:solidFill>
              </a:rPr>
              <a:t> ai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siasi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ʻaho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Langi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fakahoko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mamani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fekau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fakafalala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Sisu </a:t>
            </a:r>
            <a:r>
              <a:rPr lang="en-NZ" sz="2000" b="1" dirty="0" err="1">
                <a:solidFill>
                  <a:prstClr val="black"/>
                </a:solidFill>
              </a:rPr>
              <a:t>kiate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kitautolu</a:t>
            </a:r>
            <a:r>
              <a:rPr lang="en-NZ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50" y="1249166"/>
            <a:ext cx="6534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heʻene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tohi ki he kau </a:t>
            </a:r>
            <a:r>
              <a:rPr lang="en-NZ" sz="2000" b="1" dirty="0" err="1">
                <a:solidFill>
                  <a:prstClr val="black"/>
                </a:solidFill>
              </a:rPr>
              <a:t>Filipai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e kau </a:t>
            </a:r>
            <a:r>
              <a:rPr lang="en-NZ" sz="2000" b="1" dirty="0" err="1">
                <a:solidFill>
                  <a:prstClr val="black"/>
                </a:solidFill>
              </a:rPr>
              <a:t>Kolose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fai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meʻa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kotoa</a:t>
            </a:r>
            <a:r>
              <a:rPr lang="en-NZ" sz="2000" b="1" dirty="0">
                <a:solidFill>
                  <a:prstClr val="black"/>
                </a:solidFill>
              </a:rPr>
              <a:t> pe </a:t>
            </a:r>
            <a:r>
              <a:rPr lang="en-NZ" sz="2000" b="1" dirty="0" err="1">
                <a:solidFill>
                  <a:prstClr val="black"/>
                </a:solidFill>
              </a:rPr>
              <a:t>naʻa</a:t>
            </a:r>
            <a:r>
              <a:rPr lang="en-NZ" sz="2000" b="1" dirty="0">
                <a:solidFill>
                  <a:prstClr val="black"/>
                </a:solidFill>
              </a:rPr>
              <a:t> ne lava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ʻomi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siasi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ofi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ange</a:t>
            </a:r>
            <a:r>
              <a:rPr lang="en-NZ" sz="2000" b="1" dirty="0">
                <a:solidFill>
                  <a:prstClr val="black"/>
                </a:solidFill>
              </a:rPr>
              <a:t> ki he Langi, pea toe </a:t>
            </a:r>
            <a:r>
              <a:rPr lang="en-NZ" sz="2000" b="1" dirty="0" err="1">
                <a:solidFill>
                  <a:prstClr val="black"/>
                </a:solidFill>
              </a:rPr>
              <a:t>ofi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ange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kau </a:t>
            </a:r>
            <a:r>
              <a:rPr lang="en-NZ" sz="2000" b="1" dirty="0" err="1">
                <a:solidFill>
                  <a:prstClr val="black"/>
                </a:solidFill>
              </a:rPr>
              <a:t>Kalisitiane</a:t>
            </a:r>
            <a:r>
              <a:rPr lang="en-NZ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2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2551837"/>
            <a:ext cx="36280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KO E TOKOTAHA </a:t>
            </a:r>
            <a:r>
              <a:rPr kumimoji="0" lang="en-NZ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NAʻA</a:t>
            </a: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NE </a:t>
            </a:r>
            <a:r>
              <a:rPr kumimoji="0" lang="en-NZ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FAʻU</a:t>
            </a: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NZ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ʻA</a:t>
            </a: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5A301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E NGAAHI TOHI</a:t>
            </a:r>
          </a:p>
        </p:txBody>
      </p:sp>
    </p:spTree>
    <p:extLst>
      <p:ext uri="{BB962C8B-B14F-4D97-AF65-F5344CB8AC3E}">
        <p14:creationId xmlns:p14="http://schemas.microsoft.com/office/powerpoint/2010/main" val="2291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0" y="-5379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NZ" sz="4400" b="1" spc="60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TUKU POPULA </a:t>
            </a:r>
            <a:r>
              <a:rPr lang="en-NZ" sz="4400" b="1" spc="600" dirty="0" err="1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sz="4400" b="1" spc="600" dirty="0">
                <a:ln w="12700" cmpd="sng">
                  <a:solidFill>
                    <a:srgbClr val="FFFF66"/>
                  </a:solidFill>
                  <a:prstDash val="solid"/>
                </a:ln>
                <a:gradFill>
                  <a:gsLst>
                    <a:gs pos="0">
                      <a:srgbClr val="FFFF66"/>
                    </a:gs>
                    <a:gs pos="4000">
                      <a:srgbClr val="FFFF66">
                        <a:lumMod val="60000"/>
                        <a:lumOff val="40000"/>
                      </a:srgbClr>
                    </a:gs>
                    <a:gs pos="87000">
                      <a:srgbClr val="FFFF66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PAULA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2220374" y="525497"/>
            <a:ext cx="7861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 au Paula, ko e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pōpula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Kalaisi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Sisu,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Timote, ko e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kāinga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kia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Filimone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ko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hotau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ʻofeina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kaunga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ngaue</a:t>
            </a:r>
            <a:r>
              <a:rPr lang="en-US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Filimone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800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4100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Lolotonga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fuofua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nofo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popula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Loma –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vahaʻa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e 60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e 62 AD –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Paula ha tohi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nima</a:t>
            </a:r>
            <a:r>
              <a:rPr lang="en-NZ" sz="2000" b="1" dirty="0">
                <a:solidFill>
                  <a:prstClr val="black"/>
                </a:solidFill>
              </a:rPr>
              <a:t>: ki he </a:t>
            </a:r>
            <a:r>
              <a:rPr lang="en-NZ" sz="2000" b="1" dirty="0" err="1">
                <a:solidFill>
                  <a:prstClr val="black"/>
                </a:solidFill>
              </a:rPr>
              <a:t>kakai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ʻEfeso</a:t>
            </a:r>
            <a:r>
              <a:rPr lang="en-NZ" sz="2000" b="1" dirty="0">
                <a:solidFill>
                  <a:prstClr val="black"/>
                </a:solidFill>
              </a:rPr>
              <a:t>, ki </a:t>
            </a:r>
            <a:r>
              <a:rPr lang="en-NZ" sz="2000" b="1" dirty="0" err="1">
                <a:solidFill>
                  <a:prstClr val="black"/>
                </a:solidFill>
              </a:rPr>
              <a:t>Filipai</a:t>
            </a:r>
            <a:r>
              <a:rPr lang="en-NZ" sz="2000" b="1" dirty="0">
                <a:solidFill>
                  <a:prstClr val="black"/>
                </a:solidFill>
              </a:rPr>
              <a:t>, ki he kau </a:t>
            </a:r>
            <a:r>
              <a:rPr lang="en-NZ" sz="2000" b="1" dirty="0" err="1">
                <a:solidFill>
                  <a:prstClr val="black"/>
                </a:solidFill>
              </a:rPr>
              <a:t>Kolose</a:t>
            </a:r>
            <a:r>
              <a:rPr lang="en-NZ" sz="2000" b="1" dirty="0">
                <a:solidFill>
                  <a:prstClr val="black"/>
                </a:solidFill>
              </a:rPr>
              <a:t>, kia </a:t>
            </a:r>
            <a:r>
              <a:rPr lang="en-NZ" sz="2000" b="1" dirty="0" err="1">
                <a:solidFill>
                  <a:prstClr val="black"/>
                </a:solidFill>
              </a:rPr>
              <a:t>Filimone</a:t>
            </a:r>
            <a:r>
              <a:rPr lang="en-NZ" sz="2000" b="1" dirty="0">
                <a:solidFill>
                  <a:prstClr val="black"/>
                </a:solidFill>
              </a:rPr>
              <a:t>, pea ki he </a:t>
            </a:r>
            <a:r>
              <a:rPr lang="en-NZ" sz="2000" b="1" dirty="0" err="1">
                <a:solidFill>
                  <a:prstClr val="black"/>
                </a:solidFill>
              </a:rPr>
              <a:t>siasi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Laotisiaa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teʻeki</a:t>
            </a:r>
            <a:r>
              <a:rPr lang="en-NZ" sz="2000" b="1" dirty="0">
                <a:solidFill>
                  <a:prstClr val="black"/>
                </a:solidFill>
              </a:rPr>
              <a:t> ai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aʻu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kitautolu</a:t>
            </a:r>
            <a:r>
              <a:rPr lang="en-NZ" sz="2000" b="1" dirty="0">
                <a:solidFill>
                  <a:prstClr val="black"/>
                </a:solidFill>
              </a:rPr>
              <a:t>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8867" y="1271985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2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038150" y="3399203"/>
            <a:ext cx="65996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Koeʻuhi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ʻikai</a:t>
            </a:r>
            <a:r>
              <a:rPr lang="en-NZ" sz="2000" b="1" dirty="0">
                <a:solidFill>
                  <a:prstClr val="black"/>
                </a:solidFill>
              </a:rPr>
              <a:t> ha </a:t>
            </a:r>
            <a:r>
              <a:rPr lang="en-NZ" sz="2000" b="1" dirty="0" err="1">
                <a:solidFill>
                  <a:prstClr val="black"/>
                </a:solidFill>
              </a:rPr>
              <a:t>ngaKoeʻuhi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ai ha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tukuakiʻi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mamafa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fakangofua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nofo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ha </a:t>
            </a:r>
            <a:r>
              <a:rPr lang="en-NZ" sz="2000" b="1" dirty="0" err="1">
                <a:solidFill>
                  <a:prstClr val="black"/>
                </a:solidFill>
              </a:rPr>
              <a:t>fale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totongi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tokangaʻi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maʻu</a:t>
            </a:r>
            <a:r>
              <a:rPr lang="en-NZ" sz="2000" b="1" dirty="0">
                <a:solidFill>
                  <a:prstClr val="black"/>
                </a:solidFill>
              </a:rPr>
              <a:t> pe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ha </a:t>
            </a:r>
            <a:r>
              <a:rPr lang="en-NZ" sz="2000" b="1" dirty="0" err="1">
                <a:solidFill>
                  <a:prstClr val="black"/>
                </a:solidFill>
              </a:rPr>
              <a:t>sotia</a:t>
            </a:r>
            <a:r>
              <a:rPr lang="en-NZ" sz="2000" b="1" dirty="0">
                <a:solidFill>
                  <a:prstClr val="black"/>
                </a:solidFill>
              </a:rPr>
              <a:t> Loma (</a:t>
            </a:r>
            <a:r>
              <a:rPr lang="en-NZ" sz="2000" b="1" dirty="0" err="1">
                <a:solidFill>
                  <a:prstClr val="black"/>
                </a:solidFill>
              </a:rPr>
              <a:t>Ngaue</a:t>
            </a:r>
            <a:r>
              <a:rPr lang="en-NZ" sz="2000" b="1" dirty="0">
                <a:solidFill>
                  <a:prstClr val="black"/>
                </a:solidFill>
              </a:rPr>
              <a:t> 28:16). </a:t>
            </a:r>
            <a:r>
              <a:rPr lang="en-NZ" sz="2000" b="1" dirty="0" err="1">
                <a:solidFill>
                  <a:prstClr val="black"/>
                </a:solidFill>
              </a:rPr>
              <a:t>Naʻe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hanga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meʻa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ne lava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hokohoko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atu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malangaʻi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ongoongolelei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aʻu</a:t>
            </a:r>
            <a:r>
              <a:rPr lang="en-NZ" sz="2000" b="1" dirty="0">
                <a:solidFill>
                  <a:prstClr val="black"/>
                </a:solidFill>
              </a:rPr>
              <a:t> ki he </a:t>
            </a:r>
            <a:r>
              <a:rPr lang="en-NZ" sz="2000" b="1" dirty="0" err="1">
                <a:solidFill>
                  <a:prstClr val="black"/>
                </a:solidFill>
              </a:rPr>
              <a:t>Kaʻate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Paletoria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Filipai</a:t>
            </a:r>
            <a:r>
              <a:rPr lang="en-NZ" sz="2000" b="1" dirty="0">
                <a:solidFill>
                  <a:prstClr val="black"/>
                </a:solidFill>
              </a:rPr>
              <a:t> 1:13)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038149" y="5186643"/>
            <a:ext cx="9100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>
                <a:solidFill>
                  <a:prstClr val="black"/>
                </a:solidFill>
              </a:rPr>
              <a:t>‘I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sivisivi’i</a:t>
            </a:r>
            <a:r>
              <a:rPr lang="en-NZ" sz="2000" b="1" dirty="0">
                <a:solidFill>
                  <a:prstClr val="black"/>
                </a:solidFill>
              </a:rPr>
              <a:t> ‘o e </a:t>
            </a:r>
            <a:r>
              <a:rPr lang="en-NZ" sz="2000" b="1" dirty="0" err="1">
                <a:solidFill>
                  <a:prstClr val="black"/>
                </a:solidFill>
              </a:rPr>
              <a:t>ngaahi</a:t>
            </a:r>
            <a:r>
              <a:rPr lang="en-NZ" sz="2000" b="1" dirty="0">
                <a:solidFill>
                  <a:prstClr val="black"/>
                </a:solidFill>
              </a:rPr>
              <a:t> ‘</a:t>
            </a:r>
            <a:r>
              <a:rPr lang="en-NZ" sz="2000" b="1" dirty="0" err="1">
                <a:solidFill>
                  <a:prstClr val="black"/>
                </a:solidFill>
              </a:rPr>
              <a:t>ipiseli</a:t>
            </a:r>
            <a:r>
              <a:rPr lang="en-NZ" sz="2000" b="1" dirty="0">
                <a:solidFill>
                  <a:prstClr val="black"/>
                </a:solidFill>
              </a:rPr>
              <a:t>, ‘</a:t>
            </a:r>
            <a:r>
              <a:rPr lang="en-NZ" sz="2000" b="1" dirty="0" err="1">
                <a:solidFill>
                  <a:prstClr val="black"/>
                </a:solidFill>
              </a:rPr>
              <a:t>oku</a:t>
            </a:r>
            <a:r>
              <a:rPr lang="en-NZ" sz="2000" b="1" dirty="0">
                <a:solidFill>
                  <a:prstClr val="black"/>
                </a:solidFill>
              </a:rPr>
              <a:t> tau lava ‘o </a:t>
            </a:r>
            <a:r>
              <a:rPr lang="en-NZ" sz="2000" b="1" dirty="0" err="1">
                <a:solidFill>
                  <a:prstClr val="black"/>
                </a:solidFill>
              </a:rPr>
              <a:t>sio</a:t>
            </a:r>
            <a:r>
              <a:rPr lang="en-NZ" sz="2000" b="1" dirty="0">
                <a:solidFill>
                  <a:prstClr val="black"/>
                </a:solidFill>
              </a:rPr>
              <a:t> ai, </a:t>
            </a:r>
            <a:r>
              <a:rPr lang="en-NZ" sz="2000" b="1" dirty="0" err="1">
                <a:solidFill>
                  <a:prstClr val="black"/>
                </a:solidFill>
              </a:rPr>
              <a:t>na’e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tokolahi</a:t>
            </a:r>
            <a:r>
              <a:rPr lang="en-NZ" sz="2000" b="1" dirty="0">
                <a:solidFill>
                  <a:prstClr val="black"/>
                </a:solidFill>
              </a:rPr>
              <a:t> ‘a e kau </a:t>
            </a:r>
            <a:r>
              <a:rPr lang="en-NZ" sz="2000" b="1" dirty="0" err="1">
                <a:solidFill>
                  <a:prstClr val="black"/>
                </a:solidFill>
              </a:rPr>
              <a:t>ngāue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fakataha</a:t>
            </a:r>
            <a:r>
              <a:rPr lang="en-NZ" sz="2000" b="1" dirty="0">
                <a:solidFill>
                  <a:prstClr val="black"/>
                </a:solidFill>
              </a:rPr>
              <a:t> ‘a Paula (Kol. 4:7-14; Filim. 23-24). </a:t>
            </a:r>
            <a:r>
              <a:rPr lang="en-NZ" sz="2000" b="1" dirty="0" err="1">
                <a:solidFill>
                  <a:prstClr val="black"/>
                </a:solidFill>
              </a:rPr>
              <a:t>Na’a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fetu’utaki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foki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fale</a:t>
            </a:r>
            <a:r>
              <a:rPr lang="en-NZ" sz="2000" b="1" dirty="0">
                <a:solidFill>
                  <a:prstClr val="black"/>
                </a:solidFill>
              </a:rPr>
              <a:t> ‘o Sisa (Filip. 4:22)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038148" y="6072885"/>
            <a:ext cx="91000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Na’e</a:t>
            </a:r>
            <a:r>
              <a:rPr lang="en-NZ" sz="2000" b="1" dirty="0">
                <a:solidFill>
                  <a:prstClr val="black"/>
                </a:solidFill>
              </a:rPr>
              <a:t> ‘</a:t>
            </a:r>
            <a:r>
              <a:rPr lang="en-NZ" sz="2000" b="1" dirty="0" err="1">
                <a:solidFill>
                  <a:prstClr val="black"/>
                </a:solidFill>
              </a:rPr>
              <a:t>amanaki</a:t>
            </a:r>
            <a:r>
              <a:rPr lang="en-NZ" sz="2000" b="1" dirty="0">
                <a:solidFill>
                  <a:prstClr val="black"/>
                </a:solidFill>
              </a:rPr>
              <a:t> ‘a Paula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vave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tukuange</a:t>
            </a:r>
            <a:r>
              <a:rPr lang="en-NZ" sz="2000" b="1" dirty="0">
                <a:solidFill>
                  <a:prstClr val="black"/>
                </a:solidFill>
              </a:rPr>
              <a:t> (Filim. 22), ko e ‘</a:t>
            </a:r>
            <a:r>
              <a:rPr lang="en-NZ" sz="2000" b="1" dirty="0" err="1">
                <a:solidFill>
                  <a:prstClr val="black"/>
                </a:solidFill>
              </a:rPr>
              <a:t>amanaki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ia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na’e</a:t>
            </a:r>
            <a:r>
              <a:rPr lang="en-NZ" sz="2000" b="1" dirty="0">
                <a:solidFill>
                  <a:prstClr val="black"/>
                </a:solidFill>
              </a:rPr>
              <a:t> ‘</a:t>
            </a:r>
            <a:r>
              <a:rPr lang="en-NZ" sz="2000" b="1" dirty="0" err="1">
                <a:solidFill>
                  <a:prstClr val="black"/>
                </a:solidFill>
              </a:rPr>
              <a:t>ikai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ne toe </a:t>
            </a:r>
            <a:r>
              <a:rPr lang="en-NZ" sz="2000" b="1" dirty="0" err="1">
                <a:solidFill>
                  <a:prstClr val="black"/>
                </a:solidFill>
              </a:rPr>
              <a:t>ma’u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lolotonga</a:t>
            </a:r>
            <a:r>
              <a:rPr lang="en-NZ" sz="2000" b="1" dirty="0">
                <a:solidFill>
                  <a:prstClr val="black"/>
                </a:solidFill>
              </a:rPr>
              <a:t> ‘</a:t>
            </a:r>
            <a:r>
              <a:rPr lang="en-NZ" sz="2000" b="1" dirty="0" err="1">
                <a:solidFill>
                  <a:prstClr val="black"/>
                </a:solidFill>
              </a:rPr>
              <a:t>ene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nofo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pōpula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ua</a:t>
            </a:r>
            <a:r>
              <a:rPr lang="en-NZ" sz="2000" b="1" dirty="0">
                <a:solidFill>
                  <a:prstClr val="black"/>
                </a:solidFill>
              </a:rPr>
              <a:t> (2 Tim. 4:6).</a:t>
            </a:r>
          </a:p>
        </p:txBody>
      </p:sp>
    </p:spTree>
    <p:extLst>
      <p:ext uri="{BB962C8B-B14F-4D97-AF65-F5344CB8AC3E}">
        <p14:creationId xmlns:p14="http://schemas.microsoft.com/office/powerpoint/2010/main" val="65738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6362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lvl="0" algn="ctr">
              <a:defRPr/>
            </a:pPr>
            <a:r>
              <a:rPr lang="fi-FI" sz="4400" b="1" spc="3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CC6600"/>
                </a:solidFill>
                <a:effectLst>
                  <a:outerShdw dist="12700" dir="2700000" algn="bl" rotWithShape="0">
                    <a:srgbClr val="FFFF66"/>
                  </a:outerShdw>
                </a:effectLst>
              </a:rPr>
              <a:t>'AMIPASITOA 'I HE NGAAHI SEINI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598134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ʻAia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kuo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haʻisia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ai au ko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hono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faifekau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: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koeʻuhi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u lea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mālohi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ai au,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taau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e lea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ʻoku</a:t>
            </a:r>
            <a:r>
              <a:rPr lang="en-US" b="1" dirty="0">
                <a:solidFill>
                  <a:srgbClr val="536E69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36E69"/>
                </a:solidFill>
                <a:latin typeface="Comic Sans MS" panose="030F0702030302020204" pitchFamily="66" charset="0"/>
              </a:rPr>
              <a:t>totonu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                        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536E6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(Efeso 6:20)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536E6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92609" y="1174659"/>
            <a:ext cx="6048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b="1" dirty="0">
                <a:solidFill>
                  <a:prstClr val="black"/>
                </a:solidFill>
              </a:rPr>
              <a:t>Talu </a:t>
            </a:r>
            <a:r>
              <a:rPr lang="en-NZ" b="1" dirty="0" err="1">
                <a:solidFill>
                  <a:prstClr val="black"/>
                </a:solidFill>
              </a:rPr>
              <a:t>mei</a:t>
            </a:r>
            <a:r>
              <a:rPr lang="en-NZ" b="1" dirty="0">
                <a:solidFill>
                  <a:prstClr val="black"/>
                </a:solidFill>
              </a:rPr>
              <a:t> he </a:t>
            </a:r>
            <a:r>
              <a:rPr lang="en-NZ" b="1" dirty="0" err="1">
                <a:solidFill>
                  <a:prstClr val="black"/>
                </a:solidFill>
              </a:rPr>
              <a:t>momeniti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naʻa</a:t>
            </a:r>
            <a:r>
              <a:rPr lang="en-NZ" b="1" dirty="0">
                <a:solidFill>
                  <a:prstClr val="black"/>
                </a:solidFill>
              </a:rPr>
              <a:t> ne </a:t>
            </a:r>
            <a:r>
              <a:rPr lang="en-NZ" b="1" dirty="0" err="1">
                <a:solidFill>
                  <a:prstClr val="black"/>
                </a:solidFill>
              </a:rPr>
              <a:t>fili</a:t>
            </a:r>
            <a:r>
              <a:rPr lang="en-NZ" b="1" dirty="0">
                <a:solidFill>
                  <a:prstClr val="black"/>
                </a:solidFill>
              </a:rPr>
              <a:t> ai </a:t>
            </a:r>
            <a:r>
              <a:rPr lang="en-NZ" b="1" dirty="0" err="1">
                <a:solidFill>
                  <a:prstClr val="black"/>
                </a:solidFill>
              </a:rPr>
              <a:t>ke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hoko</a:t>
            </a:r>
            <a:r>
              <a:rPr lang="en-NZ" b="1" dirty="0">
                <a:solidFill>
                  <a:prstClr val="black"/>
                </a:solidFill>
              </a:rPr>
              <a:t> ko ha </a:t>
            </a:r>
            <a:r>
              <a:rPr lang="en-NZ" b="1" dirty="0" err="1">
                <a:solidFill>
                  <a:prstClr val="black"/>
                </a:solidFill>
              </a:rPr>
              <a:t>fakafofonga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ʻo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Kalaisi</a:t>
            </a:r>
            <a:r>
              <a:rPr lang="en-NZ" b="1" dirty="0">
                <a:solidFill>
                  <a:prstClr val="black"/>
                </a:solidFill>
              </a:rPr>
              <a:t>, </a:t>
            </a:r>
            <a:r>
              <a:rPr lang="en-NZ" b="1" dirty="0" err="1">
                <a:solidFill>
                  <a:prstClr val="black"/>
                </a:solidFill>
              </a:rPr>
              <a:t>naʻe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ʻikai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faingofua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ʻa</a:t>
            </a:r>
            <a:r>
              <a:rPr lang="en-NZ" b="1" dirty="0">
                <a:solidFill>
                  <a:prstClr val="black"/>
                </a:solidFill>
              </a:rPr>
              <a:t> e </a:t>
            </a:r>
            <a:r>
              <a:rPr lang="en-NZ" b="1" dirty="0" err="1">
                <a:solidFill>
                  <a:prstClr val="black"/>
                </a:solidFill>
              </a:rPr>
              <a:t>moʻui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ʻa</a:t>
            </a:r>
            <a:r>
              <a:rPr lang="en-NZ" b="1" dirty="0">
                <a:solidFill>
                  <a:prstClr val="black"/>
                </a:solidFill>
              </a:rPr>
              <a:t> Paula (2 </a:t>
            </a:r>
            <a:r>
              <a:rPr lang="en-NZ" b="1" dirty="0" err="1">
                <a:solidFill>
                  <a:prstClr val="black"/>
                </a:solidFill>
              </a:rPr>
              <a:t>Kolinito</a:t>
            </a:r>
            <a:r>
              <a:rPr lang="en-NZ" b="1" dirty="0">
                <a:solidFill>
                  <a:prstClr val="black"/>
                </a:solidFill>
              </a:rPr>
              <a:t> 6:4-5)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592609" y="3306976"/>
            <a:ext cx="67515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b="1" dirty="0" err="1">
                <a:solidFill>
                  <a:prstClr val="black"/>
                </a:solidFill>
              </a:rPr>
              <a:t>ʻI</a:t>
            </a:r>
            <a:r>
              <a:rPr lang="en-NZ" b="1" dirty="0">
                <a:solidFill>
                  <a:prstClr val="black"/>
                </a:solidFill>
              </a:rPr>
              <a:t> he </a:t>
            </a:r>
            <a:r>
              <a:rPr lang="en-NZ" b="1" dirty="0" err="1">
                <a:solidFill>
                  <a:prstClr val="black"/>
                </a:solidFill>
              </a:rPr>
              <a:t>ngaahi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faingataʻa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kotoa</a:t>
            </a:r>
            <a:r>
              <a:rPr lang="en-NZ" b="1" dirty="0">
                <a:solidFill>
                  <a:prstClr val="black"/>
                </a:solidFill>
              </a:rPr>
              <a:t> ko </a:t>
            </a:r>
            <a:r>
              <a:rPr lang="en-NZ" b="1" dirty="0" err="1">
                <a:solidFill>
                  <a:prstClr val="black"/>
                </a:solidFill>
              </a:rPr>
              <a:t>ʻeni</a:t>
            </a:r>
            <a:r>
              <a:rPr lang="en-NZ" b="1" dirty="0">
                <a:solidFill>
                  <a:prstClr val="black"/>
                </a:solidFill>
              </a:rPr>
              <a:t>, </a:t>
            </a:r>
            <a:r>
              <a:rPr lang="en-NZ" b="1" dirty="0" err="1">
                <a:solidFill>
                  <a:prstClr val="black"/>
                </a:solidFill>
              </a:rPr>
              <a:t>naʻe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ʻikai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teitei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fakakaukau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ʻa</a:t>
            </a:r>
            <a:r>
              <a:rPr lang="en-NZ" b="1" dirty="0">
                <a:solidFill>
                  <a:prstClr val="black"/>
                </a:solidFill>
              </a:rPr>
              <a:t> Paula </a:t>
            </a:r>
            <a:r>
              <a:rPr lang="en-NZ" b="1" dirty="0" err="1">
                <a:solidFill>
                  <a:prstClr val="black"/>
                </a:solidFill>
              </a:rPr>
              <a:t>ʻoku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ʻikai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ke</a:t>
            </a:r>
            <a:r>
              <a:rPr lang="en-NZ" b="1" dirty="0">
                <a:solidFill>
                  <a:prstClr val="black"/>
                </a:solidFill>
              </a:rPr>
              <a:t> ne lava </a:t>
            </a:r>
            <a:r>
              <a:rPr lang="en-NZ" b="1" dirty="0" err="1">
                <a:solidFill>
                  <a:prstClr val="black"/>
                </a:solidFill>
              </a:rPr>
              <a:t>ʻo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fai</a:t>
            </a:r>
            <a:r>
              <a:rPr lang="en-NZ" b="1" dirty="0">
                <a:solidFill>
                  <a:prstClr val="black"/>
                </a:solidFill>
              </a:rPr>
              <a:t> ha </a:t>
            </a:r>
            <a:r>
              <a:rPr lang="en-NZ" b="1" dirty="0" err="1">
                <a:solidFill>
                  <a:prstClr val="black"/>
                </a:solidFill>
              </a:rPr>
              <a:t>meʻa</a:t>
            </a:r>
            <a:r>
              <a:rPr lang="en-NZ" b="1" dirty="0">
                <a:solidFill>
                  <a:prstClr val="black"/>
                </a:solidFill>
              </a:rPr>
              <a:t> (2 </a:t>
            </a:r>
            <a:r>
              <a:rPr lang="en-NZ" b="1" dirty="0" err="1">
                <a:solidFill>
                  <a:prstClr val="black"/>
                </a:solidFill>
              </a:rPr>
              <a:t>Kolinito</a:t>
            </a:r>
            <a:r>
              <a:rPr lang="en-NZ" b="1" dirty="0">
                <a:solidFill>
                  <a:prstClr val="black"/>
                </a:solidFill>
              </a:rPr>
              <a:t> 4:7-9). </a:t>
            </a:r>
            <a:r>
              <a:rPr lang="en-NZ" b="1" dirty="0" err="1">
                <a:solidFill>
                  <a:prstClr val="black"/>
                </a:solidFill>
              </a:rPr>
              <a:t>ʻI</a:t>
            </a:r>
            <a:r>
              <a:rPr lang="en-NZ" b="1" dirty="0">
                <a:solidFill>
                  <a:prstClr val="black"/>
                </a:solidFill>
              </a:rPr>
              <a:t> he </a:t>
            </a:r>
            <a:r>
              <a:rPr lang="en-NZ" b="1" dirty="0" err="1">
                <a:solidFill>
                  <a:prstClr val="black"/>
                </a:solidFill>
              </a:rPr>
              <a:t>ʻikai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ke</a:t>
            </a:r>
            <a:r>
              <a:rPr lang="en-NZ" b="1" dirty="0">
                <a:solidFill>
                  <a:prstClr val="black"/>
                </a:solidFill>
              </a:rPr>
              <a:t> ne lava </a:t>
            </a:r>
            <a:r>
              <a:rPr lang="en-NZ" b="1" dirty="0" err="1">
                <a:solidFill>
                  <a:prstClr val="black"/>
                </a:solidFill>
              </a:rPr>
              <a:t>ʻo</a:t>
            </a:r>
            <a:r>
              <a:rPr lang="en-NZ" b="1" dirty="0">
                <a:solidFill>
                  <a:prstClr val="black"/>
                </a:solidFill>
              </a:rPr>
              <a:t> malanga </a:t>
            </a:r>
            <a:r>
              <a:rPr lang="en-NZ" b="1" dirty="0" err="1">
                <a:solidFill>
                  <a:prstClr val="black"/>
                </a:solidFill>
              </a:rPr>
              <a:t>tauʻataina</a:t>
            </a:r>
            <a:r>
              <a:rPr lang="en-NZ" b="1" dirty="0">
                <a:solidFill>
                  <a:prstClr val="black"/>
                </a:solidFill>
              </a:rPr>
              <a:t>, </a:t>
            </a:r>
            <a:r>
              <a:rPr lang="en-NZ" b="1" dirty="0" err="1">
                <a:solidFill>
                  <a:prstClr val="black"/>
                </a:solidFill>
              </a:rPr>
              <a:t>naʻa</a:t>
            </a:r>
            <a:r>
              <a:rPr lang="en-NZ" b="1" dirty="0">
                <a:solidFill>
                  <a:prstClr val="black"/>
                </a:solidFill>
              </a:rPr>
              <a:t> ne </a:t>
            </a:r>
            <a:r>
              <a:rPr lang="en-NZ" b="1" dirty="0" err="1">
                <a:solidFill>
                  <a:prstClr val="black"/>
                </a:solidFill>
              </a:rPr>
              <a:t>hoko</a:t>
            </a:r>
            <a:r>
              <a:rPr lang="en-NZ" b="1" dirty="0">
                <a:solidFill>
                  <a:prstClr val="black"/>
                </a:solidFill>
              </a:rPr>
              <a:t> ai ko ha "</a:t>
            </a:r>
            <a:r>
              <a:rPr lang="en-NZ" b="1" dirty="0" err="1">
                <a:solidFill>
                  <a:prstClr val="black"/>
                </a:solidFill>
              </a:rPr>
              <a:t>fakafofonga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kuo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haʻisini</a:t>
            </a:r>
            <a:r>
              <a:rPr lang="en-NZ" b="1" dirty="0">
                <a:solidFill>
                  <a:prstClr val="black"/>
                </a:solidFill>
              </a:rPr>
              <a:t>" (</a:t>
            </a:r>
            <a:r>
              <a:rPr lang="en-NZ" b="1" dirty="0" err="1">
                <a:solidFill>
                  <a:prstClr val="black"/>
                </a:solidFill>
              </a:rPr>
              <a:t>ʻEfeso</a:t>
            </a:r>
            <a:r>
              <a:rPr lang="en-NZ" b="1" dirty="0">
                <a:solidFill>
                  <a:prstClr val="black"/>
                </a:solidFill>
              </a:rPr>
              <a:t> 6:20)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382360" y="4439019"/>
            <a:ext cx="58501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akoʻi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kitautolu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ʻe</a:t>
            </a:r>
            <a:r>
              <a:rPr lang="en-NZ" sz="2000" b="1" dirty="0">
                <a:solidFill>
                  <a:prstClr val="black"/>
                </a:solidFill>
              </a:rPr>
              <a:t> he </a:t>
            </a:r>
            <a:r>
              <a:rPr lang="en-NZ" sz="2000" b="1" dirty="0" err="1">
                <a:solidFill>
                  <a:prstClr val="black"/>
                </a:solidFill>
              </a:rPr>
              <a:t>toʻonga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fakakaukau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Paula ko e </a:t>
            </a:r>
            <a:r>
              <a:rPr lang="en-NZ" sz="2000" b="1" dirty="0" err="1">
                <a:solidFill>
                  <a:prstClr val="black"/>
                </a:solidFill>
              </a:rPr>
              <a:t>taimi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tau </a:t>
            </a:r>
            <a:r>
              <a:rPr lang="en-NZ" sz="2000" b="1" dirty="0" err="1">
                <a:solidFill>
                  <a:prstClr val="black"/>
                </a:solidFill>
              </a:rPr>
              <a:t>faingataʻaʻia</a:t>
            </a:r>
            <a:r>
              <a:rPr lang="en-NZ" sz="2000" b="1" dirty="0">
                <a:solidFill>
                  <a:prstClr val="black"/>
                </a:solidFill>
              </a:rPr>
              <a:t> ai </a:t>
            </a:r>
            <a:r>
              <a:rPr lang="en-NZ" sz="2000" b="1" dirty="0" err="1">
                <a:solidFill>
                  <a:prstClr val="black"/>
                </a:solidFill>
              </a:rPr>
              <a:t>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hono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malangaʻi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ongoongolelei</a:t>
            </a:r>
            <a:r>
              <a:rPr lang="en-NZ" sz="2000" b="1" dirty="0">
                <a:solidFill>
                  <a:prstClr val="black"/>
                </a:solidFill>
              </a:rPr>
              <a:t>, </a:t>
            </a:r>
            <a:r>
              <a:rPr lang="en-NZ" sz="2000" b="1" dirty="0" err="1">
                <a:solidFill>
                  <a:prstClr val="black"/>
                </a:solidFill>
              </a:rPr>
              <a:t>kuo</a:t>
            </a:r>
            <a:r>
              <a:rPr lang="en-NZ" sz="2000" b="1" dirty="0">
                <a:solidFill>
                  <a:prstClr val="black"/>
                </a:solidFill>
              </a:rPr>
              <a:t> pau </a:t>
            </a:r>
            <a:r>
              <a:rPr lang="en-NZ" sz="2000" b="1" dirty="0" err="1">
                <a:solidFill>
                  <a:prstClr val="black"/>
                </a:solidFill>
              </a:rPr>
              <a:t>ke</a:t>
            </a:r>
            <a:r>
              <a:rPr lang="en-NZ" sz="2000" b="1" dirty="0">
                <a:solidFill>
                  <a:prstClr val="black"/>
                </a:solidFill>
              </a:rPr>
              <a:t> tau </a:t>
            </a:r>
            <a:r>
              <a:rPr lang="en-NZ" sz="2000" b="1" dirty="0" err="1">
                <a:solidFill>
                  <a:prstClr val="black"/>
                </a:solidFill>
              </a:rPr>
              <a:t>falala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kakato</a:t>
            </a:r>
            <a:r>
              <a:rPr lang="en-NZ" sz="2000" b="1" dirty="0">
                <a:solidFill>
                  <a:prstClr val="black"/>
                </a:solidFill>
              </a:rPr>
              <a:t> ki he </a:t>
            </a:r>
            <a:r>
              <a:rPr lang="en-NZ" sz="2000" b="1" dirty="0" err="1">
                <a:solidFill>
                  <a:prstClr val="black"/>
                </a:solidFill>
              </a:rPr>
              <a:t>ʻOtua</a:t>
            </a:r>
            <a:r>
              <a:rPr lang="en-NZ" sz="2000" b="1" dirty="0">
                <a:solidFill>
                  <a:prstClr val="black"/>
                </a:solidFill>
              </a:rPr>
              <a:t>; </a:t>
            </a:r>
            <a:r>
              <a:rPr lang="en-NZ" sz="2000" b="1" dirty="0" err="1">
                <a:solidFill>
                  <a:prstClr val="black"/>
                </a:solidFill>
              </a:rPr>
              <a:t>manatuʻi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maʻu</a:t>
            </a:r>
            <a:r>
              <a:rPr lang="en-NZ" sz="2000" b="1" dirty="0">
                <a:solidFill>
                  <a:prstClr val="black"/>
                </a:solidFill>
              </a:rPr>
              <a:t> pe </a:t>
            </a:r>
            <a:r>
              <a:rPr lang="en-NZ" sz="2000" b="1" dirty="0" err="1">
                <a:solidFill>
                  <a:prstClr val="black"/>
                </a:solidFill>
              </a:rPr>
              <a:t>ʻEne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Folofola</a:t>
            </a:r>
            <a:r>
              <a:rPr lang="en-NZ" sz="2000" b="1" dirty="0">
                <a:solidFill>
                  <a:prstClr val="black"/>
                </a:solidFill>
              </a:rPr>
              <a:t> (2 Timote 2:15); pea </a:t>
            </a:r>
            <a:r>
              <a:rPr lang="en-NZ" sz="2000" b="1" dirty="0" err="1">
                <a:solidFill>
                  <a:prstClr val="black"/>
                </a:solidFill>
              </a:rPr>
              <a:t>pikitai</a:t>
            </a:r>
            <a:r>
              <a:rPr lang="en-NZ" sz="2000" b="1" dirty="0">
                <a:solidFill>
                  <a:prstClr val="black"/>
                </a:solidFill>
              </a:rPr>
              <a:t> ki he </a:t>
            </a:r>
            <a:r>
              <a:rPr lang="en-NZ" sz="2000" b="1" dirty="0" err="1">
                <a:solidFill>
                  <a:prstClr val="black"/>
                </a:solidFill>
              </a:rPr>
              <a:t>Laumalie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Maʻoniʻoni</a:t>
            </a:r>
            <a:r>
              <a:rPr lang="en-NZ" sz="2000" b="1" dirty="0">
                <a:solidFill>
                  <a:prstClr val="black"/>
                </a:solidFill>
              </a:rPr>
              <a:t>, ko e </a:t>
            </a:r>
            <a:r>
              <a:rPr lang="en-NZ" sz="2000" b="1" dirty="0" err="1">
                <a:solidFill>
                  <a:prstClr val="black"/>
                </a:solidFill>
              </a:rPr>
              <a:t>Fakafiemalie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ʻoku</a:t>
            </a:r>
            <a:r>
              <a:rPr lang="en-NZ" sz="2000" b="1" dirty="0">
                <a:solidFill>
                  <a:prstClr val="black"/>
                </a:solidFill>
              </a:rPr>
              <a:t> ne </a:t>
            </a:r>
            <a:r>
              <a:rPr lang="en-NZ" sz="2000" b="1" dirty="0" err="1">
                <a:solidFill>
                  <a:prstClr val="black"/>
                </a:solidFill>
              </a:rPr>
              <a:t>ʻomi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kiate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kitautolu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ʻa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malohi</a:t>
            </a:r>
            <a:r>
              <a:rPr lang="en-NZ" sz="2000" b="1" dirty="0">
                <a:solidFill>
                  <a:prstClr val="black"/>
                </a:solidFill>
              </a:rPr>
              <a:t> </a:t>
            </a:r>
            <a:r>
              <a:rPr lang="en-NZ" sz="2000" b="1" dirty="0" err="1">
                <a:solidFill>
                  <a:prstClr val="black"/>
                </a:solidFill>
              </a:rPr>
              <a:t>mo</a:t>
            </a:r>
            <a:r>
              <a:rPr lang="en-NZ" sz="2000" b="1" dirty="0">
                <a:solidFill>
                  <a:prstClr val="black"/>
                </a:solidFill>
              </a:rPr>
              <a:t> e </a:t>
            </a:r>
            <a:r>
              <a:rPr lang="en-NZ" sz="2000" b="1" dirty="0" err="1">
                <a:solidFill>
                  <a:prstClr val="black"/>
                </a:solidFill>
              </a:rPr>
              <a:t>loto-toʻa</a:t>
            </a:r>
            <a:r>
              <a:rPr lang="en-NZ" sz="2000" b="1" dirty="0">
                <a:solidFill>
                  <a:prstClr val="black"/>
                </a:solidFill>
              </a:rPr>
              <a:t> (</a:t>
            </a:r>
            <a:r>
              <a:rPr lang="en-NZ" sz="2000" b="1" dirty="0" err="1">
                <a:solidFill>
                  <a:prstClr val="black"/>
                </a:solidFill>
              </a:rPr>
              <a:t>Sakalaia</a:t>
            </a:r>
            <a:r>
              <a:rPr lang="en-NZ" sz="2000" b="1" dirty="0">
                <a:solidFill>
                  <a:prstClr val="black"/>
                </a:solidFill>
              </a:rPr>
              <a:t> 4:6)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592609" y="1951672"/>
            <a:ext cx="60267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b="1" dirty="0" err="1">
                <a:solidFill>
                  <a:prstClr val="black"/>
                </a:solidFill>
              </a:rPr>
              <a:t>ʻOku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lekooti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ʻe</a:t>
            </a:r>
            <a:r>
              <a:rPr lang="en-NZ" b="1" dirty="0">
                <a:solidFill>
                  <a:prstClr val="black"/>
                </a:solidFill>
              </a:rPr>
              <a:t> he Tohi </a:t>
            </a:r>
            <a:r>
              <a:rPr lang="en-NZ" b="1" dirty="0" err="1">
                <a:solidFill>
                  <a:prstClr val="black"/>
                </a:solidFill>
              </a:rPr>
              <a:t>Tapu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hono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tuku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popula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tuʻo</a:t>
            </a:r>
            <a:r>
              <a:rPr lang="en-NZ" b="1" dirty="0">
                <a:solidFill>
                  <a:prstClr val="black"/>
                </a:solidFill>
              </a:rPr>
              <a:t> tolu pe </a:t>
            </a:r>
            <a:r>
              <a:rPr lang="en-NZ" b="1" dirty="0" err="1">
                <a:solidFill>
                  <a:prstClr val="black"/>
                </a:solidFill>
              </a:rPr>
              <a:t>ʻo</a:t>
            </a:r>
            <a:r>
              <a:rPr lang="en-NZ" b="1" dirty="0">
                <a:solidFill>
                  <a:prstClr val="black"/>
                </a:solidFill>
              </a:rPr>
              <a:t> Paula </a:t>
            </a:r>
            <a:r>
              <a:rPr lang="en-NZ" b="1" dirty="0" err="1">
                <a:solidFill>
                  <a:prstClr val="black"/>
                </a:solidFill>
              </a:rPr>
              <a:t>kimuʻa</a:t>
            </a:r>
            <a:r>
              <a:rPr lang="en-NZ" b="1" dirty="0">
                <a:solidFill>
                  <a:prstClr val="black"/>
                </a:solidFill>
              </a:rPr>
              <a:t> pea </a:t>
            </a:r>
            <a:r>
              <a:rPr lang="en-NZ" b="1" dirty="0" err="1">
                <a:solidFill>
                  <a:prstClr val="black"/>
                </a:solidFill>
              </a:rPr>
              <a:t>toki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ʻave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ia</a:t>
            </a:r>
            <a:r>
              <a:rPr lang="en-NZ" b="1" dirty="0">
                <a:solidFill>
                  <a:prstClr val="black"/>
                </a:solidFill>
              </a:rPr>
              <a:t> ki Loma: </a:t>
            </a:r>
            <a:r>
              <a:rPr lang="en-NZ" b="1" dirty="0" err="1">
                <a:solidFill>
                  <a:prstClr val="black"/>
                </a:solidFill>
              </a:rPr>
              <a:t>ʻi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Filipai</a:t>
            </a:r>
            <a:r>
              <a:rPr lang="en-NZ" b="1" dirty="0">
                <a:solidFill>
                  <a:prstClr val="black"/>
                </a:solidFill>
              </a:rPr>
              <a:t> (</a:t>
            </a:r>
            <a:r>
              <a:rPr lang="en-NZ" b="1" dirty="0" err="1">
                <a:solidFill>
                  <a:prstClr val="black"/>
                </a:solidFill>
              </a:rPr>
              <a:t>Ngaue</a:t>
            </a:r>
            <a:r>
              <a:rPr lang="en-NZ" b="1" dirty="0">
                <a:solidFill>
                  <a:prstClr val="black"/>
                </a:solidFill>
              </a:rPr>
              <a:t> 16:22-24); </a:t>
            </a:r>
            <a:r>
              <a:rPr lang="en-NZ" b="1" dirty="0" err="1">
                <a:solidFill>
                  <a:prstClr val="black"/>
                </a:solidFill>
              </a:rPr>
              <a:t>ʻi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Selusalema</a:t>
            </a:r>
            <a:r>
              <a:rPr lang="en-NZ" b="1" dirty="0">
                <a:solidFill>
                  <a:prstClr val="black"/>
                </a:solidFill>
              </a:rPr>
              <a:t> (</a:t>
            </a:r>
            <a:r>
              <a:rPr lang="en-NZ" b="1" dirty="0" err="1">
                <a:solidFill>
                  <a:prstClr val="black"/>
                </a:solidFill>
              </a:rPr>
              <a:t>Ngaue</a:t>
            </a:r>
            <a:r>
              <a:rPr lang="en-NZ" b="1" dirty="0">
                <a:solidFill>
                  <a:prstClr val="black"/>
                </a:solidFill>
              </a:rPr>
              <a:t> 23:10); pea </a:t>
            </a:r>
            <a:r>
              <a:rPr lang="en-NZ" b="1" dirty="0" err="1">
                <a:solidFill>
                  <a:prstClr val="black"/>
                </a:solidFill>
              </a:rPr>
              <a:t>ʻi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Sesalia</a:t>
            </a:r>
            <a:r>
              <a:rPr lang="en-NZ" b="1" dirty="0">
                <a:solidFill>
                  <a:prstClr val="black"/>
                </a:solidFill>
              </a:rPr>
              <a:t> (</a:t>
            </a:r>
            <a:r>
              <a:rPr lang="en-NZ" b="1" dirty="0" err="1">
                <a:solidFill>
                  <a:prstClr val="black"/>
                </a:solidFill>
              </a:rPr>
              <a:t>Ngaue</a:t>
            </a:r>
            <a:r>
              <a:rPr lang="en-NZ" b="1" dirty="0">
                <a:solidFill>
                  <a:prstClr val="black"/>
                </a:solidFill>
              </a:rPr>
              <a:t> 23:33-35). Ka ko e </a:t>
            </a:r>
            <a:r>
              <a:rPr lang="en-NZ" b="1" dirty="0" err="1">
                <a:solidFill>
                  <a:prstClr val="black"/>
                </a:solidFill>
              </a:rPr>
              <a:t>moʻoni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naʻe</a:t>
            </a:r>
            <a:r>
              <a:rPr lang="en-NZ" b="1" dirty="0">
                <a:solidFill>
                  <a:prstClr val="black"/>
                </a:solidFill>
              </a:rPr>
              <a:t> toe </a:t>
            </a:r>
            <a:r>
              <a:rPr lang="en-NZ" b="1" dirty="0" err="1">
                <a:solidFill>
                  <a:prstClr val="black"/>
                </a:solidFill>
              </a:rPr>
              <a:t>ʻi</a:t>
            </a:r>
            <a:r>
              <a:rPr lang="en-NZ" b="1" dirty="0">
                <a:solidFill>
                  <a:prstClr val="black"/>
                </a:solidFill>
              </a:rPr>
              <a:t> ai </a:t>
            </a:r>
            <a:r>
              <a:rPr lang="en-NZ" b="1" dirty="0" err="1">
                <a:solidFill>
                  <a:prstClr val="black"/>
                </a:solidFill>
              </a:rPr>
              <a:t>mo</a:t>
            </a:r>
            <a:r>
              <a:rPr lang="en-NZ" b="1" dirty="0">
                <a:solidFill>
                  <a:prstClr val="black"/>
                </a:solidFill>
              </a:rPr>
              <a:t> ha </a:t>
            </a:r>
            <a:r>
              <a:rPr lang="en-NZ" b="1" dirty="0" err="1">
                <a:solidFill>
                  <a:prstClr val="black"/>
                </a:solidFill>
              </a:rPr>
              <a:t>niʻihi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kehe</a:t>
            </a:r>
            <a:r>
              <a:rPr lang="en-NZ" b="1" dirty="0">
                <a:solidFill>
                  <a:prstClr val="black"/>
                </a:solidFill>
              </a:rPr>
              <a:t> (2 </a:t>
            </a:r>
            <a:r>
              <a:rPr lang="en-NZ" b="1" dirty="0" err="1">
                <a:solidFill>
                  <a:prstClr val="black"/>
                </a:solidFill>
              </a:rPr>
              <a:t>Kolinito</a:t>
            </a:r>
            <a:r>
              <a:rPr lang="en-NZ" b="1" dirty="0">
                <a:solidFill>
                  <a:prstClr val="black"/>
                </a:solidFill>
              </a:rPr>
              <a:t> 11:23)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6877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srgbClr val="5A301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390238" y="2960304"/>
            <a:ext cx="36181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KO E </a:t>
            </a:r>
            <a:r>
              <a:rPr kumimoji="0" lang="en-NZ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NIʻIHI</a:t>
            </a: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NZ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ʻOKU</a:t>
            </a:r>
            <a:r>
              <a:rPr kumimoji="0" lang="en-NZ" sz="3600" b="1" i="0" u="none" strike="noStrike" kern="1200" cap="none" spc="0" normalizeH="0" baseline="0" noProof="0" dirty="0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 NAU </a:t>
            </a:r>
            <a:r>
              <a:rPr kumimoji="0" lang="en-NZ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2F58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MAʻU</a:t>
            </a:r>
            <a:endParaRPr kumimoji="0" lang="en" sz="3600" b="1" i="0" u="none" strike="noStrike" kern="1200" cap="none" spc="0" normalizeH="0" baseline="0" noProof="0" dirty="0">
              <a:ln>
                <a:noFill/>
              </a:ln>
              <a:solidFill>
                <a:srgbClr val="2F5882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8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199406" y="853442"/>
            <a:ext cx="747388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ongoʻi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ʻ e he ʻ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apositolo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ko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Paulá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ha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fatongia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lahi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ki he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faʻahinga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ului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ʻ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he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malumalu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ʻ o ʻ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ene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ngaahi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ngāué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Kae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mahulu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hake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he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ngaahi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meʻa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kotoa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pe,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fakaʻamu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faivelenga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"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koeʻuhi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u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fiefia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he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ʻaho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Kalaisi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,"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pehe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"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ʻikai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u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lele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taʻeʻaonga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, pe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ngaue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taʻeʻaonga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."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Filipai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2:16.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tetetete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koeʻuhi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ko e ola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ʻene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ngaue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fakafaifekau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ongoʻi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naʻa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hono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fakamoʻui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ala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tuʻu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fakatuʻutamaki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kapau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he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ʻikai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ne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fakahoko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hono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fatongia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pea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ʻikai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fengaueʻaki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siasi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he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ngaue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hono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fakahaofi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ʻo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ngaahi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laumalie</a:t>
            </a:r>
            <a:r>
              <a:rPr lang="en-US" sz="24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4838432" y="5954762"/>
            <a:ext cx="4994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</a:t>
            </a:r>
            <a:r>
              <a:rPr lang="en-NZ" sz="1600" b="1" dirty="0">
                <a:solidFill>
                  <a:prstClr val="black"/>
                </a:solidFill>
              </a:rPr>
              <a:t>Ko e </a:t>
            </a:r>
            <a:r>
              <a:rPr lang="en-NZ" sz="1600" b="1" dirty="0" err="1">
                <a:solidFill>
                  <a:prstClr val="black"/>
                </a:solidFill>
              </a:rPr>
              <a:t>Ngaahi</a:t>
            </a:r>
            <a:r>
              <a:rPr lang="en-NZ" sz="1600" b="1" dirty="0">
                <a:solidFill>
                  <a:prstClr val="black"/>
                </a:solidFill>
              </a:rPr>
              <a:t> </a:t>
            </a:r>
            <a:r>
              <a:rPr lang="en-NZ" sz="1600" b="1" dirty="0" err="1">
                <a:solidFill>
                  <a:prstClr val="black"/>
                </a:solidFill>
              </a:rPr>
              <a:t>Ngāue</a:t>
            </a:r>
            <a:r>
              <a:rPr lang="en-NZ" sz="1600" b="1" dirty="0">
                <a:solidFill>
                  <a:prstClr val="black"/>
                </a:solidFill>
              </a:rPr>
              <a:t> </a:t>
            </a:r>
            <a:r>
              <a:rPr lang="en-NZ" sz="1600" b="1" dirty="0" err="1">
                <a:solidFill>
                  <a:prstClr val="black"/>
                </a:solidFill>
              </a:rPr>
              <a:t>ʻa</a:t>
            </a:r>
            <a:r>
              <a:rPr lang="en-NZ" sz="1600" b="1" dirty="0">
                <a:solidFill>
                  <a:prstClr val="black"/>
                </a:solidFill>
              </a:rPr>
              <a:t> e Kau </a:t>
            </a:r>
            <a:r>
              <a:rPr lang="en-NZ" sz="1600" b="1" dirty="0" err="1">
                <a:solidFill>
                  <a:prstClr val="black"/>
                </a:solidFill>
              </a:rPr>
              <a:t>ʻApositoló</a:t>
            </a:r>
            <a:r>
              <a:rPr lang="en-NZ" sz="1600" b="1" dirty="0">
                <a:solidFill>
                  <a:prstClr val="black"/>
                </a:solidFill>
              </a:rPr>
              <a:t>, p. 206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878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64706" y="-14159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NZ" sz="4400" b="1" dirty="0">
                <a:ln w="10160">
                  <a:solidFill>
                    <a:srgbClr val="CC66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HISITOLIA 'O FILIPAI</a:t>
            </a:r>
            <a:endParaRPr kumimoji="0" lang="en" sz="4400" b="1" i="0" u="none" strike="noStrike" kern="1200" cap="none" spc="0" normalizeH="0" baseline="0" noProof="0" dirty="0">
              <a:ln w="10160">
                <a:solidFill>
                  <a:srgbClr val="CC66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73975" y="380433"/>
            <a:ext cx="61626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hā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meʻa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kia Paula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poʻuli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tuʻu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tangata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Masitōnia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kole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pehē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“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Haʻu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Masitōnia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tokoni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kimautolu</a:t>
            </a:r>
            <a:r>
              <a:rPr lang="en-US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Ngaue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60000"/>
                    <a:lumOff val="40000"/>
                  </a:srgb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16:9)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60000"/>
                  <a:lumOff val="40000"/>
                </a:srgb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812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sz="2000" b="1" dirty="0">
                <a:solidFill>
                  <a:srgbClr val="002060"/>
                </a:solidFill>
                <a:latin typeface="Aptos" panose="02110004020202020204"/>
              </a:rPr>
              <a:t>Ngaue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16:6-12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08043" y="3401497"/>
            <a:ext cx="80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Filisia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710279" y="3087172"/>
            <a:ext cx="95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Kal</a:t>
            </a:r>
            <a:r>
              <a:rPr lang="en-NZ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ētia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406854" y="3066662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Misia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10069059" y="2601099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b="1" dirty="0">
                <a:solidFill>
                  <a:prstClr val="black"/>
                </a:solidFill>
                <a:latin typeface="Aptos" panose="02110004020202020204"/>
              </a:rPr>
              <a:t>Pitinia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896589" y="3151316"/>
            <a:ext cx="920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Taloasi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817290" y="2941349"/>
            <a:ext cx="505019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199530" y="1559684"/>
            <a:ext cx="2500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NZ" b="1" dirty="0" err="1">
                <a:solidFill>
                  <a:prstClr val="black"/>
                </a:solidFill>
              </a:rPr>
              <a:t>Vahefonua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Masitōnia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7009466" y="2861667"/>
            <a:ext cx="1304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Samotesia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13477" y="2879735"/>
            <a:ext cx="638380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751485" y="2163307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Neapoli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826853" y="2258514"/>
            <a:ext cx="82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b="1" dirty="0">
                <a:solidFill>
                  <a:srgbClr val="00CC99">
                    <a:lumMod val="75000"/>
                  </a:srgbClr>
                </a:solidFill>
                <a:latin typeface="Aptos" panose="02110004020202020204"/>
              </a:rPr>
              <a:t>Filipa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99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79116" y="3097510"/>
            <a:ext cx="5509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b="1" dirty="0" err="1">
                <a:solidFill>
                  <a:prstClr val="black"/>
                </a:solidFill>
              </a:rPr>
              <a:t>Lolotonga</a:t>
            </a:r>
            <a:r>
              <a:rPr lang="en-NZ" b="1" dirty="0">
                <a:solidFill>
                  <a:prstClr val="black"/>
                </a:solidFill>
              </a:rPr>
              <a:t> ‘</a:t>
            </a:r>
            <a:r>
              <a:rPr lang="en-NZ" b="1" dirty="0" err="1">
                <a:solidFill>
                  <a:prstClr val="black"/>
                </a:solidFill>
              </a:rPr>
              <a:t>ene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fononga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fakamisinale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hono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uá</a:t>
            </a:r>
            <a:r>
              <a:rPr lang="en-NZ" b="1" dirty="0">
                <a:solidFill>
                  <a:prstClr val="black"/>
                </a:solidFill>
              </a:rPr>
              <a:t>, </a:t>
            </a:r>
            <a:r>
              <a:rPr lang="en-NZ" b="1" dirty="0" err="1">
                <a:solidFill>
                  <a:prstClr val="black"/>
                </a:solidFill>
              </a:rPr>
              <a:t>na‘e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liliu</a:t>
            </a:r>
            <a:r>
              <a:rPr lang="en-NZ" b="1" dirty="0">
                <a:solidFill>
                  <a:prstClr val="black"/>
                </a:solidFill>
              </a:rPr>
              <a:t> ‘a e </a:t>
            </a:r>
            <a:r>
              <a:rPr lang="en-NZ" b="1" dirty="0" err="1">
                <a:solidFill>
                  <a:prstClr val="black"/>
                </a:solidFill>
              </a:rPr>
              <a:t>ngaahi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palani</a:t>
            </a:r>
            <a:r>
              <a:rPr lang="en-NZ" b="1" dirty="0">
                <a:solidFill>
                  <a:prstClr val="black"/>
                </a:solidFill>
              </a:rPr>
              <a:t> ‘a </a:t>
            </a:r>
            <a:r>
              <a:rPr lang="en-NZ" b="1" dirty="0" err="1">
                <a:solidFill>
                  <a:prstClr val="black"/>
                </a:solidFill>
              </a:rPr>
              <a:t>Paulá</a:t>
            </a:r>
            <a:r>
              <a:rPr lang="en-NZ" b="1" dirty="0">
                <a:solidFill>
                  <a:prstClr val="black"/>
                </a:solidFill>
              </a:rPr>
              <a:t>. </a:t>
            </a:r>
            <a:r>
              <a:rPr lang="en-NZ" b="1" dirty="0" err="1">
                <a:solidFill>
                  <a:prstClr val="black"/>
                </a:solidFill>
              </a:rPr>
              <a:t>Na’e</a:t>
            </a:r>
            <a:r>
              <a:rPr lang="en-NZ" b="1" dirty="0">
                <a:solidFill>
                  <a:prstClr val="black"/>
                </a:solidFill>
              </a:rPr>
              <a:t> tataki ‘e he </a:t>
            </a:r>
            <a:r>
              <a:rPr lang="en-NZ" b="1" dirty="0" err="1">
                <a:solidFill>
                  <a:prstClr val="black"/>
                </a:solidFill>
              </a:rPr>
              <a:t>Laumalie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Ma’oni’oni</a:t>
            </a:r>
            <a:r>
              <a:rPr lang="en-NZ" b="1" dirty="0">
                <a:solidFill>
                  <a:prstClr val="black"/>
                </a:solidFill>
              </a:rPr>
              <a:t> ‘</a:t>
            </a:r>
            <a:r>
              <a:rPr lang="en-NZ" b="1" dirty="0" err="1">
                <a:solidFill>
                  <a:prstClr val="black"/>
                </a:solidFill>
              </a:rPr>
              <a:t>ene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laka</a:t>
            </a:r>
            <a:r>
              <a:rPr lang="en-NZ" b="1" dirty="0">
                <a:solidFill>
                  <a:prstClr val="black"/>
                </a:solidFill>
              </a:rPr>
              <a:t> (</a:t>
            </a:r>
            <a:r>
              <a:rPr lang="en-NZ" b="1" dirty="0" err="1">
                <a:solidFill>
                  <a:prstClr val="black"/>
                </a:solidFill>
              </a:rPr>
              <a:t>Ngaue</a:t>
            </a:r>
            <a:r>
              <a:rPr lang="en-NZ" b="1" dirty="0">
                <a:solidFill>
                  <a:prstClr val="black"/>
                </a:solidFill>
              </a:rPr>
              <a:t> 16:6-12):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6976853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73975" y="5380142"/>
            <a:ext cx="6162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NZ" b="1" dirty="0">
                <a:solidFill>
                  <a:prstClr val="black"/>
                </a:solidFill>
              </a:rPr>
              <a:t>Ko </a:t>
            </a:r>
            <a:r>
              <a:rPr lang="en-NZ" b="1" dirty="0" err="1">
                <a:solidFill>
                  <a:prstClr val="black"/>
                </a:solidFill>
              </a:rPr>
              <a:t>Filipai</a:t>
            </a:r>
            <a:r>
              <a:rPr lang="en-NZ" b="1" dirty="0">
                <a:solidFill>
                  <a:prstClr val="black"/>
                </a:solidFill>
              </a:rPr>
              <a:t> ‘a e </a:t>
            </a:r>
            <a:r>
              <a:rPr lang="en-NZ" b="1" dirty="0" err="1">
                <a:solidFill>
                  <a:prstClr val="black"/>
                </a:solidFill>
              </a:rPr>
              <a:t>feitu’u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na’e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fili</a:t>
            </a:r>
            <a:r>
              <a:rPr lang="en-NZ" b="1" dirty="0">
                <a:solidFill>
                  <a:prstClr val="black"/>
                </a:solidFill>
              </a:rPr>
              <a:t> ‘e he </a:t>
            </a:r>
            <a:r>
              <a:rPr lang="en-NZ" b="1" dirty="0" err="1">
                <a:solidFill>
                  <a:prstClr val="black"/>
                </a:solidFill>
              </a:rPr>
              <a:t>Laumalie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Ma’oni’oni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kamata</a:t>
            </a:r>
            <a:r>
              <a:rPr lang="en-NZ" b="1" dirty="0">
                <a:solidFill>
                  <a:prstClr val="black"/>
                </a:solidFill>
              </a:rPr>
              <a:t> ai </a:t>
            </a:r>
            <a:r>
              <a:rPr lang="en-NZ" b="1" dirty="0" err="1">
                <a:solidFill>
                  <a:prstClr val="black"/>
                </a:solidFill>
              </a:rPr>
              <a:t>hono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malanga’i</a:t>
            </a:r>
            <a:r>
              <a:rPr lang="en-NZ" b="1" dirty="0">
                <a:solidFill>
                  <a:prstClr val="black"/>
                </a:solidFill>
              </a:rPr>
              <a:t> ‘o e Kosipeli ‘</a:t>
            </a:r>
            <a:r>
              <a:rPr lang="en-NZ" b="1" dirty="0" err="1">
                <a:solidFill>
                  <a:prstClr val="black"/>
                </a:solidFill>
              </a:rPr>
              <a:t>i</a:t>
            </a:r>
            <a:r>
              <a:rPr lang="en-NZ" b="1" dirty="0">
                <a:solidFill>
                  <a:prstClr val="black"/>
                </a:solidFill>
              </a:rPr>
              <a:t> ‘</a:t>
            </a:r>
            <a:r>
              <a:rPr lang="en-NZ" b="1" dirty="0" err="1">
                <a:solidFill>
                  <a:prstClr val="black"/>
                </a:solidFill>
              </a:rPr>
              <a:t>Iulope</a:t>
            </a:r>
            <a:r>
              <a:rPr lang="en-NZ" b="1" dirty="0">
                <a:solidFill>
                  <a:prstClr val="black"/>
                </a:solidFill>
              </a:rPr>
              <a:t>. ‘I he </a:t>
            </a:r>
            <a:r>
              <a:rPr lang="en-NZ" b="1" dirty="0" err="1">
                <a:solidFill>
                  <a:prstClr val="black"/>
                </a:solidFill>
              </a:rPr>
              <a:t>tu‘unga</a:t>
            </a:r>
            <a:r>
              <a:rPr lang="en-NZ" b="1" dirty="0">
                <a:solidFill>
                  <a:prstClr val="black"/>
                </a:solidFill>
              </a:rPr>
              <a:t> ko ha </a:t>
            </a:r>
            <a:r>
              <a:rPr lang="en-NZ" b="1" dirty="0" err="1">
                <a:solidFill>
                  <a:prstClr val="black"/>
                </a:solidFill>
              </a:rPr>
              <a:t>kolo</a:t>
            </a:r>
            <a:r>
              <a:rPr lang="en-NZ" b="1" dirty="0">
                <a:solidFill>
                  <a:prstClr val="black"/>
                </a:solidFill>
              </a:rPr>
              <a:t> Loma </a:t>
            </a:r>
            <a:r>
              <a:rPr lang="en-NZ" b="1" dirty="0" err="1">
                <a:solidFill>
                  <a:prstClr val="black"/>
                </a:solidFill>
              </a:rPr>
              <a:t>kakató</a:t>
            </a:r>
            <a:r>
              <a:rPr lang="en-NZ" b="1" dirty="0">
                <a:solidFill>
                  <a:prstClr val="black"/>
                </a:solidFill>
              </a:rPr>
              <a:t>, </a:t>
            </a:r>
            <a:r>
              <a:rPr lang="en-NZ" b="1" dirty="0" err="1">
                <a:solidFill>
                  <a:prstClr val="black"/>
                </a:solidFill>
              </a:rPr>
              <a:t>na‘e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faka‘atā</a:t>
            </a:r>
            <a:r>
              <a:rPr lang="en-NZ" b="1" dirty="0">
                <a:solidFill>
                  <a:prstClr val="black"/>
                </a:solidFill>
              </a:rPr>
              <a:t> ai ‘a e kau </a:t>
            </a:r>
            <a:r>
              <a:rPr lang="en-NZ" b="1" dirty="0" err="1">
                <a:solidFill>
                  <a:prstClr val="black"/>
                </a:solidFill>
              </a:rPr>
              <a:t>Filipaí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mei</a:t>
            </a:r>
            <a:r>
              <a:rPr lang="en-NZ" b="1" dirty="0">
                <a:solidFill>
                  <a:prstClr val="black"/>
                </a:solidFill>
              </a:rPr>
              <a:t> he </a:t>
            </a:r>
            <a:r>
              <a:rPr lang="en-NZ" b="1" dirty="0" err="1">
                <a:solidFill>
                  <a:prstClr val="black"/>
                </a:solidFill>
              </a:rPr>
              <a:t>totongi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tukuhaú</a:t>
            </a:r>
            <a:r>
              <a:rPr lang="en-NZ" b="1" dirty="0">
                <a:solidFill>
                  <a:prstClr val="black"/>
                </a:solidFill>
              </a:rPr>
              <a:t> pea </a:t>
            </a:r>
            <a:r>
              <a:rPr lang="en-NZ" b="1" dirty="0" err="1">
                <a:solidFill>
                  <a:prstClr val="black"/>
                </a:solidFill>
              </a:rPr>
              <a:t>na‘a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nau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ma‘u</a:t>
            </a:r>
            <a:r>
              <a:rPr lang="en-NZ" b="1" dirty="0">
                <a:solidFill>
                  <a:prstClr val="black"/>
                </a:solidFill>
              </a:rPr>
              <a:t> ‘a e </a:t>
            </a:r>
            <a:r>
              <a:rPr lang="en-NZ" b="1" dirty="0" err="1">
                <a:solidFill>
                  <a:prstClr val="black"/>
                </a:solidFill>
              </a:rPr>
              <a:t>tangata‘ifonua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Lomá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mei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hono</a:t>
            </a:r>
            <a:r>
              <a:rPr lang="en-NZ" b="1" dirty="0">
                <a:solidFill>
                  <a:prstClr val="black"/>
                </a:solidFill>
              </a:rPr>
              <a:t> </a:t>
            </a:r>
            <a:r>
              <a:rPr lang="en-NZ" b="1" dirty="0" err="1">
                <a:solidFill>
                  <a:prstClr val="black"/>
                </a:solidFill>
              </a:rPr>
              <a:t>fanau‘í</a:t>
            </a:r>
            <a:r>
              <a:rPr lang="en-NZ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098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2106</Words>
  <Application>Microsoft Office PowerPoint</Application>
  <PresentationFormat>Panorámica</PresentationFormat>
  <Paragraphs>78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Comic Sans MS</vt:lpstr>
      <vt:lpstr>Constantia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33</cp:revision>
  <dcterms:created xsi:type="dcterms:W3CDTF">2025-12-27T23:49:19Z</dcterms:created>
  <dcterms:modified xsi:type="dcterms:W3CDTF">2026-01-03T15:34:38Z</dcterms:modified>
</cp:coreProperties>
</file>