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4E6"/>
    <a:srgbClr val="FFFF99"/>
    <a:srgbClr val="5D138B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NZ" sz="1800" b="1" noProof="0" dirty="0" err="1"/>
            <a:t>Fakatauange</a:t>
          </a:r>
          <a:r>
            <a:rPr lang="en-NZ" sz="1800" b="1" noProof="0" dirty="0"/>
            <a:t> </a:t>
          </a:r>
          <a:r>
            <a:rPr lang="en-NZ" sz="1800" b="1" noProof="0" dirty="0" err="1"/>
            <a:t>ke</a:t>
          </a:r>
          <a:r>
            <a:rPr lang="en-NZ" sz="1800" b="1" noProof="0" dirty="0"/>
            <a:t> </a:t>
          </a:r>
          <a:r>
            <a:rPr lang="en-NZ" sz="1800" b="1" noProof="0" dirty="0" err="1"/>
            <a:t>lahi</a:t>
          </a:r>
          <a:r>
            <a:rPr lang="en-NZ" sz="1800" b="1" noProof="0" dirty="0"/>
            <a:t> 'a e '</a:t>
          </a:r>
          <a:r>
            <a:rPr lang="en-NZ" sz="1800" b="1" noProof="0" dirty="0" err="1"/>
            <a:t>ofa</a:t>
          </a:r>
          <a:r>
            <a:rPr lang="en-NZ" sz="1800" b="1" noProof="0" dirty="0"/>
            <a:t> '</a:t>
          </a:r>
          <a:r>
            <a:rPr lang="en-NZ" sz="1800" b="1" noProof="0" dirty="0" err="1"/>
            <a:t>iate</a:t>
          </a:r>
          <a:r>
            <a:rPr lang="en-NZ" sz="1800" b="1" noProof="0" dirty="0"/>
            <a:t> </a:t>
          </a:r>
          <a:r>
            <a:rPr lang="en-NZ" sz="1800" b="1" noProof="0" dirty="0" err="1"/>
            <a:t>kimoutolu</a:t>
          </a:r>
          <a:r>
            <a:rPr lang="en-NZ" sz="1800" b="1" noProof="0" dirty="0"/>
            <a:t> </a:t>
          </a:r>
        </a:p>
        <a:p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fi-FI" sz="2000" b="1" noProof="0" dirty="0"/>
            <a:t>Te ne ngaohi koe ke ke poto ange</a:t>
          </a:r>
          <a:endParaRPr lang="en-NZ" sz="2000" b="1" noProof="0" dirty="0"/>
        </a:p>
        <a:p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fi-FI" sz="2000" b="1" noProof="0" dirty="0"/>
            <a:t>Te ke ʻiloʻi ʻa e lelei taha</a:t>
          </a:r>
          <a:endParaRPr lang="en-NZ" sz="2000" b="1" noProof="0" dirty="0"/>
        </a:p>
        <a:p>
          <a:endParaRPr lang="en" sz="20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NZ" sz="2000" b="1" noProof="0" dirty="0" err="1"/>
            <a:t>Te</a:t>
          </a:r>
          <a:r>
            <a:rPr lang="en-NZ" sz="2000" b="1" noProof="0" dirty="0"/>
            <a:t> </a:t>
          </a:r>
          <a:r>
            <a:rPr lang="en-NZ" sz="2000" b="1" noProof="0" dirty="0" err="1"/>
            <a:t>ke</a:t>
          </a:r>
          <a:r>
            <a:rPr lang="en-NZ" sz="2000" b="1" noProof="0" dirty="0"/>
            <a:t> </a:t>
          </a:r>
          <a:r>
            <a:rPr lang="en-NZ" sz="2000" b="1" noProof="0" dirty="0" err="1"/>
            <a:t>maʻa</a:t>
          </a:r>
          <a:r>
            <a:rPr lang="en-NZ" sz="2000" b="1" noProof="0" dirty="0"/>
            <a:t> </a:t>
          </a:r>
          <a:r>
            <a:rPr lang="en-NZ" sz="2000" b="1" noProof="0" dirty="0" err="1"/>
            <a:t>mo</a:t>
          </a:r>
          <a:r>
            <a:rPr lang="en-NZ" sz="2000" b="1" noProof="0" dirty="0"/>
            <a:t> </a:t>
          </a:r>
          <a:r>
            <a:rPr lang="en-NZ" sz="2000" b="1" noProof="0" dirty="0" err="1"/>
            <a:t>angatonu</a:t>
          </a:r>
          <a:endParaRPr lang="en-NZ" sz="2000" b="1" noProof="0" dirty="0"/>
        </a:p>
        <a:p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fi-FI" sz="2000" b="1" noProof="0" dirty="0"/>
            <a:t>Te ke fua ʻo fakafou ʻia Sisu Kalaisi</a:t>
          </a:r>
          <a:endParaRPr lang="en-NZ" sz="2000" b="1" noProof="0" dirty="0"/>
        </a:p>
        <a:p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fi-FI" sz="2000" b="1" noProof="0" dirty="0"/>
            <a:t>‘E iku eni ki he lāngilangi mo e fakamālō ki he ‘Otuá .</a:t>
          </a:r>
          <a:endParaRPr lang="en-NZ" sz="2000" b="1" noProof="0" dirty="0"/>
        </a:p>
        <a:p>
          <a:endParaRPr lang="en" sz="20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 custLinFactNeighborX="2525" custLinFactNeighborY="-7704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ʻilo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ʻoange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mahino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fakalaumalie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pt-B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Mo‘ui ‘o hangē ko e fānau ‘a e ‘Otuá, ‘o fakahōifua kiate ia ‘i he me‘a kotoa pē 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Fakatauange ke nau fua pea tupulaki 'i he 'ilo .</a:t>
          </a:r>
          <a:endParaRPr lang="en-NZ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Fakatauange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fakamalohi'i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'a 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e '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'o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kataki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Tohi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Tapú</a:t>
          </a:r>
          <a:b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Sāme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laumalie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kikite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fakahaaʻi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ʻEleni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G.</a:t>
          </a:r>
          <a:r>
            <a:rPr lang="en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White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tataki ʻa e ʻOtua (Kolose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Laumalie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b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ʻIsaia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54827" y="2428598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/>
            <a:t>Fakatauange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lahi</a:t>
          </a:r>
          <a:r>
            <a:rPr lang="en-NZ" sz="1800" b="1" kern="1200" noProof="0" dirty="0"/>
            <a:t> 'a e '</a:t>
          </a:r>
          <a:r>
            <a:rPr lang="en-NZ" sz="1800" b="1" kern="1200" noProof="0" dirty="0" err="1"/>
            <a:t>ofa</a:t>
          </a:r>
          <a:r>
            <a:rPr lang="en-NZ" sz="1800" b="1" kern="1200" noProof="0" dirty="0"/>
            <a:t> '</a:t>
          </a:r>
          <a:r>
            <a:rPr lang="en-NZ" sz="1800" b="1" kern="1200" noProof="0" dirty="0" err="1"/>
            <a:t>iate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kimoutolu</a:t>
          </a:r>
          <a:r>
            <a:rPr lang="en-NZ" sz="1800" b="1" kern="1200" noProof="0" dirty="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noProof="0" dirty="0"/>
        </a:p>
      </dsp:txBody>
      <dsp:txXfrm>
        <a:off x="354827" y="2428598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Te ne ngaohi koe ke ke poto ange</a:t>
          </a:r>
          <a:endParaRPr lang="en-NZ" sz="2000" b="1" kern="1200" noProof="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noProof="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Te ke ʻiloʻi ʻa e lelei taha</a:t>
          </a:r>
          <a:endParaRPr lang="en-NZ" sz="2000" b="1" kern="1200" noProof="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noProof="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Te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ke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maʻa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mo</a:t>
          </a:r>
          <a:r>
            <a:rPr lang="en-NZ" sz="2000" b="1" kern="1200" noProof="0" dirty="0"/>
            <a:t> </a:t>
          </a:r>
          <a:r>
            <a:rPr lang="en-NZ" sz="2000" b="1" kern="1200" noProof="0" dirty="0" err="1"/>
            <a:t>angatonu</a:t>
          </a:r>
          <a:endParaRPr lang="en-NZ" sz="2000" b="1" kern="1200" noProof="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Te ke fua ʻo fakafou ʻia Sisu Kalaisi</a:t>
          </a:r>
          <a:endParaRPr lang="en-NZ" sz="2000" b="1" kern="1200" noProof="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‘E iku eni ki he lāngilangi mo e fakamālō ki he ‘Otuá .</a:t>
          </a:r>
          <a:endParaRPr lang="en-NZ" sz="2000" b="1" kern="1200" noProof="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549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ʻOfa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ʻilo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ʻoange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mahino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fakalaumalie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33742"/>
        <a:ext cx="5381102" cy="613585"/>
      </dsp:txXfrm>
    </dsp:sp>
    <dsp:sp modelId="{8ED814D4-24A7-4EE6-98D6-F5EF96E58A5E}">
      <dsp:nvSpPr>
        <dsp:cNvPr id="0" name=""/>
        <dsp:cNvSpPr/>
      </dsp:nvSpPr>
      <dsp:spPr>
        <a:xfrm>
          <a:off x="0" y="690251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Mo‘ui ‘o hangē ko e fānau ‘a e ‘Otuá, ‘o fakahōifua kiate ia ‘i he me‘a kotoa pē 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723444"/>
        <a:ext cx="5381102" cy="613585"/>
      </dsp:txXfrm>
    </dsp:sp>
    <dsp:sp modelId="{D6B98BC7-4DD1-46DD-9A75-7E74C926B220}">
      <dsp:nvSpPr>
        <dsp:cNvPr id="0" name=""/>
        <dsp:cNvSpPr/>
      </dsp:nvSpPr>
      <dsp:spPr>
        <a:xfrm>
          <a:off x="0" y="1379954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Fakatauange ke nau fua pea tupulaki 'i he 'ilo .</a:t>
          </a:r>
          <a:endParaRPr lang="en-NZ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1413147"/>
        <a:ext cx="5381102" cy="613585"/>
      </dsp:txXfrm>
    </dsp:sp>
    <dsp:sp modelId="{51C553D5-6DF9-4050-9DE4-1DCE1A8DC5FD}">
      <dsp:nvSpPr>
        <dsp:cNvPr id="0" name=""/>
        <dsp:cNvSpPr/>
      </dsp:nvSpPr>
      <dsp:spPr>
        <a:xfrm>
          <a:off x="0" y="2069656"/>
          <a:ext cx="5447488" cy="67997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Fakatauange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fakamalohi'i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kinautolu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'a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e '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'o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kataki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2102849"/>
        <a:ext cx="5381102" cy="613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Tohi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Tapú</a:t>
          </a:r>
          <a:b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Sāme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laumalie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kikite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fakahaaʻi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ʻEleni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G.</a:t>
          </a:r>
          <a:r>
            <a:rPr lang="en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White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tataki ʻa e ʻOtua (Kolose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Laumalie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Maʻoniʻoni</a:t>
          </a:r>
          <a:b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ʻIsaia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1104900" y="474099"/>
            <a:ext cx="99822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NGAAHI </a:t>
            </a:r>
            <a:r>
              <a:rPr lang="en-NZ" sz="36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ʻUHINGA</a:t>
            </a:r>
            <a:r>
              <a:rPr lang="en-NZ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KI HE </a:t>
            </a:r>
            <a:r>
              <a:rPr lang="en-NZ" sz="36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FAKAFETAʻI</a:t>
            </a:r>
            <a:r>
              <a:rPr lang="en-NZ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MO E LOTU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2 ki he ʻaho 10 ʻo Sanuali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 'UHINGA KE FAKAFETA’I 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-144204" y="612806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ma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fakafetaʻi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ko e Tamai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hotau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ko Sisu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hūfia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144206" y="1266825"/>
            <a:ext cx="821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‘I </a:t>
            </a:r>
            <a:r>
              <a:rPr lang="en-NZ" b="1" dirty="0" err="1"/>
              <a:t>he’ene</a:t>
            </a:r>
            <a:r>
              <a:rPr lang="en-NZ" b="1" dirty="0"/>
              <a:t> toe </a:t>
            </a:r>
            <a:r>
              <a:rPr lang="en-NZ" b="1" dirty="0" err="1"/>
              <a:t>lea’aki</a:t>
            </a:r>
            <a:r>
              <a:rPr lang="en-NZ" b="1" dirty="0"/>
              <a:t> ‘e Paula ‘a e </a:t>
            </a:r>
            <a:r>
              <a:rPr lang="en-NZ" b="1" dirty="0" err="1"/>
              <a:t>ngaahi</a:t>
            </a:r>
            <a:r>
              <a:rPr lang="en-NZ" b="1" dirty="0"/>
              <a:t> lea ‘o 1 </a:t>
            </a:r>
            <a:r>
              <a:rPr lang="en-NZ" b="1" dirty="0" err="1"/>
              <a:t>Kolinito</a:t>
            </a:r>
            <a:r>
              <a:rPr lang="en-NZ" b="1" dirty="0"/>
              <a:t> 13:13, ‘</a:t>
            </a:r>
            <a:r>
              <a:rPr lang="en-NZ" b="1" dirty="0" err="1"/>
              <a:t>oku</a:t>
            </a:r>
            <a:r>
              <a:rPr lang="en-NZ" b="1" dirty="0"/>
              <a:t> ne </a:t>
            </a:r>
            <a:r>
              <a:rPr lang="en-NZ" b="1" dirty="0" err="1"/>
              <a:t>fakafeta’i</a:t>
            </a:r>
            <a:r>
              <a:rPr lang="en-NZ" b="1" dirty="0"/>
              <a:t> ki he ‘</a:t>
            </a:r>
            <a:r>
              <a:rPr lang="en-NZ" b="1" dirty="0" err="1"/>
              <a:t>Otua</a:t>
            </a:r>
            <a:r>
              <a:rPr lang="en-NZ" b="1" dirty="0"/>
              <a:t> he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ma’u</a:t>
            </a:r>
            <a:r>
              <a:rPr lang="en-NZ" b="1" dirty="0"/>
              <a:t> ‘e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Kolose</a:t>
            </a:r>
            <a:r>
              <a:rPr lang="en-NZ" b="1" dirty="0"/>
              <a:t> ‘a e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ulungaanga</a:t>
            </a:r>
            <a:r>
              <a:rPr lang="en-NZ" b="1" dirty="0"/>
              <a:t> </a:t>
            </a:r>
            <a:r>
              <a:rPr lang="en-NZ" b="1" dirty="0" err="1"/>
              <a:t>faka-Kalisitiane</a:t>
            </a:r>
            <a:r>
              <a:rPr lang="en-NZ" b="1" dirty="0"/>
              <a:t> ‘e tolu ko </a:t>
            </a:r>
            <a:r>
              <a:rPr lang="en-NZ" b="1" dirty="0" err="1"/>
              <a:t>eni</a:t>
            </a:r>
            <a:r>
              <a:rPr lang="en-NZ" b="1" dirty="0"/>
              <a:t>: ko e tui, ‘</a:t>
            </a:r>
            <a:r>
              <a:rPr lang="en-NZ" b="1" dirty="0" err="1"/>
              <a:t>amanaki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‘</a:t>
            </a:r>
            <a:r>
              <a:rPr lang="en-NZ" b="1" dirty="0" err="1"/>
              <a:t>ofa</a:t>
            </a:r>
            <a:r>
              <a:rPr lang="en-NZ" b="1" dirty="0"/>
              <a:t> (</a:t>
            </a:r>
            <a:r>
              <a:rPr lang="en-NZ" b="1" dirty="0" err="1"/>
              <a:t>Kolose</a:t>
            </a:r>
            <a:r>
              <a:rPr lang="en-NZ" b="1" dirty="0"/>
              <a:t> 1:4-5)</a:t>
            </a:r>
            <a:endParaRPr lang="en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1" y="2248423"/>
            <a:ext cx="5156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ulungaanga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ko ‘</a:t>
            </a:r>
            <a:r>
              <a:rPr lang="en-NZ" b="1" dirty="0" err="1"/>
              <a:t>eni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tupu</a:t>
            </a:r>
            <a:r>
              <a:rPr lang="en-NZ" b="1" dirty="0"/>
              <a:t> “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 Sisu”, ‘</a:t>
            </a:r>
            <a:r>
              <a:rPr lang="en-NZ" b="1" dirty="0" err="1"/>
              <a:t>oku</a:t>
            </a:r>
            <a:r>
              <a:rPr lang="en-NZ" b="1" dirty="0"/>
              <a:t> ne </a:t>
            </a:r>
            <a:r>
              <a:rPr lang="en-NZ" b="1" dirty="0" err="1"/>
              <a:t>uesia</a:t>
            </a:r>
            <a:r>
              <a:rPr lang="en-NZ" b="1" dirty="0"/>
              <a:t>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feohi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“kau </a:t>
            </a:r>
            <a:r>
              <a:rPr lang="en-NZ" b="1" dirty="0" err="1"/>
              <a:t>ma’oni’oni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pe”, pea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‘o </a:t>
            </a:r>
            <a:r>
              <a:rPr lang="en-NZ" b="1" dirty="0" err="1"/>
              <a:t>fakafou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“lea </a:t>
            </a:r>
            <a:r>
              <a:rPr lang="en-NZ" b="1" dirty="0" err="1"/>
              <a:t>mo’oni</a:t>
            </a:r>
            <a:r>
              <a:rPr lang="en-NZ" b="1" dirty="0"/>
              <a:t> ‘o e </a:t>
            </a:r>
            <a:r>
              <a:rPr lang="en-NZ" b="1" dirty="0" err="1"/>
              <a:t>ongoongolelei</a:t>
            </a:r>
            <a:r>
              <a:rPr lang="en-NZ" b="1" dirty="0"/>
              <a:t>” .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4991423"/>
            <a:ext cx="61561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ivi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, ‘a </a:t>
            </a:r>
            <a:r>
              <a:rPr lang="en-NZ" b="1" dirty="0" err="1"/>
              <a:t>ia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kosipeli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ngāue</a:t>
            </a:r>
            <a:r>
              <a:rPr lang="en-NZ" b="1" dirty="0"/>
              <a:t> ‘a e </a:t>
            </a:r>
            <a:r>
              <a:rPr lang="en-NZ" b="1" dirty="0" err="1"/>
              <a:t>Laumālie</a:t>
            </a:r>
            <a:r>
              <a:rPr lang="en-NZ" b="1" dirty="0"/>
              <a:t> </a:t>
            </a:r>
            <a:r>
              <a:rPr lang="en-NZ" b="1" dirty="0" err="1"/>
              <a:t>Mā’oni’oni</a:t>
            </a:r>
            <a:r>
              <a:rPr lang="en-NZ" b="1" dirty="0"/>
              <a:t>, ‘</a:t>
            </a:r>
            <a:r>
              <a:rPr lang="en-NZ" b="1" dirty="0" err="1"/>
              <a:t>oku</a:t>
            </a:r>
            <a:r>
              <a:rPr lang="en-NZ" b="1" dirty="0"/>
              <a:t> ne </a:t>
            </a:r>
            <a:r>
              <a:rPr lang="en-NZ" b="1" dirty="0" err="1"/>
              <a:t>ngaohi</a:t>
            </a:r>
            <a:r>
              <a:rPr lang="en-NZ" b="1" dirty="0"/>
              <a:t> ‘a e </a:t>
            </a:r>
            <a:r>
              <a:rPr lang="en-NZ" b="1" dirty="0" err="1"/>
              <a:t>Tohitapu</a:t>
            </a:r>
            <a:r>
              <a:rPr lang="en-NZ" b="1" dirty="0"/>
              <a:t> ko e “</a:t>
            </a:r>
            <a:r>
              <a:rPr lang="en-NZ" b="1" dirty="0" err="1"/>
              <a:t>folofola</a:t>
            </a:r>
            <a:r>
              <a:rPr lang="en-NZ" b="1" dirty="0"/>
              <a:t> ‘o e </a:t>
            </a:r>
            <a:r>
              <a:rPr lang="en-NZ" b="1" dirty="0" err="1"/>
              <a:t>mo’ui</a:t>
            </a:r>
            <a:r>
              <a:rPr lang="en-NZ" b="1" dirty="0"/>
              <a:t>” (</a:t>
            </a:r>
            <a:r>
              <a:rPr lang="en-NZ" b="1" dirty="0" err="1"/>
              <a:t>Filipai</a:t>
            </a:r>
            <a:r>
              <a:rPr lang="en-NZ" b="1" dirty="0"/>
              <a:t> 2:16). Ko </a:t>
            </a:r>
            <a:r>
              <a:rPr lang="en-NZ" b="1" dirty="0" err="1"/>
              <a:t>hono</a:t>
            </a:r>
            <a:r>
              <a:rPr lang="en-NZ" b="1" dirty="0"/>
              <a:t> ‘</a:t>
            </a:r>
            <a:r>
              <a:rPr lang="en-NZ" b="1" dirty="0" err="1"/>
              <a:t>uhinga</a:t>
            </a:r>
            <a:r>
              <a:rPr lang="en-NZ" b="1" dirty="0"/>
              <a:t>, ‘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he’etau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‘a e </a:t>
            </a:r>
            <a:r>
              <a:rPr lang="en-NZ" b="1" dirty="0" err="1"/>
              <a:t>ongoongolelei</a:t>
            </a:r>
            <a:r>
              <a:rPr lang="en-NZ" b="1" dirty="0"/>
              <a:t>,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ma’u</a:t>
            </a:r>
            <a:r>
              <a:rPr lang="en-NZ" b="1" dirty="0"/>
              <a:t> ai ‘a e </a:t>
            </a:r>
            <a:r>
              <a:rPr lang="en-NZ" b="1" dirty="0" err="1"/>
              <a:t>mo’ui</a:t>
            </a:r>
            <a:r>
              <a:rPr lang="en-NZ" b="1" dirty="0"/>
              <a:t> </a:t>
            </a:r>
            <a:r>
              <a:rPr lang="en-NZ" b="1" dirty="0" err="1"/>
              <a:t>ta’engata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tofi’a</a:t>
            </a:r>
            <a:r>
              <a:rPr lang="en-NZ" b="1" dirty="0"/>
              <a:t> “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tanaki</a:t>
            </a:r>
            <a:r>
              <a:rPr lang="en-NZ" b="1" dirty="0"/>
              <a:t> </a:t>
            </a:r>
            <a:r>
              <a:rPr lang="en-NZ" b="1" dirty="0" err="1"/>
              <a:t>ma’amoutolu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langi</a:t>
            </a:r>
            <a:r>
              <a:rPr lang="en-NZ" b="1" dirty="0"/>
              <a:t>” (</a:t>
            </a:r>
            <a:r>
              <a:rPr lang="en-NZ" b="1" dirty="0" err="1"/>
              <a:t>Kolose</a:t>
            </a:r>
            <a:r>
              <a:rPr lang="en-NZ" b="1" dirty="0"/>
              <a:t>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1" y="3725751"/>
            <a:ext cx="5156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</a:t>
            </a:r>
            <a:r>
              <a:rPr lang="en-NZ" b="1" dirty="0" err="1"/>
              <a:t>fakamamafa’i</a:t>
            </a:r>
            <a:r>
              <a:rPr lang="en-NZ" b="1" dirty="0"/>
              <a:t> ‘e Paula, ko e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, </a:t>
            </a:r>
            <a:r>
              <a:rPr lang="en-NZ" b="1" dirty="0" err="1"/>
              <a:t>kuo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malanga’aki</a:t>
            </a:r>
            <a:r>
              <a:rPr lang="en-NZ" b="1" dirty="0"/>
              <a:t> pe ki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Kolose</a:t>
            </a:r>
            <a:r>
              <a:rPr lang="en-NZ" b="1" dirty="0"/>
              <a:t>, ka “ki mamani </a:t>
            </a:r>
            <a:r>
              <a:rPr lang="en-NZ" b="1" dirty="0" err="1"/>
              <a:t>kotoa</a:t>
            </a:r>
            <a:r>
              <a:rPr lang="en-NZ" b="1" dirty="0"/>
              <a:t> pe” (</a:t>
            </a:r>
            <a:r>
              <a:rPr lang="en-NZ" b="1" dirty="0" err="1"/>
              <a:t>Kolose</a:t>
            </a:r>
            <a:r>
              <a:rPr lang="en-NZ" b="1" dirty="0"/>
              <a:t> 1:6)… pea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ta’u</a:t>
            </a:r>
            <a:r>
              <a:rPr lang="en-NZ" b="1" dirty="0"/>
              <a:t> pe ‘e 30!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NZ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 KOLE LOTU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Pea ko e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foki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talu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fanongo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ai,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tuku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ʻema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hūfia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ʻakimoutolu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holi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fakafonu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ʻakimoutolu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ʻaki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ʻilo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finangalo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poto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ʻilo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fakalaumālie</a:t>
            </a:r>
            <a:r>
              <a:rPr lang="en-NZ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‘Oku kau ‘i he kole lotu ‘a Paula ‘a e ngaahi me’a lelei lahi ma’ae kakai Kolose (Kolose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715246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10650"/>
            <a:ext cx="1861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Ko e lotu ko eni, ‘oku fai ia ‘i he “fakafeta’i fiefia ki he Tamai” (Kolose 1:12)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614847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‘Oku ‘i ai ‘a e ngaahi founga ‘e fā ‘oku ngāue ai ‘a e ‘Otuá ke hoko ‘a e lotu ‘a Paulá ko ha me‘a mo‘oni ‘iate kitautolu:</a:t>
            </a:r>
            <a:endParaRPr lang="en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838201" y="552882"/>
            <a:ext cx="109135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"Kuo pau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moʻuí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Kalaisí</a:t>
            </a:r>
            <a:r>
              <a:rPr lang="en-NZ" sz="2400" b="1" dirty="0">
                <a:latin typeface="Constantia" panose="02030602050306030303" pitchFamily="18" charset="0"/>
              </a:rPr>
              <a:t>;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fie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pe </a:t>
            </a:r>
            <a:r>
              <a:rPr lang="en-NZ" sz="2400" b="1" dirty="0" err="1">
                <a:latin typeface="Constantia" panose="02030602050306030303" pitchFamily="18" charset="0"/>
              </a:rPr>
              <a:t>meiate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Ma </a:t>
            </a:r>
            <a:r>
              <a:rPr lang="en-NZ" sz="2400" b="1" dirty="0" err="1"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hifo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langi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matavai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mapunopuna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foʻou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pe,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ʻomi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pe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koloa </a:t>
            </a:r>
            <a:r>
              <a:rPr lang="en-NZ" sz="2400" b="1" dirty="0" err="1">
                <a:latin typeface="Constantia" panose="02030602050306030303" pitchFamily="18" charset="0"/>
              </a:rPr>
              <a:t>mahutafea</a:t>
            </a:r>
            <a:r>
              <a:rPr lang="en-NZ" sz="2400" b="1" dirty="0">
                <a:latin typeface="Constantia" panose="02030602050306030303" pitchFamily="18" charset="0"/>
              </a:rPr>
              <a:t>. Kapau </a:t>
            </a:r>
            <a:r>
              <a:rPr lang="en-NZ" sz="2400" b="1" dirty="0" err="1">
                <a:latin typeface="Constantia" panose="02030602050306030303" pitchFamily="18" charset="0"/>
              </a:rPr>
              <a:t>te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fakamuʻomuʻa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ai pe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ʻEiki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atu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fakafetaʻi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fakafetaʻi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te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pe ha </a:t>
            </a:r>
            <a:r>
              <a:rPr lang="en-NZ" sz="2400" b="1" dirty="0" err="1">
                <a:latin typeface="Constantia" panose="02030602050306030303" pitchFamily="18" charset="0"/>
              </a:rPr>
              <a:t>foʻou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fakalotu</a:t>
            </a:r>
            <a:r>
              <a:rPr lang="en-NZ" sz="2400" b="1" dirty="0">
                <a:latin typeface="Constantia" panose="02030602050306030303" pitchFamily="18" charset="0"/>
              </a:rPr>
              <a:t>. Ko ʻ </a:t>
            </a:r>
            <a:r>
              <a:rPr lang="en-NZ" sz="2400" b="1" dirty="0" err="1">
                <a:latin typeface="Constantia" panose="02030602050306030303" pitchFamily="18" charset="0"/>
              </a:rPr>
              <a:t>etau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lotú</a:t>
            </a:r>
            <a:r>
              <a:rPr lang="en-NZ" sz="2400" b="1" dirty="0">
                <a:latin typeface="Constantia" panose="02030602050306030303" pitchFamily="18" charset="0"/>
              </a:rPr>
              <a:t> ʻ e </a:t>
            </a:r>
            <a:r>
              <a:rPr lang="en-NZ" sz="2400" b="1" dirty="0" err="1">
                <a:latin typeface="Constantia" panose="02030602050306030303" pitchFamily="18" charset="0"/>
              </a:rPr>
              <a:t>tuʻunga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ʻ </a:t>
            </a:r>
            <a:r>
              <a:rPr lang="en-NZ" sz="2400" b="1" dirty="0" err="1">
                <a:latin typeface="Constantia" panose="02030602050306030303" pitchFamily="18" charset="0"/>
              </a:rPr>
              <a:t>i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fetalanoaʻaki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ʻ </a:t>
            </a:r>
            <a:r>
              <a:rPr lang="en-NZ" sz="2400" b="1" dirty="0" err="1">
                <a:latin typeface="Constantia" panose="02030602050306030303" pitchFamily="18" charset="0"/>
              </a:rPr>
              <a:t>Otuá</a:t>
            </a:r>
            <a:r>
              <a:rPr lang="en-NZ" sz="2400" b="1" dirty="0">
                <a:latin typeface="Constantia" panose="02030602050306030303" pitchFamily="18" charset="0"/>
              </a:rPr>
              <a:t> ʻ o </a:t>
            </a:r>
            <a:r>
              <a:rPr lang="en-NZ" sz="2400" b="1" dirty="0" err="1">
                <a:latin typeface="Constantia" panose="02030602050306030303" pitchFamily="18" charset="0"/>
              </a:rPr>
              <a:t>hangē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haʻatau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talanoa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kaumeʻa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Te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folofola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fakatautaha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lilo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kitautolu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kitautolu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ongoʻi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fiefia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fakafiefia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ai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Sisuu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faʻa</a:t>
            </a:r>
            <a:r>
              <a:rPr lang="en-NZ" sz="2400" b="1" dirty="0">
                <a:latin typeface="Constantia" panose="02030602050306030303" pitchFamily="18" charset="0"/>
              </a:rPr>
              <a:t> vela </a:t>
            </a:r>
            <a:r>
              <a:rPr lang="en-NZ" sz="2400" b="1" dirty="0" err="1">
                <a:latin typeface="Constantia" panose="02030602050306030303" pitchFamily="18" charset="0"/>
              </a:rPr>
              <a:t>hotau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ʻunuʻunu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fetuʻutaki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kitautolu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hange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naʻa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fai</a:t>
            </a:r>
            <a:r>
              <a:rPr lang="en-NZ" sz="2400" b="1" dirty="0">
                <a:latin typeface="Constantia" panose="02030602050306030303" pitchFamily="18" charset="0"/>
              </a:rPr>
              <a:t> kia </a:t>
            </a:r>
            <a:r>
              <a:rPr lang="en-NZ" sz="2400" b="1" dirty="0" err="1">
                <a:latin typeface="Constantia" panose="02030602050306030303" pitchFamily="18" charset="0"/>
              </a:rPr>
              <a:t>ʻInoke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taimi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latin typeface="Constantia" panose="02030602050306030303" pitchFamily="18" charset="0"/>
              </a:rPr>
              <a:t> ai </a:t>
            </a:r>
            <a:r>
              <a:rPr lang="en-NZ" sz="2400" b="1" dirty="0" err="1">
                <a:latin typeface="Constantia" panose="02030602050306030303" pitchFamily="18" charset="0"/>
              </a:rPr>
              <a:t>ʻeni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aʻusia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Kalisitiane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faingofua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fakatokilalo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angamalu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fakatokilalo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fakahaaʻi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latin typeface="Constantia" panose="02030602050306030303" pitchFamily="18" charset="0"/>
              </a:rPr>
              <a:t> pe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feohi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naʻa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ai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Sisu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ʻiate</a:t>
            </a:r>
            <a:r>
              <a:rPr lang="en-NZ" sz="2400" b="1" dirty="0">
                <a:latin typeface="Constantia" panose="02030602050306030303" pitchFamily="18" charset="0"/>
              </a:rPr>
              <a:t> Ia."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6850922" y="6215971"/>
            <a:ext cx="5341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fi-FI" sz="1600" b="1" dirty="0"/>
              <a:t>Ko e Ngaahi Lesoni Fakataumuʻa ʻa Kalaisi, p. 129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-9527" y="0"/>
            <a:ext cx="3777794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‌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pau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kamata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ngāue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ʻiate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fakahaohaoa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aʻu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Sisu </a:t>
            </a:r>
            <a:r>
              <a:rPr kumimoji="0" lang="en-NZ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Kalaisi</a:t>
            </a:r>
            <a:r>
              <a:rPr kumimoji="0" lang="en-NZ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2428875" y="3952875"/>
            <a:ext cx="922020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00BD53"/>
                </a:solidFill>
              </a:rPr>
              <a:t>Ko e </a:t>
            </a:r>
            <a:r>
              <a:rPr lang="en-NZ" sz="2000" b="1" dirty="0" err="1">
                <a:solidFill>
                  <a:srgbClr val="00BD53"/>
                </a:solidFill>
              </a:rPr>
              <a:t>ngaahi</a:t>
            </a:r>
            <a:r>
              <a:rPr lang="en-NZ" sz="2000" b="1" dirty="0">
                <a:solidFill>
                  <a:srgbClr val="00BD53"/>
                </a:solidFill>
              </a:rPr>
              <a:t> </a:t>
            </a:r>
            <a:r>
              <a:rPr lang="en-NZ" sz="2000" b="1" dirty="0" err="1">
                <a:solidFill>
                  <a:srgbClr val="00BD53"/>
                </a:solidFill>
              </a:rPr>
              <a:t>ʻuhinga</a:t>
            </a:r>
            <a:r>
              <a:rPr lang="en-NZ" sz="2000" b="1" dirty="0">
                <a:solidFill>
                  <a:srgbClr val="00BD53"/>
                </a:solidFill>
              </a:rPr>
              <a:t> </a:t>
            </a:r>
            <a:r>
              <a:rPr lang="en-NZ" sz="2000" b="1" dirty="0" err="1">
                <a:solidFill>
                  <a:srgbClr val="00BD53"/>
                </a:solidFill>
              </a:rPr>
              <a:t>ke</a:t>
            </a:r>
            <a:r>
              <a:rPr lang="en-NZ" sz="2000" b="1" dirty="0">
                <a:solidFill>
                  <a:srgbClr val="00BD53"/>
                </a:solidFill>
              </a:rPr>
              <a:t> </a:t>
            </a:r>
            <a:r>
              <a:rPr lang="en-NZ" sz="2000" b="1" dirty="0" err="1">
                <a:solidFill>
                  <a:srgbClr val="00BD53"/>
                </a:solidFill>
              </a:rPr>
              <a:t>fai</a:t>
            </a:r>
            <a:r>
              <a:rPr lang="en-NZ" sz="2000" b="1" dirty="0">
                <a:solidFill>
                  <a:srgbClr val="00BD53"/>
                </a:solidFill>
              </a:rPr>
              <a:t> ai </a:t>
            </a:r>
            <a:r>
              <a:rPr lang="en-NZ" sz="2000" b="1" dirty="0" err="1">
                <a:solidFill>
                  <a:srgbClr val="00BD53"/>
                </a:solidFill>
              </a:rPr>
              <a:t>ʻa</a:t>
            </a:r>
            <a:r>
              <a:rPr lang="en-NZ" sz="2000" b="1" dirty="0">
                <a:solidFill>
                  <a:srgbClr val="00BD53"/>
                </a:solidFill>
              </a:rPr>
              <a:t> e </a:t>
            </a:r>
            <a:r>
              <a:rPr lang="en-NZ" sz="2000" b="1" dirty="0" err="1">
                <a:solidFill>
                  <a:srgbClr val="00BD53"/>
                </a:solidFill>
              </a:rPr>
              <a:t>fakafetaʻi</a:t>
            </a:r>
            <a:r>
              <a:rPr lang="en-NZ" sz="2000" b="1" dirty="0">
                <a:solidFill>
                  <a:srgbClr val="00BD53"/>
                </a:solidFill>
              </a:rPr>
              <a:t> </a:t>
            </a:r>
            <a:r>
              <a:rPr lang="en-NZ" sz="2000" b="1" dirty="0" err="1">
                <a:solidFill>
                  <a:srgbClr val="00BD53"/>
                </a:solidFill>
              </a:rPr>
              <a:t>mo</a:t>
            </a:r>
            <a:r>
              <a:rPr lang="en-NZ" sz="2000" b="1" dirty="0">
                <a:solidFill>
                  <a:srgbClr val="00BD53"/>
                </a:solidFill>
              </a:rPr>
              <a:t> e </a:t>
            </a:r>
            <a:r>
              <a:rPr lang="en-NZ" sz="2000" b="1" dirty="0" err="1">
                <a:solidFill>
                  <a:srgbClr val="00BD53"/>
                </a:solidFill>
              </a:rPr>
              <a:t>lotu</a:t>
            </a:r>
            <a:r>
              <a:rPr lang="en-NZ" sz="2000" b="1" dirty="0">
                <a:solidFill>
                  <a:srgbClr val="00BD53"/>
                </a:solidFill>
              </a:rPr>
              <a:t> </a:t>
            </a:r>
            <a:r>
              <a:rPr lang="en-NZ" sz="2000" b="1" dirty="0" err="1">
                <a:solidFill>
                  <a:srgbClr val="00BD53"/>
                </a:solidFill>
              </a:rPr>
              <a:t>ʻi</a:t>
            </a:r>
            <a:r>
              <a:rPr lang="en-NZ" sz="2000" b="1" dirty="0">
                <a:solidFill>
                  <a:srgbClr val="00BD53"/>
                </a:solidFill>
              </a:rPr>
              <a:t> he tohi ki he </a:t>
            </a:r>
            <a:r>
              <a:rPr lang="en-NZ" sz="2000" b="1" dirty="0" err="1">
                <a:solidFill>
                  <a:srgbClr val="00BD53"/>
                </a:solidFill>
              </a:rPr>
              <a:t>kakai</a:t>
            </a:r>
            <a:r>
              <a:rPr lang="en-NZ" sz="2000" b="1" dirty="0">
                <a:solidFill>
                  <a:srgbClr val="00BD53"/>
                </a:solidFill>
              </a:rPr>
              <a:t> </a:t>
            </a:r>
            <a:r>
              <a:rPr lang="en-NZ" sz="2000" b="1" dirty="0" err="1">
                <a:solidFill>
                  <a:srgbClr val="00BD53"/>
                </a:solidFill>
              </a:rPr>
              <a:t>Filipai</a:t>
            </a:r>
            <a:r>
              <a:rPr lang="en-NZ" sz="2000" b="1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fakafetaʻi</a:t>
            </a:r>
            <a:r>
              <a:rPr lang="en-NZ" sz="2000" b="1" dirty="0"/>
              <a:t> ai (</a:t>
            </a:r>
            <a:r>
              <a:rPr lang="en-NZ" sz="2000" b="1" dirty="0" err="1"/>
              <a:t>Filipai</a:t>
            </a:r>
            <a:r>
              <a:rPr lang="en-NZ" sz="2000" b="1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Kole ki he </a:t>
            </a:r>
            <a:r>
              <a:rPr lang="en-NZ" sz="2000" b="1" dirty="0" err="1"/>
              <a:t>lotu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1:9-11)</a:t>
            </a:r>
          </a:p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rgbClr val="BA9B00"/>
                </a:solidFill>
              </a:rPr>
              <a:t>Fakafetaʻi</a:t>
            </a:r>
            <a:r>
              <a:rPr lang="en-NZ" sz="2000" b="1" dirty="0">
                <a:solidFill>
                  <a:srgbClr val="BA9B00"/>
                </a:solidFill>
              </a:rPr>
              <a:t> </a:t>
            </a:r>
            <a:r>
              <a:rPr lang="en-NZ" sz="2000" b="1" dirty="0" err="1">
                <a:solidFill>
                  <a:srgbClr val="BA9B00"/>
                </a:solidFill>
              </a:rPr>
              <a:t>mo</a:t>
            </a:r>
            <a:r>
              <a:rPr lang="en-NZ" sz="2000" b="1" dirty="0">
                <a:solidFill>
                  <a:srgbClr val="BA9B00"/>
                </a:solidFill>
              </a:rPr>
              <a:t> </a:t>
            </a:r>
            <a:r>
              <a:rPr lang="en-NZ" sz="2000" b="1" dirty="0" err="1">
                <a:solidFill>
                  <a:srgbClr val="BA9B00"/>
                </a:solidFill>
              </a:rPr>
              <a:t>lotu</a:t>
            </a:r>
            <a:r>
              <a:rPr lang="en-NZ" sz="2000" b="1" dirty="0">
                <a:solidFill>
                  <a:srgbClr val="BA9B00"/>
                </a:solidFill>
              </a:rPr>
              <a:t> </a:t>
            </a:r>
            <a:r>
              <a:rPr lang="en-NZ" sz="2000" b="1" dirty="0" err="1">
                <a:solidFill>
                  <a:srgbClr val="BA9B00"/>
                </a:solidFill>
              </a:rPr>
              <a:t>ʻi</a:t>
            </a:r>
            <a:r>
              <a:rPr lang="en-NZ" sz="2000" b="1" dirty="0">
                <a:solidFill>
                  <a:srgbClr val="BA9B00"/>
                </a:solidFill>
              </a:rPr>
              <a:t> he </a:t>
            </a:r>
            <a:r>
              <a:rPr lang="en-NZ" sz="2000" b="1" dirty="0" err="1">
                <a:solidFill>
                  <a:srgbClr val="BA9B00"/>
                </a:solidFill>
              </a:rPr>
              <a:t>ngaahi</a:t>
            </a:r>
            <a:r>
              <a:rPr lang="en-NZ" sz="2000" b="1" dirty="0">
                <a:solidFill>
                  <a:srgbClr val="BA9B00"/>
                </a:solidFill>
              </a:rPr>
              <a:t> </a:t>
            </a:r>
            <a:r>
              <a:rPr lang="en-NZ" sz="2000" b="1" dirty="0" err="1">
                <a:solidFill>
                  <a:srgbClr val="BA9B00"/>
                </a:solidFill>
              </a:rPr>
              <a:t>taimi</a:t>
            </a:r>
            <a:r>
              <a:rPr lang="en-NZ" sz="2000" b="1" dirty="0">
                <a:solidFill>
                  <a:srgbClr val="BA9B00"/>
                </a:solidFill>
              </a:rPr>
              <a:t> </a:t>
            </a:r>
            <a:r>
              <a:rPr lang="en-NZ" sz="2000" b="1" dirty="0" err="1">
                <a:solidFill>
                  <a:srgbClr val="BA9B00"/>
                </a:solidFill>
              </a:rPr>
              <a:t>faingataʻa</a:t>
            </a:r>
            <a:r>
              <a:rPr lang="en-NZ" sz="2000" b="1" dirty="0">
                <a:solidFill>
                  <a:srgbClr val="BA9B00"/>
                </a:solidFill>
              </a:rPr>
              <a:t> (</a:t>
            </a:r>
            <a:r>
              <a:rPr lang="en-NZ" sz="2000" b="1" dirty="0" err="1">
                <a:solidFill>
                  <a:srgbClr val="BA9B00"/>
                </a:solidFill>
              </a:rPr>
              <a:t>Filipai</a:t>
            </a:r>
            <a:r>
              <a:rPr lang="en-NZ" sz="2000" b="1" dirty="0">
                <a:solidFill>
                  <a:srgbClr val="BA9B00"/>
                </a:solidFill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A744E6"/>
                </a:solidFill>
              </a:rPr>
              <a:t>Ko e </a:t>
            </a:r>
            <a:r>
              <a:rPr lang="en-NZ" sz="2000" b="1" dirty="0" err="1">
                <a:solidFill>
                  <a:srgbClr val="A744E6"/>
                </a:solidFill>
              </a:rPr>
              <a:t>ngaahi</a:t>
            </a:r>
            <a:r>
              <a:rPr lang="en-NZ" sz="2000" b="1" dirty="0">
                <a:solidFill>
                  <a:srgbClr val="A744E6"/>
                </a:solidFill>
              </a:rPr>
              <a:t> </a:t>
            </a:r>
            <a:r>
              <a:rPr lang="en-NZ" sz="2000" b="1" dirty="0" err="1">
                <a:solidFill>
                  <a:srgbClr val="A744E6"/>
                </a:solidFill>
              </a:rPr>
              <a:t>ʻuhinga</a:t>
            </a:r>
            <a:r>
              <a:rPr lang="en-NZ" sz="2000" b="1" dirty="0">
                <a:solidFill>
                  <a:srgbClr val="A744E6"/>
                </a:solidFill>
              </a:rPr>
              <a:t> </a:t>
            </a:r>
            <a:r>
              <a:rPr lang="en-NZ" sz="2000" b="1" dirty="0" err="1">
                <a:solidFill>
                  <a:srgbClr val="A744E6"/>
                </a:solidFill>
              </a:rPr>
              <a:t>ke</a:t>
            </a:r>
            <a:r>
              <a:rPr lang="en-NZ" sz="2000" b="1" dirty="0">
                <a:solidFill>
                  <a:srgbClr val="A744E6"/>
                </a:solidFill>
              </a:rPr>
              <a:t> </a:t>
            </a:r>
            <a:r>
              <a:rPr lang="en-NZ" sz="2000" b="1" dirty="0" err="1">
                <a:solidFill>
                  <a:srgbClr val="A744E6"/>
                </a:solidFill>
              </a:rPr>
              <a:t>fakafetaʻi</a:t>
            </a:r>
            <a:r>
              <a:rPr lang="en-NZ" sz="2000" b="1" dirty="0">
                <a:solidFill>
                  <a:srgbClr val="A744E6"/>
                </a:solidFill>
              </a:rPr>
              <a:t> </a:t>
            </a:r>
            <a:r>
              <a:rPr lang="en-NZ" sz="2000" b="1" dirty="0" err="1">
                <a:solidFill>
                  <a:srgbClr val="A744E6"/>
                </a:solidFill>
              </a:rPr>
              <a:t>mo</a:t>
            </a:r>
            <a:r>
              <a:rPr lang="en-NZ" sz="2000" b="1" dirty="0">
                <a:solidFill>
                  <a:srgbClr val="A744E6"/>
                </a:solidFill>
              </a:rPr>
              <a:t> </a:t>
            </a:r>
            <a:r>
              <a:rPr lang="en-NZ" sz="2000" b="1" dirty="0" err="1">
                <a:solidFill>
                  <a:srgbClr val="A744E6"/>
                </a:solidFill>
              </a:rPr>
              <a:t>lotu</a:t>
            </a:r>
            <a:r>
              <a:rPr lang="en-NZ" sz="2000" b="1" dirty="0">
                <a:solidFill>
                  <a:srgbClr val="A744E6"/>
                </a:solidFill>
              </a:rPr>
              <a:t> ai </a:t>
            </a:r>
            <a:r>
              <a:rPr lang="en-NZ" sz="2000" b="1" dirty="0" err="1">
                <a:solidFill>
                  <a:srgbClr val="A744E6"/>
                </a:solidFill>
              </a:rPr>
              <a:t>ʻi</a:t>
            </a:r>
            <a:r>
              <a:rPr lang="en-NZ" sz="2000" b="1" dirty="0">
                <a:solidFill>
                  <a:srgbClr val="A744E6"/>
                </a:solidFill>
              </a:rPr>
              <a:t> he tohi ki he </a:t>
            </a:r>
            <a:r>
              <a:rPr lang="en-NZ" sz="2000" b="1" dirty="0" err="1">
                <a:solidFill>
                  <a:srgbClr val="A744E6"/>
                </a:solidFill>
              </a:rPr>
              <a:t>kakai</a:t>
            </a:r>
            <a:r>
              <a:rPr lang="en-NZ" sz="2000" b="1" dirty="0">
                <a:solidFill>
                  <a:srgbClr val="A744E6"/>
                </a:solidFill>
              </a:rPr>
              <a:t> </a:t>
            </a:r>
            <a:r>
              <a:rPr lang="en-NZ" sz="2000" b="1" dirty="0" err="1">
                <a:solidFill>
                  <a:srgbClr val="A744E6"/>
                </a:solidFill>
              </a:rPr>
              <a:t>Kolose</a:t>
            </a:r>
            <a:r>
              <a:rPr lang="en-NZ" sz="2000" b="1" dirty="0">
                <a:solidFill>
                  <a:srgbClr val="A744E6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fakafetaʻi</a:t>
            </a:r>
            <a:r>
              <a:rPr lang="en-NZ" sz="2000" b="1" dirty="0"/>
              <a:t> ai (</a:t>
            </a:r>
            <a:r>
              <a:rPr lang="en-NZ" sz="2000" b="1" dirty="0" err="1"/>
              <a:t>Kolose</a:t>
            </a:r>
            <a:r>
              <a:rPr lang="en-NZ" sz="2000" b="1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Kole ki he </a:t>
            </a:r>
            <a:r>
              <a:rPr lang="en-NZ" sz="2000" b="1" dirty="0" err="1"/>
              <a:t>lotu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1:9-12)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123823" y="31418"/>
            <a:ext cx="5610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ko ha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eni</a:t>
            </a:r>
            <a:r>
              <a:rPr lang="en-NZ" sz="2000" b="1" dirty="0"/>
              <a:t> kia Paula.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tukulolo</a:t>
            </a:r>
            <a:r>
              <a:rPr lang="en-NZ" sz="2000" b="1" dirty="0"/>
              <a:t> ki he </a:t>
            </a:r>
            <a:r>
              <a:rPr lang="en-NZ" sz="2000" b="1" dirty="0" err="1"/>
              <a:t>siva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mole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tauʻataina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465" y="1465998"/>
            <a:ext cx="2444710" cy="244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971" y="196692"/>
            <a:ext cx="3505917" cy="2708433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1941" y="591874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7042" y="4754645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7042" y="4398700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4136" y="6286065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421" y="517055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4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8515" y="5553914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61167" y="2852878"/>
            <a:ext cx="5610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taʻofi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popula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fetuʻutaki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Tamai, pea </a:t>
            </a:r>
            <a:r>
              <a:rPr lang="en-NZ" sz="2000" b="1" dirty="0" err="1"/>
              <a:t>taukapo</a:t>
            </a:r>
            <a:r>
              <a:rPr lang="en-NZ" sz="2000" b="1" dirty="0"/>
              <a:t> </a:t>
            </a:r>
            <a:r>
              <a:rPr lang="en-NZ" sz="2000" b="1" dirty="0" err="1"/>
              <a:t>maʻa</a:t>
            </a:r>
            <a:r>
              <a:rPr lang="en-NZ" sz="2000" b="1" dirty="0"/>
              <a:t> e </a:t>
            </a:r>
            <a:r>
              <a:rPr lang="en-NZ" sz="2000" b="1" dirty="0" err="1"/>
              <a:t>niʻihi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lotu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123825" y="1134372"/>
            <a:ext cx="56102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Kae </a:t>
            </a:r>
            <a:r>
              <a:rPr lang="en-NZ" sz="2000" b="1" dirty="0" err="1"/>
              <a:t>kehe</a:t>
            </a:r>
            <a:r>
              <a:rPr lang="en-NZ" sz="2000" b="1" dirty="0"/>
              <a:t>, </a:t>
            </a:r>
            <a:r>
              <a:rPr lang="en-NZ" sz="2000" b="1" dirty="0" err="1"/>
              <a:t>hangē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ko ʻ 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hivaʻi</a:t>
            </a:r>
            <a:r>
              <a:rPr lang="en-NZ" sz="2000" b="1" dirty="0"/>
              <a:t> ʻ 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himi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pilīsone</a:t>
            </a:r>
            <a:r>
              <a:rPr lang="en-NZ" sz="2000" b="1" dirty="0"/>
              <a:t> </a:t>
            </a:r>
            <a:r>
              <a:rPr lang="en-NZ" sz="2000" b="1" dirty="0" err="1"/>
              <a:t>fakamamahi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Filipaí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ʻ e Paula ʻ a e </a:t>
            </a:r>
            <a:r>
              <a:rPr lang="en-NZ" sz="2000" b="1" dirty="0" err="1"/>
              <a:t>ngaahi</a:t>
            </a:r>
            <a:r>
              <a:rPr lang="en-NZ" sz="2000" b="1" dirty="0"/>
              <a:t> ʻ </a:t>
            </a:r>
            <a:r>
              <a:rPr lang="en-NZ" sz="2000" b="1" dirty="0" err="1"/>
              <a:t>uhinga</a:t>
            </a:r>
            <a:r>
              <a:rPr lang="en-NZ" sz="2000" b="1" dirty="0"/>
              <a:t> ki he </a:t>
            </a:r>
            <a:r>
              <a:rPr lang="en-NZ" sz="2000" b="1" dirty="0" err="1"/>
              <a:t>houngaʻiá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fanga</a:t>
            </a:r>
            <a:r>
              <a:rPr lang="en-NZ" sz="2000" b="1" dirty="0"/>
              <a:t> </a:t>
            </a:r>
            <a:r>
              <a:rPr lang="en-NZ" sz="2000" b="1" dirty="0" err="1"/>
              <a:t>tokoua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fanga</a:t>
            </a:r>
            <a:r>
              <a:rPr lang="en-NZ" sz="2000" b="1" dirty="0"/>
              <a:t> </a:t>
            </a:r>
            <a:r>
              <a:rPr lang="en-NZ" sz="2000" b="1" dirty="0" err="1"/>
              <a:t>tuofāfine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Filipai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Kolosé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3600" b="1" noProof="0" dirty="0" err="1">
                <a:ln/>
                <a:solidFill>
                  <a:schemeClr val="accent4"/>
                </a:solidFill>
              </a:rPr>
              <a:t>Ngaahi</a:t>
            </a:r>
            <a:r>
              <a:rPr lang="en-NZ" sz="3600" b="1" noProof="0" dirty="0">
                <a:ln/>
                <a:solidFill>
                  <a:schemeClr val="accent4"/>
                </a:solidFill>
              </a:rPr>
              <a:t> </a:t>
            </a:r>
            <a:r>
              <a:rPr lang="en-NZ" sz="3600" b="1" noProof="0" dirty="0" err="1">
                <a:ln/>
                <a:solidFill>
                  <a:schemeClr val="accent4"/>
                </a:solidFill>
              </a:rPr>
              <a:t>ʻUhinga</a:t>
            </a:r>
            <a:r>
              <a:rPr lang="en-NZ" sz="3600" b="1" noProof="0" dirty="0">
                <a:ln/>
                <a:solidFill>
                  <a:schemeClr val="accent4"/>
                </a:solidFill>
              </a:rPr>
              <a:t> </a:t>
            </a:r>
            <a:r>
              <a:rPr lang="en-NZ" sz="3600" b="1" noProof="0" dirty="0" err="1">
                <a:ln/>
                <a:solidFill>
                  <a:schemeClr val="accent4"/>
                </a:solidFill>
              </a:rPr>
              <a:t>ke</a:t>
            </a:r>
            <a:r>
              <a:rPr lang="en-NZ" sz="3600" b="1" noProof="0" dirty="0">
                <a:ln/>
                <a:solidFill>
                  <a:schemeClr val="accent4"/>
                </a:solidFill>
              </a:rPr>
              <a:t> Fai ai </a:t>
            </a:r>
            <a:r>
              <a:rPr lang="en-NZ" sz="3600" b="1" noProof="0" dirty="0" err="1">
                <a:ln/>
                <a:solidFill>
                  <a:schemeClr val="accent4"/>
                </a:solidFill>
              </a:rPr>
              <a:t>ʻa</a:t>
            </a:r>
            <a:r>
              <a:rPr lang="en-NZ" sz="3600" b="1" noProof="0" dirty="0">
                <a:ln/>
                <a:solidFill>
                  <a:schemeClr val="accent4"/>
                </a:solidFill>
              </a:rPr>
              <a:t> e </a:t>
            </a:r>
            <a:r>
              <a:rPr lang="en-NZ" sz="3600" b="1" noProof="0" dirty="0" err="1">
                <a:ln/>
                <a:solidFill>
                  <a:schemeClr val="accent4"/>
                </a:solidFill>
              </a:rPr>
              <a:t>Fakafetaʻi</a:t>
            </a:r>
            <a:r>
              <a:rPr lang="en-NZ" sz="3600" b="1" noProof="0" dirty="0">
                <a:ln/>
                <a:solidFill>
                  <a:schemeClr val="accent4"/>
                </a:solidFill>
              </a:rPr>
              <a:t> </a:t>
            </a:r>
            <a:r>
              <a:rPr lang="en-NZ" sz="3600" b="1" noProof="0" dirty="0" err="1">
                <a:ln/>
                <a:solidFill>
                  <a:schemeClr val="accent4"/>
                </a:solidFill>
              </a:rPr>
              <a:t>mo</a:t>
            </a:r>
            <a:r>
              <a:rPr lang="en-NZ" sz="3600" b="1" noProof="0" dirty="0">
                <a:ln/>
                <a:solidFill>
                  <a:schemeClr val="accent4"/>
                </a:solidFill>
              </a:rPr>
              <a:t> e Lotu </a:t>
            </a:r>
            <a:r>
              <a:rPr lang="en-NZ" sz="3600" b="1" noProof="0" dirty="0" err="1">
                <a:ln/>
                <a:solidFill>
                  <a:schemeClr val="accent4"/>
                </a:solidFill>
              </a:rPr>
              <a:t>ʻi</a:t>
            </a:r>
            <a:r>
              <a:rPr lang="en-NZ" sz="3600" b="1" noProof="0" dirty="0">
                <a:ln/>
                <a:solidFill>
                  <a:schemeClr val="accent4"/>
                </a:solidFill>
              </a:rPr>
              <a:t> he Tohi ki he Kau </a:t>
            </a:r>
            <a:r>
              <a:rPr lang="en-NZ" sz="3600" b="1" noProof="0" dirty="0" err="1">
                <a:ln/>
                <a:solidFill>
                  <a:schemeClr val="accent4"/>
                </a:solidFill>
              </a:rPr>
              <a:t>Filipai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000" b="1" dirty="0">
                <a:ln/>
                <a:solidFill>
                  <a:schemeClr val="accent4"/>
                </a:solidFill>
              </a:rPr>
              <a:t>NGAAHI </a:t>
            </a:r>
            <a:r>
              <a:rPr lang="en-NZ" sz="4000" b="1" dirty="0" err="1">
                <a:ln/>
                <a:solidFill>
                  <a:schemeClr val="accent4"/>
                </a:solidFill>
              </a:rPr>
              <a:t>ʻUHINGA</a:t>
            </a:r>
            <a:r>
              <a:rPr lang="en-NZ" sz="4000" b="1" dirty="0">
                <a:ln/>
                <a:solidFill>
                  <a:schemeClr val="accent4"/>
                </a:solidFill>
              </a:rPr>
              <a:t> KE </a:t>
            </a:r>
            <a:r>
              <a:rPr lang="en-NZ" sz="4000" b="1" dirty="0" err="1">
                <a:ln/>
                <a:solidFill>
                  <a:schemeClr val="accent4"/>
                </a:solidFill>
              </a:rPr>
              <a:t>HOUNGAʻIA</a:t>
            </a:r>
            <a:r>
              <a:rPr lang="en-NZ" sz="4000" b="1" dirty="0">
                <a:ln/>
                <a:solidFill>
                  <a:schemeClr val="accent4"/>
                </a:solidFill>
              </a:rPr>
              <a:t> AI </a:t>
            </a:r>
            <a:endParaRPr lang="en" sz="40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678858" y="439667"/>
            <a:ext cx="8720705" cy="1168539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‌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pau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eni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kamata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ngāue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fakahaohaoa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aʻu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Sisu </a:t>
            </a:r>
            <a:r>
              <a:rPr lang="en-NZ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Filipai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470446"/>
            <a:ext cx="844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ʻene</a:t>
            </a:r>
            <a:r>
              <a:rPr lang="en-NZ" b="1" dirty="0"/>
              <a:t> tohi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fakafetaʻi</a:t>
            </a:r>
            <a:r>
              <a:rPr lang="en-NZ" b="1" dirty="0"/>
              <a:t> ki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ko e </a:t>
            </a:r>
            <a:r>
              <a:rPr lang="en-NZ" b="1" dirty="0" err="1"/>
              <a:t>kakai</a:t>
            </a:r>
            <a:r>
              <a:rPr lang="en-NZ" b="1" dirty="0"/>
              <a:t> tui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Filipai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1:3),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ai (</a:t>
            </a:r>
            <a:r>
              <a:rPr lang="en-NZ" b="1" dirty="0" err="1"/>
              <a:t>Filipai</a:t>
            </a:r>
            <a:r>
              <a:rPr lang="en-NZ" b="1" dirty="0"/>
              <a:t> 1:8)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6758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Hangē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ko </a:t>
            </a:r>
            <a:r>
              <a:rPr lang="en-NZ" sz="2000" b="1" dirty="0" err="1"/>
              <a:t>hono</a:t>
            </a:r>
            <a:r>
              <a:rPr lang="en-NZ" sz="2000" b="1" dirty="0"/>
              <a:t> tui ‘e he </a:t>
            </a:r>
            <a:r>
              <a:rPr lang="en-NZ" sz="2000" b="1" dirty="0" err="1"/>
              <a:t>taula’eiki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sifa</a:t>
            </a:r>
            <a:r>
              <a:rPr lang="en-NZ" sz="2000" b="1" dirty="0"/>
              <a:t> </a:t>
            </a:r>
            <a:r>
              <a:rPr lang="en-NZ" sz="2000" b="1" dirty="0" err="1"/>
              <a:t>fatafatá</a:t>
            </a:r>
            <a:r>
              <a:rPr lang="en-NZ" sz="2000" b="1" dirty="0"/>
              <a:t>,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tafa’aki</a:t>
            </a:r>
            <a:r>
              <a:rPr lang="en-NZ" sz="2000" b="1" dirty="0"/>
              <a:t> ‘o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lotó</a:t>
            </a:r>
            <a:r>
              <a:rPr lang="en-NZ" sz="2000" b="1" dirty="0"/>
              <a:t>,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hingoa</a:t>
            </a:r>
            <a:r>
              <a:rPr lang="en-NZ" sz="2000" b="1" dirty="0"/>
              <a:t> ‘o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matakali</a:t>
            </a:r>
            <a:r>
              <a:rPr lang="en-NZ" sz="2000" b="1" dirty="0"/>
              <a:t> ‘o ‘Isileli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tongitongi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makakoloa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he’ene</a:t>
            </a:r>
            <a:r>
              <a:rPr lang="en-NZ" sz="2000" b="1" dirty="0"/>
              <a:t> </a:t>
            </a:r>
            <a:r>
              <a:rPr lang="en-NZ" sz="2000" b="1" dirty="0" err="1"/>
              <a:t>tu’u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‘</a:t>
            </a:r>
            <a:r>
              <a:rPr lang="en-NZ" sz="2000" b="1" dirty="0" err="1"/>
              <a:t>ao</a:t>
            </a:r>
            <a:r>
              <a:rPr lang="en-NZ" sz="2000" b="1" dirty="0"/>
              <a:t> ‘o e ‘</a:t>
            </a:r>
            <a:r>
              <a:rPr lang="en-NZ" sz="2000" b="1" dirty="0" err="1"/>
              <a:t>Otuá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pehē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‘</a:t>
            </a:r>
            <a:r>
              <a:rPr lang="en-NZ" sz="2000" b="1" dirty="0" err="1"/>
              <a:t>ave</a:t>
            </a:r>
            <a:r>
              <a:rPr lang="en-NZ" sz="2000" b="1" dirty="0"/>
              <a:t> ‘e Paula “‘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lotó</a:t>
            </a:r>
            <a:r>
              <a:rPr lang="en-NZ" sz="2000" b="1" dirty="0"/>
              <a:t>” ‘a e </a:t>
            </a:r>
            <a:r>
              <a:rPr lang="en-NZ" sz="2000" b="1" dirty="0" err="1"/>
              <a:t>mēmipa</a:t>
            </a:r>
            <a:r>
              <a:rPr lang="en-NZ" sz="2000" b="1" dirty="0"/>
              <a:t> </a:t>
            </a:r>
            <a:r>
              <a:rPr lang="en-NZ" sz="2000" b="1" dirty="0" err="1"/>
              <a:t>takitaha</a:t>
            </a:r>
            <a:r>
              <a:rPr lang="en-NZ" sz="2000" b="1" dirty="0"/>
              <a:t> ‘o e </a:t>
            </a:r>
            <a:r>
              <a:rPr lang="en-NZ" sz="2000" b="1" dirty="0" err="1"/>
              <a:t>siasí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he’ene</a:t>
            </a:r>
            <a:r>
              <a:rPr lang="en-NZ" sz="2000" b="1" dirty="0"/>
              <a:t> </a:t>
            </a:r>
            <a:r>
              <a:rPr lang="en-NZ" sz="2000" b="1" dirty="0" err="1"/>
              <a:t>tu’u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‘</a:t>
            </a:r>
            <a:r>
              <a:rPr lang="en-NZ" sz="2000" b="1" dirty="0" err="1"/>
              <a:t>ao</a:t>
            </a:r>
            <a:r>
              <a:rPr lang="en-NZ" sz="2000" b="1" dirty="0"/>
              <a:t> ‘o e ‘</a:t>
            </a:r>
            <a:r>
              <a:rPr lang="en-NZ" sz="2000" b="1" dirty="0" err="1"/>
              <a:t>Otuá</a:t>
            </a:r>
            <a:r>
              <a:rPr lang="en-NZ" sz="2000" b="1" dirty="0"/>
              <a:t> ‘o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hufekina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626312"/>
            <a:ext cx="5675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‘</a:t>
            </a:r>
            <a:r>
              <a:rPr lang="en-NZ" sz="2000" b="1" dirty="0" err="1"/>
              <a:t>uhinga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tolu ‘o e </a:t>
            </a:r>
            <a:r>
              <a:rPr lang="en-NZ" sz="2000" b="1" dirty="0" err="1"/>
              <a:t>hounga’ia</a:t>
            </a:r>
            <a:r>
              <a:rPr lang="en-NZ" sz="2000" b="1" dirty="0"/>
              <a:t>, ko e ‘</a:t>
            </a:r>
            <a:r>
              <a:rPr lang="en-NZ" sz="2000" b="1" dirty="0" err="1"/>
              <a:t>inasi</a:t>
            </a:r>
            <a:r>
              <a:rPr lang="en-NZ" sz="2000" b="1" dirty="0"/>
              <a:t> ‘a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Filipai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“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hoku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ha’i</a:t>
            </a:r>
            <a:r>
              <a:rPr lang="en-NZ" sz="2000" b="1" dirty="0"/>
              <a:t>, pea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he’eku</a:t>
            </a:r>
            <a:r>
              <a:rPr lang="en-NZ" sz="2000" b="1" dirty="0"/>
              <a:t> </a:t>
            </a:r>
            <a:r>
              <a:rPr lang="en-NZ" sz="2000" b="1" dirty="0" err="1"/>
              <a:t>taukapo’i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fakapapau’i</a:t>
            </a:r>
            <a:r>
              <a:rPr lang="en-NZ" sz="2000" b="1" dirty="0"/>
              <a:t> ‘a e Kosipeli” (</a:t>
            </a:r>
            <a:r>
              <a:rPr lang="en-NZ" sz="2000" b="1" dirty="0" err="1"/>
              <a:t>Filipai</a:t>
            </a:r>
            <a:r>
              <a:rPr lang="en-NZ" sz="2000" b="1" dirty="0"/>
              <a:t> 1:7).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449733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kau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he’ene</a:t>
            </a:r>
            <a:r>
              <a:rPr lang="en-NZ" sz="2000" b="1" dirty="0"/>
              <a:t> </a:t>
            </a:r>
            <a:r>
              <a:rPr lang="en-NZ" sz="2000" b="1" dirty="0" err="1"/>
              <a:t>hounga’ia</a:t>
            </a:r>
            <a:r>
              <a:rPr lang="en-NZ" sz="2000" b="1" dirty="0"/>
              <a:t> ‘a e </a:t>
            </a:r>
            <a:r>
              <a:rPr lang="en-NZ" sz="2000" b="1" dirty="0" err="1"/>
              <a:t>mo’oni’i</a:t>
            </a:r>
            <a:r>
              <a:rPr lang="en-NZ" sz="2000" b="1" dirty="0"/>
              <a:t> </a:t>
            </a:r>
            <a:r>
              <a:rPr lang="en-NZ" sz="2000" b="1" dirty="0" err="1"/>
              <a:t>me’a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ma’u</a:t>
            </a:r>
            <a:r>
              <a:rPr lang="en-NZ" sz="2000" b="1" dirty="0"/>
              <a:t> ‘a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Filipai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kosipeli</a:t>
            </a:r>
            <a:r>
              <a:rPr lang="en-NZ" sz="2000" b="1" dirty="0"/>
              <a:t>, pea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fakahaohaoa’i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‘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(</a:t>
            </a:r>
            <a:r>
              <a:rPr lang="en-NZ" sz="2000" b="1" dirty="0" err="1"/>
              <a:t>Filipai</a:t>
            </a:r>
            <a:r>
              <a:rPr lang="en-NZ" sz="2000" b="1" dirty="0"/>
              <a:t>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329696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NGAAHI KOLE LOTU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Pea ko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ʻeku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lotu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eni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tupulekina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ʻofa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hake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angafakapotopoto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Koeʻuhi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ʻahiʻahiʻi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kehekehe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; ka mou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angatotonu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taʻehalaia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aʻu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; Ke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fakafonu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ʻaki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fua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māʻoniʻoni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ʻaia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Sisu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ongoongolelei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fakafetaʻi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ai ki he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Filipai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1:9-11)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Te</a:t>
            </a:r>
            <a:r>
              <a:rPr lang="en-NZ" sz="2000" b="1" dirty="0"/>
              <a:t> tau lava ‘o </a:t>
            </a:r>
            <a:r>
              <a:rPr lang="en-NZ" sz="2000" b="1" dirty="0" err="1"/>
              <a:t>lau</a:t>
            </a:r>
            <a:r>
              <a:rPr lang="en-NZ" sz="2000" b="1" dirty="0"/>
              <a:t> ‘a e </a:t>
            </a:r>
            <a:r>
              <a:rPr lang="en-NZ" sz="2000" b="1" dirty="0" err="1"/>
              <a:t>fakalotolahi</a:t>
            </a:r>
            <a:r>
              <a:rPr lang="en-NZ" sz="2000" b="1" dirty="0"/>
              <a:t> ‘a Paula ki he </a:t>
            </a:r>
            <a:r>
              <a:rPr lang="en-NZ" sz="2000" b="1" dirty="0" err="1"/>
              <a:t>lotu</a:t>
            </a:r>
            <a:r>
              <a:rPr lang="en-NZ" sz="2000" b="1" dirty="0"/>
              <a:t> ko e “‘</a:t>
            </a:r>
            <a:r>
              <a:rPr lang="en-NZ" sz="2000" b="1" dirty="0" err="1"/>
              <a:t>uhinga</a:t>
            </a:r>
            <a:r>
              <a:rPr lang="en-NZ" sz="2000" b="1" dirty="0"/>
              <a:t> </a:t>
            </a:r>
            <a:r>
              <a:rPr lang="en-NZ" sz="2000" b="1" dirty="0" err="1"/>
              <a:t>seini</a:t>
            </a:r>
            <a:r>
              <a:rPr lang="en-NZ" sz="2000" b="1" dirty="0"/>
              <a:t>” (</a:t>
            </a:r>
            <a:r>
              <a:rPr lang="en-NZ" sz="2000" b="1" dirty="0" err="1"/>
              <a:t>Filipai</a:t>
            </a:r>
            <a:r>
              <a:rPr lang="en-NZ" sz="2000" b="1" dirty="0"/>
              <a:t> 1:9-11 ):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85744" y="5516106"/>
            <a:ext cx="4571999" cy="1323439"/>
          </a:xfrm>
          <a:custGeom>
            <a:avLst/>
            <a:gdLst>
              <a:gd name="csX0" fmla="*/ 0 w 4571999"/>
              <a:gd name="csY0" fmla="*/ 0 h 1323439"/>
              <a:gd name="csX1" fmla="*/ 525780 w 4571999"/>
              <a:gd name="csY1" fmla="*/ 0 h 1323439"/>
              <a:gd name="csX2" fmla="*/ 1097280 w 4571999"/>
              <a:gd name="csY2" fmla="*/ 0 h 1323439"/>
              <a:gd name="csX3" fmla="*/ 1714500 w 4571999"/>
              <a:gd name="csY3" fmla="*/ 0 h 1323439"/>
              <a:gd name="csX4" fmla="*/ 2331719 w 4571999"/>
              <a:gd name="csY4" fmla="*/ 0 h 1323439"/>
              <a:gd name="csX5" fmla="*/ 2766059 w 4571999"/>
              <a:gd name="csY5" fmla="*/ 0 h 1323439"/>
              <a:gd name="csX6" fmla="*/ 3246119 w 4571999"/>
              <a:gd name="csY6" fmla="*/ 0 h 1323439"/>
              <a:gd name="csX7" fmla="*/ 3771899 w 4571999"/>
              <a:gd name="csY7" fmla="*/ 0 h 1323439"/>
              <a:gd name="csX8" fmla="*/ 4571999 w 4571999"/>
              <a:gd name="csY8" fmla="*/ 0 h 1323439"/>
              <a:gd name="csX9" fmla="*/ 4571999 w 4571999"/>
              <a:gd name="csY9" fmla="*/ 441146 h 1323439"/>
              <a:gd name="csX10" fmla="*/ 4571999 w 4571999"/>
              <a:gd name="csY10" fmla="*/ 842589 h 1323439"/>
              <a:gd name="csX11" fmla="*/ 4571999 w 4571999"/>
              <a:gd name="csY11" fmla="*/ 1323439 h 1323439"/>
              <a:gd name="csX12" fmla="*/ 4137659 w 4571999"/>
              <a:gd name="csY12" fmla="*/ 1323439 h 1323439"/>
              <a:gd name="csX13" fmla="*/ 3520439 w 4571999"/>
              <a:gd name="csY13" fmla="*/ 1323439 h 1323439"/>
              <a:gd name="csX14" fmla="*/ 2948939 w 4571999"/>
              <a:gd name="csY14" fmla="*/ 1323439 h 1323439"/>
              <a:gd name="csX15" fmla="*/ 2514599 w 4571999"/>
              <a:gd name="csY15" fmla="*/ 1323439 h 1323439"/>
              <a:gd name="csX16" fmla="*/ 1943100 w 4571999"/>
              <a:gd name="csY16" fmla="*/ 1323439 h 1323439"/>
              <a:gd name="csX17" fmla="*/ 1463040 w 4571999"/>
              <a:gd name="csY17" fmla="*/ 1323439 h 1323439"/>
              <a:gd name="csX18" fmla="*/ 937260 w 4571999"/>
              <a:gd name="csY18" fmla="*/ 1323439 h 1323439"/>
              <a:gd name="csX19" fmla="*/ 502920 w 4571999"/>
              <a:gd name="csY19" fmla="*/ 1323439 h 1323439"/>
              <a:gd name="csX20" fmla="*/ 0 w 4571999"/>
              <a:gd name="csY20" fmla="*/ 1323439 h 1323439"/>
              <a:gd name="csX21" fmla="*/ 0 w 4571999"/>
              <a:gd name="csY21" fmla="*/ 855824 h 1323439"/>
              <a:gd name="csX22" fmla="*/ 0 w 4571999"/>
              <a:gd name="csY22" fmla="*/ 454381 h 1323439"/>
              <a:gd name="csX23" fmla="*/ 0 w 4571999"/>
              <a:gd name="csY23" fmla="*/ 0 h 1323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571999" h="1323439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01650" y="183466"/>
                  <a:pt x="4560195" y="305021"/>
                  <a:pt x="4571999" y="441146"/>
                </a:cubicBezTo>
                <a:cubicBezTo>
                  <a:pt x="4583803" y="577271"/>
                  <a:pt x="4545741" y="672514"/>
                  <a:pt x="4571999" y="842589"/>
                </a:cubicBezTo>
                <a:cubicBezTo>
                  <a:pt x="4598257" y="1012664"/>
                  <a:pt x="4520372" y="1112391"/>
                  <a:pt x="4571999" y="1323439"/>
                </a:cubicBezTo>
                <a:cubicBezTo>
                  <a:pt x="4456194" y="1344289"/>
                  <a:pt x="4259234" y="1304172"/>
                  <a:pt x="4137659" y="1323439"/>
                </a:cubicBezTo>
                <a:cubicBezTo>
                  <a:pt x="4016084" y="1342706"/>
                  <a:pt x="3746134" y="1290017"/>
                  <a:pt x="3520439" y="1323439"/>
                </a:cubicBezTo>
                <a:cubicBezTo>
                  <a:pt x="3294744" y="1356861"/>
                  <a:pt x="3209010" y="1279797"/>
                  <a:pt x="2948939" y="1323439"/>
                </a:cubicBezTo>
                <a:cubicBezTo>
                  <a:pt x="2688868" y="1367081"/>
                  <a:pt x="2614581" y="1273102"/>
                  <a:pt x="2514599" y="1323439"/>
                </a:cubicBezTo>
                <a:cubicBezTo>
                  <a:pt x="2414617" y="1373776"/>
                  <a:pt x="2222904" y="1287109"/>
                  <a:pt x="1943100" y="1323439"/>
                </a:cubicBezTo>
                <a:cubicBezTo>
                  <a:pt x="1663296" y="1359769"/>
                  <a:pt x="1649555" y="1295565"/>
                  <a:pt x="1463040" y="1323439"/>
                </a:cubicBezTo>
                <a:cubicBezTo>
                  <a:pt x="1276525" y="1351313"/>
                  <a:pt x="1167951" y="1260827"/>
                  <a:pt x="937260" y="1323439"/>
                </a:cubicBezTo>
                <a:cubicBezTo>
                  <a:pt x="706569" y="1386051"/>
                  <a:pt x="601402" y="1274414"/>
                  <a:pt x="502920" y="1323439"/>
                </a:cubicBezTo>
                <a:cubicBezTo>
                  <a:pt x="404438" y="1372464"/>
                  <a:pt x="127210" y="1320694"/>
                  <a:pt x="0" y="1323439"/>
                </a:cubicBezTo>
                <a:cubicBezTo>
                  <a:pt x="-52165" y="1117147"/>
                  <a:pt x="32496" y="995740"/>
                  <a:pt x="0" y="855824"/>
                </a:cubicBezTo>
                <a:cubicBezTo>
                  <a:pt x="-32496" y="715909"/>
                  <a:pt x="36386" y="597495"/>
                  <a:pt x="0" y="454381"/>
                </a:cubicBezTo>
                <a:cubicBezTo>
                  <a:pt x="-36386" y="311267"/>
                  <a:pt x="8268" y="16410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ʻofá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“</a:t>
            </a:r>
            <a:r>
              <a:rPr lang="en-NZ" sz="2000" b="1" dirty="0" err="1"/>
              <a:t>fakaʻau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”? Ko e </a:t>
            </a:r>
            <a:r>
              <a:rPr lang="en-NZ" sz="2000" b="1" dirty="0" err="1"/>
              <a:t>hā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mātu‘aki</a:t>
            </a:r>
            <a:r>
              <a:rPr lang="en-NZ" sz="2000" b="1" dirty="0"/>
              <a:t> </a:t>
            </a:r>
            <a:r>
              <a:rPr lang="en-NZ" sz="2000" b="1" dirty="0" err="1"/>
              <a:t>mahu‘inga</a:t>
            </a:r>
            <a:r>
              <a:rPr lang="en-NZ" sz="2000" b="1" dirty="0"/>
              <a:t> ai ‘a e </a:t>
            </a:r>
            <a:r>
              <a:rPr lang="en-NZ" sz="2000" b="1" dirty="0" err="1"/>
              <a:t>me‘a</a:t>
            </a:r>
            <a:r>
              <a:rPr lang="en-NZ" sz="2000" b="1" dirty="0"/>
              <a:t> ko </a:t>
            </a:r>
            <a:r>
              <a:rPr lang="en-NZ" sz="2000" b="1" dirty="0" err="1"/>
              <a:t>iá</a:t>
            </a:r>
            <a:r>
              <a:rPr lang="en-NZ" sz="2000" b="1" dirty="0"/>
              <a:t> ki he </a:t>
            </a:r>
            <a:r>
              <a:rPr lang="en-NZ" sz="2000" b="1" dirty="0" err="1"/>
              <a:t>mo‘ui</a:t>
            </a:r>
            <a:r>
              <a:rPr lang="en-NZ" sz="2000" b="1" dirty="0"/>
              <a:t> </a:t>
            </a:r>
            <a:r>
              <a:rPr lang="en-NZ" sz="2000" b="1" dirty="0" err="1"/>
              <a:t>faka-Kalisitiané</a:t>
            </a:r>
            <a:r>
              <a:rPr lang="en-NZ" sz="2000" b="1" dirty="0"/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KOE FAKAFETA'I MOE LOTU HE TAIMI FAINGATA'A </a:t>
            </a: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ko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kāinga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tō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iku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fakatupulekina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ongoongolelei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KO HA FAINGAMALIE KE </a:t>
            </a:r>
            <a:r>
              <a:rPr lang="en-NZ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TAUKAVEʻI</a:t>
            </a:r>
            <a:r>
              <a:rPr lang="en-NZ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 </a:t>
            </a:r>
            <a:r>
              <a:rPr lang="en-NZ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ʻA</a:t>
            </a:r>
            <a:r>
              <a:rPr lang="en-NZ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 E ONGOONGOLELEI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ʻilo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he kau </a:t>
            </a:r>
            <a:r>
              <a:rPr lang="en-NZ" sz="2000" b="1" dirty="0" err="1"/>
              <a:t>Filipai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popula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</a:t>
            </a:r>
            <a:r>
              <a:rPr lang="en-NZ" sz="2000" b="1" dirty="0" err="1"/>
              <a:t>ʻi</a:t>
            </a:r>
            <a:r>
              <a:rPr lang="en-NZ" sz="2000" b="1" dirty="0"/>
              <a:t> Loma,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fuʻu</a:t>
            </a:r>
            <a:r>
              <a:rPr lang="en-NZ" sz="2000" b="1" dirty="0"/>
              <a:t> </a:t>
            </a:r>
            <a:r>
              <a:rPr lang="en-NZ" sz="2000" b="1" dirty="0" err="1"/>
              <a:t>mamahi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, pea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fekau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ʻEpafalotaito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tokoni</a:t>
            </a:r>
            <a:r>
              <a:rPr lang="en-NZ" sz="2000" b="1" dirty="0"/>
              <a:t> ki he </a:t>
            </a:r>
            <a:r>
              <a:rPr lang="en-NZ" sz="2000" b="1" dirty="0" err="1"/>
              <a:t>ʻaposetolo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4:18).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222204" y="2551836"/>
            <a:ext cx="8884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ʻ I he ʻ 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- </a:t>
            </a:r>
            <a:r>
              <a:rPr lang="en-NZ" b="1" dirty="0" err="1"/>
              <a:t>mamahi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fakamālō</a:t>
            </a:r>
            <a:r>
              <a:rPr lang="en-NZ" b="1" dirty="0"/>
              <a:t> ʻ a Paula ki he ʻ </a:t>
            </a:r>
            <a:r>
              <a:rPr lang="en-NZ" b="1" dirty="0" err="1"/>
              <a:t>Otuá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pilīsone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. Ko e ha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fakafetaʻi</a:t>
            </a:r>
            <a:r>
              <a:rPr lang="en-NZ" b="1" dirty="0"/>
              <a:t>? </a:t>
            </a:r>
            <a:r>
              <a:rPr lang="en-NZ" b="1" dirty="0" err="1"/>
              <a:t>Koeʻuhi</a:t>
            </a:r>
            <a:r>
              <a:rPr lang="en-NZ" b="1" dirty="0"/>
              <a:t> he </a:t>
            </a:r>
            <a:r>
              <a:rPr lang="en-NZ" b="1" dirty="0" err="1"/>
              <a:t>naʻa</a:t>
            </a:r>
            <a:r>
              <a:rPr lang="en-NZ" b="1" dirty="0"/>
              <a:t> ne lava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founga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malanga ki ai, ka ne </a:t>
            </a:r>
            <a:r>
              <a:rPr lang="en-NZ" b="1" dirty="0" err="1"/>
              <a:t>ʻikai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mei</a:t>
            </a:r>
            <a:r>
              <a:rPr lang="en-NZ" b="1" dirty="0"/>
              <a:t>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ki ai (</a:t>
            </a:r>
            <a:r>
              <a:rPr lang="en-NZ" b="1" dirty="0" err="1"/>
              <a:t>Filipai</a:t>
            </a:r>
            <a:r>
              <a:rPr lang="en-NZ" b="1" dirty="0"/>
              <a:t> 1:13)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222204" y="3396448"/>
            <a:ext cx="39149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ngata</a:t>
            </a:r>
            <a:r>
              <a:rPr lang="en-NZ" b="1" dirty="0"/>
              <a:t> ai,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mamata</a:t>
            </a:r>
            <a:r>
              <a:rPr lang="en-NZ" b="1" dirty="0"/>
              <a:t> ki he </a:t>
            </a:r>
            <a:r>
              <a:rPr lang="en-NZ" b="1" dirty="0" err="1"/>
              <a:t>toʻonga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ʻaposetolo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fakalotolahiʻi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faivelenga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, pea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malanga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faingataʻa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kau ki ai (</a:t>
            </a:r>
            <a:r>
              <a:rPr lang="en-NZ" b="1" dirty="0" err="1"/>
              <a:t>Filipai</a:t>
            </a:r>
            <a:r>
              <a:rPr lang="en-NZ" b="1" dirty="0"/>
              <a:t> 1:14)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10200"/>
            <a:ext cx="4857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lea </a:t>
            </a:r>
            <a:r>
              <a:rPr lang="en-NZ" b="1" dirty="0" err="1"/>
              <a:t>tauʻataina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ongoongolelei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faingataʻa</a:t>
            </a:r>
            <a:r>
              <a:rPr lang="en-NZ" b="1" dirty="0"/>
              <a:t> kia Paula,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tokoni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–</a:t>
            </a:r>
            <a:r>
              <a:rPr lang="en-NZ" b="1" dirty="0" err="1"/>
              <a:t>taʻeʻamanekina</a:t>
            </a:r>
            <a:r>
              <a:rPr lang="en-NZ" b="1" dirty="0"/>
              <a:t>–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fakamafola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1:15-18)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Ngaahi</a:t>
            </a:r>
            <a:r>
              <a:rPr lang="en-NZ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ʻUhinga</a:t>
            </a:r>
            <a:r>
              <a:rPr lang="en-NZ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NZ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Fai ai </a:t>
            </a:r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ʻa</a:t>
            </a:r>
            <a:r>
              <a:rPr lang="en-NZ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Fakafetaʻi</a:t>
            </a:r>
            <a:r>
              <a:rPr lang="en-NZ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mo</a:t>
            </a:r>
            <a:r>
              <a:rPr lang="en-NZ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e Lotu </a:t>
            </a:r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ʻi</a:t>
            </a:r>
            <a:r>
              <a:rPr lang="en-NZ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he Tohi ki he Kakai </a:t>
            </a:r>
            <a:r>
              <a:rPr lang="en-NZ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Kolose</a:t>
            </a:r>
            <a:endParaRPr lang="en-NZ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1826</Words>
  <Application>Microsoft Office PowerPoint</Application>
  <PresentationFormat>Panorámica</PresentationFormat>
  <Paragraphs>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2025-12-29T07:58:33Z</dcterms:created>
  <dcterms:modified xsi:type="dcterms:W3CDTF">2026-01-08T11:19:41Z</dcterms:modified>
</cp:coreProperties>
</file>