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5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-N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mavahe</a:t>
          </a:r>
          <a:r>
            <a:rPr lang="en-N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NZ" sz="2000" b="1" dirty="0">
            <a:solidFill>
              <a:schemeClr val="tx1"/>
            </a:solidFill>
          </a:endParaRPr>
        </a:p>
        <a:p>
          <a:r>
            <a:rPr lang="en-NZ" sz="2000" b="1" dirty="0">
              <a:solidFill>
                <a:schemeClr val="tx1"/>
              </a:solidFill>
            </a:rPr>
            <a:t>Ke kau </a:t>
          </a:r>
          <a:r>
            <a:rPr lang="en-NZ" sz="2000" b="1" dirty="0" err="1">
              <a:solidFill>
                <a:schemeClr val="tx1"/>
              </a:solidFill>
            </a:rPr>
            <a:t>mo</a:t>
          </a:r>
          <a:r>
            <a:rPr lang="en-NZ" sz="2000" b="1" dirty="0">
              <a:solidFill>
                <a:schemeClr val="tx1"/>
              </a:solidFill>
            </a:rPr>
            <a:t> </a:t>
          </a:r>
          <a:r>
            <a:rPr lang="en-NZ" sz="2000" b="1" dirty="0" err="1">
              <a:solidFill>
                <a:schemeClr val="tx1"/>
              </a:solidFill>
            </a:rPr>
            <a:t>Kalaisi</a:t>
          </a:r>
          <a:r>
            <a:rPr lang="en-NZ" sz="2000" b="1" dirty="0">
              <a:solidFill>
                <a:schemeClr val="tx1"/>
              </a:solidFill>
            </a:rPr>
            <a:t> .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-N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nofo</a:t>
          </a:r>
          <a:r>
            <a:rPr lang="en-N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i-FI" sz="2000" b="1" dirty="0">
              <a:solidFill>
                <a:schemeClr val="tx1"/>
              </a:solidFill>
            </a:rPr>
            <a:t>Ke 'aonga ki he siasi 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605189D-BA28-4D95-B0D4-FAEA89698C6F}">
      <dgm:prSet custT="1"/>
      <dgm:spPr/>
      <dgm:t>
        <a:bodyPr/>
        <a:lstStyle/>
        <a:p>
          <a:pPr algn="ctr"/>
          <a:endParaRPr lang="en-NZ" sz="2000" b="1" dirty="0"/>
        </a:p>
        <a:p>
          <a:pPr algn="ctr"/>
          <a:r>
            <a:rPr lang="en-NZ" sz="2000" b="1" dirty="0" err="1"/>
            <a:t>Angamaluu</a:t>
          </a:r>
          <a:endParaRPr lang="en-NZ" sz="2000" b="1" dirty="0"/>
        </a:p>
        <a:p>
          <a:pPr algn="ctr"/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fi-FI" sz="1800" b="1" dirty="0"/>
            <a:t>Fiekaia mo fieinua ki he fakamaau totonu</a:t>
          </a:r>
          <a:endParaRPr lang="en-NZ" sz="1800" b="1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-NZ" sz="2000" b="1" dirty="0" err="1"/>
            <a:t>Loto</a:t>
          </a:r>
          <a:r>
            <a:rPr lang="en-NZ" sz="2000" b="1" dirty="0"/>
            <a:t> </a:t>
          </a:r>
          <a:r>
            <a:rPr lang="en-NZ" sz="2000" b="1" dirty="0" err="1"/>
            <a:t>maʻa</a:t>
          </a:r>
          <a:endParaRPr lang="en-NZ" sz="20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-NZ" sz="2000" b="1" dirty="0"/>
            <a:t>Kau </a:t>
          </a:r>
          <a:r>
            <a:rPr lang="en-NZ" sz="2000" b="1" dirty="0" err="1"/>
            <a:t>Faʻa</a:t>
          </a:r>
          <a:r>
            <a:rPr lang="en-NZ" sz="2000" b="1" dirty="0"/>
            <a:t> Fakalelei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-NZ" sz="1600" b="1" dirty="0" err="1"/>
            <a:t>Loto</a:t>
          </a:r>
          <a:r>
            <a:rPr lang="en-NZ" sz="1600" b="1" dirty="0"/>
            <a:t> </a:t>
          </a:r>
          <a:r>
            <a:rPr lang="en-NZ" sz="1600" b="1" dirty="0" err="1"/>
            <a:t>fiemalie</a:t>
          </a:r>
          <a:r>
            <a:rPr lang="en-NZ" sz="1600" b="1" dirty="0"/>
            <a:t> </a:t>
          </a:r>
          <a:r>
            <a:rPr lang="en-NZ" sz="1600" b="1" dirty="0" err="1"/>
            <a:t>ke</a:t>
          </a:r>
          <a:r>
            <a:rPr lang="en-NZ" sz="1600" b="1" dirty="0"/>
            <a:t> </a:t>
          </a:r>
          <a:r>
            <a:rPr lang="en-NZ" sz="1600" b="1" dirty="0" err="1"/>
            <a:t>fulihi</a:t>
          </a:r>
          <a:r>
            <a:rPr lang="en-NZ" sz="1600" b="1" dirty="0"/>
            <a:t> </a:t>
          </a:r>
          <a:r>
            <a:rPr lang="en-NZ" sz="1600" b="1" dirty="0" err="1"/>
            <a:t>atu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kouʻahe</a:t>
          </a:r>
          <a:r>
            <a:rPr lang="en-NZ" sz="1600" b="1" dirty="0"/>
            <a:t> </a:t>
          </a:r>
          <a:r>
            <a:rPr lang="en-NZ" sz="1600" b="1" dirty="0" err="1"/>
            <a:t>ʻe</a:t>
          </a:r>
          <a:r>
            <a:rPr lang="en-NZ" sz="1600" b="1" dirty="0"/>
            <a:t> taha</a:t>
          </a:r>
          <a:endParaRPr lang="en" sz="16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fi-FI" sz="2000" b="1" dirty="0"/>
            <a:t>ʻOfa ki hotau ngaahi fili</a:t>
          </a:r>
          <a:endParaRPr lang="en" sz="20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fi-FI" sz="1800" b="1" dirty="0"/>
            <a:t>Tapuakiʻi ʻa kinautolu ʻoku kapeʻi kitautolu</a:t>
          </a:r>
          <a:endParaRPr lang="en-NZ" sz="18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-NZ" sz="1600" b="1" dirty="0"/>
            <a:t>Fai </a:t>
          </a:r>
          <a:r>
            <a:rPr lang="en-NZ" sz="1600" b="1" dirty="0" err="1"/>
            <a:t>lelei</a:t>
          </a:r>
          <a:r>
            <a:rPr lang="en-NZ" sz="1600" b="1" dirty="0"/>
            <a:t> kia </a:t>
          </a:r>
          <a:r>
            <a:rPr lang="en-NZ" sz="1600" b="1" dirty="0" err="1"/>
            <a:t>nautolu</a:t>
          </a:r>
          <a:r>
            <a:rPr lang="en-NZ" sz="1600" b="1" dirty="0"/>
            <a:t> </a:t>
          </a:r>
          <a:r>
            <a:rPr lang="en-NZ" sz="1600" b="1" dirty="0" err="1"/>
            <a:t>ʻoku</a:t>
          </a:r>
          <a:r>
            <a:rPr lang="en-NZ" sz="1600" b="1" dirty="0"/>
            <a:t> </a:t>
          </a:r>
          <a:r>
            <a:rPr lang="en-NZ" sz="1600" b="1" dirty="0" err="1"/>
            <a:t>fehiʻa</a:t>
          </a:r>
          <a:r>
            <a:rPr lang="en-NZ" sz="1600" b="1" dirty="0"/>
            <a:t> </a:t>
          </a:r>
          <a:r>
            <a:rPr lang="en-NZ" sz="1600" b="1" dirty="0" err="1"/>
            <a:t>kiate</a:t>
          </a:r>
          <a:r>
            <a:rPr lang="en-NZ" sz="1600" b="1" dirty="0"/>
            <a:t> </a:t>
          </a:r>
          <a:r>
            <a:rPr lang="en-NZ" sz="1600" b="1" dirty="0" err="1"/>
            <a:t>kitautolu</a:t>
          </a:r>
          <a:endParaRPr lang="en-NZ" sz="1600" b="1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-NZ" sz="2000" b="1" dirty="0"/>
            <a:t>Ke </a:t>
          </a:r>
          <a:r>
            <a:rPr lang="en-NZ" sz="2000" b="1" dirty="0" err="1"/>
            <a:t>ʻofa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</a:t>
          </a:r>
          <a:r>
            <a:rPr lang="en-NZ" sz="2000" b="1" dirty="0" err="1"/>
            <a:t>angaʻofa</a:t>
          </a:r>
          <a:endParaRPr lang="en" sz="20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-NZ" sz="2000" b="1" dirty="0"/>
            <a:t>Ke </a:t>
          </a:r>
          <a:r>
            <a:rPr lang="en-NZ" sz="2000" b="1" dirty="0" err="1"/>
            <a:t>ʻaloʻofa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</a:t>
          </a:r>
          <a:r>
            <a:rPr lang="en-NZ" sz="2000" b="1" dirty="0" err="1"/>
            <a:t>loto</a:t>
          </a:r>
          <a:r>
            <a:rPr lang="en-NZ" sz="2000" b="1" dirty="0"/>
            <a:t> </a:t>
          </a:r>
          <a:r>
            <a:rPr lang="en-NZ" sz="2000" b="1" dirty="0" err="1"/>
            <a:t>fakatokilalo</a:t>
          </a:r>
          <a:endParaRPr lang="en" sz="20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3DA34089-EA3C-4873-9D2D-DA29635D1834}">
      <dgm:prSet custT="1"/>
      <dgm:spPr/>
      <dgm:t>
        <a:bodyPr/>
        <a:lstStyle/>
        <a:p>
          <a:pPr algn="ctr"/>
          <a:r>
            <a:rPr lang="en-NZ" sz="2000" b="1" dirty="0"/>
            <a:t>Masiva ʻi he laumalie</a:t>
          </a:r>
        </a:p>
      </dgm:t>
    </dgm:pt>
    <dgm:pt modelId="{D347F83F-8D2C-4595-BD2E-110507D947D0}" type="parTrans" cxnId="{E0F7BED1-000B-4715-A38B-9DEE4EAECB95}">
      <dgm:prSet/>
      <dgm:spPr/>
      <dgm:t>
        <a:bodyPr/>
        <a:lstStyle/>
        <a:p>
          <a:endParaRPr lang="en-NZ"/>
        </a:p>
      </dgm:t>
    </dgm:pt>
    <dgm:pt modelId="{F7C8C03B-7E13-4ED7-A403-C8A67F833597}" type="sibTrans" cxnId="{E0F7BED1-000B-4715-A38B-9DEE4EAECB95}">
      <dgm:prSet/>
      <dgm:spPr/>
      <dgm:t>
        <a:bodyPr/>
        <a:lstStyle/>
        <a:p>
          <a:endParaRPr lang="en-NZ"/>
        </a:p>
      </dgm:t>
    </dgm:pt>
    <dgm:pt modelId="{8B0E0C27-4E58-47AB-BB72-789B1073E7D7}">
      <dgm:prSet custT="1"/>
      <dgm:spPr/>
      <dgm:t>
        <a:bodyPr/>
        <a:lstStyle/>
        <a:p>
          <a:pPr algn="ctr"/>
          <a:r>
            <a:rPr lang="en-NZ" sz="2000" b="1"/>
            <a:t>ʻAloʻofa</a:t>
          </a:r>
        </a:p>
      </dgm:t>
    </dgm:pt>
    <dgm:pt modelId="{E37B7F11-8093-4FDE-8965-B1A2CA43848A}" type="parTrans" cxnId="{6DFF0985-E12E-4320-B321-B38CB32D0084}">
      <dgm:prSet/>
      <dgm:spPr/>
      <dgm:t>
        <a:bodyPr/>
        <a:lstStyle/>
        <a:p>
          <a:endParaRPr lang="en-NZ"/>
        </a:p>
      </dgm:t>
    </dgm:pt>
    <dgm:pt modelId="{FEA103CC-FFE2-4116-8078-574F847576D8}" type="sibTrans" cxnId="{6DFF0985-E12E-4320-B321-B38CB32D0084}">
      <dgm:prSet/>
      <dgm:spPr/>
      <dgm:t>
        <a:bodyPr/>
        <a:lstStyle/>
        <a:p>
          <a:endParaRPr lang="en-NZ"/>
        </a:p>
      </dgm:t>
    </dgm:pt>
    <dgm:pt modelId="{A37A7DFE-F1BE-45F8-90F1-934B0086067B}">
      <dgm:prSet custT="1"/>
      <dgm:spPr/>
      <dgm:t>
        <a:bodyPr/>
        <a:lstStyle/>
        <a:p>
          <a:pPr algn="ctr"/>
          <a:r>
            <a:rPr lang="en-NZ" sz="2000" b="1" dirty="0"/>
            <a:t>Ala meʻa pehe.</a:t>
          </a:r>
        </a:p>
      </dgm:t>
    </dgm:pt>
    <dgm:pt modelId="{A244C97E-7C19-40E5-B681-803871799B68}" type="parTrans" cxnId="{DB26F851-5A3A-4C9D-AF27-40B64C074DC6}">
      <dgm:prSet/>
      <dgm:spPr/>
      <dgm:t>
        <a:bodyPr/>
        <a:lstStyle/>
        <a:p>
          <a:endParaRPr lang="en-NZ"/>
        </a:p>
      </dgm:t>
    </dgm:pt>
    <dgm:pt modelId="{C5742A07-20A9-48B5-AC48-CC2C131BB0BE}" type="sibTrans" cxnId="{DB26F851-5A3A-4C9D-AF27-40B64C074DC6}">
      <dgm:prSet/>
      <dgm:spPr/>
      <dgm:t>
        <a:bodyPr/>
        <a:lstStyle/>
        <a:p>
          <a:endParaRPr lang="en-NZ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5FEB3789-5856-4844-8D6F-63C73893D8C0}" type="pres">
      <dgm:prSet presAssocID="{3DA34089-EA3C-4873-9D2D-DA29635D1834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E0D598FA-2013-45E4-968F-4F4685EB0888}" type="pres">
      <dgm:prSet presAssocID="{F7C8C03B-7E13-4ED7-A403-C8A67F833597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7DFBAF1D-82AB-4706-8BC7-1E533C258D9C}" type="pres">
      <dgm:prSet presAssocID="{8B0E0C27-4E58-47AB-BB72-789B1073E7D7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6ACB16E6-28D2-4F3C-8FEA-1168FFA15C35}" type="pres">
      <dgm:prSet presAssocID="{FEA103CC-FFE2-4116-8078-574F847576D8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 custLinFactNeighborX="-1343" custLinFactNeighborY="0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797D51A1-A2BD-4AA5-BB40-E4E33B9E73AF}" type="pres">
      <dgm:prSet presAssocID="{A37A7DFE-F1BE-45F8-90F1-934B0086067B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409F5201-F6EE-4583-A67E-0F1A33B90ACF}" type="presOf" srcId="{8B0E0C27-4E58-47AB-BB72-789B1073E7D7}" destId="{7DFBAF1D-82AB-4706-8BC7-1E533C258D9C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DB26F851-5A3A-4C9D-AF27-40B64C074DC6}" srcId="{40D501E4-A89D-44DD-A5D9-F45136449A98}" destId="{A37A7DFE-F1BE-45F8-90F1-934B0086067B}" srcOrd="12" destOrd="0" parTransId="{A244C97E-7C19-40E5-B681-803871799B68}" sibTransId="{C5742A07-20A9-48B5-AC48-CC2C131BB0BE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6DFF0985-E12E-4320-B321-B38CB32D0084}" srcId="{40D501E4-A89D-44DD-A5D9-F45136449A98}" destId="{8B0E0C27-4E58-47AB-BB72-789B1073E7D7}" srcOrd="3" destOrd="0" parTransId="{E37B7F11-8093-4FDE-8965-B1A2CA43848A}" sibTransId="{FEA103CC-FFE2-4116-8078-574F847576D8}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76B6149E-92D5-4564-9401-B0166868082E}" type="presOf" srcId="{A37A7DFE-F1BE-45F8-90F1-934B0086067B}" destId="{797D51A1-A2BD-4AA5-BB40-E4E33B9E73AF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E0F7BED1-000B-4715-A38B-9DEE4EAECB95}" srcId="{40D501E4-A89D-44DD-A5D9-F45136449A98}" destId="{3DA34089-EA3C-4873-9D2D-DA29635D1834}" srcOrd="0" destOrd="0" parTransId="{D347F83F-8D2C-4595-BD2E-110507D947D0}" sibTransId="{F7C8C03B-7E13-4ED7-A403-C8A67F833597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92447CE7-62F8-4924-93F7-6C2767DD2D0A}" type="presOf" srcId="{3DA34089-EA3C-4873-9D2D-DA29635D1834}" destId="{5FEB3789-5856-4844-8D6F-63C73893D8C0}" srcOrd="0" destOrd="0" presId="urn:microsoft.com/office/officeart/2005/8/layout/vList2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FCF923E9-21DD-4477-B659-3FA5BB6E3DFF}" type="presParOf" srcId="{73BF0226-4A21-4FE6-92BB-08621B8D8FC8}" destId="{5FEB3789-5856-4844-8D6F-63C73893D8C0}" srcOrd="0" destOrd="0" presId="urn:microsoft.com/office/officeart/2005/8/layout/vList2"/>
    <dgm:cxn modelId="{56C03FC2-F9C4-46B2-A990-01A466E811BA}" type="presParOf" srcId="{73BF0226-4A21-4FE6-92BB-08621B8D8FC8}" destId="{E0D598FA-2013-45E4-968F-4F4685EB0888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73EF953A-6CC7-4DA8-8888-AF604E327E4C}" type="presParOf" srcId="{73BF0226-4A21-4FE6-92BB-08621B8D8FC8}" destId="{7DFBAF1D-82AB-4706-8BC7-1E533C258D9C}" srcOrd="6" destOrd="0" presId="urn:microsoft.com/office/officeart/2005/8/layout/vList2"/>
    <dgm:cxn modelId="{A7F17A3A-63E6-43C3-8DB5-ED2C06C1ECAA}" type="presParOf" srcId="{73BF0226-4A21-4FE6-92BB-08621B8D8FC8}" destId="{6ACB16E6-28D2-4F3C-8FEA-1168FFA15C3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E656728A-9E0D-4362-9DE3-6F80932BB4F4}" type="presParOf" srcId="{73BF0226-4A21-4FE6-92BB-08621B8D8FC8}" destId="{797D51A1-A2BD-4AA5-BB40-E4E33B9E73AF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mavahe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tx1"/>
              </a:solidFill>
            </a:rPr>
            <a:t>Ke kau </a:t>
          </a:r>
          <a:r>
            <a:rPr lang="en-NZ" sz="2000" b="1" kern="1200" dirty="0" err="1">
              <a:solidFill>
                <a:schemeClr val="tx1"/>
              </a:solidFill>
            </a:rPr>
            <a:t>mo</a:t>
          </a:r>
          <a:r>
            <a:rPr lang="en-NZ" sz="2000" b="1" kern="1200" dirty="0">
              <a:solidFill>
                <a:schemeClr val="tx1"/>
              </a:solidFill>
            </a:rPr>
            <a:t> </a:t>
          </a:r>
          <a:r>
            <a:rPr lang="en-NZ" sz="2000" b="1" kern="1200" dirty="0" err="1">
              <a:solidFill>
                <a:schemeClr val="tx1"/>
              </a:solidFill>
            </a:rPr>
            <a:t>Kalaisi</a:t>
          </a:r>
          <a:r>
            <a:rPr lang="en-NZ" sz="2000" b="1" kern="1200" dirty="0">
              <a:solidFill>
                <a:schemeClr val="tx1"/>
              </a:solidFill>
            </a:rPr>
            <a:t> .</a:t>
          </a: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nofo</a:t>
          </a:r>
          <a:r>
            <a:rPr lang="en-NZ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Ke 'aonga ki he siasi 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B3789-5856-4844-8D6F-63C73893D8C0}">
      <dsp:nvSpPr>
        <dsp:cNvPr id="0" name=""/>
        <dsp:cNvSpPr/>
      </dsp:nvSpPr>
      <dsp:spPr>
        <a:xfrm>
          <a:off x="0" y="3099"/>
          <a:ext cx="4552336" cy="4209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Masiva ʻi he laumalie</a:t>
          </a:r>
        </a:p>
      </dsp:txBody>
      <dsp:txXfrm>
        <a:off x="20550" y="23649"/>
        <a:ext cx="4511236" cy="379877"/>
      </dsp:txXfrm>
    </dsp:sp>
    <dsp:sp modelId="{CF7405FA-29A5-4AC8-81EA-015E145AB192}">
      <dsp:nvSpPr>
        <dsp:cNvPr id="0" name=""/>
        <dsp:cNvSpPr/>
      </dsp:nvSpPr>
      <dsp:spPr>
        <a:xfrm>
          <a:off x="0" y="428562"/>
          <a:ext cx="4552336" cy="420977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Angamaluu</a:t>
          </a:r>
          <a:endParaRPr lang="en-NZ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/>
        </a:p>
      </dsp:txBody>
      <dsp:txXfrm>
        <a:off x="20550" y="449112"/>
        <a:ext cx="4511236" cy="379877"/>
      </dsp:txXfrm>
    </dsp:sp>
    <dsp:sp modelId="{A79F61FF-67C8-4E94-A7F4-EF124B0472CE}">
      <dsp:nvSpPr>
        <dsp:cNvPr id="0" name=""/>
        <dsp:cNvSpPr/>
      </dsp:nvSpPr>
      <dsp:spPr>
        <a:xfrm>
          <a:off x="0" y="854025"/>
          <a:ext cx="4552336" cy="420977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Fiekaia mo fieinua ki he fakamaau totonu</a:t>
          </a:r>
          <a:endParaRPr lang="en-NZ" sz="1800" b="1" kern="1200" dirty="0"/>
        </a:p>
      </dsp:txBody>
      <dsp:txXfrm>
        <a:off x="20550" y="874575"/>
        <a:ext cx="4511236" cy="379877"/>
      </dsp:txXfrm>
    </dsp:sp>
    <dsp:sp modelId="{7DFBAF1D-82AB-4706-8BC7-1E533C258D9C}">
      <dsp:nvSpPr>
        <dsp:cNvPr id="0" name=""/>
        <dsp:cNvSpPr/>
      </dsp:nvSpPr>
      <dsp:spPr>
        <a:xfrm>
          <a:off x="0" y="1279488"/>
          <a:ext cx="4552336" cy="420977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/>
            <a:t>ʻAloʻofa</a:t>
          </a:r>
        </a:p>
      </dsp:txBody>
      <dsp:txXfrm>
        <a:off x="20550" y="1300038"/>
        <a:ext cx="4511236" cy="379877"/>
      </dsp:txXfrm>
    </dsp:sp>
    <dsp:sp modelId="{11CD8606-9A25-41B4-BD22-9840D73DAD43}">
      <dsp:nvSpPr>
        <dsp:cNvPr id="0" name=""/>
        <dsp:cNvSpPr/>
      </dsp:nvSpPr>
      <dsp:spPr>
        <a:xfrm>
          <a:off x="0" y="1704952"/>
          <a:ext cx="4552336" cy="420977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Loto</a:t>
          </a:r>
          <a:r>
            <a:rPr lang="en-NZ" sz="2000" b="1" kern="1200" dirty="0"/>
            <a:t> </a:t>
          </a:r>
          <a:r>
            <a:rPr lang="en-NZ" sz="2000" b="1" kern="1200" dirty="0" err="1"/>
            <a:t>maʻa</a:t>
          </a:r>
          <a:endParaRPr lang="en-NZ" sz="2000" b="1" kern="1200" dirty="0"/>
        </a:p>
      </dsp:txBody>
      <dsp:txXfrm>
        <a:off x="20550" y="1725502"/>
        <a:ext cx="4511236" cy="379877"/>
      </dsp:txXfrm>
    </dsp:sp>
    <dsp:sp modelId="{0017A204-F19F-40B4-90D9-23A7DA14A727}">
      <dsp:nvSpPr>
        <dsp:cNvPr id="0" name=""/>
        <dsp:cNvSpPr/>
      </dsp:nvSpPr>
      <dsp:spPr>
        <a:xfrm>
          <a:off x="0" y="2130415"/>
          <a:ext cx="4552336" cy="420977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Kau </a:t>
          </a:r>
          <a:r>
            <a:rPr lang="en-NZ" sz="2000" b="1" kern="1200" dirty="0" err="1"/>
            <a:t>Faʻa</a:t>
          </a:r>
          <a:r>
            <a:rPr lang="en-NZ" sz="2000" b="1" kern="1200" dirty="0"/>
            <a:t> Fakalelei</a:t>
          </a:r>
          <a:endParaRPr lang="en" sz="2000" b="1" kern="1200" dirty="0"/>
        </a:p>
      </dsp:txBody>
      <dsp:txXfrm>
        <a:off x="20550" y="2150965"/>
        <a:ext cx="4511236" cy="379877"/>
      </dsp:txXfrm>
    </dsp:sp>
    <dsp:sp modelId="{C504EBED-2F60-4EB8-B9BD-90F2F5E8998B}">
      <dsp:nvSpPr>
        <dsp:cNvPr id="0" name=""/>
        <dsp:cNvSpPr/>
      </dsp:nvSpPr>
      <dsp:spPr>
        <a:xfrm>
          <a:off x="0" y="2555878"/>
          <a:ext cx="4552336" cy="420977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Loto</a:t>
          </a:r>
          <a:r>
            <a:rPr lang="en-NZ" sz="1600" b="1" kern="1200" dirty="0"/>
            <a:t> </a:t>
          </a:r>
          <a:r>
            <a:rPr lang="en-NZ" sz="1600" b="1" kern="1200" dirty="0" err="1"/>
            <a:t>fiemalie</a:t>
          </a:r>
          <a:r>
            <a:rPr lang="en-NZ" sz="1600" b="1" kern="1200" dirty="0"/>
            <a:t> </a:t>
          </a:r>
          <a:r>
            <a:rPr lang="en-NZ" sz="1600" b="1" kern="1200" dirty="0" err="1"/>
            <a:t>ke</a:t>
          </a:r>
          <a:r>
            <a:rPr lang="en-NZ" sz="1600" b="1" kern="1200" dirty="0"/>
            <a:t> </a:t>
          </a:r>
          <a:r>
            <a:rPr lang="en-NZ" sz="1600" b="1" kern="1200" dirty="0" err="1"/>
            <a:t>fulihi</a:t>
          </a:r>
          <a:r>
            <a:rPr lang="en-NZ" sz="1600" b="1" kern="1200" dirty="0"/>
            <a:t> </a:t>
          </a:r>
          <a:r>
            <a:rPr lang="en-NZ" sz="1600" b="1" kern="1200" dirty="0" err="1"/>
            <a:t>atu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kouʻahe</a:t>
          </a:r>
          <a:r>
            <a:rPr lang="en-NZ" sz="1600" b="1" kern="1200" dirty="0"/>
            <a:t> </a:t>
          </a:r>
          <a:r>
            <a:rPr lang="en-NZ" sz="1600" b="1" kern="1200" dirty="0" err="1"/>
            <a:t>ʻe</a:t>
          </a:r>
          <a:r>
            <a:rPr lang="en-NZ" sz="1600" b="1" kern="1200" dirty="0"/>
            <a:t> taha</a:t>
          </a:r>
          <a:endParaRPr lang="en" sz="1600" b="1" kern="1200" dirty="0"/>
        </a:p>
      </dsp:txBody>
      <dsp:txXfrm>
        <a:off x="20550" y="2576428"/>
        <a:ext cx="4511236" cy="379877"/>
      </dsp:txXfrm>
    </dsp:sp>
    <dsp:sp modelId="{FB3B242C-B012-4820-983A-469EDDD96845}">
      <dsp:nvSpPr>
        <dsp:cNvPr id="0" name=""/>
        <dsp:cNvSpPr/>
      </dsp:nvSpPr>
      <dsp:spPr>
        <a:xfrm>
          <a:off x="0" y="2981341"/>
          <a:ext cx="4552336" cy="420977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ʻOfa ki hotau ngaahi fili</a:t>
          </a:r>
          <a:endParaRPr lang="en" sz="2000" b="1" kern="1200" dirty="0"/>
        </a:p>
      </dsp:txBody>
      <dsp:txXfrm>
        <a:off x="20550" y="3001891"/>
        <a:ext cx="4511236" cy="379877"/>
      </dsp:txXfrm>
    </dsp:sp>
    <dsp:sp modelId="{A0131B4B-270C-496D-855B-7EA2741A0492}">
      <dsp:nvSpPr>
        <dsp:cNvPr id="0" name=""/>
        <dsp:cNvSpPr/>
      </dsp:nvSpPr>
      <dsp:spPr>
        <a:xfrm>
          <a:off x="0" y="3406804"/>
          <a:ext cx="4552336" cy="420977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Tapuakiʻi ʻa kinautolu ʻoku kapeʻi kitautolu</a:t>
          </a:r>
          <a:endParaRPr lang="en-NZ" sz="1800" b="1" kern="1200" dirty="0"/>
        </a:p>
      </dsp:txBody>
      <dsp:txXfrm>
        <a:off x="20550" y="3427354"/>
        <a:ext cx="4511236" cy="379877"/>
      </dsp:txXfrm>
    </dsp:sp>
    <dsp:sp modelId="{CEAA776C-8B24-4DC1-B312-AB0E31048D47}">
      <dsp:nvSpPr>
        <dsp:cNvPr id="0" name=""/>
        <dsp:cNvSpPr/>
      </dsp:nvSpPr>
      <dsp:spPr>
        <a:xfrm>
          <a:off x="0" y="3832267"/>
          <a:ext cx="4552336" cy="420977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Fai </a:t>
          </a:r>
          <a:r>
            <a:rPr lang="en-NZ" sz="1600" b="1" kern="1200" dirty="0" err="1"/>
            <a:t>lelei</a:t>
          </a:r>
          <a:r>
            <a:rPr lang="en-NZ" sz="1600" b="1" kern="1200" dirty="0"/>
            <a:t> kia </a:t>
          </a:r>
          <a:r>
            <a:rPr lang="en-NZ" sz="1600" b="1" kern="1200" dirty="0" err="1"/>
            <a:t>nautolu</a:t>
          </a:r>
          <a:r>
            <a:rPr lang="en-NZ" sz="1600" b="1" kern="1200" dirty="0"/>
            <a:t> </a:t>
          </a:r>
          <a:r>
            <a:rPr lang="en-NZ" sz="1600" b="1" kern="1200" dirty="0" err="1"/>
            <a:t>ʻoku</a:t>
          </a:r>
          <a:r>
            <a:rPr lang="en-NZ" sz="1600" b="1" kern="1200" dirty="0"/>
            <a:t> </a:t>
          </a:r>
          <a:r>
            <a:rPr lang="en-NZ" sz="1600" b="1" kern="1200" dirty="0" err="1"/>
            <a:t>fehiʻa</a:t>
          </a:r>
          <a:r>
            <a:rPr lang="en-NZ" sz="1600" b="1" kern="1200" dirty="0"/>
            <a:t> </a:t>
          </a:r>
          <a:r>
            <a:rPr lang="en-NZ" sz="1600" b="1" kern="1200" dirty="0" err="1"/>
            <a:t>kiate</a:t>
          </a:r>
          <a:r>
            <a:rPr lang="en-NZ" sz="1600" b="1" kern="1200" dirty="0"/>
            <a:t> </a:t>
          </a:r>
          <a:r>
            <a:rPr lang="en-NZ" sz="1600" b="1" kern="1200" dirty="0" err="1"/>
            <a:t>kitautolu</a:t>
          </a:r>
          <a:endParaRPr lang="en-NZ" sz="1600" b="1" kern="1200" dirty="0"/>
        </a:p>
      </dsp:txBody>
      <dsp:txXfrm>
        <a:off x="20550" y="3852817"/>
        <a:ext cx="4511236" cy="379877"/>
      </dsp:txXfrm>
    </dsp:sp>
    <dsp:sp modelId="{B4020DE7-C031-47F9-8BF7-26F150AE38EA}">
      <dsp:nvSpPr>
        <dsp:cNvPr id="0" name=""/>
        <dsp:cNvSpPr/>
      </dsp:nvSpPr>
      <dsp:spPr>
        <a:xfrm>
          <a:off x="0" y="4257730"/>
          <a:ext cx="4552336" cy="420977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Ke </a:t>
          </a:r>
          <a:r>
            <a:rPr lang="en-NZ" sz="2000" b="1" kern="1200" dirty="0" err="1"/>
            <a:t>ʻofa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</a:t>
          </a:r>
          <a:r>
            <a:rPr lang="en-NZ" sz="2000" b="1" kern="1200" dirty="0" err="1"/>
            <a:t>angaʻofa</a:t>
          </a:r>
          <a:endParaRPr lang="en" sz="2000" b="1" kern="1200" dirty="0"/>
        </a:p>
      </dsp:txBody>
      <dsp:txXfrm>
        <a:off x="20550" y="4278280"/>
        <a:ext cx="4511236" cy="379877"/>
      </dsp:txXfrm>
    </dsp:sp>
    <dsp:sp modelId="{1866F153-6C31-41A7-B10F-4C46FA2B11A6}">
      <dsp:nvSpPr>
        <dsp:cNvPr id="0" name=""/>
        <dsp:cNvSpPr/>
      </dsp:nvSpPr>
      <dsp:spPr>
        <a:xfrm>
          <a:off x="0" y="4683194"/>
          <a:ext cx="4552336" cy="420977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Ke </a:t>
          </a:r>
          <a:r>
            <a:rPr lang="en-NZ" sz="2000" b="1" kern="1200" dirty="0" err="1"/>
            <a:t>ʻaloʻofa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</a:t>
          </a:r>
          <a:r>
            <a:rPr lang="en-NZ" sz="2000" b="1" kern="1200" dirty="0" err="1"/>
            <a:t>loto</a:t>
          </a:r>
          <a:r>
            <a:rPr lang="en-NZ" sz="2000" b="1" kern="1200" dirty="0"/>
            <a:t> </a:t>
          </a:r>
          <a:r>
            <a:rPr lang="en-NZ" sz="2000" b="1" kern="1200" dirty="0" err="1"/>
            <a:t>fakatokilalo</a:t>
          </a:r>
          <a:endParaRPr lang="en" sz="2000" b="1" kern="1200" dirty="0"/>
        </a:p>
      </dsp:txBody>
      <dsp:txXfrm>
        <a:off x="20550" y="4703744"/>
        <a:ext cx="4511236" cy="379877"/>
      </dsp:txXfrm>
    </dsp:sp>
    <dsp:sp modelId="{797D51A1-A2BD-4AA5-BB40-E4E33B9E73AF}">
      <dsp:nvSpPr>
        <dsp:cNvPr id="0" name=""/>
        <dsp:cNvSpPr/>
      </dsp:nvSpPr>
      <dsp:spPr>
        <a:xfrm>
          <a:off x="0" y="5108657"/>
          <a:ext cx="4552336" cy="420977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Ala meʻa pehe.</a:t>
          </a:r>
        </a:p>
      </dsp:txBody>
      <dsp:txXfrm>
        <a:off x="20550" y="5129207"/>
        <a:ext cx="4511236" cy="379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F43B1-2CFB-4A5A-BE67-D0D3C39FF69E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45C98-E73F-49ED-868B-0C49F31FD3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43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5C98-E73F-49ED-868B-0C49F31FD31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7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5548416" y="-109015"/>
            <a:ext cx="653845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NZ" sz="6600" b="1" dirty="0" err="1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MOʻUI</a:t>
            </a:r>
            <a:r>
              <a:rPr lang="en-NZ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en-NZ" sz="6600" b="1" dirty="0" err="1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mo</a:t>
            </a:r>
            <a:r>
              <a:rPr lang="en-NZ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 e MATE</a:t>
            </a:r>
            <a:endParaRPr lang="en" sz="66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rgbClr val="705248"/>
                </a:solidFill>
              </a:rPr>
              <a:t>Lesoni 3 ki he ʻaho 17 ʻo Sanuali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000" b="1" dirty="0">
                <a:ln/>
                <a:solidFill>
                  <a:schemeClr val="accent1"/>
                </a:solidFill>
              </a:rPr>
              <a:t>KE TAU UOUANGATAHA </a:t>
            </a:r>
            <a:r>
              <a:rPr lang="en-NZ" sz="4000" b="1" dirty="0" err="1">
                <a:ln/>
                <a:solidFill>
                  <a:schemeClr val="accent1"/>
                </a:solidFill>
              </a:rPr>
              <a:t>MAʻA</a:t>
            </a:r>
            <a:r>
              <a:rPr lang="en-NZ" sz="4000" b="1" dirty="0">
                <a:ln/>
                <a:solidFill>
                  <a:schemeClr val="accent1"/>
                </a:solidFill>
              </a:rPr>
              <a:t> E ONGOONGOLELEI</a:t>
            </a:r>
            <a:endParaRPr lang="en" sz="4000" b="1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89170" y="476077"/>
            <a:ext cx="11287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ka ai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haʻaku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ʻalu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vakai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pe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teu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mamaʻo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fanongo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pe ki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hoʻomou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tuʻumaʻu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loto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pe taha,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uouangataha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pe,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feinga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fakataha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he tui ki he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ongoongolelei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(Filipai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30661" y="1459271"/>
            <a:ext cx="64561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angatonu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angatonu</a:t>
            </a:r>
            <a:r>
              <a:rPr lang="en-NZ" sz="2000" b="1" dirty="0"/>
              <a:t> ha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taʻe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fepakipaki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1:30).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tafaʻaki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taha,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faingataʻaʻia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Siope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"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taʻehalaia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angatonu</a:t>
            </a:r>
            <a:r>
              <a:rPr lang="en-NZ" sz="2000" b="1" dirty="0"/>
              <a:t>, ko e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manavahe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fakaʻehiʻehi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kovi</a:t>
            </a:r>
            <a:r>
              <a:rPr lang="en-NZ" sz="2000" b="1" dirty="0"/>
              <a:t>" (</a:t>
            </a:r>
            <a:r>
              <a:rPr lang="en-NZ" sz="2000" b="1" dirty="0" err="1"/>
              <a:t>Siope</a:t>
            </a:r>
            <a:r>
              <a:rPr lang="en-NZ" sz="2000" b="1" dirty="0"/>
              <a:t> 1:8),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fepaki</a:t>
            </a:r>
            <a:r>
              <a:rPr lang="en-NZ" sz="2000" b="1" dirty="0"/>
              <a:t> </a:t>
            </a:r>
            <a:r>
              <a:rPr lang="en-NZ" sz="2000" b="1" dirty="0" err="1"/>
              <a:t>fakalilifu</a:t>
            </a:r>
            <a:r>
              <a:rPr lang="en-NZ" sz="2000" b="1" dirty="0"/>
              <a:t>, ko e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fili</a:t>
            </a:r>
            <a:r>
              <a:rPr lang="en-NZ" sz="2000" b="1" dirty="0"/>
              <a:t>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26790" y="5292186"/>
            <a:ext cx="64561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fepaki</a:t>
            </a:r>
            <a:r>
              <a:rPr lang="en-NZ" sz="2000" b="1" dirty="0"/>
              <a:t> ai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kovi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tau </a:t>
            </a:r>
            <a:r>
              <a:rPr lang="en-NZ" sz="2000" b="1" dirty="0" err="1"/>
              <a:t>ilifia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fakafepakiʻi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(Fili. 1:28). Tau </a:t>
            </a:r>
            <a:r>
              <a:rPr lang="en-NZ" sz="2000" b="1" dirty="0" err="1"/>
              <a:t>manatuʻi</a:t>
            </a:r>
            <a:r>
              <a:rPr lang="en-NZ" sz="2000" b="1" dirty="0"/>
              <a:t> </a:t>
            </a:r>
            <a:r>
              <a:rPr lang="en-NZ" sz="2000" b="1" dirty="0" err="1"/>
              <a:t>muʻa</a:t>
            </a:r>
            <a:r>
              <a:rPr lang="en-NZ" sz="2000" b="1" dirty="0"/>
              <a:t> ko </a:t>
            </a:r>
            <a:r>
              <a:rPr lang="en-NZ" sz="2000" b="1" dirty="0" err="1"/>
              <a:t>Setane</a:t>
            </a:r>
            <a:r>
              <a:rPr lang="en-NZ" sz="2000" b="1" dirty="0"/>
              <a:t> ko ha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, he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ʻosi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tau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kolosi</a:t>
            </a:r>
            <a:r>
              <a:rPr lang="en-NZ" sz="2000" b="1" dirty="0"/>
              <a:t> (Luke 10:18; </a:t>
            </a:r>
            <a:r>
              <a:rPr lang="en-NZ" sz="2000" b="1" dirty="0" err="1"/>
              <a:t>Kolose</a:t>
            </a:r>
            <a:r>
              <a:rPr lang="en-NZ" sz="2000" b="1" dirty="0"/>
              <a:t> 2:15)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12239" y="4438144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fakatahaʻi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uouangataha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taumuʻa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ako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Folofola</a:t>
            </a:r>
            <a:r>
              <a:rPr lang="en-NZ" sz="2000" b="1" dirty="0"/>
              <a:t> (</a:t>
            </a:r>
            <a:r>
              <a:rPr lang="en-NZ" sz="2000" b="1" dirty="0" err="1"/>
              <a:t>ʻEfeso</a:t>
            </a:r>
            <a:r>
              <a:rPr lang="en-NZ" sz="2000" b="1" dirty="0"/>
              <a:t> 6:18; Fili. 2:16).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10" y="3571321"/>
            <a:ext cx="6456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uouangataha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tau </a:t>
            </a:r>
            <a:r>
              <a:rPr lang="en-NZ" sz="2000" b="1" dirty="0" err="1"/>
              <a:t>ʻoku</a:t>
            </a:r>
            <a:r>
              <a:rPr lang="en-NZ" sz="2000" b="1" dirty="0"/>
              <a:t> tau kau ki ai.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naʻinaʻi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tau</a:t>
            </a:r>
            <a:r>
              <a:rPr lang="en-NZ" sz="2000" b="1" dirty="0"/>
              <a:t> </a:t>
            </a:r>
            <a:r>
              <a:rPr lang="en-NZ" sz="2000" b="1" dirty="0" err="1"/>
              <a:t>fakataha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taukapoʻi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ongoongolelei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1:27b)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39" y="763865"/>
            <a:ext cx="893276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"Ko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taʻu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ʻeni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ta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ngoue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ʻEiki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Pea ko e ha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ʻaonga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ʻomi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ʻEiki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anga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fefe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haʻatau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fetaulaki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fofonga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sivisivi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tupulaki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ʻetau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ʻapasia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ʻofa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fakatokilalo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falala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mataʻikoloa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ʻaki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houngaʻia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ʻaloʻofa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feinga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faitapuekina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feohi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fakahaaʻi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laumalie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Sisuu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hotau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famili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tau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akoʻi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Folofola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ki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heʻetau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fanau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pea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fakaha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kiate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ngaue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fakaofo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Kuo pau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fakafofongaʻi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Kalisitiane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Sisu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ʻaki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fakatou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lelei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lelei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Pea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ai leva ha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meʻa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namu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lelei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fekauʻaki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moʻui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ko ha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ʻulungaanga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fakaʻofoʻofa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te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fakahaaʻi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foʻi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moʻoni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fanau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ʻOtua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ko ha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ʻea-hoko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langi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."</a:t>
            </a:r>
            <a:endParaRPr lang="en" sz="24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731562" y="6036985"/>
            <a:ext cx="424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</a:t>
            </a: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Te Mou Maʻu ʻa e Malohi, 10 ʻo Tisema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120402"/>
            <a:ext cx="316752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ko e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moʻui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au ko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Kalaisi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ʻaonga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lahi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mate.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17758" y="3901243"/>
            <a:ext cx="7772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Ke moʻui maʻa Kalaisi pe mate maʻa Kalaisi?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33505"/>
              </a:highlight>
            </a:endParaRPr>
          </a:p>
          <a:p>
            <a:pPr lvl="1"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hakeakiʻi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</a:t>
            </a:r>
            <a:r>
              <a:rPr lang="en-NZ" sz="2000" b="1" dirty="0" err="1"/>
              <a:t>ʻia</a:t>
            </a:r>
            <a:r>
              <a:rPr lang="en-NZ" sz="2000" b="1" dirty="0"/>
              <a:t> Paula (</a:t>
            </a:r>
            <a:r>
              <a:rPr lang="en-NZ" sz="2000" b="1" dirty="0" err="1"/>
              <a:t>Filipai</a:t>
            </a:r>
            <a:r>
              <a:rPr lang="en-NZ" sz="2000" b="1" dirty="0"/>
              <a:t> 1:10-20, 25-26)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Ke </a:t>
            </a:r>
            <a:r>
              <a:rPr lang="en-NZ" sz="2000" b="1" dirty="0" err="1"/>
              <a:t>moʻui</a:t>
            </a:r>
            <a:r>
              <a:rPr lang="en-NZ" sz="2000" b="1" dirty="0"/>
              <a:t> pe mate </a:t>
            </a:r>
            <a:r>
              <a:rPr lang="en-NZ" sz="2000" b="1" dirty="0" err="1"/>
              <a:t>maʻa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(</a:t>
            </a:r>
            <a:r>
              <a:rPr lang="en-NZ" sz="2000" b="1" dirty="0" err="1"/>
              <a:t>Filipai</a:t>
            </a:r>
            <a:r>
              <a:rPr lang="en-NZ" sz="2000" b="1" dirty="0"/>
              <a:t> 1:21-22)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fakamavahe’i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(</a:t>
            </a:r>
            <a:r>
              <a:rPr lang="en-NZ" sz="2000" b="1" dirty="0" err="1"/>
              <a:t>Filipai</a:t>
            </a:r>
            <a:r>
              <a:rPr lang="en-NZ" sz="2000" b="1" dirty="0"/>
              <a:t> 1:23-24)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ʻOku ʻuhinga ki he ha ke moʻui maʻa Kalaisi?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ʻUlungaanga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ha </a:t>
            </a:r>
            <a:r>
              <a:rPr lang="en-US" sz="2000" b="1" dirty="0" err="1"/>
              <a:t>founga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taau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ongoongoleleí</a:t>
            </a:r>
            <a:r>
              <a:rPr lang="en-US" sz="2000" b="1" dirty="0"/>
              <a:t> (</a:t>
            </a:r>
            <a:r>
              <a:rPr lang="en-US" sz="2000" b="1" dirty="0" err="1"/>
              <a:t>Filipai</a:t>
            </a:r>
            <a:r>
              <a:rPr lang="en-US" sz="2000" b="1" dirty="0"/>
              <a:t> 1:27a)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Ke tau </a:t>
            </a:r>
            <a:r>
              <a:rPr lang="en-US" sz="2000" b="1" dirty="0" err="1"/>
              <a:t>uouangataha</a:t>
            </a:r>
            <a:r>
              <a:rPr lang="en-US" sz="2000" b="1" dirty="0"/>
              <a:t> </a:t>
            </a:r>
            <a:r>
              <a:rPr lang="en-US" sz="2000" b="1" dirty="0" err="1"/>
              <a:t>ma'ae</a:t>
            </a:r>
            <a:r>
              <a:rPr lang="en-US" sz="2000" b="1" dirty="0"/>
              <a:t> </a:t>
            </a:r>
            <a:r>
              <a:rPr lang="en-US" sz="2000" b="1" dirty="0" err="1"/>
              <a:t>ongoongolelei</a:t>
            </a:r>
            <a:r>
              <a:rPr lang="en-US" sz="2000" b="1" dirty="0"/>
              <a:t> (</a:t>
            </a:r>
            <a:r>
              <a:rPr lang="en-US" sz="2000" b="1" dirty="0" err="1"/>
              <a:t>Filipai</a:t>
            </a:r>
            <a:r>
              <a:rPr lang="en-US" sz="2000" b="1" dirty="0"/>
              <a:t>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tatali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fakamauʻi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anga</a:t>
            </a:r>
            <a:r>
              <a:rPr lang="en-NZ" sz="2000" b="1" dirty="0"/>
              <a:t> </a:t>
            </a:r>
            <a:r>
              <a:rPr lang="en-NZ" sz="2000" b="1" dirty="0" err="1"/>
              <a:t>fakamamahi</a:t>
            </a:r>
            <a:r>
              <a:rPr lang="en-NZ" sz="2000" b="1" dirty="0"/>
              <a:t> ko Nelo.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kahaʻú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fakatuʻunga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loto</a:t>
            </a:r>
            <a:r>
              <a:rPr lang="en-NZ" sz="2000" b="1" dirty="0"/>
              <a:t> ʻ o Sisa </a:t>
            </a:r>
            <a:r>
              <a:rPr lang="en-NZ" sz="2000" b="1" dirty="0" err="1"/>
              <a:t>kae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ko e </a:t>
            </a:r>
            <a:r>
              <a:rPr lang="en-NZ" sz="2000" b="1" dirty="0" err="1"/>
              <a:t>fakamaau</a:t>
            </a:r>
            <a:r>
              <a:rPr lang="en-NZ" sz="2000" b="1" dirty="0"/>
              <a:t> </a:t>
            </a:r>
            <a:r>
              <a:rPr lang="en-NZ" sz="2000" b="1" dirty="0" err="1"/>
              <a:t>totonú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3" y="191332"/>
            <a:ext cx="3848101" cy="3631467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7" y="65291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1988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15161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75992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39473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395942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1010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5" y="2302317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ʻaonga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pekia</a:t>
            </a:r>
            <a:r>
              <a:rPr lang="en-NZ" sz="2000" b="1" dirty="0"/>
              <a:t> ki he </a:t>
            </a:r>
            <a:r>
              <a:rPr lang="en-NZ" sz="2000" b="1" dirty="0" err="1"/>
              <a:t>ongoongolelei</a:t>
            </a:r>
            <a:r>
              <a:rPr lang="en-NZ" sz="2000" b="1" dirty="0"/>
              <a:t> (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popula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),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fiemalie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maʻa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038618"/>
            <a:ext cx="7362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</a:t>
            </a:r>
            <a:r>
              <a:rPr lang="en-NZ" sz="2000" b="1" dirty="0" err="1"/>
              <a:t>naʻá</a:t>
            </a:r>
            <a:r>
              <a:rPr lang="en-NZ" sz="2000" b="1" dirty="0"/>
              <a:t> ne ʻ </a:t>
            </a:r>
            <a:r>
              <a:rPr lang="en-NZ" sz="2000" b="1" dirty="0" err="1"/>
              <a:t>iloʻi</a:t>
            </a:r>
            <a:r>
              <a:rPr lang="en-NZ" sz="2000" b="1" dirty="0"/>
              <a:t>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ikuʻangá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nima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ʻ o Nelo, ka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toʻukupu</a:t>
            </a:r>
            <a:r>
              <a:rPr lang="en-NZ" sz="2000" b="1" dirty="0"/>
              <a:t> ʻ o e ʻ </a:t>
            </a:r>
            <a:r>
              <a:rPr lang="en-NZ" sz="2000" b="1" dirty="0" err="1"/>
              <a:t>Otuá</a:t>
            </a:r>
            <a:r>
              <a:rPr lang="en-NZ" sz="2000" b="1" dirty="0"/>
              <a:t>. Ko </a:t>
            </a:r>
            <a:r>
              <a:rPr lang="en-NZ" sz="2000" b="1" dirty="0" err="1"/>
              <a:t>ia</a:t>
            </a:r>
            <a:r>
              <a:rPr lang="en-NZ" sz="2000" b="1" dirty="0"/>
              <a:t> ai,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fakatauʻatainaʻi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maʻana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siasi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MO'UI MA'A KALAISI PE KE MATE MA'A KALAISI?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fi-FI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NAʻE HAKEAKIʻI ʻA KALAISI ʻIA PAULA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-78660" y="75412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‌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fakatatau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heʻeku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holi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ʻamanaki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ai ha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mā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ai, ka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hangē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foki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fakaongolelei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Kalaisi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hoku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sino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moʻui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pe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mate.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(Filipai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340085"/>
            <a:ext cx="5741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fiefia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mamahi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katakiʻi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. 1:24a; 2 </a:t>
            </a:r>
            <a:r>
              <a:rPr lang="en-NZ" sz="2000" b="1" dirty="0" err="1"/>
              <a:t>Kolinito</a:t>
            </a:r>
            <a:r>
              <a:rPr lang="en-NZ" sz="2000" b="1" dirty="0"/>
              <a:t> 11:23-27) Ko e </a:t>
            </a:r>
            <a:r>
              <a:rPr lang="en-NZ" sz="2000" b="1" dirty="0" err="1"/>
              <a:t>moʻoni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fiefia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faingataʻaʻia</a:t>
            </a:r>
            <a:r>
              <a:rPr lang="en-NZ" sz="2000" b="1" dirty="0"/>
              <a:t>, ka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katakiʻi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faingataʻa</a:t>
            </a:r>
            <a:r>
              <a:rPr lang="en-NZ" sz="2000" b="1" dirty="0"/>
              <a:t>, ko e taha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ko e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ʻomi</a:t>
            </a:r>
            <a:r>
              <a:rPr lang="en-NZ" sz="2000" b="1" dirty="0"/>
              <a:t> ki he </a:t>
            </a:r>
            <a:r>
              <a:rPr lang="en-NZ" sz="2000" b="1" dirty="0" err="1"/>
              <a:t>siasi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. 1:24b; 2 </a:t>
            </a:r>
            <a:r>
              <a:rPr lang="en-NZ" sz="2000" b="1" dirty="0" err="1"/>
              <a:t>Kolinito</a:t>
            </a:r>
            <a:r>
              <a:rPr lang="en-NZ" sz="2000" b="1" dirty="0"/>
              <a:t> 11:28).</a:t>
            </a:r>
            <a:endParaRPr lang="en" sz="2000" b="1" dirty="0"/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0" y="4667770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tohi ki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Filipai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fakamahinoʻi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Paula,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momeniti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ʻamanaki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hakeakiʻi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Sisu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pekia</a:t>
            </a:r>
            <a:r>
              <a:rPr lang="en-NZ" sz="2000" b="1" dirty="0"/>
              <a:t>, ka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ʻamanaki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siasi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Laumalie</a:t>
            </a:r>
            <a:r>
              <a:rPr lang="en-NZ" sz="2000" b="1" dirty="0"/>
              <a:t> </a:t>
            </a:r>
            <a:r>
              <a:rPr lang="en-NZ" sz="2000" b="1" dirty="0" err="1"/>
              <a:t>Maʻoniʻoni</a:t>
            </a:r>
            <a:r>
              <a:rPr lang="en-NZ" sz="2000" b="1" dirty="0"/>
              <a:t>,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fakatauʻatainaʻi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pea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kia </a:t>
            </a:r>
            <a:r>
              <a:rPr lang="en-NZ" sz="2000" b="1" dirty="0" err="1"/>
              <a:t>Kalaisi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. (</a:t>
            </a:r>
            <a:r>
              <a:rPr lang="en-NZ" sz="2000" b="1" dirty="0" err="1"/>
              <a:t>Filipai</a:t>
            </a:r>
            <a:r>
              <a:rPr lang="en-NZ" sz="2000" b="1" dirty="0"/>
              <a:t>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518623"/>
            <a:ext cx="5741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faʻifaʻitaki</a:t>
            </a:r>
            <a:r>
              <a:rPr lang="en-NZ" sz="2000" b="1" dirty="0"/>
              <a:t> kia Sisu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mamahi</a:t>
            </a:r>
            <a:r>
              <a:rPr lang="en-NZ" sz="2000" b="1" dirty="0"/>
              <a:t>—pea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pekia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hakeakiʻi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</a:t>
            </a:r>
            <a:r>
              <a:rPr lang="en-NZ" sz="2000" b="1" dirty="0" err="1"/>
              <a:t>ʻia</a:t>
            </a:r>
            <a:r>
              <a:rPr lang="en-NZ" sz="2000" b="1" dirty="0"/>
              <a:t> Paula (</a:t>
            </a:r>
            <a:r>
              <a:rPr lang="en-NZ" sz="2000" b="1" dirty="0" err="1"/>
              <a:t>Filipai</a:t>
            </a:r>
            <a:r>
              <a:rPr lang="en-NZ" sz="2000" b="1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54275" y="5904694"/>
            <a:ext cx="9836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Koeʻuhi</a:t>
            </a:r>
            <a:r>
              <a:rPr lang="en-NZ" sz="2000" b="1" dirty="0"/>
              <a:t> ko e </a:t>
            </a:r>
            <a:r>
              <a:rPr lang="en-NZ" sz="2000" b="1" dirty="0" err="1"/>
              <a:t>kovi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mafola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mamani,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faʻa</a:t>
            </a:r>
            <a:r>
              <a:rPr lang="en-NZ" sz="2000" b="1" dirty="0"/>
              <a:t> kau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mamahi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ko e </a:t>
            </a:r>
            <a:r>
              <a:rPr lang="en-NZ" sz="2000" b="1" dirty="0" err="1"/>
              <a:t>mamahi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, pea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niʻihi</a:t>
            </a:r>
            <a:r>
              <a:rPr lang="en-NZ" sz="2000" b="1" dirty="0"/>
              <a:t>, ko e mate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hange</a:t>
            </a:r>
            <a:r>
              <a:rPr lang="en-NZ" sz="2000" b="1" dirty="0"/>
              <a:t> ko e </a:t>
            </a:r>
            <a:r>
              <a:rPr lang="en-NZ" sz="2000" b="1" dirty="0" err="1"/>
              <a:t>pekia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(2 Timote 3:12).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-233185" y="-533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KE MOʻUI PE MATE MAʻA KALAISI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"He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ko e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moʻui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ko e mate ko e 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tupu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 (</a:t>
            </a:r>
            <a:r>
              <a:rPr lang="en-NZ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lang="en-NZ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532824" y="1153851"/>
            <a:ext cx="560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aka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faingataʻaʻia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tau </a:t>
            </a:r>
            <a:r>
              <a:rPr lang="en-NZ" b="1" dirty="0" err="1"/>
              <a:t>ʻo</a:t>
            </a:r>
            <a:r>
              <a:rPr lang="en-NZ" b="1" dirty="0"/>
              <a:t> e mamani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vahaʻa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kovi</a:t>
            </a:r>
            <a:r>
              <a:rPr lang="en-NZ" b="1" dirty="0"/>
              <a:t>,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vahaʻa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Setane</a:t>
            </a:r>
            <a:r>
              <a:rPr lang="en-NZ" b="1" dirty="0"/>
              <a:t>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98412" y="3649136"/>
            <a:ext cx="74604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meʻatau</a:t>
            </a:r>
            <a:r>
              <a:rPr lang="en-NZ" b="1" dirty="0"/>
              <a:t> </a:t>
            </a:r>
            <a:r>
              <a:rPr lang="en-NZ" b="1" dirty="0" err="1"/>
              <a:t>hange</a:t>
            </a:r>
            <a:r>
              <a:rPr lang="en-NZ" b="1" dirty="0"/>
              <a:t> ko e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fakamaau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(2 </a:t>
            </a:r>
            <a:r>
              <a:rPr lang="en-NZ" b="1" dirty="0" err="1"/>
              <a:t>Kolinito</a:t>
            </a:r>
            <a:r>
              <a:rPr lang="en-NZ" b="1" dirty="0"/>
              <a:t> 6:4-7). 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meʻatau</a:t>
            </a:r>
            <a:r>
              <a:rPr lang="en-NZ" b="1" dirty="0"/>
              <a:t> </a:t>
            </a:r>
            <a:r>
              <a:rPr lang="en-NZ" b="1" dirty="0" err="1"/>
              <a:t>malohi</a:t>
            </a:r>
            <a:r>
              <a:rPr lang="en-NZ" b="1" dirty="0"/>
              <a:t> "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holoki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kolotau</a:t>
            </a:r>
            <a:r>
              <a:rPr lang="en-NZ" b="1" dirty="0"/>
              <a:t>" (2 </a:t>
            </a:r>
            <a:r>
              <a:rPr lang="en-NZ" b="1" dirty="0" err="1"/>
              <a:t>Kolinito</a:t>
            </a:r>
            <a:r>
              <a:rPr lang="en-NZ" b="1" dirty="0"/>
              <a:t>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95223" y="4572466"/>
            <a:ext cx="6075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ko e ha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mate ai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maʻoniʻoni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tau? </a:t>
            </a:r>
            <a:r>
              <a:rPr lang="en-NZ" b="1" dirty="0" err="1"/>
              <a:t>Fakatatau</a:t>
            </a:r>
            <a:r>
              <a:rPr lang="en-NZ" b="1" dirty="0"/>
              <a:t> kia Paula,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ha </a:t>
            </a:r>
            <a:r>
              <a:rPr lang="en-NZ" b="1" dirty="0" err="1"/>
              <a:t>tupu</a:t>
            </a:r>
            <a:r>
              <a:rPr lang="en-NZ" b="1" dirty="0"/>
              <a:t> </a:t>
            </a:r>
            <a:r>
              <a:rPr lang="en-NZ" b="1" dirty="0" err="1"/>
              <a:t>maʻatautolu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.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532824" y="1951672"/>
            <a:ext cx="56091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ha tau </a:t>
            </a:r>
            <a:r>
              <a:rPr lang="en-NZ" b="1" dirty="0" err="1"/>
              <a:t>fakalaumalie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meʻatau</a:t>
            </a:r>
            <a:r>
              <a:rPr lang="en-NZ" b="1" dirty="0"/>
              <a:t> </a:t>
            </a:r>
            <a:r>
              <a:rPr lang="en-NZ" b="1" dirty="0" err="1"/>
              <a:t>fakalaumalie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kau </a:t>
            </a:r>
            <a:r>
              <a:rPr lang="en-NZ" b="1" dirty="0" err="1"/>
              <a:t>muimui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meʻatau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taʻefakalao</a:t>
            </a:r>
            <a:r>
              <a:rPr lang="en-NZ" b="1" dirty="0"/>
              <a:t> ki he kau </a:t>
            </a:r>
            <a:r>
              <a:rPr lang="en-NZ" b="1" dirty="0" err="1"/>
              <a:t>Kalisitiane</a:t>
            </a:r>
            <a:r>
              <a:rPr lang="en-NZ" b="1" dirty="0"/>
              <a:t> (</a:t>
            </a:r>
            <a:r>
              <a:rPr lang="en-NZ" b="1" dirty="0" err="1"/>
              <a:t>loi</a:t>
            </a:r>
            <a:r>
              <a:rPr lang="en-NZ" b="1" dirty="0"/>
              <a:t>, </a:t>
            </a:r>
            <a:r>
              <a:rPr lang="en-NZ" b="1" dirty="0" err="1"/>
              <a:t>fakaanga</a:t>
            </a:r>
            <a:r>
              <a:rPr lang="en-NZ" b="1" dirty="0"/>
              <a:t>, </a:t>
            </a:r>
            <a:r>
              <a:rPr lang="en-NZ" b="1" dirty="0" err="1"/>
              <a:t>malohi</a:t>
            </a:r>
            <a:r>
              <a:rPr lang="en-NZ" b="1" dirty="0"/>
              <a:t> </a:t>
            </a:r>
            <a:r>
              <a:rPr lang="en-NZ" b="1" dirty="0" err="1"/>
              <a:t>fakatoʻu</a:t>
            </a:r>
            <a:r>
              <a:rPr lang="en-NZ" b="1" dirty="0"/>
              <a:t>, etc.).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529635" y="5576218"/>
            <a:ext cx="6075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faivelenga</a:t>
            </a:r>
            <a:r>
              <a:rPr lang="en-NZ" b="1" dirty="0"/>
              <a:t> kia </a:t>
            </a:r>
            <a:r>
              <a:rPr lang="en-NZ" b="1" dirty="0" err="1"/>
              <a:t>Kalaisi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hanga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mate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ʻai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ʻoua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tau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ki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fili</a:t>
            </a:r>
            <a:r>
              <a:rPr lang="en-NZ" b="1" dirty="0"/>
              <a:t>, pea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fakaʻataʻata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faingataʻa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(</a:t>
            </a:r>
            <a:r>
              <a:rPr lang="en-NZ" b="1" dirty="0" err="1"/>
              <a:t>Palovepi</a:t>
            </a:r>
            <a:r>
              <a:rPr lang="en-NZ" b="1" dirty="0"/>
              <a:t> 14:32; </a:t>
            </a:r>
            <a:r>
              <a:rPr lang="en-NZ" b="1" dirty="0" err="1"/>
              <a:t>ʻIsaia</a:t>
            </a:r>
            <a:r>
              <a:rPr lang="en-NZ" b="1" dirty="0"/>
              <a:t>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it-IT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FAKAMAVAHE’I ‘A PAULA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ʻefihia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holi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ʻaupito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Ka ko e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ʻaonga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..” (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Filipai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1:23-24 )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-1" y="14090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lava ‘o </a:t>
            </a:r>
            <a:r>
              <a:rPr lang="en-NZ" b="1" dirty="0" err="1"/>
              <a:t>fai</a:t>
            </a:r>
            <a:r>
              <a:rPr lang="en-NZ" b="1" dirty="0"/>
              <a:t> ‘a e </a:t>
            </a:r>
            <a:r>
              <a:rPr lang="en-NZ" b="1" dirty="0" err="1"/>
              <a:t>tu’utu’uni</a:t>
            </a:r>
            <a:r>
              <a:rPr lang="en-NZ" b="1" dirty="0"/>
              <a:t>, ka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haea</a:t>
            </a:r>
            <a:r>
              <a:rPr lang="en-NZ" b="1" dirty="0"/>
              <a:t> ‘a Paula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vaha’a</a:t>
            </a:r>
            <a:r>
              <a:rPr lang="en-NZ" b="1" dirty="0"/>
              <a:t> ‘o e </a:t>
            </a:r>
            <a:r>
              <a:rPr lang="en-NZ" b="1" dirty="0" err="1"/>
              <a:t>ongo</a:t>
            </a:r>
            <a:r>
              <a:rPr lang="en-NZ" b="1" dirty="0"/>
              <a:t> </a:t>
            </a:r>
            <a:r>
              <a:rPr lang="en-NZ" b="1" dirty="0" err="1"/>
              <a:t>me’a</a:t>
            </a:r>
            <a:r>
              <a:rPr lang="en-NZ" b="1" dirty="0"/>
              <a:t> ‘e </a:t>
            </a:r>
            <a:r>
              <a:rPr lang="en-NZ" b="1" dirty="0" err="1"/>
              <a:t>ua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806434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2913042"/>
            <a:ext cx="6742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</a:t>
            </a:r>
            <a:r>
              <a:rPr lang="en-NZ" sz="2000" b="1" dirty="0" err="1"/>
              <a:t>he’etau</a:t>
            </a:r>
            <a:r>
              <a:rPr lang="en-NZ" sz="2000" b="1" dirty="0"/>
              <a:t> </a:t>
            </a:r>
            <a:r>
              <a:rPr lang="en-NZ" sz="2000" b="1" dirty="0" err="1"/>
              <a:t>to’o</a:t>
            </a:r>
            <a:r>
              <a:rPr lang="en-NZ" sz="2000" b="1" dirty="0"/>
              <a:t> ‘a e text ko </a:t>
            </a:r>
            <a:r>
              <a:rPr lang="en-NZ" sz="2000" b="1" dirty="0" err="1"/>
              <a:t>eni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tau lava ‘o </a:t>
            </a:r>
            <a:r>
              <a:rPr lang="en-NZ" sz="2000" b="1" dirty="0" err="1"/>
              <a:t>faka’uhinga’i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ako’i</a:t>
            </a:r>
            <a:r>
              <a:rPr lang="en-NZ" sz="2000" b="1" dirty="0"/>
              <a:t> ‘e Paula, ko ‘</a:t>
            </a:r>
            <a:r>
              <a:rPr lang="en-NZ" sz="2000" b="1" dirty="0" err="1"/>
              <a:t>etau</a:t>
            </a:r>
            <a:r>
              <a:rPr lang="en-NZ" sz="2000" b="1" dirty="0"/>
              <a:t> mate pe ‘</a:t>
            </a:r>
            <a:r>
              <a:rPr lang="en-NZ" sz="2000" b="1" dirty="0" err="1"/>
              <a:t>oku</a:t>
            </a:r>
            <a:r>
              <a:rPr lang="en-NZ" sz="2000" b="1" dirty="0"/>
              <a:t> tau ‘alu hake ki </a:t>
            </a:r>
            <a:r>
              <a:rPr lang="en-NZ" sz="2000" b="1" dirty="0" err="1"/>
              <a:t>Hevani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‘</a:t>
            </a:r>
            <a:r>
              <a:rPr lang="en-NZ" sz="2000" b="1" dirty="0" err="1"/>
              <a:t>ia</a:t>
            </a:r>
            <a:r>
              <a:rPr lang="en-NZ" sz="2000" b="1" dirty="0"/>
              <a:t> Sisu, ‘o </a:t>
            </a:r>
            <a:r>
              <a:rPr lang="en-NZ" sz="2000" b="1" dirty="0" err="1"/>
              <a:t>fepaki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tohitapu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(Lea </a:t>
            </a:r>
            <a:r>
              <a:rPr lang="en-NZ" sz="2000" b="1" dirty="0" err="1"/>
              <a:t>fktata</a:t>
            </a:r>
            <a:r>
              <a:rPr lang="en-NZ" sz="2000" b="1" dirty="0"/>
              <a:t> 9:5; </a:t>
            </a:r>
            <a:r>
              <a:rPr lang="en-NZ" sz="2000" b="1" dirty="0" err="1"/>
              <a:t>Saame</a:t>
            </a:r>
            <a:r>
              <a:rPr lang="en-NZ" sz="2000" b="1" dirty="0"/>
              <a:t>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342336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236755"/>
            <a:ext cx="6772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taimi</a:t>
            </a:r>
            <a:r>
              <a:rPr lang="en-NZ" sz="2000" b="1" dirty="0"/>
              <a:t> ‘e taha,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fakahoa</a:t>
            </a:r>
            <a:r>
              <a:rPr lang="en-NZ" sz="2000" b="1" dirty="0"/>
              <a:t> ‘e Paula ‘a e </a:t>
            </a:r>
            <a:r>
              <a:rPr lang="en-NZ" sz="2000" b="1" dirty="0" err="1"/>
              <a:t>sino</a:t>
            </a:r>
            <a:r>
              <a:rPr lang="en-NZ" sz="2000" b="1" dirty="0"/>
              <a:t> ki ha </a:t>
            </a:r>
            <a:r>
              <a:rPr lang="en-NZ" sz="2000" b="1" dirty="0" err="1"/>
              <a:t>tēniti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maumau</a:t>
            </a:r>
            <a:r>
              <a:rPr lang="en-NZ" sz="2000" b="1" dirty="0"/>
              <a:t> (mate) </a:t>
            </a:r>
            <a:r>
              <a:rPr lang="en-NZ" sz="2000" b="1" dirty="0" err="1"/>
              <a:t>koe’uhi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kofu’aki</a:t>
            </a:r>
            <a:r>
              <a:rPr lang="en-NZ" sz="2000" b="1" dirty="0"/>
              <a:t> ‘a e </a:t>
            </a:r>
            <a:r>
              <a:rPr lang="en-NZ" sz="2000" b="1" dirty="0" err="1"/>
              <a:t>mo’ui</a:t>
            </a:r>
            <a:r>
              <a:rPr lang="en-NZ" sz="2000" b="1" dirty="0"/>
              <a:t> </a:t>
            </a:r>
            <a:r>
              <a:rPr lang="en-NZ" sz="2000" b="1" dirty="0" err="1"/>
              <a:t>ta’efa’amate</a:t>
            </a:r>
            <a:r>
              <a:rPr lang="en-NZ" sz="2000" b="1" dirty="0"/>
              <a:t> (2 Kol. 5:1-4). </a:t>
            </a:r>
            <a:r>
              <a:rPr lang="en-NZ" sz="2000" b="1" dirty="0" err="1"/>
              <a:t>Kaekehe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ne </a:t>
            </a:r>
            <a:r>
              <a:rPr lang="en-NZ" sz="2000" b="1" dirty="0" err="1"/>
              <a:t>fakamahino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‘a e </a:t>
            </a:r>
            <a:r>
              <a:rPr lang="en-NZ" sz="2000" b="1" dirty="0" err="1"/>
              <a:t>teunga</a:t>
            </a:r>
            <a:r>
              <a:rPr lang="en-NZ" sz="2000" b="1" dirty="0"/>
              <a:t> ko </a:t>
            </a:r>
            <a:r>
              <a:rPr lang="en-NZ" sz="2000" b="1" dirty="0" err="1"/>
              <a:t>eni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Hā’ele</a:t>
            </a:r>
            <a:r>
              <a:rPr lang="en-NZ" sz="2000" b="1" dirty="0"/>
              <a:t> ‘</a:t>
            </a:r>
            <a:r>
              <a:rPr lang="en-NZ" sz="2000" b="1" dirty="0" err="1"/>
              <a:t>Angaua</a:t>
            </a:r>
            <a:r>
              <a:rPr lang="en-NZ" sz="2000" b="1" dirty="0"/>
              <a:t> Mai, ‘o ‘</a:t>
            </a:r>
            <a:r>
              <a:rPr lang="en-NZ" sz="2000" b="1" dirty="0" err="1"/>
              <a:t>ikai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momeniti</a:t>
            </a:r>
            <a:r>
              <a:rPr lang="en-NZ" sz="2000" b="1" dirty="0"/>
              <a:t> ‘o e mate (1 Kol. 15:42, 51-54)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236481"/>
            <a:ext cx="6696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‘I he tohi tatau ki he kakai Filipai ‘oku ne talamai, ke ne kakato mo Kalaisi, kuo pau ke ne tatali ki he momeniti ‘o e toetu’u (Fil.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52976" y="67440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HA 'A E 'UHINGA 'O E MO'UI MA'A KALAISI?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-290052" y="-26822"/>
            <a:ext cx="1277210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NZ" sz="32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ʻULUNGAANGA</a:t>
            </a:r>
            <a:r>
              <a:rPr lang="en-NZ" sz="3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32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3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FOUNGA </a:t>
            </a:r>
            <a:r>
              <a:rPr lang="en-NZ" sz="32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3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TAAU MO E ONGOONGOLELEI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taau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hoʻomou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ʻulungāanga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ongoongolelei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Filipai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98650"/>
            <a:ext cx="5693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kupuʻi</a:t>
            </a:r>
            <a:r>
              <a:rPr lang="en-NZ" sz="2000" b="1" dirty="0"/>
              <a:t> lea ko e "</a:t>
            </a:r>
            <a:r>
              <a:rPr lang="en-NZ" sz="2000" b="1" dirty="0" err="1"/>
              <a:t>ho</a:t>
            </a:r>
            <a:r>
              <a:rPr lang="en-NZ" sz="2000" b="1" dirty="0"/>
              <a:t> </a:t>
            </a:r>
            <a:r>
              <a:rPr lang="en-NZ" sz="2000" b="1" dirty="0" err="1"/>
              <a:t>ʻulungaanga</a:t>
            </a:r>
            <a:r>
              <a:rPr lang="en-NZ" sz="2000" b="1" dirty="0"/>
              <a:t>" ko e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foʻi</a:t>
            </a:r>
            <a:r>
              <a:rPr lang="en-NZ" sz="2000" b="1" dirty="0"/>
              <a:t> lea </a:t>
            </a:r>
            <a:r>
              <a:rPr lang="en-NZ" sz="2000" b="1" dirty="0" err="1"/>
              <a:t>faka</a:t>
            </a:r>
            <a:r>
              <a:rPr lang="en-NZ" sz="2000" b="1" dirty="0"/>
              <a:t>-Kalisi ko e </a:t>
            </a:r>
            <a:r>
              <a:rPr lang="en-NZ" sz="2000" b="1" dirty="0" err="1"/>
              <a:t>politeuomai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 "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ko ha </a:t>
            </a:r>
            <a:r>
              <a:rPr lang="en-NZ" sz="2000" b="1" dirty="0" err="1"/>
              <a:t>tangataʻi</a:t>
            </a:r>
            <a:r>
              <a:rPr lang="en-NZ" sz="2000" b="1" dirty="0"/>
              <a:t> </a:t>
            </a:r>
            <a:r>
              <a:rPr lang="en-NZ" sz="2000" b="1" dirty="0" err="1"/>
              <a:t>fonua</a:t>
            </a:r>
            <a:r>
              <a:rPr lang="en-NZ" sz="2000" b="1" dirty="0"/>
              <a:t>."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naʻinaʻi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ki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Filipai</a:t>
            </a:r>
            <a:r>
              <a:rPr lang="en-NZ" sz="2000" b="1" dirty="0"/>
              <a:t> (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)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ʻulungaanga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taau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Langi (</a:t>
            </a:r>
            <a:r>
              <a:rPr lang="en-NZ" sz="2000" b="1" dirty="0" err="1"/>
              <a:t>Filipai</a:t>
            </a:r>
            <a:r>
              <a:rPr lang="en-NZ" sz="2000" b="1" dirty="0"/>
              <a:t> 3:20).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390310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95547" y="5510973"/>
            <a:ext cx="56931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faʻa</a:t>
            </a:r>
            <a:r>
              <a:rPr lang="en-NZ" sz="2000" b="1" dirty="0"/>
              <a:t> </a:t>
            </a:r>
            <a:r>
              <a:rPr lang="en-NZ" sz="2000" b="1" dirty="0" err="1"/>
              <a:t>tupu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moveuveu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hikisia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ʻulungaanga</a:t>
            </a:r>
            <a:r>
              <a:rPr lang="en-NZ" sz="2000" b="1" dirty="0"/>
              <a:t> </a:t>
            </a:r>
            <a:r>
              <a:rPr lang="en-NZ" sz="2000" b="1" dirty="0" err="1"/>
              <a:t>taʻefeʻunga</a:t>
            </a:r>
            <a:r>
              <a:rPr lang="en-NZ" sz="2000" b="1" dirty="0"/>
              <a:t>. Ko </a:t>
            </a:r>
            <a:r>
              <a:rPr lang="en-NZ" sz="2000" b="1" dirty="0" err="1"/>
              <a:t>ia</a:t>
            </a:r>
            <a:r>
              <a:rPr lang="en-NZ" sz="2000" b="1" dirty="0"/>
              <a:t> ai, ʻ </a:t>
            </a:r>
            <a:r>
              <a:rPr lang="en-NZ" sz="2000" b="1" dirty="0" err="1"/>
              <a:t>okú</a:t>
            </a:r>
            <a:r>
              <a:rPr lang="en-NZ" sz="2000" b="1" dirty="0"/>
              <a:t> ne </a:t>
            </a:r>
            <a:r>
              <a:rPr lang="en-NZ" sz="2000" b="1" dirty="0" err="1"/>
              <a:t>naʻinaʻi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tōʻonga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ha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fakangeingeia</a:t>
            </a:r>
            <a:r>
              <a:rPr lang="en-NZ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95548" y="4643687"/>
            <a:ext cx="569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fakaʻaongaʻi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Paula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faleʻi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ko ha </a:t>
            </a:r>
            <a:r>
              <a:rPr lang="en-NZ" sz="2000" b="1" dirty="0" err="1"/>
              <a:t>talateu</a:t>
            </a:r>
            <a:r>
              <a:rPr lang="en-NZ" sz="2000" b="1" dirty="0"/>
              <a:t> ki ha </a:t>
            </a:r>
            <a:r>
              <a:rPr lang="en-NZ" sz="2000" b="1" dirty="0" err="1"/>
              <a:t>kaveinga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hohaʻa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: ko e </a:t>
            </a:r>
            <a:r>
              <a:rPr lang="en-NZ" sz="2000" b="1" dirty="0" err="1"/>
              <a:t>uouangataha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siasi</a:t>
            </a:r>
            <a:r>
              <a:rPr lang="en-NZ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01698" y="3869574"/>
            <a:ext cx="5802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fakanounouʻi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peheni</a:t>
            </a:r>
            <a:r>
              <a:rPr lang="en-NZ" b="1" dirty="0"/>
              <a:t>: "ka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fakamaau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ʻofa</a:t>
            </a:r>
            <a:r>
              <a:rPr lang="en-NZ" b="1" dirty="0"/>
              <a:t> ki he </a:t>
            </a:r>
            <a:r>
              <a:rPr lang="en-NZ" b="1" dirty="0" err="1"/>
              <a:t>ʻaloʻofa</a:t>
            </a:r>
            <a:r>
              <a:rPr lang="en-NZ" b="1" dirty="0"/>
              <a:t>, pea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ʻaʻeva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fakatokilalo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</a:t>
            </a:r>
            <a:r>
              <a:rPr lang="en-NZ" b="1" dirty="0"/>
              <a:t> </a:t>
            </a:r>
            <a:r>
              <a:rPr lang="en-NZ" b="1" dirty="0" err="1"/>
              <a:t>ʻOtua</a:t>
            </a:r>
            <a:r>
              <a:rPr lang="en-NZ" b="1" dirty="0"/>
              <a:t>" (Maika 6:8).</a:t>
            </a:r>
            <a:endParaRPr lang="en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1698" y="2966443"/>
            <a:ext cx="5699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akoʻi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Sisu </a:t>
            </a:r>
            <a:r>
              <a:rPr lang="en-NZ" sz="2000" b="1" dirty="0" err="1"/>
              <a:t>ʻi</a:t>
            </a:r>
            <a:r>
              <a:rPr lang="en-NZ" sz="2000" b="1" dirty="0"/>
              <a:t> he Malanga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Moʻunga</a:t>
            </a:r>
            <a:r>
              <a:rPr lang="en-NZ" sz="2000" b="1" dirty="0"/>
              <a:t> ki he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Langi.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EB3789-5856-4844-8D6F-63C73893D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5FEB3789-5856-4844-8D6F-63C73893D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FBAF1D-82AB-4706-8BC7-1E533C258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7DFBAF1D-82AB-4706-8BC7-1E533C258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7D51A1-A2BD-4AA5-BB40-E4E33B9E7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97D51A1-A2BD-4AA5-BB40-E4E33B9E7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1805</Words>
  <Application>Microsoft Office PowerPoint</Application>
  <PresentationFormat>Panorámica</PresentationFormat>
  <Paragraphs>70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86</cp:revision>
  <dcterms:created xsi:type="dcterms:W3CDTF">2025-12-30T08:43:05Z</dcterms:created>
  <dcterms:modified xsi:type="dcterms:W3CDTF">2026-01-13T09:05:32Z</dcterms:modified>
</cp:coreProperties>
</file>