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800" b="1" dirty="0"/>
            <a:t>Ko </a:t>
          </a:r>
          <a:r>
            <a:rPr lang="en-NZ" sz="1800" b="1" dirty="0" err="1"/>
            <a:t>hono</a:t>
          </a:r>
          <a:r>
            <a:rPr lang="en-NZ" sz="1800" b="1" dirty="0"/>
            <a:t> </a:t>
          </a:r>
          <a:r>
            <a:rPr lang="en-NZ" sz="1800" b="1" dirty="0" err="1"/>
            <a:t>maʻu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e </a:t>
          </a:r>
          <a:r>
            <a:rPr lang="en-NZ" sz="1800" b="1" dirty="0" err="1"/>
            <a:t>ʻaloʻofa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ʻOtuá</a:t>
          </a:r>
          <a:r>
            <a:rPr lang="en-NZ" sz="1800" b="1" dirty="0"/>
            <a:t> (</a:t>
          </a:r>
          <a:r>
            <a:rPr lang="en-NZ" sz="1800" b="1" dirty="0" err="1"/>
            <a:t>Saame</a:t>
          </a:r>
          <a:r>
            <a:rPr lang="en-NZ" sz="1800" b="1" dirty="0"/>
            <a:t> 31:7)</a:t>
          </a:r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dirty="0"/>
            <a:t>Ko hono tuku ‘etau falalá kiate ia (Saame 5:11)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600" b="1" dirty="0"/>
            <a:t>Ko </a:t>
          </a:r>
          <a:r>
            <a:rPr lang="en-NZ" sz="1600" b="1" dirty="0" err="1"/>
            <a:t>hono</a:t>
          </a:r>
          <a:r>
            <a:rPr lang="en-NZ" sz="1600" b="1" dirty="0"/>
            <a:t> </a:t>
          </a:r>
          <a:r>
            <a:rPr lang="en-NZ" sz="1600" b="1" dirty="0" err="1"/>
            <a:t>maʻu</a:t>
          </a:r>
          <a:r>
            <a:rPr lang="en-NZ" sz="1600" b="1" dirty="0"/>
            <a:t> </a:t>
          </a:r>
          <a:r>
            <a:rPr lang="en-NZ" sz="1600" b="1" dirty="0" err="1"/>
            <a:t>ʻo</a:t>
          </a:r>
          <a:r>
            <a:rPr lang="en-NZ" sz="1600" b="1" dirty="0"/>
            <a:t> e </a:t>
          </a:r>
          <a:r>
            <a:rPr lang="en-NZ" sz="1600" b="1" dirty="0" err="1"/>
            <a:t>ngaahi</a:t>
          </a:r>
          <a:r>
            <a:rPr lang="en-NZ" sz="1600" b="1" dirty="0"/>
            <a:t> </a:t>
          </a:r>
          <a:r>
            <a:rPr lang="en-NZ" sz="1600" b="1" dirty="0" err="1"/>
            <a:t>tāpuaki</a:t>
          </a:r>
          <a:r>
            <a:rPr lang="en-NZ" sz="1600" b="1" dirty="0"/>
            <a:t> </a:t>
          </a:r>
          <a:r>
            <a:rPr lang="en-NZ" sz="1600" b="1" dirty="0" err="1"/>
            <a:t>ʻo</a:t>
          </a:r>
          <a:r>
            <a:rPr lang="en-NZ" sz="1600" b="1" dirty="0"/>
            <a:t> e </a:t>
          </a:r>
          <a:r>
            <a:rPr lang="en-NZ" sz="1600" b="1" dirty="0" err="1"/>
            <a:t>fakamoʻuí</a:t>
          </a:r>
          <a:r>
            <a:rPr lang="en-NZ" sz="1600" b="1" dirty="0"/>
            <a:t> (</a:t>
          </a:r>
          <a:r>
            <a:rPr lang="en-NZ" sz="1600" b="1" dirty="0" err="1"/>
            <a:t>Saame</a:t>
          </a:r>
          <a:r>
            <a:rPr lang="en-NZ" sz="1600" b="1" dirty="0"/>
            <a:t> 9:14)</a:t>
          </a:r>
          <a:endParaRPr lang="es-ES" sz="16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800" b="1" dirty="0" err="1"/>
            <a:t>Tauhi</a:t>
          </a:r>
          <a:r>
            <a:rPr lang="en-NZ" sz="1800" b="1" dirty="0"/>
            <a:t> ‘a e Lao ‘a e ‘</a:t>
          </a:r>
          <a:r>
            <a:rPr lang="en-NZ" sz="1800" b="1" dirty="0" err="1"/>
            <a:t>Otuá</a:t>
          </a:r>
          <a:r>
            <a:rPr lang="en-NZ" sz="1800" b="1" dirty="0"/>
            <a:t> ( </a:t>
          </a:r>
          <a:r>
            <a:rPr lang="en-NZ" sz="1800" b="1" dirty="0" err="1"/>
            <a:t>Sāme</a:t>
          </a:r>
          <a:r>
            <a:rPr lang="en-NZ" sz="1800" b="1" dirty="0"/>
            <a:t> 119:14; ‘Aisea 58:​13, 14 )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800" b="1" dirty="0"/>
            <a:t>Tui ki Heʻene Folofola (Saame 119:162)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600" b="1" dirty="0"/>
            <a:t>Ko </a:t>
          </a:r>
          <a:r>
            <a:rPr lang="en-NZ" sz="1600" b="1" dirty="0" err="1"/>
            <a:t>hono</a:t>
          </a:r>
          <a:r>
            <a:rPr lang="en-NZ" sz="1600" b="1" dirty="0"/>
            <a:t> </a:t>
          </a:r>
          <a:r>
            <a:rPr lang="en-NZ" sz="1600" b="1" dirty="0" err="1"/>
            <a:t>ʻohake</a:t>
          </a:r>
          <a:r>
            <a:rPr lang="en-NZ" sz="1600" b="1" dirty="0"/>
            <a:t> </a:t>
          </a:r>
          <a:r>
            <a:rPr lang="en-NZ" sz="1600" b="1" dirty="0" err="1"/>
            <a:t>ʻo</a:t>
          </a:r>
          <a:r>
            <a:rPr lang="en-NZ" sz="1600" b="1" dirty="0"/>
            <a:t> e </a:t>
          </a:r>
          <a:r>
            <a:rPr lang="en-NZ" sz="1600" b="1" dirty="0" err="1"/>
            <a:t>fanau</a:t>
          </a:r>
          <a:r>
            <a:rPr lang="en-NZ" sz="1600" b="1" dirty="0"/>
            <a:t> </a:t>
          </a:r>
          <a:r>
            <a:rPr lang="en-NZ" sz="1600" b="1" dirty="0" err="1"/>
            <a:t>anga</a:t>
          </a:r>
          <a:r>
            <a:rPr lang="en-NZ" sz="1600" b="1" dirty="0"/>
            <a:t> </a:t>
          </a:r>
          <a:r>
            <a:rPr lang="en-NZ" sz="1600" b="1" dirty="0" err="1"/>
            <a:t>faka-ʻOtua</a:t>
          </a:r>
          <a:r>
            <a:rPr lang="en-NZ" sz="1600" b="1" dirty="0"/>
            <a:t> (Lea </a:t>
          </a:r>
          <a:r>
            <a:rPr lang="en-NZ" sz="1600" b="1" dirty="0" err="1"/>
            <a:t>Fakatata</a:t>
          </a:r>
          <a:r>
            <a:rPr lang="en-NZ" sz="1600" b="1" dirty="0"/>
            <a:t> 23:24,25)</a:t>
          </a:r>
          <a:endParaRPr lang="es-ES" sz="16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en-NZ" sz="1800" b="1" dirty="0"/>
            <a:t>Kamu </a:t>
          </a:r>
          <a:r>
            <a:rPr lang="en-NZ" sz="1800" b="1" dirty="0" err="1"/>
            <a:t>ʻi</a:t>
          </a:r>
          <a:r>
            <a:rPr lang="en-NZ" sz="1800" b="1" dirty="0"/>
            <a:t> </a:t>
          </a:r>
          <a:r>
            <a:rPr lang="en-NZ" sz="1800" b="1" dirty="0" err="1"/>
            <a:t>hono</a:t>
          </a:r>
          <a:r>
            <a:rPr lang="en-NZ" sz="1800" b="1" dirty="0"/>
            <a:t> </a:t>
          </a:r>
          <a:r>
            <a:rPr lang="en-NZ" sz="1800" b="1" dirty="0" err="1"/>
            <a:t>ʻaho</a:t>
          </a:r>
          <a:r>
            <a:rPr lang="en-NZ" sz="1800" b="1" dirty="0"/>
            <a:t> </a:t>
          </a:r>
          <a:r>
            <a:rPr lang="en-NZ" sz="1800" b="1" dirty="0" err="1"/>
            <a:t>valu</a:t>
          </a:r>
          <a:r>
            <a:rPr lang="en-NZ" sz="1800" b="1" dirty="0"/>
            <a:t>; </a:t>
          </a:r>
          <a:r>
            <a:rPr lang="en-NZ" sz="1800" b="1" dirty="0" err="1"/>
            <a:t>foha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ha </a:t>
          </a:r>
          <a:r>
            <a:rPr lang="en-NZ" sz="1800" b="1" dirty="0" err="1"/>
            <a:t>ongomātuʻa</a:t>
          </a:r>
          <a:r>
            <a:rPr lang="en-NZ" sz="1800" b="1" dirty="0"/>
            <a:t> </a:t>
          </a:r>
          <a:r>
            <a:rPr lang="en-NZ" sz="1800" b="1" dirty="0" err="1"/>
            <a:t>mateaki</a:t>
          </a:r>
          <a:endParaRPr lang="en" sz="1800" b="1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NZ" sz="1800" b="1" dirty="0" err="1"/>
            <a:t>Hepelu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e kau </a:t>
          </a:r>
          <a:r>
            <a:rPr lang="en-NZ" sz="1800" b="1" dirty="0" err="1"/>
            <a:t>Hepeluu</a:t>
          </a:r>
          <a:r>
            <a:rPr lang="en-NZ" sz="1800" b="1" dirty="0"/>
            <a:t>; Penisimani </a:t>
          </a:r>
          <a:r>
            <a:rPr lang="en-NZ" sz="1800" b="1" dirty="0" err="1"/>
            <a:t>ʻo</a:t>
          </a:r>
          <a:r>
            <a:rPr lang="en-NZ" sz="1800" b="1" dirty="0"/>
            <a:t> e </a:t>
          </a:r>
          <a:r>
            <a:rPr lang="en-NZ" sz="1800" b="1" dirty="0" err="1"/>
            <a:t>ʻinasi</a:t>
          </a:r>
          <a:r>
            <a:rPr lang="en-NZ" sz="1800" b="1" dirty="0"/>
            <a:t> </a:t>
          </a:r>
          <a:r>
            <a:rPr lang="en-NZ" sz="1800" b="1" dirty="0" err="1"/>
            <a:t>maʻa</a:t>
          </a:r>
          <a:endParaRPr lang="en-NZ" sz="1800" b="1" dirty="0"/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en-NZ" sz="1800" b="1" dirty="0"/>
            <a:t>ʻ I he </a:t>
          </a:r>
          <a:r>
            <a:rPr lang="en-NZ" sz="1800" b="1" dirty="0" err="1"/>
            <a:t>fekauʻaki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e </a:t>
          </a:r>
          <a:r>
            <a:rPr lang="en-NZ" sz="1800" b="1" dirty="0" err="1"/>
            <a:t>laó</a:t>
          </a:r>
          <a:r>
            <a:rPr lang="en-NZ" sz="1800" b="1" dirty="0"/>
            <a:t>, ko e </a:t>
          </a:r>
          <a:r>
            <a:rPr lang="en-NZ" sz="1800" b="1" dirty="0" err="1"/>
            <a:t>Fālesi</a:t>
          </a:r>
          <a:r>
            <a:rPr lang="en-NZ" sz="1800" b="1" dirty="0"/>
            <a:t> </a:t>
          </a:r>
          <a:r>
            <a:rPr lang="en-NZ" sz="1800" b="1" dirty="0" err="1"/>
            <a:t>fefeka</a:t>
          </a:r>
          <a:r>
            <a:rPr lang="en-NZ" sz="1800" b="1" dirty="0"/>
            <a:t> </a:t>
          </a:r>
          <a:r>
            <a:rPr lang="en-NZ" sz="1800" b="1" dirty="0" err="1"/>
            <a:t>tahá</a:t>
          </a:r>
          <a:endParaRPr lang="en" sz="1800" b="1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en-NZ" sz="1600" b="1" dirty="0"/>
            <a:t>ʻ I he </a:t>
          </a:r>
          <a:r>
            <a:rPr lang="en-NZ" sz="1600" b="1" dirty="0" err="1"/>
            <a:t>fekauʻaki</a:t>
          </a:r>
          <a:r>
            <a:rPr lang="en-NZ" sz="1600" b="1" dirty="0"/>
            <a:t> </a:t>
          </a:r>
          <a:r>
            <a:rPr lang="en-NZ" sz="1600" b="1" dirty="0" err="1"/>
            <a:t>mo</a:t>
          </a:r>
          <a:r>
            <a:rPr lang="en-NZ" sz="1600" b="1" dirty="0"/>
            <a:t> e </a:t>
          </a:r>
          <a:r>
            <a:rPr lang="en-NZ" sz="1600" b="1" dirty="0" err="1"/>
            <a:t>faivelengá</a:t>
          </a:r>
          <a:r>
            <a:rPr lang="en-NZ" sz="1600" b="1" dirty="0"/>
            <a:t>, ko ha </a:t>
          </a:r>
          <a:r>
            <a:rPr lang="en-NZ" sz="1600" b="1" dirty="0" err="1"/>
            <a:t>tokotaha</a:t>
          </a:r>
          <a:r>
            <a:rPr lang="en-NZ" sz="1600" b="1" dirty="0"/>
            <a:t> </a:t>
          </a:r>
          <a:r>
            <a:rPr lang="en-NZ" sz="1600" b="1" dirty="0" err="1"/>
            <a:t>fakatanga</a:t>
          </a:r>
          <a:r>
            <a:rPr lang="en-NZ" sz="1600" b="1" dirty="0"/>
            <a:t> </a:t>
          </a:r>
          <a:r>
            <a:rPr lang="en-NZ" sz="1600" b="1" dirty="0" err="1"/>
            <a:t>ia</a:t>
          </a:r>
          <a:r>
            <a:rPr lang="en-NZ" sz="1600" b="1" dirty="0"/>
            <a:t> ʻ o e </a:t>
          </a:r>
          <a:r>
            <a:rPr lang="en-NZ" sz="1600" b="1" dirty="0" err="1"/>
            <a:t>siasí</a:t>
          </a:r>
          <a:endParaRPr lang="en" sz="1600" b="1" dirty="0"/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en-NZ" sz="1800" b="1" dirty="0"/>
            <a:t>Ko e </a:t>
          </a:r>
          <a:r>
            <a:rPr lang="en-NZ" sz="1800" b="1" dirty="0" err="1"/>
            <a:t>tokotaha</a:t>
          </a:r>
          <a:r>
            <a:rPr lang="en-NZ" sz="1800" b="1" dirty="0"/>
            <a:t> </a:t>
          </a:r>
          <a:r>
            <a:rPr lang="en-NZ" sz="1800" b="1" dirty="0" err="1"/>
            <a:t>maluʻi</a:t>
          </a:r>
          <a:r>
            <a:rPr lang="en-NZ" sz="1800" b="1" dirty="0"/>
            <a:t> </a:t>
          </a:r>
          <a:r>
            <a:rPr lang="en-NZ" sz="1800" b="1" dirty="0" err="1"/>
            <a:t>taʻetukuakiʻi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e Lao</a:t>
          </a:r>
          <a:endParaRPr lang="en" sz="1800" b="1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n-NZ" sz="2000" b="1" dirty="0" err="1"/>
            <a:t>ʻI</a:t>
          </a:r>
          <a:r>
            <a:rPr lang="en-NZ" sz="2000" b="1" dirty="0"/>
            <a:t> he </a:t>
          </a:r>
          <a:r>
            <a:rPr lang="en-NZ" sz="2000" b="1" dirty="0" err="1"/>
            <a:t>taimi</a:t>
          </a:r>
          <a:r>
            <a:rPr lang="en-NZ" sz="2000" b="1" dirty="0"/>
            <a:t> </a:t>
          </a:r>
          <a:r>
            <a:rPr lang="en-NZ" sz="2000" b="1" dirty="0" err="1"/>
            <a:t>ʻoku</a:t>
          </a:r>
          <a:r>
            <a:rPr lang="en-NZ" sz="2000" b="1" dirty="0"/>
            <a:t> tau </a:t>
          </a:r>
          <a:r>
            <a:rPr lang="en-NZ" sz="2000" b="1" dirty="0" err="1"/>
            <a:t>ako</a:t>
          </a:r>
          <a:r>
            <a:rPr lang="en-NZ" sz="2000" b="1" dirty="0"/>
            <a:t> ai </a:t>
          </a:r>
          <a:r>
            <a:rPr lang="en-NZ" sz="2000" b="1" dirty="0" err="1"/>
            <a:t>ʻEne</a:t>
          </a:r>
          <a:r>
            <a:rPr lang="en-NZ" sz="2000" b="1" dirty="0"/>
            <a:t> </a:t>
          </a:r>
          <a:r>
            <a:rPr lang="en-NZ" sz="2000" b="1" dirty="0" err="1"/>
            <a:t>Folofola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fi-FI" sz="1600" b="1" dirty="0"/>
            <a:t>ʻI he taimi ʻoku tataki ai kitautolu ʻe he Laumalie Maʻoniʻoni</a:t>
          </a:r>
          <a:endParaRPr lang="es-ES" sz="16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en-NZ" sz="1800" b="1" dirty="0" err="1"/>
            <a:t>ʻI</a:t>
          </a:r>
          <a:r>
            <a:rPr lang="en-NZ" sz="1800" b="1" dirty="0"/>
            <a:t> he </a:t>
          </a:r>
          <a:r>
            <a:rPr lang="en-NZ" sz="1800" b="1" dirty="0" err="1"/>
            <a:t>taimi</a:t>
          </a:r>
          <a:r>
            <a:rPr lang="en-NZ" sz="1800" b="1" dirty="0"/>
            <a:t> </a:t>
          </a:r>
          <a:r>
            <a:rPr lang="en-NZ" sz="1800" b="1" dirty="0" err="1"/>
            <a:t>ʻoku</a:t>
          </a:r>
          <a:r>
            <a:rPr lang="en-NZ" sz="1800" b="1" dirty="0"/>
            <a:t> tau kau ai </a:t>
          </a:r>
          <a:r>
            <a:rPr lang="en-NZ" sz="1800" b="1" dirty="0" err="1"/>
            <a:t>ʻi</a:t>
          </a:r>
          <a:r>
            <a:rPr lang="en-NZ" sz="1800" b="1" dirty="0"/>
            <a:t> </a:t>
          </a:r>
          <a:r>
            <a:rPr lang="en-NZ" sz="1800" b="1" dirty="0" err="1"/>
            <a:t>Heʻene</a:t>
          </a:r>
          <a:r>
            <a:rPr lang="en-NZ" sz="1800" b="1" dirty="0"/>
            <a:t>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mamahi</a:t>
          </a:r>
          <a:endParaRPr lang="es-ES" sz="18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fi-FI" sz="2000" b="1" dirty="0"/>
            <a:t>ʻI he taimi ʻoku tau hoko atu ai ki he taumuʻa</a:t>
          </a:r>
          <a:endParaRPr lang="es-ES" sz="20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Ko </a:t>
          </a:r>
          <a:r>
            <a:rPr lang="en-NZ" sz="1800" b="1" kern="1200" dirty="0" err="1"/>
            <a:t>hono</a:t>
          </a:r>
          <a:r>
            <a:rPr lang="en-NZ" sz="1800" b="1" kern="1200" dirty="0"/>
            <a:t> </a:t>
          </a:r>
          <a:r>
            <a:rPr lang="en-NZ" sz="1800" b="1" kern="1200" dirty="0" err="1"/>
            <a:t>maʻu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e </a:t>
          </a:r>
          <a:r>
            <a:rPr lang="en-NZ" sz="1800" b="1" kern="1200" dirty="0" err="1"/>
            <a:t>ʻaloʻofa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ʻOtuá</a:t>
          </a:r>
          <a:r>
            <a:rPr lang="en-NZ" sz="1800" b="1" kern="1200" dirty="0"/>
            <a:t> (</a:t>
          </a:r>
          <a:r>
            <a:rPr lang="en-NZ" sz="1800" b="1" kern="1200" dirty="0" err="1"/>
            <a:t>Saame</a:t>
          </a:r>
          <a:r>
            <a:rPr lang="en-NZ" sz="1800" b="1" kern="1200" dirty="0"/>
            <a:t> 31:7)</a:t>
          </a:r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Ko hono tuku ‘etau falalá kiate ia (Saame 5:11)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/>
            <a:t>Ko </a:t>
          </a:r>
          <a:r>
            <a:rPr lang="en-NZ" sz="1600" b="1" kern="1200" dirty="0" err="1"/>
            <a:t>hono</a:t>
          </a:r>
          <a:r>
            <a:rPr lang="en-NZ" sz="1600" b="1" kern="1200" dirty="0"/>
            <a:t> </a:t>
          </a:r>
          <a:r>
            <a:rPr lang="en-NZ" sz="1600" b="1" kern="1200" dirty="0" err="1"/>
            <a:t>maʻu</a:t>
          </a:r>
          <a:r>
            <a:rPr lang="en-NZ" sz="1600" b="1" kern="1200" dirty="0"/>
            <a:t> </a:t>
          </a:r>
          <a:r>
            <a:rPr lang="en-NZ" sz="1600" b="1" kern="1200" dirty="0" err="1"/>
            <a:t>ʻo</a:t>
          </a:r>
          <a:r>
            <a:rPr lang="en-NZ" sz="1600" b="1" kern="1200" dirty="0"/>
            <a:t> e </a:t>
          </a:r>
          <a:r>
            <a:rPr lang="en-NZ" sz="1600" b="1" kern="1200" dirty="0" err="1"/>
            <a:t>ngaahi</a:t>
          </a:r>
          <a:r>
            <a:rPr lang="en-NZ" sz="1600" b="1" kern="1200" dirty="0"/>
            <a:t> </a:t>
          </a:r>
          <a:r>
            <a:rPr lang="en-NZ" sz="1600" b="1" kern="1200" dirty="0" err="1"/>
            <a:t>tāpuaki</a:t>
          </a:r>
          <a:r>
            <a:rPr lang="en-NZ" sz="1600" b="1" kern="1200" dirty="0"/>
            <a:t> </a:t>
          </a:r>
          <a:r>
            <a:rPr lang="en-NZ" sz="1600" b="1" kern="1200" dirty="0" err="1"/>
            <a:t>ʻo</a:t>
          </a:r>
          <a:r>
            <a:rPr lang="en-NZ" sz="1600" b="1" kern="1200" dirty="0"/>
            <a:t> e </a:t>
          </a:r>
          <a:r>
            <a:rPr lang="en-NZ" sz="1600" b="1" kern="1200" dirty="0" err="1"/>
            <a:t>fakamoʻuí</a:t>
          </a:r>
          <a:r>
            <a:rPr lang="en-NZ" sz="1600" b="1" kern="1200" dirty="0"/>
            <a:t> (</a:t>
          </a:r>
          <a:r>
            <a:rPr lang="en-NZ" sz="1600" b="1" kern="1200" dirty="0" err="1"/>
            <a:t>Saame</a:t>
          </a:r>
          <a:r>
            <a:rPr lang="en-NZ" sz="1600" b="1" kern="1200" dirty="0"/>
            <a:t> 9:14)</a:t>
          </a:r>
          <a:endParaRPr lang="es-ES" sz="16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Tauhi</a:t>
          </a:r>
          <a:r>
            <a:rPr lang="en-NZ" sz="1800" b="1" kern="1200" dirty="0"/>
            <a:t> ‘a e Lao ‘a e ‘</a:t>
          </a:r>
          <a:r>
            <a:rPr lang="en-NZ" sz="1800" b="1" kern="1200" dirty="0" err="1"/>
            <a:t>Otuá</a:t>
          </a:r>
          <a:r>
            <a:rPr lang="en-NZ" sz="1800" b="1" kern="1200" dirty="0"/>
            <a:t> ( </a:t>
          </a:r>
          <a:r>
            <a:rPr lang="en-NZ" sz="1800" b="1" kern="1200" dirty="0" err="1"/>
            <a:t>Sāme</a:t>
          </a:r>
          <a:r>
            <a:rPr lang="en-NZ" sz="1800" b="1" kern="1200" dirty="0"/>
            <a:t> 119:14; ‘Aisea 58:​13, 14 )</a:t>
          </a:r>
          <a:endParaRPr lang="es-ES" sz="18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Tui ki Heʻene Folofola (Saame 119:162)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/>
            <a:t>Ko </a:t>
          </a:r>
          <a:r>
            <a:rPr lang="en-NZ" sz="1600" b="1" kern="1200" dirty="0" err="1"/>
            <a:t>hono</a:t>
          </a:r>
          <a:r>
            <a:rPr lang="en-NZ" sz="1600" b="1" kern="1200" dirty="0"/>
            <a:t> </a:t>
          </a:r>
          <a:r>
            <a:rPr lang="en-NZ" sz="1600" b="1" kern="1200" dirty="0" err="1"/>
            <a:t>ʻohake</a:t>
          </a:r>
          <a:r>
            <a:rPr lang="en-NZ" sz="1600" b="1" kern="1200" dirty="0"/>
            <a:t> </a:t>
          </a:r>
          <a:r>
            <a:rPr lang="en-NZ" sz="1600" b="1" kern="1200" dirty="0" err="1"/>
            <a:t>ʻo</a:t>
          </a:r>
          <a:r>
            <a:rPr lang="en-NZ" sz="1600" b="1" kern="1200" dirty="0"/>
            <a:t> e </a:t>
          </a:r>
          <a:r>
            <a:rPr lang="en-NZ" sz="1600" b="1" kern="1200" dirty="0" err="1"/>
            <a:t>fanau</a:t>
          </a:r>
          <a:r>
            <a:rPr lang="en-NZ" sz="1600" b="1" kern="1200" dirty="0"/>
            <a:t> </a:t>
          </a:r>
          <a:r>
            <a:rPr lang="en-NZ" sz="1600" b="1" kern="1200" dirty="0" err="1"/>
            <a:t>anga</a:t>
          </a:r>
          <a:r>
            <a:rPr lang="en-NZ" sz="1600" b="1" kern="1200" dirty="0"/>
            <a:t> </a:t>
          </a:r>
          <a:r>
            <a:rPr lang="en-NZ" sz="1600" b="1" kern="1200" dirty="0" err="1"/>
            <a:t>faka-ʻOtua</a:t>
          </a:r>
          <a:r>
            <a:rPr lang="en-NZ" sz="1600" b="1" kern="1200" dirty="0"/>
            <a:t> (Lea </a:t>
          </a:r>
          <a:r>
            <a:rPr lang="en-NZ" sz="1600" b="1" kern="1200" dirty="0" err="1"/>
            <a:t>Fakatata</a:t>
          </a:r>
          <a:r>
            <a:rPr lang="en-NZ" sz="1600" b="1" kern="1200" dirty="0"/>
            <a:t> 23:24,25)</a:t>
          </a:r>
          <a:endParaRPr lang="es-ES" sz="16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Kamu </a:t>
          </a:r>
          <a:r>
            <a:rPr lang="en-NZ" sz="1800" b="1" kern="1200" dirty="0" err="1"/>
            <a:t>ʻi</a:t>
          </a:r>
          <a:r>
            <a:rPr lang="en-NZ" sz="1800" b="1" kern="1200" dirty="0"/>
            <a:t> </a:t>
          </a:r>
          <a:r>
            <a:rPr lang="en-NZ" sz="1800" b="1" kern="1200" dirty="0" err="1"/>
            <a:t>hono</a:t>
          </a:r>
          <a:r>
            <a:rPr lang="en-NZ" sz="1800" b="1" kern="1200" dirty="0"/>
            <a:t> </a:t>
          </a:r>
          <a:r>
            <a:rPr lang="en-NZ" sz="1800" b="1" kern="1200" dirty="0" err="1"/>
            <a:t>ʻaho</a:t>
          </a:r>
          <a:r>
            <a:rPr lang="en-NZ" sz="1800" b="1" kern="1200" dirty="0"/>
            <a:t> </a:t>
          </a:r>
          <a:r>
            <a:rPr lang="en-NZ" sz="1800" b="1" kern="1200" dirty="0" err="1"/>
            <a:t>valu</a:t>
          </a:r>
          <a:r>
            <a:rPr lang="en-NZ" sz="1800" b="1" kern="1200" dirty="0"/>
            <a:t>; </a:t>
          </a:r>
          <a:r>
            <a:rPr lang="en-NZ" sz="1800" b="1" kern="1200" dirty="0" err="1"/>
            <a:t>foha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ha </a:t>
          </a:r>
          <a:r>
            <a:rPr lang="en-NZ" sz="1800" b="1" kern="1200" dirty="0" err="1"/>
            <a:t>ongomātuʻa</a:t>
          </a:r>
          <a:r>
            <a:rPr lang="en-NZ" sz="1800" b="1" kern="1200" dirty="0"/>
            <a:t> </a:t>
          </a:r>
          <a:r>
            <a:rPr lang="en-NZ" sz="1800" b="1" kern="1200" dirty="0" err="1"/>
            <a:t>mateaki</a:t>
          </a:r>
          <a:endParaRPr lang="en" sz="1800" b="1" kern="1200" dirty="0"/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Hepelu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e kau </a:t>
          </a:r>
          <a:r>
            <a:rPr lang="en-NZ" sz="1800" b="1" kern="1200" dirty="0" err="1"/>
            <a:t>Hepeluu</a:t>
          </a:r>
          <a:r>
            <a:rPr lang="en-NZ" sz="1800" b="1" kern="1200" dirty="0"/>
            <a:t>; Penisimani </a:t>
          </a:r>
          <a:r>
            <a:rPr lang="en-NZ" sz="1800" b="1" kern="1200" dirty="0" err="1"/>
            <a:t>ʻo</a:t>
          </a:r>
          <a:r>
            <a:rPr lang="en-NZ" sz="1800" b="1" kern="1200" dirty="0"/>
            <a:t> e </a:t>
          </a:r>
          <a:r>
            <a:rPr lang="en-NZ" sz="1800" b="1" kern="1200" dirty="0" err="1"/>
            <a:t>ʻinasi</a:t>
          </a:r>
          <a:r>
            <a:rPr lang="en-NZ" sz="1800" b="1" kern="1200" dirty="0"/>
            <a:t> </a:t>
          </a:r>
          <a:r>
            <a:rPr lang="en-NZ" sz="1800" b="1" kern="1200" dirty="0" err="1"/>
            <a:t>maʻa</a:t>
          </a:r>
          <a:endParaRPr lang="en-NZ" sz="1800" b="1" kern="1200" dirty="0"/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ʻ I he </a:t>
          </a:r>
          <a:r>
            <a:rPr lang="en-NZ" sz="1800" b="1" kern="1200" dirty="0" err="1"/>
            <a:t>fekauʻaki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e </a:t>
          </a:r>
          <a:r>
            <a:rPr lang="en-NZ" sz="1800" b="1" kern="1200" dirty="0" err="1"/>
            <a:t>laó</a:t>
          </a:r>
          <a:r>
            <a:rPr lang="en-NZ" sz="1800" b="1" kern="1200" dirty="0"/>
            <a:t>, ko e </a:t>
          </a:r>
          <a:r>
            <a:rPr lang="en-NZ" sz="1800" b="1" kern="1200" dirty="0" err="1"/>
            <a:t>Fālesi</a:t>
          </a:r>
          <a:r>
            <a:rPr lang="en-NZ" sz="1800" b="1" kern="1200" dirty="0"/>
            <a:t> </a:t>
          </a:r>
          <a:r>
            <a:rPr lang="en-NZ" sz="1800" b="1" kern="1200" dirty="0" err="1"/>
            <a:t>fefeka</a:t>
          </a:r>
          <a:r>
            <a:rPr lang="en-NZ" sz="1800" b="1" kern="1200" dirty="0"/>
            <a:t> </a:t>
          </a:r>
          <a:r>
            <a:rPr lang="en-NZ" sz="1800" b="1" kern="1200" dirty="0" err="1"/>
            <a:t>tahá</a:t>
          </a:r>
          <a:endParaRPr lang="en" sz="1800" b="1" kern="1200" dirty="0"/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/>
            <a:t>ʻ I he </a:t>
          </a:r>
          <a:r>
            <a:rPr lang="en-NZ" sz="1600" b="1" kern="1200" dirty="0" err="1"/>
            <a:t>fekauʻaki</a:t>
          </a:r>
          <a:r>
            <a:rPr lang="en-NZ" sz="1600" b="1" kern="1200" dirty="0"/>
            <a:t> </a:t>
          </a:r>
          <a:r>
            <a:rPr lang="en-NZ" sz="1600" b="1" kern="1200" dirty="0" err="1"/>
            <a:t>mo</a:t>
          </a:r>
          <a:r>
            <a:rPr lang="en-NZ" sz="1600" b="1" kern="1200" dirty="0"/>
            <a:t> e </a:t>
          </a:r>
          <a:r>
            <a:rPr lang="en-NZ" sz="1600" b="1" kern="1200" dirty="0" err="1"/>
            <a:t>faivelengá</a:t>
          </a:r>
          <a:r>
            <a:rPr lang="en-NZ" sz="1600" b="1" kern="1200" dirty="0"/>
            <a:t>, ko ha </a:t>
          </a:r>
          <a:r>
            <a:rPr lang="en-NZ" sz="1600" b="1" kern="1200" dirty="0" err="1"/>
            <a:t>tokotaha</a:t>
          </a:r>
          <a:r>
            <a:rPr lang="en-NZ" sz="1600" b="1" kern="1200" dirty="0"/>
            <a:t> </a:t>
          </a:r>
          <a:r>
            <a:rPr lang="en-NZ" sz="1600" b="1" kern="1200" dirty="0" err="1"/>
            <a:t>fakatanga</a:t>
          </a:r>
          <a:r>
            <a:rPr lang="en-NZ" sz="1600" b="1" kern="1200" dirty="0"/>
            <a:t> </a:t>
          </a:r>
          <a:r>
            <a:rPr lang="en-NZ" sz="1600" b="1" kern="1200" dirty="0" err="1"/>
            <a:t>ia</a:t>
          </a:r>
          <a:r>
            <a:rPr lang="en-NZ" sz="1600" b="1" kern="1200" dirty="0"/>
            <a:t> ʻ o e </a:t>
          </a:r>
          <a:r>
            <a:rPr lang="en-NZ" sz="1600" b="1" kern="1200" dirty="0" err="1"/>
            <a:t>siasí</a:t>
          </a:r>
          <a:endParaRPr lang="en" sz="1600" b="1" kern="1200" dirty="0"/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Ko e </a:t>
          </a:r>
          <a:r>
            <a:rPr lang="en-NZ" sz="1800" b="1" kern="1200" dirty="0" err="1"/>
            <a:t>tokotaha</a:t>
          </a:r>
          <a:r>
            <a:rPr lang="en-NZ" sz="1800" b="1" kern="1200" dirty="0"/>
            <a:t> </a:t>
          </a:r>
          <a:r>
            <a:rPr lang="en-NZ" sz="1800" b="1" kern="1200" dirty="0" err="1"/>
            <a:t>maluʻi</a:t>
          </a:r>
          <a:r>
            <a:rPr lang="en-NZ" sz="1800" b="1" kern="1200" dirty="0"/>
            <a:t> </a:t>
          </a:r>
          <a:r>
            <a:rPr lang="en-NZ" sz="1800" b="1" kern="1200" dirty="0" err="1"/>
            <a:t>taʻetukuakiʻi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e Lao</a:t>
          </a:r>
          <a:endParaRPr lang="en" sz="1800" b="1" kern="1200" dirty="0"/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644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ʻI</a:t>
          </a:r>
          <a:r>
            <a:rPr lang="en-NZ" sz="2000" b="1" kern="1200" dirty="0"/>
            <a:t> he </a:t>
          </a:r>
          <a:r>
            <a:rPr lang="en-NZ" sz="2000" b="1" kern="1200" dirty="0" err="1"/>
            <a:t>taimi</a:t>
          </a:r>
          <a:r>
            <a:rPr lang="en-NZ" sz="2000" b="1" kern="1200" dirty="0"/>
            <a:t> </a:t>
          </a:r>
          <a:r>
            <a:rPr lang="en-NZ" sz="2000" b="1" kern="1200" dirty="0" err="1"/>
            <a:t>ʻoku</a:t>
          </a:r>
          <a:r>
            <a:rPr lang="en-NZ" sz="2000" b="1" kern="1200" dirty="0"/>
            <a:t> tau </a:t>
          </a:r>
          <a:r>
            <a:rPr lang="en-NZ" sz="2000" b="1" kern="1200" dirty="0" err="1"/>
            <a:t>ako</a:t>
          </a:r>
          <a:r>
            <a:rPr lang="en-NZ" sz="2000" b="1" kern="1200" dirty="0"/>
            <a:t> ai </a:t>
          </a:r>
          <a:r>
            <a:rPr lang="en-NZ" sz="2000" b="1" kern="1200" dirty="0" err="1"/>
            <a:t>ʻEne</a:t>
          </a:r>
          <a:r>
            <a:rPr lang="en-NZ" sz="2000" b="1" kern="1200" dirty="0"/>
            <a:t> </a:t>
          </a:r>
          <a:r>
            <a:rPr lang="en-NZ" sz="2000" b="1" kern="1200" dirty="0" err="1"/>
            <a:t>Folofola</a:t>
          </a:r>
          <a:endParaRPr lang="es-ES" sz="2000" kern="1200" dirty="0"/>
        </a:p>
      </dsp:txBody>
      <dsp:txXfrm>
        <a:off x="15781" y="16425"/>
        <a:ext cx="5807321" cy="291719"/>
      </dsp:txXfrm>
    </dsp:sp>
    <dsp:sp modelId="{AC2183AB-1788-4257-BAEC-8F86DBF54A97}">
      <dsp:nvSpPr>
        <dsp:cNvPr id="0" name=""/>
        <dsp:cNvSpPr/>
      </dsp:nvSpPr>
      <dsp:spPr>
        <a:xfrm>
          <a:off x="0" y="333600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ʻI he taimi ʻoku tataki ai kitautolu ʻe he Laumalie Maʻoniʻoni</a:t>
          </a:r>
          <a:endParaRPr lang="es-ES" sz="1600" kern="1200" dirty="0"/>
        </a:p>
      </dsp:txBody>
      <dsp:txXfrm>
        <a:off x="15781" y="349381"/>
        <a:ext cx="5807321" cy="291719"/>
      </dsp:txXfrm>
    </dsp:sp>
    <dsp:sp modelId="{98181CE8-058B-4900-B30A-3A1C2A9FA89B}">
      <dsp:nvSpPr>
        <dsp:cNvPr id="0" name=""/>
        <dsp:cNvSpPr/>
      </dsp:nvSpPr>
      <dsp:spPr>
        <a:xfrm>
          <a:off x="0" y="666557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ʻI</a:t>
          </a:r>
          <a:r>
            <a:rPr lang="en-NZ" sz="1800" b="1" kern="1200" dirty="0"/>
            <a:t> he </a:t>
          </a:r>
          <a:r>
            <a:rPr lang="en-NZ" sz="1800" b="1" kern="1200" dirty="0" err="1"/>
            <a:t>taimi</a:t>
          </a:r>
          <a:r>
            <a:rPr lang="en-NZ" sz="1800" b="1" kern="1200" dirty="0"/>
            <a:t> </a:t>
          </a:r>
          <a:r>
            <a:rPr lang="en-NZ" sz="1800" b="1" kern="1200" dirty="0" err="1"/>
            <a:t>ʻoku</a:t>
          </a:r>
          <a:r>
            <a:rPr lang="en-NZ" sz="1800" b="1" kern="1200" dirty="0"/>
            <a:t> tau kau ai </a:t>
          </a:r>
          <a:r>
            <a:rPr lang="en-NZ" sz="1800" b="1" kern="1200" dirty="0" err="1"/>
            <a:t>ʻi</a:t>
          </a:r>
          <a:r>
            <a:rPr lang="en-NZ" sz="1800" b="1" kern="1200" dirty="0"/>
            <a:t> </a:t>
          </a:r>
          <a:r>
            <a:rPr lang="en-NZ" sz="1800" b="1" kern="1200" dirty="0" err="1"/>
            <a:t>Heʻene</a:t>
          </a:r>
          <a:r>
            <a:rPr lang="en-NZ" sz="1800" b="1" kern="1200" dirty="0"/>
            <a:t>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mamahi</a:t>
          </a:r>
          <a:endParaRPr lang="es-ES" sz="1800" kern="1200" dirty="0"/>
        </a:p>
      </dsp:txBody>
      <dsp:txXfrm>
        <a:off x="15781" y="682338"/>
        <a:ext cx="5807321" cy="291719"/>
      </dsp:txXfrm>
    </dsp:sp>
    <dsp:sp modelId="{AE6B2F7C-9832-47C0-AE96-1FC8C025600F}">
      <dsp:nvSpPr>
        <dsp:cNvPr id="0" name=""/>
        <dsp:cNvSpPr/>
      </dsp:nvSpPr>
      <dsp:spPr>
        <a:xfrm>
          <a:off x="0" y="999513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ʻI he taimi ʻoku tau hoko atu ai ki he taumuʻa</a:t>
          </a:r>
          <a:endParaRPr lang="es-ES" sz="2000" kern="1200" dirty="0"/>
        </a:p>
      </dsp:txBody>
      <dsp:txXfrm>
        <a:off x="15781" y="1015294"/>
        <a:ext cx="5807321" cy="291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FALALA PE KIA KALAISI 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10245212" y="103240"/>
            <a:ext cx="182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</a:t>
            </a:r>
            <a:r>
              <a:rPr lang="en-NZ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ki he </a:t>
            </a:r>
            <a:r>
              <a:rPr lang="en-N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ʻaho</a:t>
            </a:r>
            <a:r>
              <a:rPr lang="en-NZ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en-N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Fepueli</a:t>
            </a:r>
            <a:r>
              <a:rPr lang="en-NZ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2026</a:t>
            </a:r>
            <a:endParaRPr lang="en" sz="16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4400" b="1" dirty="0">
                <a:ln/>
                <a:solidFill>
                  <a:srgbClr val="954ECA"/>
                </a:solidFill>
              </a:rPr>
              <a:t>KO E ʻILO ʻO KALAISI</a:t>
            </a:r>
            <a:endParaRPr lang="en" sz="4400" b="1" dirty="0">
              <a:ln/>
              <a:solidFill>
                <a:srgbClr val="954EC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Koeʻuhi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ʻiloʻi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mālohi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ʻene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toetuʻu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peau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kau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heʻene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mamahi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fakatatau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au ki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heʻene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pekia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(Filipai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ʻE</a:t>
            </a:r>
            <a:r>
              <a:rPr lang="en-NZ" sz="2000" b="1" dirty="0"/>
              <a:t> lava </a:t>
            </a:r>
            <a:r>
              <a:rPr lang="en-NZ" sz="2000" b="1" dirty="0" err="1"/>
              <a:t>fefe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ʻiloʻi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 (Fili. 3:10-16)?</a:t>
            </a:r>
            <a:endParaRPr lang="en" sz="2000" b="1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582782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0" y="3622634"/>
            <a:ext cx="6114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hange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faka-Kalisitiane</a:t>
            </a:r>
            <a:r>
              <a:rPr lang="en-NZ" sz="2000" b="1" dirty="0"/>
              <a:t> ko ha </a:t>
            </a:r>
            <a:r>
              <a:rPr lang="en-NZ" sz="2000" b="1" dirty="0" err="1"/>
              <a:t>lova</a:t>
            </a:r>
            <a:r>
              <a:rPr lang="en-NZ" sz="2000" b="1" dirty="0"/>
              <a:t>. Kuo pau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fakakaukau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 ki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taumuʻa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nofo</a:t>
            </a:r>
            <a:r>
              <a:rPr lang="en-NZ" sz="2000" b="1" dirty="0"/>
              <a:t> </a:t>
            </a:r>
            <a:r>
              <a:rPr lang="en-NZ" sz="2000" b="1" dirty="0" err="1"/>
              <a:t>heni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fiefia</a:t>
            </a:r>
            <a:r>
              <a:rPr lang="en-NZ" sz="2000" b="1" dirty="0"/>
              <a:t> pe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ʻamanaki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aʻu</a:t>
            </a:r>
            <a:r>
              <a:rPr lang="en-NZ" sz="2000" b="1" dirty="0"/>
              <a:t> ki he </a:t>
            </a:r>
            <a:r>
              <a:rPr lang="en-NZ" sz="2000" b="1" dirty="0" err="1"/>
              <a:t>toetuʻu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mate (</a:t>
            </a:r>
            <a:r>
              <a:rPr lang="en-NZ" sz="2000" b="1" dirty="0" err="1"/>
              <a:t>Filipai</a:t>
            </a:r>
            <a:r>
              <a:rPr lang="en-NZ" sz="2000" b="1" dirty="0"/>
              <a:t> 3:11)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0" y="5186036"/>
            <a:ext cx="63681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Kae </a:t>
            </a:r>
            <a:r>
              <a:rPr lang="en-NZ" sz="2000" b="1" dirty="0" err="1"/>
              <a:t>ʻoua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hokosia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momeniti</a:t>
            </a:r>
            <a:r>
              <a:rPr lang="en-NZ" sz="2000" b="1" dirty="0"/>
              <a:t> ko </a:t>
            </a:r>
            <a:r>
              <a:rPr lang="en-NZ" sz="2000" b="1" dirty="0" err="1"/>
              <a:t>ia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feinga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"puke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puke ai au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 Sisu" (</a:t>
            </a:r>
            <a:r>
              <a:rPr lang="en-NZ" sz="2000" b="1" dirty="0" err="1"/>
              <a:t>Filipai</a:t>
            </a:r>
            <a:r>
              <a:rPr lang="en-NZ" sz="2000" b="1" dirty="0"/>
              <a:t> 3:12 )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au </a:t>
            </a:r>
            <a:r>
              <a:rPr lang="en-NZ" sz="2000" b="1" dirty="0" err="1"/>
              <a:t>ʻe</a:t>
            </a:r>
            <a:r>
              <a:rPr lang="en-NZ" sz="2000" b="1" dirty="0"/>
              <a:t> Sisu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foaki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au ha </a:t>
            </a:r>
            <a:r>
              <a:rPr lang="en-NZ" sz="2000" b="1" dirty="0" err="1"/>
              <a:t>kolo</a:t>
            </a:r>
            <a:r>
              <a:rPr lang="en-NZ" sz="2000" b="1" dirty="0"/>
              <a:t>; ko ha pale; ko ha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taʻengata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nofo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(</a:t>
            </a:r>
            <a:r>
              <a:rPr lang="en-NZ" sz="2000" b="1" dirty="0" err="1"/>
              <a:t>Hepelu</a:t>
            </a:r>
            <a:r>
              <a:rPr lang="en-NZ" sz="2000" b="1" dirty="0"/>
              <a:t> 11:10; </a:t>
            </a:r>
            <a:r>
              <a:rPr lang="en-NZ" sz="2000" b="1" dirty="0" err="1"/>
              <a:t>Filipai</a:t>
            </a:r>
            <a:r>
              <a:rPr lang="en-NZ" sz="2000" b="1" dirty="0"/>
              <a:t> 3:14; 1Tesalonika 4:17)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997764" y="1380845"/>
            <a:ext cx="890910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Ko e </a:t>
            </a:r>
            <a:r>
              <a:rPr lang="en-US" sz="2400" b="1" dirty="0" err="1">
                <a:latin typeface="Constantia" panose="02030602050306030303" pitchFamily="18" charset="0"/>
              </a:rPr>
              <a:t>taumuʻa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naʻá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ueʻi</a:t>
            </a:r>
            <a:r>
              <a:rPr lang="en-US" sz="2400" b="1" dirty="0">
                <a:latin typeface="Constantia" panose="02030602050306030303" pitchFamily="18" charset="0"/>
              </a:rPr>
              <a:t> ʻ a Paula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vilitaki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ki </a:t>
            </a:r>
            <a:r>
              <a:rPr lang="en-US" sz="2400" b="1" dirty="0" err="1">
                <a:latin typeface="Constantia" panose="02030602050306030303" pitchFamily="18" charset="0"/>
              </a:rPr>
              <a:t>muʻa</a:t>
            </a:r>
            <a:r>
              <a:rPr lang="en-US" sz="2400" b="1" dirty="0">
                <a:latin typeface="Constantia" panose="02030602050306030303" pitchFamily="18" charset="0"/>
              </a:rPr>
              <a:t> ʻ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fehangahangai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faingataʻá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faingataʻá</a:t>
            </a:r>
            <a:r>
              <a:rPr lang="en-US" sz="2400" b="1" dirty="0">
                <a:latin typeface="Constantia" panose="02030602050306030303" pitchFamily="18" charset="0"/>
              </a:rPr>
              <a:t> ʻ </a:t>
            </a:r>
            <a:r>
              <a:rPr lang="en-US" sz="2400" b="1" dirty="0" err="1">
                <a:latin typeface="Constantia" panose="02030602050306030303" pitchFamily="18" charset="0"/>
              </a:rPr>
              <a:t>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totonu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taki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ʻ a e </a:t>
            </a:r>
            <a:r>
              <a:rPr lang="en-US" sz="2400" b="1" dirty="0" err="1">
                <a:latin typeface="Constantia" panose="02030602050306030303" pitchFamily="18" charset="0"/>
              </a:rPr>
              <a:t>tokotaha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ngāue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Kalisitiane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kotoa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pē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fakatapui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kakato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tonu</a:t>
            </a:r>
            <a:r>
              <a:rPr lang="en-US" sz="2400" b="1" dirty="0"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latin typeface="Constantia" panose="02030602050306030303" pitchFamily="18" charset="0"/>
              </a:rPr>
              <a:t>ngāue</a:t>
            </a:r>
            <a:r>
              <a:rPr lang="en-US" sz="2400" b="1" dirty="0">
                <a:latin typeface="Constantia" panose="02030602050306030303" pitchFamily="18" charset="0"/>
              </a:rPr>
              <a:t> ʻ a e ʻ </a:t>
            </a:r>
            <a:r>
              <a:rPr lang="en-US" sz="2400" b="1" dirty="0" err="1">
                <a:latin typeface="Constantia" panose="02030602050306030303" pitchFamily="18" charset="0"/>
              </a:rPr>
              <a:t>Otuá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fakahoko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fakaʻofoʻofa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mamani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tohoakiʻi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tokanga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Fakamoʻui</a:t>
            </a:r>
            <a:r>
              <a:rPr lang="en-US" sz="2400" b="1" dirty="0">
                <a:latin typeface="Constantia" panose="02030602050306030303" pitchFamily="18" charset="0"/>
              </a:rPr>
              <a:t>, ka </a:t>
            </a:r>
            <a:r>
              <a:rPr lang="en-US" sz="2400" b="1" dirty="0" err="1">
                <a:latin typeface="Constantia" panose="02030602050306030303" pitchFamily="18" charset="0"/>
              </a:rPr>
              <a:t>kuo</a:t>
            </a:r>
            <a:r>
              <a:rPr lang="en-US" sz="2400" b="1" dirty="0">
                <a:latin typeface="Constantia" panose="02030602050306030303" pitchFamily="18" charset="0"/>
              </a:rPr>
              <a:t> pau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vilitaki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latin typeface="Constantia" panose="02030602050306030303" pitchFamily="18" charset="0"/>
              </a:rPr>
              <a:t>taumuʻa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fakahaaʻi</a:t>
            </a:r>
            <a:r>
              <a:rPr lang="en-US" sz="2400" b="1" dirty="0">
                <a:latin typeface="Constantia" panose="02030602050306030303" pitchFamily="18" charset="0"/>
              </a:rPr>
              <a:t> ki he mamani, ki he kau </a:t>
            </a:r>
            <a:r>
              <a:rPr lang="en-US" sz="2400" b="1" dirty="0" err="1">
                <a:latin typeface="Constantia" panose="02030602050306030303" pitchFamily="18" charset="0"/>
              </a:rPr>
              <a:t>ʻangelo</a:t>
            </a:r>
            <a:r>
              <a:rPr lang="en-US" sz="2400" b="1" dirty="0">
                <a:latin typeface="Constantia" panose="02030602050306030303" pitchFamily="18" charset="0"/>
              </a:rPr>
              <a:t>, pea ki he </a:t>
            </a:r>
            <a:r>
              <a:rPr lang="en-US" sz="2400" b="1" dirty="0" err="1">
                <a:latin typeface="Constantia" panose="02030602050306030303" pitchFamily="18" charset="0"/>
              </a:rPr>
              <a:t>tangata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feʻunga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ʻamanaki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lelei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mamata</a:t>
            </a:r>
            <a:r>
              <a:rPr lang="en-US" sz="2400" b="1" dirty="0"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latin typeface="Constantia" panose="02030602050306030303" pitchFamily="18" charset="0"/>
              </a:rPr>
              <a:t>fofonga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ʻOtua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ngaue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feilaulau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kotoa</a:t>
            </a:r>
            <a:r>
              <a:rPr lang="en-US" sz="2400" b="1" dirty="0">
                <a:latin typeface="Constantia" panose="02030602050306030303" pitchFamily="18" charset="0"/>
              </a:rPr>
              <a:t> pe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fie </a:t>
            </a:r>
            <a:r>
              <a:rPr lang="en-US" sz="2400" b="1" dirty="0" err="1"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aʻusia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ʻamanaki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lelei</a:t>
            </a:r>
            <a:r>
              <a:rPr lang="en-US" sz="2400" b="1" dirty="0"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latin typeface="Constantia" panose="02030602050306030303" pitchFamily="18" charset="0"/>
              </a:rPr>
              <a:t>ʻeni.Ko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ākonga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māʻulalo</a:t>
            </a:r>
            <a:r>
              <a:rPr lang="en-US" sz="2400" b="1" dirty="0">
                <a:latin typeface="Constantia" panose="02030602050306030303" pitchFamily="18" charset="0"/>
              </a:rPr>
              <a:t> taha ʻ a </a:t>
            </a:r>
            <a:r>
              <a:rPr lang="en-US" sz="2400" b="1" dirty="0" err="1">
                <a:latin typeface="Constantia" panose="02030602050306030303" pitchFamily="18" charset="0"/>
              </a:rPr>
              <a:t>Kalaisí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hoko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nai</a:t>
            </a:r>
            <a:r>
              <a:rPr lang="en-US" sz="2400" b="1" dirty="0">
                <a:latin typeface="Constantia" panose="02030602050306030303" pitchFamily="18" charset="0"/>
              </a:rPr>
              <a:t> ko ha </a:t>
            </a:r>
            <a:r>
              <a:rPr lang="en-US" sz="2400" b="1" dirty="0" err="1">
                <a:latin typeface="Constantia" panose="02030602050306030303" pitchFamily="18" charset="0"/>
              </a:rPr>
              <a:t>tokotaha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nofo</a:t>
            </a:r>
            <a:r>
              <a:rPr lang="en-US" sz="2400" b="1" dirty="0">
                <a:latin typeface="Constantia" panose="02030602050306030303" pitchFamily="18" charset="0"/>
              </a:rPr>
              <a:t> ʻ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hēvani</a:t>
            </a:r>
            <a:r>
              <a:rPr lang="en-US" sz="2400" b="1" dirty="0">
                <a:latin typeface="Constantia" panose="02030602050306030303" pitchFamily="18" charset="0"/>
              </a:rPr>
              <a:t>, ko ha ʻ </a:t>
            </a:r>
            <a:r>
              <a:rPr lang="en-US" sz="2400" b="1" dirty="0" err="1">
                <a:latin typeface="Constantia" panose="02030602050306030303" pitchFamily="18" charset="0"/>
              </a:rPr>
              <a:t>ea</a:t>
            </a:r>
            <a:r>
              <a:rPr lang="en-US" sz="2400" b="1" dirty="0">
                <a:latin typeface="Constantia" panose="02030602050306030303" pitchFamily="18" charset="0"/>
              </a:rPr>
              <a:t> ʻ o e ʻ </a:t>
            </a:r>
            <a:r>
              <a:rPr lang="en-US" sz="2400" b="1" dirty="0" err="1">
                <a:latin typeface="Constantia" panose="02030602050306030303" pitchFamily="18" charset="0"/>
              </a:rPr>
              <a:t>Otuá</a:t>
            </a:r>
            <a:r>
              <a:rPr lang="en-US" sz="2400" b="1" dirty="0">
                <a:latin typeface="Constantia" panose="02030602050306030303" pitchFamily="18" charset="0"/>
              </a:rPr>
              <a:t> ki ha </a:t>
            </a:r>
            <a:r>
              <a:rPr lang="en-US" sz="2400" b="1" dirty="0" err="1">
                <a:latin typeface="Constantia" panose="02030602050306030303" pitchFamily="18" charset="0"/>
              </a:rPr>
              <a:t>tofiʻa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taʻefaʻauha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764962" y="6382214"/>
            <a:ext cx="414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NZ" sz="1600" b="1" dirty="0" err="1"/>
              <a:t>Fepakipaki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</a:t>
            </a:r>
            <a:r>
              <a:rPr lang="en-NZ" sz="1600" b="1" dirty="0" err="1"/>
              <a:t>Lototoʻa</a:t>
            </a:r>
            <a:r>
              <a:rPr lang="en-NZ" sz="1600" b="1" dirty="0"/>
              <a:t>, </a:t>
            </a:r>
            <a:r>
              <a:rPr lang="en-NZ" sz="1600" b="1" dirty="0" err="1"/>
              <a:t>Tisema</a:t>
            </a:r>
            <a:r>
              <a:rPr lang="en-NZ" sz="1600" b="1" dirty="0"/>
              <a:t> 13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894348" y="1063195"/>
            <a:ext cx="6004287" cy="48628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Koeʻuhi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ʻiloʻi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mālohi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ʻene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toetuʻu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peau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kau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heʻene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mamahi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fakatatau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au ki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heʻene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pekia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Kapau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teu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faʻa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lavaʻi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meʻa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kotoa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pē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toetuʻu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mei</a:t>
            </a:r>
            <a:r>
              <a:rPr kumimoji="0" lang="en-U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mate. 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Filipai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3:10, 11</a:t>
            </a: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949204" y="3827021"/>
            <a:ext cx="6159484" cy="2831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rgbClr val="2B436F"/>
                </a:solidFill>
              </a:rPr>
              <a:t>Ngaahi</a:t>
            </a:r>
            <a:r>
              <a:rPr lang="en-NZ" b="1" dirty="0">
                <a:solidFill>
                  <a:srgbClr val="2B436F"/>
                </a:solidFill>
              </a:rPr>
              <a:t> </a:t>
            </a:r>
            <a:r>
              <a:rPr lang="en-NZ" b="1" dirty="0" err="1">
                <a:solidFill>
                  <a:srgbClr val="2B436F"/>
                </a:solidFill>
              </a:rPr>
              <a:t>tokoni</a:t>
            </a:r>
            <a:r>
              <a:rPr lang="en-NZ" b="1" dirty="0">
                <a:solidFill>
                  <a:srgbClr val="2B436F"/>
                </a:solidFill>
              </a:rPr>
              <a:t> </a:t>
            </a:r>
            <a:r>
              <a:rPr lang="en-NZ" b="1" dirty="0" err="1">
                <a:solidFill>
                  <a:srgbClr val="2B436F"/>
                </a:solidFill>
              </a:rPr>
              <a:t>ke</a:t>
            </a:r>
            <a:r>
              <a:rPr lang="en-NZ" b="1" dirty="0">
                <a:solidFill>
                  <a:srgbClr val="2B436F"/>
                </a:solidFill>
              </a:rPr>
              <a:t> </a:t>
            </a:r>
            <a:r>
              <a:rPr lang="en-NZ" b="1" dirty="0" err="1">
                <a:solidFill>
                  <a:srgbClr val="2B436F"/>
                </a:solidFill>
              </a:rPr>
              <a:t>fakaʻehiʻehi</a:t>
            </a:r>
            <a:r>
              <a:rPr lang="en-NZ" b="1" dirty="0">
                <a:solidFill>
                  <a:srgbClr val="2B436F"/>
                </a:solidFill>
              </a:rPr>
              <a:t> </a:t>
            </a:r>
            <a:r>
              <a:rPr lang="en-NZ" b="1" dirty="0" err="1">
                <a:solidFill>
                  <a:srgbClr val="2B436F"/>
                </a:solidFill>
              </a:rPr>
              <a:t>mei</a:t>
            </a:r>
            <a:r>
              <a:rPr lang="en-NZ" b="1" dirty="0">
                <a:solidFill>
                  <a:srgbClr val="2B436F"/>
                </a:solidFill>
              </a:rPr>
              <a:t> he mole </a:t>
            </a:r>
            <a:r>
              <a:rPr lang="en-NZ" b="1" dirty="0" err="1">
                <a:solidFill>
                  <a:srgbClr val="2B436F"/>
                </a:solidFill>
              </a:rPr>
              <a:t>ho</a:t>
            </a:r>
            <a:r>
              <a:rPr lang="en-NZ" b="1" dirty="0">
                <a:solidFill>
                  <a:srgbClr val="2B436F"/>
                </a:solidFill>
              </a:rPr>
              <a:t> </a:t>
            </a:r>
            <a:r>
              <a:rPr lang="en-NZ" b="1" dirty="0" err="1">
                <a:solidFill>
                  <a:srgbClr val="2B436F"/>
                </a:solidFill>
              </a:rPr>
              <a:t>fakamoʻui</a:t>
            </a:r>
            <a:r>
              <a:rPr lang="en-NZ" b="1" dirty="0">
                <a:solidFill>
                  <a:srgbClr val="2B436F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2B436F"/>
                </a:solidFill>
              </a:rPr>
              <a:t>       </a:t>
            </a:r>
            <a:r>
              <a:rPr lang="en-NZ" sz="2000" b="1" dirty="0"/>
              <a:t>Ko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fakaʻehiʻehi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ai (</a:t>
            </a:r>
            <a:r>
              <a:rPr lang="en-NZ" sz="2000" b="1" dirty="0" err="1"/>
              <a:t>Filipai</a:t>
            </a:r>
            <a:r>
              <a:rPr lang="en-NZ" sz="2000" b="1" dirty="0"/>
              <a:t> 3:1-3)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Ko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toe (</a:t>
            </a:r>
            <a:r>
              <a:rPr lang="en-NZ" sz="2000" b="1" dirty="0" err="1"/>
              <a:t>Filipai</a:t>
            </a:r>
            <a:r>
              <a:rPr lang="en-NZ" sz="2000" b="1" dirty="0"/>
              <a:t> 3:4-6)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Ko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mahuʻinga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3:7-8)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fi-FI" sz="2000" b="1" dirty="0">
                <a:solidFill>
                  <a:srgbClr val="28724D"/>
                </a:solidFill>
              </a:rPr>
              <a:t>Ngaahi tokoni ki he nofo maʻu ʻi he fakamoʻui:</a:t>
            </a:r>
          </a:p>
          <a:p>
            <a:pPr>
              <a:spcBef>
                <a:spcPts val="600"/>
              </a:spcBef>
            </a:pPr>
            <a:r>
              <a:rPr lang="fi-FI" sz="2000" b="1" dirty="0">
                <a:solidFill>
                  <a:srgbClr val="28724D"/>
                </a:solidFill>
              </a:rPr>
              <a:t>         </a:t>
            </a:r>
            <a:r>
              <a:rPr lang="fi-FI" sz="2000" b="1" dirty="0"/>
              <a:t>Ko e tui kia Kalaisi (Filipai 3:9)</a:t>
            </a:r>
          </a:p>
          <a:p>
            <a:pPr>
              <a:spcBef>
                <a:spcPts val="600"/>
              </a:spcBef>
            </a:pPr>
            <a:r>
              <a:rPr lang="fi-FI" sz="2000" b="1" dirty="0"/>
              <a:t>         Ko e ʻilo ʻo Kalaisi (Filipai 3:10-16)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47756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ʻilo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kau </a:t>
            </a:r>
            <a:r>
              <a:rPr lang="en-NZ" sz="2000" b="1" dirty="0" err="1"/>
              <a:t>Filipai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hala</a:t>
            </a:r>
            <a:r>
              <a:rPr lang="en-NZ" sz="2000" b="1" dirty="0"/>
              <a:t> ki he </a:t>
            </a:r>
            <a:r>
              <a:rPr lang="en-NZ" sz="2000" b="1" dirty="0" err="1"/>
              <a:t>fakamoʻui</a:t>
            </a:r>
            <a:r>
              <a:rPr lang="en-NZ" sz="2000" b="1" dirty="0"/>
              <a:t>,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hange</a:t>
            </a:r>
            <a:r>
              <a:rPr lang="en-NZ" sz="2000" b="1" dirty="0"/>
              <a:t> ko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fakaha</a:t>
            </a:r>
            <a:r>
              <a:rPr lang="en-NZ" sz="2000" b="1" dirty="0"/>
              <a:t> </a:t>
            </a:r>
            <a:r>
              <a:rPr lang="en-NZ" sz="2000" b="1" dirty="0" err="1"/>
              <a:t>mahino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Paula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Sailosi</a:t>
            </a:r>
            <a:r>
              <a:rPr lang="en-NZ" sz="2000" b="1" dirty="0"/>
              <a:t> ki he taha </a:t>
            </a:r>
            <a:r>
              <a:rPr lang="en-NZ" sz="2000" b="1" dirty="0" err="1"/>
              <a:t>ʻo</a:t>
            </a:r>
            <a:r>
              <a:rPr lang="en-NZ" sz="2000" b="1" dirty="0"/>
              <a:t> e kau </a:t>
            </a:r>
            <a:r>
              <a:rPr lang="en-NZ" sz="2000" b="1" dirty="0" err="1"/>
              <a:t>fuofua</a:t>
            </a:r>
            <a:r>
              <a:rPr lang="en-NZ" sz="2000" b="1" dirty="0"/>
              <a:t> </a:t>
            </a:r>
            <a:r>
              <a:rPr lang="en-NZ" sz="2000" b="1" dirty="0" err="1"/>
              <a:t>ului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kolo</a:t>
            </a:r>
            <a:r>
              <a:rPr lang="en-NZ" sz="2000" b="1" dirty="0"/>
              <a:t> ko </a:t>
            </a:r>
            <a:r>
              <a:rPr lang="en-NZ" sz="2000" b="1" dirty="0" err="1"/>
              <a:t>ia</a:t>
            </a:r>
            <a:r>
              <a:rPr lang="en-NZ" sz="2000" b="1" dirty="0"/>
              <a:t>: ko e </a:t>
            </a:r>
            <a:r>
              <a:rPr lang="en-NZ" sz="2000" b="1" dirty="0" err="1"/>
              <a:t>tauhi</a:t>
            </a:r>
            <a:r>
              <a:rPr lang="en-NZ" sz="2000" b="1" dirty="0"/>
              <a:t> </a:t>
            </a:r>
            <a:r>
              <a:rPr lang="en-NZ" sz="2000" b="1" dirty="0" err="1"/>
              <a:t>fale</a:t>
            </a:r>
            <a:r>
              <a:rPr lang="en-NZ" sz="2000" b="1" dirty="0"/>
              <a:t> </a:t>
            </a:r>
            <a:r>
              <a:rPr lang="en-NZ" sz="2000" b="1" dirty="0" err="1"/>
              <a:t>fakapopula</a:t>
            </a:r>
            <a:r>
              <a:rPr lang="en-NZ" sz="2000" b="1" dirty="0"/>
              <a:t> (</a:t>
            </a:r>
            <a:r>
              <a:rPr lang="en-NZ" sz="2000" b="1" dirty="0" err="1"/>
              <a:t>Ngaue</a:t>
            </a:r>
            <a:r>
              <a:rPr lang="en-NZ" sz="2000" b="1" dirty="0"/>
              <a:t> 16:30-31).</a:t>
            </a:r>
            <a:endParaRPr lang="en" sz="2000" b="1" dirty="0"/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45" y="5926683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45" y="631515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14765" y="2756126"/>
            <a:ext cx="4775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ʻ I he ʻ </a:t>
            </a:r>
            <a:r>
              <a:rPr lang="en-NZ" sz="2000" b="1" dirty="0" err="1"/>
              <a:t>uhinga</a:t>
            </a:r>
            <a:r>
              <a:rPr lang="en-NZ" sz="2000" b="1" dirty="0"/>
              <a:t> ko </a:t>
            </a:r>
            <a:r>
              <a:rPr lang="en-NZ" sz="2000" b="1" dirty="0" err="1"/>
              <a:t>ení</a:t>
            </a:r>
            <a:r>
              <a:rPr lang="en-NZ" sz="2000" b="1" dirty="0"/>
              <a:t>, ʻ 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fakamanatu</a:t>
            </a:r>
            <a:r>
              <a:rPr lang="en-NZ" sz="2000" b="1" dirty="0"/>
              <a:t> ai ʻ e Paula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ʻ 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pou</a:t>
            </a:r>
            <a:r>
              <a:rPr lang="en-NZ" sz="2000" b="1" dirty="0"/>
              <a:t> </a:t>
            </a:r>
            <a:r>
              <a:rPr lang="en-NZ" sz="2000" b="1" dirty="0" err="1"/>
              <a:t>tefito</a:t>
            </a:r>
            <a:r>
              <a:rPr lang="en-NZ" sz="2000" b="1" dirty="0"/>
              <a:t> ʻ o e </a:t>
            </a:r>
            <a:r>
              <a:rPr lang="en-NZ" sz="2000" b="1" dirty="0" err="1"/>
              <a:t>fakamoʻuí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tuí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06353" y="1565821"/>
            <a:ext cx="49023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ʻeni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fokotuʻu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siasi</a:t>
            </a:r>
            <a:r>
              <a:rPr lang="en-NZ" sz="2000" b="1" dirty="0"/>
              <a:t>,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ha </a:t>
            </a:r>
            <a:r>
              <a:rPr lang="en-NZ" sz="2000" b="1" dirty="0" err="1"/>
              <a:t>tuʻunga</a:t>
            </a:r>
            <a:r>
              <a:rPr lang="en-NZ" sz="2000" b="1" dirty="0"/>
              <a:t> </a:t>
            </a:r>
            <a:r>
              <a:rPr lang="en-NZ" sz="2000" b="1" dirty="0" err="1"/>
              <a:t>fakatuʻutamaki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takihalaʻi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hala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fakamoʻui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087871"/>
            <a:ext cx="12191999" cy="3139321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NZ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NGAAHI TOKONI KE </a:t>
            </a:r>
            <a:r>
              <a:rPr lang="en-NZ" sz="6600" b="1" spc="3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FAKAʻEHIʻEHI</a:t>
            </a:r>
            <a:r>
              <a:rPr lang="en-NZ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 MEI HE MOLE HO </a:t>
            </a:r>
            <a:r>
              <a:rPr lang="en-NZ" sz="6600" b="1" spc="3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FAKAMOʻUI</a:t>
            </a:r>
            <a:endParaRPr lang="en" sz="66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A87F2A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4800" b="1" spc="300" dirty="0" err="1">
                <a:ln/>
                <a:solidFill>
                  <a:schemeClr val="accent3"/>
                </a:solidFill>
              </a:rPr>
              <a:t>MEʻA</a:t>
            </a:r>
            <a:r>
              <a:rPr lang="en-NZ" sz="4800" b="1" spc="300" dirty="0">
                <a:ln/>
                <a:solidFill>
                  <a:schemeClr val="accent3"/>
                </a:solidFill>
              </a:rPr>
              <a:t> KE </a:t>
            </a:r>
            <a:r>
              <a:rPr lang="en-NZ" sz="4800" b="1" spc="300" dirty="0" err="1">
                <a:ln/>
                <a:solidFill>
                  <a:schemeClr val="accent3"/>
                </a:solidFill>
              </a:rPr>
              <a:t>FAKAʻEHIʻEHI</a:t>
            </a:r>
            <a:r>
              <a:rPr lang="en-NZ" sz="4800" b="1" spc="300" dirty="0">
                <a:ln/>
                <a:solidFill>
                  <a:schemeClr val="accent3"/>
                </a:solidFill>
              </a:rPr>
              <a:t> MEI AI</a:t>
            </a:r>
            <a:endParaRPr lang="en" sz="48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437161" y="760891"/>
            <a:ext cx="1131767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fi-FI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Vakai telia ʻae fanga kulī, vakai telia ʻae kau ngāue kovi, vakai telia ʻae kau tuʻusi.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(Filipai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99841" y="1129504"/>
            <a:ext cx="3838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Kimu’a</a:t>
            </a:r>
            <a:r>
              <a:rPr lang="en-NZ" b="1" dirty="0"/>
              <a:t> pea tau </a:t>
            </a:r>
            <a:r>
              <a:rPr lang="en-NZ" b="1" dirty="0" err="1"/>
              <a:t>talanoa</a:t>
            </a:r>
            <a:r>
              <a:rPr lang="en-NZ" b="1" dirty="0"/>
              <a:t> ki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fakatu’utamaki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ne </a:t>
            </a:r>
            <a:r>
              <a:rPr lang="en-NZ" b="1" dirty="0" err="1"/>
              <a:t>fakamanamana’i</a:t>
            </a:r>
            <a:r>
              <a:rPr lang="en-NZ" b="1" dirty="0"/>
              <a:t> ‘a e tui, ‘</a:t>
            </a:r>
            <a:r>
              <a:rPr lang="en-NZ" b="1" dirty="0" err="1"/>
              <a:t>oku</a:t>
            </a:r>
            <a:r>
              <a:rPr lang="en-NZ" b="1" dirty="0"/>
              <a:t> ‘</a:t>
            </a:r>
            <a:r>
              <a:rPr lang="en-NZ" b="1" dirty="0" err="1"/>
              <a:t>omai</a:t>
            </a:r>
            <a:r>
              <a:rPr lang="en-NZ" b="1" dirty="0"/>
              <a:t> ‘e Paula ha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fale’i</a:t>
            </a:r>
            <a:r>
              <a:rPr lang="en-NZ" b="1" dirty="0"/>
              <a:t>: “Mou </a:t>
            </a:r>
            <a:r>
              <a:rPr lang="en-NZ" b="1" dirty="0" err="1"/>
              <a:t>fiefia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he ‘Eiki” (Fil. 3:1a). ‘Oku ne </a:t>
            </a:r>
            <a:r>
              <a:rPr lang="en-NZ" b="1" dirty="0" err="1"/>
              <a:t>tānaki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ki he </a:t>
            </a:r>
            <a:r>
              <a:rPr lang="en-NZ" b="1" dirty="0" err="1"/>
              <a:t>me’a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ha </a:t>
            </a:r>
            <a:r>
              <a:rPr lang="en-NZ" b="1" dirty="0" err="1"/>
              <a:t>me’a</a:t>
            </a:r>
            <a:r>
              <a:rPr lang="en-NZ" b="1" dirty="0"/>
              <a:t> </a:t>
            </a:r>
            <a:r>
              <a:rPr lang="en-NZ" b="1" dirty="0" err="1"/>
              <a:t>mahu’inga</a:t>
            </a:r>
            <a:r>
              <a:rPr lang="en-NZ" b="1" dirty="0"/>
              <a:t>: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toutou</a:t>
            </a:r>
            <a:r>
              <a:rPr lang="en-NZ" b="1" dirty="0"/>
              <a:t> </a:t>
            </a:r>
            <a:r>
              <a:rPr lang="en-NZ" b="1" dirty="0" err="1"/>
              <a:t>lea’aki</a:t>
            </a:r>
            <a:r>
              <a:rPr lang="en-NZ" b="1" dirty="0"/>
              <a:t> ‘a e </a:t>
            </a:r>
            <a:r>
              <a:rPr lang="en-NZ" b="1" dirty="0" err="1"/>
              <a:t>mo’oni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tau </a:t>
            </a:r>
            <a:r>
              <a:rPr lang="en-NZ" b="1" dirty="0" err="1"/>
              <a:t>ma’u</a:t>
            </a:r>
            <a:r>
              <a:rPr lang="en-NZ" b="1" dirty="0"/>
              <a:t>, </a:t>
            </a:r>
            <a:r>
              <a:rPr lang="en-NZ" b="1" dirty="0" err="1"/>
              <a:t>neongo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tau ‘</a:t>
            </a:r>
            <a:r>
              <a:rPr lang="en-NZ" b="1" dirty="0" err="1"/>
              <a:t>osi</a:t>
            </a:r>
            <a:r>
              <a:rPr lang="en-NZ" b="1" dirty="0"/>
              <a:t> ‘</a:t>
            </a:r>
            <a:r>
              <a:rPr lang="en-NZ" b="1" dirty="0" err="1"/>
              <a:t>ilo’i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(</a:t>
            </a:r>
            <a:r>
              <a:rPr lang="en-NZ" b="1" dirty="0" err="1"/>
              <a:t>Filipai</a:t>
            </a:r>
            <a:r>
              <a:rPr lang="en-NZ" b="1" dirty="0"/>
              <a:t> 3:1e)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507226" y="4560797"/>
            <a:ext cx="5334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fakamahinoʻi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Paula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fakatuʻutamaki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taha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tuʻu</a:t>
            </a:r>
            <a:r>
              <a:rPr lang="en-NZ" b="1" dirty="0"/>
              <a:t> </a:t>
            </a:r>
            <a:r>
              <a:rPr lang="en-NZ" b="1" dirty="0" err="1"/>
              <a:t>fakatuʻutamaki</a:t>
            </a:r>
            <a:r>
              <a:rPr lang="en-NZ" b="1" dirty="0"/>
              <a:t> ki he </a:t>
            </a:r>
            <a:r>
              <a:rPr lang="en-NZ" b="1" dirty="0" err="1"/>
              <a:t>siasi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ko </a:t>
            </a:r>
            <a:r>
              <a:rPr lang="en-NZ" b="1" dirty="0" err="1"/>
              <a:t>ia</a:t>
            </a:r>
            <a:r>
              <a:rPr lang="en-NZ" b="1" dirty="0"/>
              <a:t>: ko e kau </a:t>
            </a:r>
            <a:r>
              <a:rPr lang="en-NZ" b="1" dirty="0" err="1"/>
              <a:t>akonaki</a:t>
            </a:r>
            <a:r>
              <a:rPr lang="en-NZ" b="1" dirty="0"/>
              <a:t> </a:t>
            </a:r>
            <a:r>
              <a:rPr lang="en-NZ" b="1" dirty="0" err="1"/>
              <a:t>loi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akoʻi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talangofua</a:t>
            </a:r>
            <a:r>
              <a:rPr lang="en-NZ" b="1" dirty="0"/>
              <a:t> pau ki he </a:t>
            </a:r>
            <a:r>
              <a:rPr lang="en-NZ" b="1" dirty="0" err="1"/>
              <a:t>fono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ouau</a:t>
            </a:r>
            <a:r>
              <a:rPr lang="en-NZ" b="1" dirty="0"/>
              <a:t> (Fili. 3:2). </a:t>
            </a:r>
            <a:r>
              <a:rPr lang="en-NZ" b="1" dirty="0" err="1"/>
              <a:t>ʻOku</a:t>
            </a:r>
            <a:r>
              <a:rPr lang="en-NZ" b="1" dirty="0"/>
              <a:t> ne lave ki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founga</a:t>
            </a:r>
            <a:r>
              <a:rPr lang="en-NZ" b="1" dirty="0"/>
              <a:t> </a:t>
            </a:r>
            <a:r>
              <a:rPr lang="en-NZ" b="1" dirty="0" err="1"/>
              <a:t>kehekehe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tolu: ko e </a:t>
            </a:r>
            <a:r>
              <a:rPr lang="en-NZ" b="1" dirty="0" err="1"/>
              <a:t>fanga</a:t>
            </a:r>
            <a:r>
              <a:rPr lang="en-NZ" b="1" dirty="0"/>
              <a:t> </a:t>
            </a:r>
            <a:r>
              <a:rPr lang="en-NZ" b="1" dirty="0" err="1"/>
              <a:t>kulii</a:t>
            </a:r>
            <a:r>
              <a:rPr lang="en-NZ" b="1" dirty="0"/>
              <a:t> (</a:t>
            </a:r>
            <a:r>
              <a:rPr lang="en-NZ" b="1" dirty="0" err="1"/>
              <a:t>Saame</a:t>
            </a:r>
            <a:r>
              <a:rPr lang="en-NZ" b="1" dirty="0"/>
              <a:t> 22:16; </a:t>
            </a:r>
            <a:br>
              <a:rPr lang="en-NZ" b="1" dirty="0"/>
            </a:br>
            <a:r>
              <a:rPr lang="en-NZ" b="1" dirty="0"/>
              <a:t>2 Pita 2:21-22); kau </a:t>
            </a:r>
            <a:r>
              <a:rPr lang="en-NZ" b="1" dirty="0" err="1"/>
              <a:t>faikovi</a:t>
            </a:r>
            <a:r>
              <a:rPr lang="en-NZ" b="1" dirty="0"/>
              <a:t>; </a:t>
            </a:r>
            <a:r>
              <a:rPr lang="en-NZ" b="1" dirty="0" err="1"/>
              <a:t>mo</a:t>
            </a:r>
            <a:r>
              <a:rPr lang="en-NZ" b="1" dirty="0"/>
              <a:t> e kau </a:t>
            </a:r>
            <a:r>
              <a:rPr lang="en-NZ" b="1" dirty="0" err="1"/>
              <a:t>tuʻusi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kakano</a:t>
            </a:r>
            <a:r>
              <a:rPr lang="en-NZ" b="1" dirty="0"/>
              <a:t> (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kamu</a:t>
            </a:r>
            <a:r>
              <a:rPr lang="en-NZ" b="1" dirty="0"/>
              <a:t>)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208449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139169" y="3991826"/>
            <a:ext cx="401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Te tau fiefia fēfē ʻi he ʻEikí?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NZ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KO E </a:t>
            </a:r>
            <a:r>
              <a:rPr lang="en-NZ" sz="4400" b="1" spc="600" dirty="0" err="1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MEʻA</a:t>
            </a:r>
            <a:r>
              <a:rPr lang="en-NZ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NZ" sz="4400" b="1" spc="600" dirty="0" err="1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ʻOKU</a:t>
            </a:r>
            <a:r>
              <a:rPr lang="en-NZ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 TOE</a:t>
            </a:r>
            <a:endParaRPr lang="en" sz="4400" b="1" spc="6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4837" y="769441"/>
            <a:ext cx="10982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au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valu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ʻaho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hako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ʻIsileli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faʻahinga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Penisimani, ko e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Hepelū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kau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Hepelū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; pea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meʻa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fono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Fālesi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;</a:t>
            </a:r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(Filipai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Fakataha</a:t>
            </a:r>
            <a:r>
              <a:rPr lang="en-NZ" sz="2000" b="1" dirty="0"/>
              <a:t> </a:t>
            </a:r>
            <a:r>
              <a:rPr lang="en-NZ" sz="2000" b="1" dirty="0" err="1"/>
              <a:t>Alelea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Selusalema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tuʻutuʻuni</a:t>
            </a:r>
            <a:r>
              <a:rPr lang="en-NZ" sz="2000" b="1" dirty="0"/>
              <a:t> ai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ʻoua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fakahohaʻasi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kau </a:t>
            </a:r>
            <a:r>
              <a:rPr lang="en-NZ" sz="2000" b="1" dirty="0" err="1"/>
              <a:t>Senitaile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fekauʻaki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lao</a:t>
            </a:r>
            <a:r>
              <a:rPr lang="en-NZ" sz="2000" b="1" dirty="0"/>
              <a:t> </a:t>
            </a:r>
            <a:r>
              <a:rPr lang="en-NZ" sz="2000" b="1" dirty="0" err="1"/>
              <a:t>ouau</a:t>
            </a:r>
            <a:r>
              <a:rPr lang="en-NZ" sz="2000" b="1" dirty="0"/>
              <a:t> </a:t>
            </a:r>
            <a:r>
              <a:rPr lang="en-NZ" sz="2000" b="1" dirty="0" err="1"/>
              <a:t>faka</a:t>
            </a:r>
            <a:r>
              <a:rPr lang="en-NZ" sz="2000" b="1" dirty="0"/>
              <a:t>-Siu (</a:t>
            </a:r>
            <a:r>
              <a:rPr lang="en-NZ" sz="2000" b="1" dirty="0" err="1"/>
              <a:t>Ngaue</a:t>
            </a:r>
            <a:r>
              <a:rPr lang="en-NZ" sz="2000" b="1" dirty="0"/>
              <a:t> 15:19-21). </a:t>
            </a: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haʻu</a:t>
            </a:r>
            <a:r>
              <a:rPr lang="en-NZ" sz="2000" b="1" dirty="0"/>
              <a:t> ha kau </a:t>
            </a:r>
            <a:r>
              <a:rPr lang="en-NZ" sz="2000" b="1" dirty="0" err="1"/>
              <a:t>faiako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niʻihi</a:t>
            </a:r>
            <a:r>
              <a:rPr lang="en-NZ" sz="2000" b="1" dirty="0"/>
              <a:t> ki </a:t>
            </a:r>
            <a:r>
              <a:rPr lang="en-NZ" sz="2000" b="1" dirty="0" err="1"/>
              <a:t>Filipai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akoʻi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fie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kamu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3:2-3).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144248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458831"/>
            <a:ext cx="3264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Ka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pōlepole</a:t>
            </a:r>
            <a:r>
              <a:rPr lang="en-NZ" b="1" dirty="0"/>
              <a:t> </a:t>
            </a:r>
            <a:r>
              <a:rPr lang="en-NZ" b="1" dirty="0" err="1"/>
              <a:t>fekauʻaki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meʻá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ki </a:t>
            </a:r>
            <a:r>
              <a:rPr lang="en-NZ" b="1" dirty="0" err="1"/>
              <a:t>muʻa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ne ʻ </a:t>
            </a:r>
            <a:r>
              <a:rPr lang="en-NZ" b="1" dirty="0" err="1"/>
              <a:t>iloʻi</a:t>
            </a:r>
            <a:r>
              <a:rPr lang="en-NZ" b="1" dirty="0"/>
              <a:t> ʻ a </a:t>
            </a:r>
            <a:r>
              <a:rPr lang="en-NZ" b="1" dirty="0" err="1"/>
              <a:t>Sīsuú</a:t>
            </a:r>
            <a:r>
              <a:rPr lang="en-NZ" b="1" dirty="0"/>
              <a:t>.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ʻiloʻi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mahino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Fono</a:t>
            </a:r>
            <a:r>
              <a:rPr lang="en-NZ" b="1" dirty="0"/>
              <a:t> (Matiu 5:21-22).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ʻiloʻi</a:t>
            </a:r>
            <a:r>
              <a:rPr lang="en-NZ" b="1" dirty="0"/>
              <a:t> ko </a:t>
            </a:r>
            <a:r>
              <a:rPr lang="en-NZ" b="1" dirty="0" err="1"/>
              <a:t>Kalaisi</a:t>
            </a:r>
            <a:r>
              <a:rPr lang="en-NZ" b="1" dirty="0"/>
              <a:t> pe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fakamoʻui</a:t>
            </a:r>
            <a:r>
              <a:rPr lang="en-NZ" b="1" dirty="0"/>
              <a:t> (</a:t>
            </a:r>
            <a:r>
              <a:rPr lang="en-NZ" b="1" dirty="0" err="1"/>
              <a:t>Filipai</a:t>
            </a:r>
            <a:r>
              <a:rPr lang="en-NZ" b="1" dirty="0"/>
              <a:t> 3:7).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7894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 ki he </a:t>
            </a:r>
            <a:r>
              <a:rPr lang="en-NZ" sz="2000" b="1" dirty="0" err="1"/>
              <a:t>kuohili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fakamanatu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Paula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haohaoa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hange</a:t>
            </a:r>
            <a:r>
              <a:rPr lang="en-NZ" sz="2000" b="1" dirty="0"/>
              <a:t> ai ko e kau </a:t>
            </a:r>
            <a:r>
              <a:rPr lang="en-NZ" sz="2000" b="1" dirty="0" err="1"/>
              <a:t>faiako</a:t>
            </a:r>
            <a:r>
              <a:rPr lang="en-NZ" sz="2000" b="1" dirty="0"/>
              <a:t> ko </a:t>
            </a:r>
            <a:r>
              <a:rPr lang="en-NZ" sz="2000" b="1" dirty="0" err="1"/>
              <a:t>ia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3:4-6):</a:t>
            </a:r>
            <a:endParaRPr lang="en" sz="2000" b="1" dirty="0"/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4216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14199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KO E </a:t>
            </a:r>
            <a:r>
              <a:rPr lang="en-NZ" sz="5000" b="1" spc="630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MEʻA</a:t>
            </a:r>
            <a:r>
              <a:rPr lang="en-NZ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 </a:t>
            </a:r>
            <a:r>
              <a:rPr lang="en-NZ" sz="5000" b="1" spc="630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MAHUʻINGA</a:t>
            </a:r>
            <a:endParaRPr lang="en" sz="5000" b="1" spc="630" dirty="0">
              <a:ln w="10160">
                <a:solidFill>
                  <a:srgbClr val="FFFF00"/>
                </a:solidFill>
                <a:prstDash val="solid"/>
              </a:ln>
              <a:solidFill>
                <a:srgbClr val="823A36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1" y="585702"/>
            <a:ext cx="12191999" cy="584775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Ka ko e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meʻa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ʻaonga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au,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naʻaku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lau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meʻa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siʻaki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koeʻuhi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Kalaisi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(Filipai 3:7)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32601" y="1178690"/>
            <a:ext cx="7526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‘Oku </a:t>
            </a:r>
            <a:r>
              <a:rPr lang="en-NZ" sz="2000" b="1" dirty="0" err="1"/>
              <a:t>fuatautau</a:t>
            </a:r>
            <a:r>
              <a:rPr lang="en-NZ" sz="2000" b="1" dirty="0"/>
              <a:t> ‘e Paula ‘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mo‘ui</a:t>
            </a:r>
            <a:r>
              <a:rPr lang="en-NZ" sz="2000" b="1" dirty="0"/>
              <a:t> ki </a:t>
            </a:r>
            <a:r>
              <a:rPr lang="en-NZ" sz="2000" b="1" dirty="0" err="1"/>
              <a:t>mu‘á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‘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mo‘ui</a:t>
            </a:r>
            <a:r>
              <a:rPr lang="en-NZ" sz="2000" b="1" dirty="0"/>
              <a:t> </a:t>
            </a:r>
            <a:r>
              <a:rPr lang="en-NZ" sz="2000" b="1" dirty="0" err="1"/>
              <a:t>lolotongá</a:t>
            </a:r>
            <a:r>
              <a:rPr lang="en-NZ" sz="2000" b="1" dirty="0"/>
              <a:t>. ‘I he </a:t>
            </a:r>
            <a:r>
              <a:rPr lang="en-NZ" sz="2000" b="1" dirty="0" err="1"/>
              <a:t>tafa‘aki</a:t>
            </a:r>
            <a:r>
              <a:rPr lang="en-NZ" sz="2000" b="1" dirty="0"/>
              <a:t> ‘e taha, ‘</a:t>
            </a:r>
            <a:r>
              <a:rPr lang="en-NZ" sz="2000" b="1" dirty="0" err="1"/>
              <a:t>okú</a:t>
            </a:r>
            <a:r>
              <a:rPr lang="en-NZ" sz="2000" b="1" dirty="0"/>
              <a:t> ne </a:t>
            </a:r>
            <a:r>
              <a:rPr lang="en-NZ" sz="2000" b="1" dirty="0" err="1"/>
              <a:t>tuku</a:t>
            </a:r>
            <a:r>
              <a:rPr lang="en-NZ" sz="2000" b="1" dirty="0"/>
              <a:t> ai ‘</a:t>
            </a:r>
            <a:r>
              <a:rPr lang="en-NZ" sz="2000" b="1" dirty="0" err="1"/>
              <a:t>ene</a:t>
            </a:r>
            <a:r>
              <a:rPr lang="en-NZ" sz="2000" b="1" dirty="0"/>
              <a:t> ‘</a:t>
            </a:r>
            <a:r>
              <a:rPr lang="en-NZ" sz="2000" b="1" dirty="0" err="1"/>
              <a:t>iló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;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kaha‘u</a:t>
            </a:r>
            <a:r>
              <a:rPr lang="en-NZ" sz="2000" b="1" dirty="0"/>
              <a:t> </a:t>
            </a:r>
            <a:r>
              <a:rPr lang="en-NZ" sz="2000" b="1" dirty="0" err="1"/>
              <a:t>nāunau‘iá</a:t>
            </a:r>
            <a:r>
              <a:rPr lang="en-NZ" sz="2000" b="1" dirty="0"/>
              <a:t> ko ha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ako</a:t>
            </a:r>
            <a:r>
              <a:rPr lang="en-NZ" sz="2000" b="1" dirty="0"/>
              <a:t> </a:t>
            </a:r>
            <a:r>
              <a:rPr lang="en-NZ" sz="2000" b="1" dirty="0" err="1"/>
              <a:t>fetu‘u</a:t>
            </a:r>
            <a:r>
              <a:rPr lang="en-NZ" sz="2000" b="1" dirty="0"/>
              <a:t> ‘a </a:t>
            </a:r>
            <a:r>
              <a:rPr lang="en-NZ" sz="2000" b="1" dirty="0" err="1"/>
              <a:t>Kāmelieli</a:t>
            </a:r>
            <a:r>
              <a:rPr lang="en-NZ" sz="2000" b="1" dirty="0"/>
              <a:t>; ‘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me‘a‘ofa</a:t>
            </a:r>
            <a:r>
              <a:rPr lang="en-NZ" sz="2000" b="1" dirty="0"/>
              <a:t> </a:t>
            </a:r>
            <a:r>
              <a:rPr lang="en-NZ" sz="2000" b="1" dirty="0" err="1"/>
              <a:t>faka-Fālesi</a:t>
            </a:r>
            <a:r>
              <a:rPr lang="en-NZ" sz="2000" b="1" dirty="0"/>
              <a:t> </a:t>
            </a:r>
            <a:r>
              <a:rPr lang="en-NZ" sz="2000" b="1" dirty="0" err="1"/>
              <a:t>fakaofo</a:t>
            </a:r>
            <a:r>
              <a:rPr lang="en-NZ" sz="2000" b="1" dirty="0"/>
              <a:t>.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70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888292" y="4765768"/>
            <a:ext cx="63037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b="1" dirty="0"/>
              <a:t>Ko e </a:t>
            </a:r>
            <a:r>
              <a:rPr lang="en-NZ" b="1" dirty="0" err="1"/>
              <a:t>hā</a:t>
            </a:r>
            <a:r>
              <a:rPr lang="en-NZ" b="1" dirty="0"/>
              <a:t> ha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toe </a:t>
            </a:r>
            <a:r>
              <a:rPr lang="en-NZ" b="1" dirty="0" err="1"/>
              <a:t>mahuʻinga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taʻengata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langí</a:t>
            </a:r>
            <a:r>
              <a:rPr lang="en-NZ" b="1" dirty="0"/>
              <a:t> pea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māmani</a:t>
            </a:r>
            <a:r>
              <a:rPr lang="en-NZ" b="1" dirty="0"/>
              <a:t> </a:t>
            </a:r>
            <a:r>
              <a:rPr lang="en-NZ" b="1" dirty="0" err="1"/>
              <a:t>foʻoú</a:t>
            </a:r>
            <a:r>
              <a:rPr lang="en-NZ" b="1" dirty="0"/>
              <a:t>? Ka,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fakakuihi</a:t>
            </a:r>
            <a:r>
              <a:rPr lang="en-NZ" b="1" dirty="0"/>
              <a:t> ‘e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me‘a</a:t>
            </a:r>
            <a:r>
              <a:rPr lang="en-NZ" b="1" dirty="0"/>
              <a:t> </a:t>
            </a:r>
            <a:r>
              <a:rPr lang="en-NZ" b="1" dirty="0" err="1"/>
              <a:t>mahu‘inga</a:t>
            </a:r>
            <a:r>
              <a:rPr lang="en-NZ" b="1" dirty="0"/>
              <a:t> </a:t>
            </a:r>
            <a:r>
              <a:rPr lang="en-NZ" b="1" dirty="0" err="1"/>
              <a:t>fakamāmaní</a:t>
            </a:r>
            <a:r>
              <a:rPr lang="en-NZ" b="1" dirty="0"/>
              <a:t> ‘a e </a:t>
            </a:r>
            <a:r>
              <a:rPr lang="en-NZ" b="1" dirty="0" err="1"/>
              <a:t>tokolahi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mo‘oni‘i</a:t>
            </a:r>
            <a:r>
              <a:rPr lang="en-NZ" b="1" dirty="0"/>
              <a:t> </a:t>
            </a:r>
            <a:r>
              <a:rPr lang="en-NZ" b="1" dirty="0" err="1"/>
              <a:t>me‘a</a:t>
            </a:r>
            <a:r>
              <a:rPr lang="en-NZ" b="1" dirty="0"/>
              <a:t> ko </a:t>
            </a:r>
            <a:r>
              <a:rPr lang="en-NZ" b="1" dirty="0" err="1"/>
              <a:t>ení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ai ha </a:t>
            </a:r>
            <a:r>
              <a:rPr lang="en-NZ" b="1" dirty="0" err="1"/>
              <a:t>feʻauʻauhi</a:t>
            </a:r>
            <a:r>
              <a:rPr lang="en-NZ" b="1" dirty="0"/>
              <a:t> </a:t>
            </a:r>
            <a:r>
              <a:rPr lang="en-NZ" b="1" dirty="0" err="1"/>
              <a:t>fakanatula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vahaʻa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lau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mahuʻinga</a:t>
            </a:r>
            <a:r>
              <a:rPr lang="en-NZ" b="1" dirty="0"/>
              <a:t> </a:t>
            </a:r>
            <a:r>
              <a:rPr lang="en-NZ" b="1" dirty="0" err="1"/>
              <a:t>hení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fakamahuʻingaʻi</a:t>
            </a:r>
            <a:r>
              <a:rPr lang="en-NZ" b="1" dirty="0"/>
              <a:t> </a:t>
            </a:r>
            <a:r>
              <a:rPr lang="en-NZ" b="1" dirty="0" err="1"/>
              <a:t>moʻoni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Hēvaní</a:t>
            </a:r>
            <a:r>
              <a:rPr lang="en-NZ" b="1" dirty="0"/>
              <a:t>: </a:t>
            </a:r>
            <a:r>
              <a:rPr lang="en-NZ" b="1" dirty="0" err="1"/>
              <a:t>ʻulungaanga</a:t>
            </a:r>
            <a:r>
              <a:rPr lang="en-NZ" b="1" dirty="0"/>
              <a:t> </a:t>
            </a:r>
            <a:r>
              <a:rPr lang="en-NZ" b="1" dirty="0" err="1"/>
              <a:t>faka-Kalaisí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fakamoʻui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laumālié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32601" y="2354236"/>
            <a:ext cx="72729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ʻeni</a:t>
            </a:r>
            <a:r>
              <a:rPr lang="en-NZ" sz="2000" b="1" dirty="0"/>
              <a:t>, </a:t>
            </a:r>
            <a:r>
              <a:rPr lang="en-NZ" sz="2000" b="1" dirty="0" err="1"/>
              <a:t>tuku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tafaʻaki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taha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meʻafuá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moʻuí</a:t>
            </a:r>
            <a:r>
              <a:rPr lang="en-NZ" sz="2000" b="1" dirty="0"/>
              <a:t> </a:t>
            </a:r>
            <a:r>
              <a:rPr lang="en-NZ" sz="2000" b="1" dirty="0" err="1"/>
              <a:t>talu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fetaulaki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Kalaisí</a:t>
            </a:r>
            <a:r>
              <a:rPr lang="en-NZ" sz="2000" b="1" dirty="0"/>
              <a:t>. ‘Oku </a:t>
            </a:r>
            <a:r>
              <a:rPr lang="en-NZ" sz="2000" b="1" dirty="0" err="1"/>
              <a:t>hoko</a:t>
            </a:r>
            <a:r>
              <a:rPr lang="en-NZ" sz="2000" b="1" dirty="0"/>
              <a:t> ‘a e </a:t>
            </a:r>
            <a:r>
              <a:rPr lang="en-NZ" sz="2000" b="1" dirty="0" err="1"/>
              <a:t>ma’u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pe ko e </a:t>
            </a:r>
            <a:r>
              <a:rPr lang="en-NZ" sz="2000" b="1" dirty="0" err="1"/>
              <a:t>veve</a:t>
            </a:r>
            <a:r>
              <a:rPr lang="en-NZ" sz="2000" b="1" dirty="0"/>
              <a:t>, he ‘</a:t>
            </a:r>
            <a:r>
              <a:rPr lang="en-NZ" sz="2000" b="1" dirty="0" err="1"/>
              <a:t>oku</a:t>
            </a:r>
            <a:r>
              <a:rPr lang="en-NZ" sz="2000" b="1" dirty="0"/>
              <a:t> ‘</a:t>
            </a:r>
            <a:r>
              <a:rPr lang="en-NZ" sz="2000" b="1" dirty="0" err="1"/>
              <a:t>ikai</a:t>
            </a:r>
            <a:r>
              <a:rPr lang="en-NZ" sz="2000" b="1" dirty="0"/>
              <a:t> ha </a:t>
            </a:r>
            <a:r>
              <a:rPr lang="en-NZ" sz="2000" b="1" dirty="0" err="1"/>
              <a:t>me’a</a:t>
            </a:r>
            <a:r>
              <a:rPr lang="en-NZ" sz="2000" b="1" dirty="0"/>
              <a:t> ‘e </a:t>
            </a:r>
            <a:r>
              <a:rPr lang="en-NZ" sz="2000" b="1" dirty="0" err="1"/>
              <a:t>fakatatau</a:t>
            </a:r>
            <a:r>
              <a:rPr lang="en-NZ" sz="2000" b="1" dirty="0"/>
              <a:t> ki he ‘</a:t>
            </a:r>
            <a:r>
              <a:rPr lang="en-NZ" sz="2000" b="1" dirty="0" err="1"/>
              <a:t>ofa</a:t>
            </a:r>
            <a:r>
              <a:rPr lang="en-NZ" sz="2000" b="1" dirty="0"/>
              <a:t> ‘a </a:t>
            </a:r>
            <a:r>
              <a:rPr lang="en-NZ" sz="2000" b="1" dirty="0" err="1"/>
              <a:t>Kalaisi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3:7-8).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fi-FI" sz="6000" spc="300" dirty="0"/>
              <a:t>NGAAHI TOKONI KI HE NOFO MAʻU ʻI HE FAKAMOʻUI</a:t>
            </a:r>
            <a:endParaRPr lang="en" sz="6000" spc="300" dirty="0"/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fi-FI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KO E TUI KIA KALAISI</a:t>
            </a:r>
            <a:endParaRPr lang="en" sz="44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990356" y="591741"/>
            <a:ext cx="1021128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ʻilo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au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ʻiate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heʻeku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fakatonuhia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ʻaʻaku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fono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ka ko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he tui kia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Kalaisi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ko e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fakatonuhia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he tui: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(Filipai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9" y="1217481"/>
            <a:ext cx="84296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falala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Paula ki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maʻoniʻoni</a:t>
            </a:r>
            <a:r>
              <a:rPr lang="en-NZ" sz="2000" b="1" dirty="0"/>
              <a:t>, pea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ʻalu</a:t>
            </a:r>
            <a:r>
              <a:rPr lang="en-NZ" sz="2000" b="1" dirty="0"/>
              <a:t> ki </a:t>
            </a:r>
            <a:r>
              <a:rPr lang="en-NZ" sz="2000" b="1" dirty="0" err="1"/>
              <a:t>Tamasikusi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fakafoki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kau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hee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"Hala" ki he </a:t>
            </a:r>
            <a:r>
              <a:rPr lang="en-NZ" sz="2000" b="1" dirty="0" err="1"/>
              <a:t>hala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fakamoʻui</a:t>
            </a:r>
            <a:r>
              <a:rPr lang="en-NZ" sz="2000" b="1" dirty="0"/>
              <a:t> (</a:t>
            </a:r>
            <a:r>
              <a:rPr lang="en-NZ" sz="2000" b="1" dirty="0" err="1"/>
              <a:t>Ngaue</a:t>
            </a:r>
            <a:r>
              <a:rPr lang="en-NZ" sz="2000" b="1" dirty="0"/>
              <a:t> 9:1-2). Ka </a:t>
            </a:r>
            <a:r>
              <a:rPr lang="en-NZ" sz="2000" b="1" dirty="0" err="1"/>
              <a:t>naʻa</a:t>
            </a:r>
            <a:r>
              <a:rPr lang="en-NZ" sz="2000" b="1" dirty="0"/>
              <a:t> ne hu ki </a:t>
            </a:r>
            <a:r>
              <a:rPr lang="en-NZ" sz="2000" b="1" dirty="0" err="1"/>
              <a:t>Tamasikusi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ikunaʻi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ha </a:t>
            </a:r>
            <a:r>
              <a:rPr lang="en-NZ" sz="2000" b="1" dirty="0" err="1"/>
              <a:t>maʻoniʻoni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taha,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maʻoniʻoni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: "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tupu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tui kia </a:t>
            </a:r>
            <a:r>
              <a:rPr lang="en-NZ" sz="2000" b="1" dirty="0" err="1"/>
              <a:t>Kalaisi</a:t>
            </a:r>
            <a:r>
              <a:rPr lang="en-NZ" sz="2000" b="1" dirty="0"/>
              <a:t>" (</a:t>
            </a:r>
            <a:r>
              <a:rPr lang="en-NZ" sz="2000" b="1" dirty="0" err="1"/>
              <a:t>Filipai</a:t>
            </a:r>
            <a:r>
              <a:rPr lang="en-NZ" sz="2000" b="1" dirty="0"/>
              <a:t> 3:9)</a:t>
            </a:r>
            <a:endParaRPr lang="en" sz="2000" b="1" dirty="0"/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209965" y="4012583"/>
            <a:ext cx="47993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Fakatatau</a:t>
            </a:r>
            <a:r>
              <a:rPr lang="en-NZ" sz="2000" b="1" dirty="0"/>
              <a:t> ki he 1 </a:t>
            </a:r>
            <a:r>
              <a:rPr lang="en-NZ" sz="2000" b="1" dirty="0" err="1"/>
              <a:t>Kolinito</a:t>
            </a:r>
            <a:r>
              <a:rPr lang="en-NZ" sz="2000" b="1" dirty="0"/>
              <a:t> 1:30,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falute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"</a:t>
            </a:r>
            <a:r>
              <a:rPr lang="en-NZ" sz="2000" b="1" dirty="0" err="1"/>
              <a:t>ʻia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"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pe </a:t>
            </a:r>
            <a:r>
              <a:rPr lang="en-NZ" sz="2000" b="1" dirty="0" err="1"/>
              <a:t>ʻoku</a:t>
            </a:r>
            <a:r>
              <a:rPr lang="en-NZ" sz="2000" b="1" dirty="0"/>
              <a:t> kau </a:t>
            </a:r>
            <a:r>
              <a:rPr lang="en-NZ" sz="2000" b="1" dirty="0" err="1"/>
              <a:t>ʻi</a:t>
            </a:r>
            <a:r>
              <a:rPr lang="en-NZ" sz="2000" b="1" dirty="0"/>
              <a:t> he Palani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Fakamoʻui</a:t>
            </a:r>
            <a:r>
              <a:rPr lang="en-NZ" sz="2000" b="1" dirty="0"/>
              <a:t>,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kamataʻanga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poto</a:t>
            </a:r>
            <a:r>
              <a:rPr lang="en-NZ" sz="2000" b="1" dirty="0"/>
              <a:t> </a:t>
            </a:r>
            <a:r>
              <a:rPr lang="en-NZ" sz="2000" b="1" dirty="0" err="1"/>
              <a:t>fakalaumalie</a:t>
            </a:r>
            <a:r>
              <a:rPr lang="en-NZ" sz="2000" b="1" dirty="0"/>
              <a:t> (</a:t>
            </a:r>
            <a:r>
              <a:rPr lang="en-NZ" sz="2000" b="1" dirty="0" err="1"/>
              <a:t>poto</a:t>
            </a:r>
            <a:r>
              <a:rPr lang="en-NZ" sz="2000" b="1" dirty="0"/>
              <a:t>),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fakafou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fakatonuhiaʻi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tui (</a:t>
            </a:r>
            <a:r>
              <a:rPr lang="en-NZ" sz="2000" b="1" dirty="0" err="1"/>
              <a:t>maʻoniʻoni</a:t>
            </a:r>
            <a:r>
              <a:rPr lang="en-NZ" sz="2000" b="1" dirty="0"/>
              <a:t>)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teuteu</a:t>
            </a:r>
            <a:r>
              <a:rPr lang="en-NZ" sz="2000" b="1" dirty="0"/>
              <a:t> ki he </a:t>
            </a:r>
            <a:r>
              <a:rPr lang="en-NZ" sz="2000" b="1" dirty="0" err="1"/>
              <a:t>langi</a:t>
            </a:r>
            <a:r>
              <a:rPr lang="en-NZ" sz="2000" b="1" dirty="0"/>
              <a:t> (</a:t>
            </a:r>
            <a:r>
              <a:rPr lang="en-NZ" sz="2000" b="1" dirty="0" err="1"/>
              <a:t>fakamaʻoniʻoniʻi</a:t>
            </a:r>
            <a:r>
              <a:rPr lang="en-NZ" sz="2000" b="1" dirty="0"/>
              <a:t>),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aʻu</a:t>
            </a:r>
            <a:r>
              <a:rPr lang="en-NZ" sz="2000" b="1" dirty="0"/>
              <a:t> ki he </a:t>
            </a:r>
            <a:r>
              <a:rPr lang="en-NZ" sz="2000" b="1" dirty="0" err="1"/>
              <a:t>fakalangilangiʻi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Haʻele</a:t>
            </a:r>
            <a:r>
              <a:rPr lang="en-NZ" sz="2000" b="1" dirty="0"/>
              <a:t> </a:t>
            </a:r>
            <a:r>
              <a:rPr lang="en-NZ" sz="2000" b="1" dirty="0" err="1"/>
              <a:t>ʻAngaua</a:t>
            </a:r>
            <a:r>
              <a:rPr lang="en-NZ" sz="2000" b="1" dirty="0"/>
              <a:t> Mai (</a:t>
            </a:r>
            <a:r>
              <a:rPr lang="en-NZ" sz="2000" b="1" dirty="0" err="1"/>
              <a:t>huhuʻi</a:t>
            </a:r>
            <a:r>
              <a:rPr lang="en-NZ" sz="2000" b="1" dirty="0"/>
              <a:t>).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45341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68" y="3671346"/>
            <a:ext cx="8767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fakaʻamu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"</a:t>
            </a:r>
            <a:r>
              <a:rPr lang="en-NZ" b="1" dirty="0" err="1"/>
              <a:t>ʻiloʻi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ʻia</a:t>
            </a:r>
            <a:r>
              <a:rPr lang="en-NZ" b="1" dirty="0"/>
              <a:t> [</a:t>
            </a:r>
            <a:r>
              <a:rPr lang="en-NZ" b="1" dirty="0" err="1"/>
              <a:t>Kalaisi</a:t>
            </a:r>
            <a:r>
              <a:rPr lang="en-NZ" b="1" dirty="0"/>
              <a:t>]" (Fili. 3:9). Ko e ha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ʻuhinga</a:t>
            </a:r>
            <a:r>
              <a:rPr lang="en-NZ" b="1" dirty="0"/>
              <a:t> ki ai </a:t>
            </a:r>
            <a:r>
              <a:rPr lang="en-NZ" b="1" dirty="0" err="1"/>
              <a:t>ʻeni</a:t>
            </a:r>
            <a:r>
              <a:rPr lang="en-NZ" b="1" dirty="0"/>
              <a:t>?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69" y="2755649"/>
            <a:ext cx="84296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Talu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momeniti</a:t>
            </a:r>
            <a:r>
              <a:rPr lang="en-NZ" sz="2000" b="1" dirty="0"/>
              <a:t> ko </a:t>
            </a:r>
            <a:r>
              <a:rPr lang="en-NZ" sz="2000" b="1" dirty="0" err="1"/>
              <a:t>ia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ne toe </a:t>
            </a:r>
            <a:r>
              <a:rPr lang="en-NZ" sz="2000" b="1" dirty="0" err="1"/>
              <a:t>falala</a:t>
            </a:r>
            <a:r>
              <a:rPr lang="en-NZ" sz="2000" b="1" dirty="0"/>
              <a:t> ki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anga</a:t>
            </a:r>
            <a:r>
              <a:rPr lang="en-NZ" sz="2000" b="1" dirty="0"/>
              <a:t> </a:t>
            </a:r>
            <a:r>
              <a:rPr lang="en-NZ" sz="2000" b="1" dirty="0" err="1"/>
              <a:t>maʻoniʻoni</a:t>
            </a:r>
            <a:r>
              <a:rPr lang="en-NZ" sz="2000" b="1" dirty="0"/>
              <a:t>. He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taʻeʻaonga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falala</a:t>
            </a:r>
            <a:r>
              <a:rPr lang="en-NZ" sz="2000" b="1" dirty="0"/>
              <a:t> ki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ngaue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fakamoʻui</a:t>
            </a:r>
            <a:r>
              <a:rPr lang="en-NZ" sz="2000" b="1" dirty="0"/>
              <a:t> (</a:t>
            </a:r>
            <a:r>
              <a:rPr lang="en-NZ" sz="2000" b="1" dirty="0" err="1"/>
              <a:t>Kaletia</a:t>
            </a:r>
            <a:r>
              <a:rPr lang="en-NZ" sz="2000" b="1" dirty="0"/>
              <a:t> 2:16)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11972</TotalTime>
  <Words>1703</Words>
  <Application>Microsoft Office PowerPoint</Application>
  <PresentationFormat>Panorámica</PresentationFormat>
  <Paragraphs>60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Aptos Display</vt:lpstr>
      <vt:lpstr>Aptos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2026-01-07T16:18:59Z</dcterms:created>
  <dcterms:modified xsi:type="dcterms:W3CDTF">2026-02-01T20:17:32Z</dcterms:modified>
</cp:coreProperties>
</file>