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fi-FI" sz="2800" b="1" noProof="0" dirty="0">
              <a:solidFill>
                <a:schemeClr val="accent2">
                  <a:lumMod val="50000"/>
                </a:schemeClr>
              </a:solidFill>
            </a:rPr>
            <a:t>KO E FAKALELEI MO E ʻAMANAKI LELEI ʻI HE ONGOONGOLELEI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Ko e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ngaahi</a:t>
          </a:r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 ola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ʻo</a:t>
          </a:r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 e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fakalelei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fi-FI" sz="1800" b="1" noProof="0" dirty="0">
              <a:solidFill>
                <a:schemeClr val="accent6">
                  <a:lumMod val="50000"/>
                </a:schemeClr>
              </a:solidFill>
            </a:rPr>
            <a:t>Mei he kau faikovi ki he kau maʻoniʻoni (Kolose 1:21-22)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Tuʻu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maʻu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mo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tuʻu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maʻu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Kolose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ʻAmanaki</a:t>
          </a:r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lelei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NZ" sz="1800" b="1" noProof="0" dirty="0" err="1">
              <a:solidFill>
                <a:schemeClr val="accent6">
                  <a:lumMod val="50000"/>
                </a:schemeClr>
              </a:solidFill>
            </a:rPr>
            <a:t>ʻOmi</a:t>
          </a:r>
          <a:r>
            <a:rPr lang="en-NZ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1800" b="1" noProof="0" dirty="0" err="1">
              <a:solidFill>
                <a:schemeClr val="accent6">
                  <a:lumMod val="50000"/>
                </a:schemeClr>
              </a:solidFill>
            </a:rPr>
            <a:t>ʻa</a:t>
          </a:r>
          <a:r>
            <a:rPr lang="en-NZ" sz="1800" b="1" noProof="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NZ" sz="1800" b="1" noProof="0" dirty="0" err="1">
              <a:solidFill>
                <a:schemeClr val="accent6">
                  <a:lumMod val="50000"/>
                </a:schemeClr>
              </a:solidFill>
            </a:rPr>
            <a:t>ʻamanaki</a:t>
          </a:r>
          <a:r>
            <a:rPr lang="en-NZ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1800" b="1" noProof="0" dirty="0" err="1">
              <a:solidFill>
                <a:schemeClr val="accent6">
                  <a:lumMod val="50000"/>
                </a:schemeClr>
              </a:solidFill>
            </a:rPr>
            <a:t>lelei</a:t>
          </a:r>
          <a:r>
            <a:rPr lang="en-NZ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r>
            <a:rPr lang="en-NZ" sz="1800" b="1" noProof="0" dirty="0">
              <a:solidFill>
                <a:schemeClr val="accent6">
                  <a:lumMod val="50000"/>
                </a:schemeClr>
              </a:solidFill>
            </a:rPr>
            <a:t>(Kolo.1:24-25)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Ko e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meʻa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lilo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ʻa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NZ" sz="2000" b="1" noProof="0" dirty="0" err="1">
              <a:solidFill>
                <a:schemeClr val="accent6">
                  <a:lumMod val="50000"/>
                </a:schemeClr>
              </a:solidFill>
            </a:rPr>
            <a:t>ʻOtua</a:t>
          </a:r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r>
            <a:rPr lang="en-NZ" sz="2000" b="1" noProof="0" dirty="0">
              <a:solidFill>
                <a:schemeClr val="accent6">
                  <a:lumMod val="50000"/>
                </a:schemeClr>
              </a:solidFill>
            </a:rPr>
            <a:t>(Kolo.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Ko e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malohi</a:t>
          </a:r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ʻo</a:t>
          </a:r>
          <a:r>
            <a:rPr lang="en-NZ" sz="2000" b="1" noProof="0" dirty="0">
              <a:solidFill>
                <a:schemeClr val="accent5">
                  <a:lumMod val="50000"/>
                </a:schemeClr>
              </a:solidFill>
            </a:rPr>
            <a:t> e </a:t>
          </a:r>
          <a:r>
            <a:rPr lang="en-NZ" sz="2000" b="1" noProof="0" dirty="0" err="1">
              <a:solidFill>
                <a:schemeClr val="accent5">
                  <a:lumMod val="50000"/>
                </a:schemeClr>
              </a:solidFill>
            </a:rPr>
            <a:t>ongoongolelei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it-IT" sz="1800" b="1" noProof="0" dirty="0">
              <a:solidFill>
                <a:schemeClr val="accent6">
                  <a:lumMod val="50000"/>
                </a:schemeClr>
              </a:solidFill>
            </a:rPr>
            <a:t>Ko Hono Fanongonongo ʻo e Ongoongolelei (Kolo. 1:28-29)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Ne pekia ʻi he kolosi ke totongi ʻetau angahala (Loma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fakatauʻatainaʻi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heʻetau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angahala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tui,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fakatomala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papitaiso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pea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tau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-ha-mele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taʻehalaia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fakatonuhiaʻi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(Loma 5:10; Kolo. 1:22)</a:t>
          </a:r>
          <a:endParaRPr lang="en-US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Tuʻunga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ngaue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Laumalie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liliu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mamalie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ʻetau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tau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fakamaʻoniʻoniʻi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(Loma 8:1; 2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Kolinito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fi-FI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Hokohoko atu ʻi he tuí 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NZ" sz="1800" b="1" noProof="0" dirty="0" err="1">
              <a:solidFill>
                <a:schemeClr val="tx1"/>
              </a:solidFill>
            </a:rPr>
            <a:t>Kātaki</a:t>
          </a:r>
          <a:r>
            <a:rPr lang="en-NZ" sz="1800" b="1" noProof="0" dirty="0">
              <a:solidFill>
                <a:schemeClr val="tx1"/>
              </a:solidFill>
            </a:rPr>
            <a:t>, ‘o </a:t>
          </a:r>
          <a:r>
            <a:rPr lang="en-NZ" sz="1800" b="1" noProof="0" dirty="0" err="1">
              <a:solidFill>
                <a:schemeClr val="tx1"/>
              </a:solidFill>
            </a:rPr>
            <a:t>hangē</a:t>
          </a:r>
          <a:r>
            <a:rPr lang="en-NZ" sz="1800" b="1" noProof="0" dirty="0">
              <a:solidFill>
                <a:schemeClr val="tx1"/>
              </a:solidFill>
            </a:rPr>
            <a:t> ko Pita ‘</a:t>
          </a:r>
          <a:r>
            <a:rPr lang="en-NZ" sz="1800" b="1" noProof="0" dirty="0" err="1">
              <a:solidFill>
                <a:schemeClr val="tx1"/>
              </a:solidFill>
            </a:rPr>
            <a:t>i</a:t>
          </a:r>
          <a:r>
            <a:rPr lang="en-NZ" sz="1800" b="1" noProof="0" dirty="0">
              <a:solidFill>
                <a:schemeClr val="tx1"/>
              </a:solidFill>
            </a:rPr>
            <a:t> he </a:t>
          </a:r>
          <a:r>
            <a:rPr lang="en-NZ" sz="1800" b="1" noProof="0" dirty="0" err="1">
              <a:solidFill>
                <a:schemeClr val="tx1"/>
              </a:solidFill>
            </a:rPr>
            <a:t>taimi</a:t>
          </a:r>
          <a:r>
            <a:rPr lang="en-NZ" sz="1800" b="1" noProof="0" dirty="0">
              <a:solidFill>
                <a:schemeClr val="tx1"/>
              </a:solidFill>
            </a:rPr>
            <a:t>, </a:t>
          </a:r>
          <a:r>
            <a:rPr lang="en-NZ" sz="1800" b="1" noProof="0" dirty="0" err="1">
              <a:solidFill>
                <a:schemeClr val="tx1"/>
              </a:solidFill>
            </a:rPr>
            <a:t>hili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hono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tukuange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mei</a:t>
          </a:r>
          <a:r>
            <a:rPr lang="en-NZ" sz="1800" b="1" noProof="0" dirty="0">
              <a:solidFill>
                <a:schemeClr val="tx1"/>
              </a:solidFill>
            </a:rPr>
            <a:t> he </a:t>
          </a:r>
          <a:r>
            <a:rPr lang="en-NZ" sz="1800" b="1" noProof="0" dirty="0" err="1">
              <a:solidFill>
                <a:schemeClr val="tx1"/>
              </a:solidFill>
            </a:rPr>
            <a:t>pilīsoné</a:t>
          </a:r>
          <a:r>
            <a:rPr lang="en-NZ" sz="1800" b="1" noProof="0" dirty="0">
              <a:solidFill>
                <a:schemeClr val="tx1"/>
              </a:solidFill>
            </a:rPr>
            <a:t>, </a:t>
          </a:r>
          <a:r>
            <a:rPr lang="en-NZ" sz="1800" b="1" noProof="0" dirty="0" err="1">
              <a:solidFill>
                <a:schemeClr val="tx1"/>
              </a:solidFill>
            </a:rPr>
            <a:t>na‘á</a:t>
          </a:r>
          <a:r>
            <a:rPr lang="en-NZ" sz="1800" b="1" noProof="0" dirty="0">
              <a:solidFill>
                <a:schemeClr val="tx1"/>
              </a:solidFill>
            </a:rPr>
            <a:t> ne </a:t>
          </a:r>
          <a:r>
            <a:rPr lang="en-NZ" sz="1800" b="1" noProof="0" dirty="0" err="1">
              <a:solidFill>
                <a:schemeClr val="tx1"/>
              </a:solidFill>
            </a:rPr>
            <a:t>tukituki</a:t>
          </a:r>
          <a:r>
            <a:rPr lang="en-NZ" sz="1800" b="1" noProof="0" dirty="0">
              <a:solidFill>
                <a:schemeClr val="tx1"/>
              </a:solidFill>
            </a:rPr>
            <a:t> ‘</a:t>
          </a:r>
          <a:r>
            <a:rPr lang="en-NZ" sz="1800" b="1" noProof="0" dirty="0" err="1">
              <a:solidFill>
                <a:schemeClr val="tx1"/>
              </a:solidFill>
            </a:rPr>
            <a:t>i</a:t>
          </a:r>
          <a:r>
            <a:rPr lang="en-NZ" sz="1800" b="1" noProof="0" dirty="0">
              <a:solidFill>
                <a:schemeClr val="tx1"/>
              </a:solidFill>
            </a:rPr>
            <a:t> he </a:t>
          </a:r>
          <a:r>
            <a:rPr lang="en-NZ" sz="1800" b="1" noProof="0" dirty="0" err="1">
              <a:solidFill>
                <a:schemeClr val="tx1"/>
              </a:solidFill>
            </a:rPr>
            <a:t>matapaá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kae</a:t>
          </a:r>
          <a:r>
            <a:rPr lang="en-NZ" sz="1800" b="1" noProof="0" dirty="0">
              <a:solidFill>
                <a:schemeClr val="tx1"/>
              </a:solidFill>
            </a:rPr>
            <a:t> ‘</a:t>
          </a:r>
          <a:r>
            <a:rPr lang="en-NZ" sz="1800" b="1" noProof="0" dirty="0" err="1">
              <a:solidFill>
                <a:schemeClr val="tx1"/>
              </a:solidFill>
            </a:rPr>
            <a:t>oua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kuo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fakaava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kiate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ia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</a:p>
        <a:p>
          <a:r>
            <a:rPr lang="en-NZ" sz="1800" b="1" noProof="0" dirty="0">
              <a:solidFill>
                <a:schemeClr val="tx1"/>
              </a:solidFill>
            </a:rPr>
            <a:t>( </a:t>
          </a:r>
          <a:r>
            <a:rPr lang="en-NZ" sz="1800" b="1" noProof="0" dirty="0" err="1">
              <a:solidFill>
                <a:schemeClr val="tx1"/>
              </a:solidFill>
            </a:rPr>
            <a:t>Ngāue</a:t>
          </a:r>
          <a:r>
            <a:rPr lang="en-NZ" sz="1800" b="1" noProof="0" dirty="0">
              <a:solidFill>
                <a:schemeClr val="tx1"/>
              </a:solidFill>
            </a:rPr>
            <a:t> 12:​11-​16 )</a:t>
          </a:r>
          <a:endParaRPr lang="en-US" sz="18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Fakava'e</a:t>
          </a:r>
          <a:endParaRPr lang="en-NZ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NZ" sz="2000" b="1" noProof="0" dirty="0">
              <a:solidFill>
                <a:schemeClr val="tx1"/>
              </a:solidFill>
            </a:rPr>
            <a:t>Kuo pau </a:t>
          </a:r>
          <a:r>
            <a:rPr lang="en-NZ" sz="2000" b="1" noProof="0" dirty="0" err="1">
              <a:solidFill>
                <a:schemeClr val="tx1"/>
              </a:solidFill>
            </a:rPr>
            <a:t>ke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mālohi</a:t>
          </a:r>
          <a:r>
            <a:rPr lang="en-NZ" sz="2000" b="1" noProof="0" dirty="0">
              <a:solidFill>
                <a:schemeClr val="tx1"/>
              </a:solidFill>
            </a:rPr>
            <a:t> ‘</a:t>
          </a:r>
          <a:r>
            <a:rPr lang="en-NZ" sz="2000" b="1" noProof="0" dirty="0" err="1">
              <a:solidFill>
                <a:schemeClr val="tx1"/>
              </a:solidFill>
            </a:rPr>
            <a:t>etau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tuí</a:t>
          </a:r>
          <a:r>
            <a:rPr lang="en-NZ" sz="2000" b="1" noProof="0" dirty="0">
              <a:solidFill>
                <a:schemeClr val="tx1"/>
              </a:solidFill>
            </a:rPr>
            <a:t>, ‘o </a:t>
          </a:r>
          <a:r>
            <a:rPr lang="en-NZ" sz="2000" b="1" noProof="0" dirty="0" err="1">
              <a:solidFill>
                <a:schemeClr val="tx1"/>
              </a:solidFill>
            </a:rPr>
            <a:t>fakatu‘unga</a:t>
          </a:r>
          <a:r>
            <a:rPr lang="en-NZ" sz="2000" b="1" noProof="0" dirty="0">
              <a:solidFill>
                <a:schemeClr val="tx1"/>
              </a:solidFill>
            </a:rPr>
            <a:t> ‘</a:t>
          </a:r>
          <a:r>
            <a:rPr lang="en-NZ" sz="2000" b="1" noProof="0" dirty="0" err="1">
              <a:solidFill>
                <a:schemeClr val="tx1"/>
              </a:solidFill>
            </a:rPr>
            <a:t>i</a:t>
          </a:r>
          <a:r>
            <a:rPr lang="en-NZ" sz="2000" b="1" noProof="0" dirty="0">
              <a:solidFill>
                <a:schemeClr val="tx1"/>
              </a:solidFill>
            </a:rPr>
            <a:t> he </a:t>
          </a:r>
          <a:r>
            <a:rPr lang="en-NZ" sz="2000" b="1" noProof="0" dirty="0" err="1">
              <a:solidFill>
                <a:schemeClr val="tx1"/>
              </a:solidFill>
            </a:rPr>
            <a:t>ngaahi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mo‘oni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kuo</a:t>
          </a:r>
          <a:r>
            <a:rPr lang="en-NZ" sz="2000" b="1" noProof="0" dirty="0">
              <a:solidFill>
                <a:schemeClr val="tx1"/>
              </a:solidFill>
            </a:rPr>
            <a:t> tau </a:t>
          </a:r>
          <a:r>
            <a:rPr lang="en-NZ" sz="2000" b="1" noProof="0" dirty="0" err="1">
              <a:solidFill>
                <a:schemeClr val="tx1"/>
              </a:solidFill>
            </a:rPr>
            <a:t>ako</a:t>
          </a:r>
          <a:r>
            <a:rPr lang="en-NZ" sz="2000" b="1" noProof="0" dirty="0">
              <a:solidFill>
                <a:schemeClr val="tx1"/>
              </a:solidFill>
            </a:rPr>
            <a:t> ‘</a:t>
          </a:r>
          <a:r>
            <a:rPr lang="en-NZ" sz="2000" b="1" noProof="0" dirty="0" err="1">
              <a:solidFill>
                <a:schemeClr val="tx1"/>
              </a:solidFill>
            </a:rPr>
            <a:t>i</a:t>
          </a:r>
          <a:r>
            <a:rPr lang="en-NZ" sz="2000" b="1" noProof="0" dirty="0">
              <a:solidFill>
                <a:schemeClr val="tx1"/>
              </a:solidFill>
            </a:rPr>
            <a:t> he Tohi </a:t>
          </a:r>
          <a:r>
            <a:rPr lang="en-NZ" sz="2000" b="1" noProof="0" dirty="0" err="1">
              <a:solidFill>
                <a:schemeClr val="tx1"/>
              </a:solidFill>
            </a:rPr>
            <a:t>Tapú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</a:t>
          </a:r>
          <a:r>
            <a:rPr lang="en-NZ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NZ" sz="2000" b="1" noProof="0" dirty="0">
              <a:solidFill>
                <a:schemeClr val="tx1"/>
              </a:solidFill>
            </a:rPr>
            <a:t>Kuo pau </a:t>
          </a:r>
          <a:r>
            <a:rPr lang="en-NZ" sz="2000" b="1" noProof="0" dirty="0" err="1">
              <a:solidFill>
                <a:schemeClr val="tx1"/>
              </a:solidFill>
            </a:rPr>
            <a:t>ke</a:t>
          </a:r>
          <a:r>
            <a:rPr lang="en-NZ" sz="2000" b="1" noProof="0" dirty="0">
              <a:solidFill>
                <a:schemeClr val="tx1"/>
              </a:solidFill>
            </a:rPr>
            <a:t> tau </a:t>
          </a:r>
          <a:r>
            <a:rPr lang="en-NZ" sz="2000" b="1" noProof="0" dirty="0" err="1">
              <a:solidFill>
                <a:schemeClr val="tx1"/>
              </a:solidFill>
            </a:rPr>
            <a:t>taʻeueʻia</a:t>
          </a:r>
          <a:r>
            <a:rPr lang="en-NZ" sz="2000" b="1" noProof="0" dirty="0">
              <a:solidFill>
                <a:schemeClr val="tx1"/>
              </a:solidFill>
            </a:rPr>
            <a:t>, </a:t>
          </a:r>
          <a:r>
            <a:rPr lang="en-NZ" sz="2000" b="1" noProof="0" dirty="0" err="1">
              <a:solidFill>
                <a:schemeClr val="tx1"/>
              </a:solidFill>
            </a:rPr>
            <a:t>ʻo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ʻikai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tuku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ʻetau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falala</a:t>
          </a:r>
          <a:r>
            <a:rPr lang="en-NZ" sz="2000" b="1" noProof="0" dirty="0">
              <a:solidFill>
                <a:schemeClr val="tx1"/>
              </a:solidFill>
            </a:rPr>
            <a:t> ki he "</a:t>
          </a:r>
          <a:r>
            <a:rPr lang="en-NZ" sz="2000" b="1" noProof="0" dirty="0" err="1">
              <a:solidFill>
                <a:schemeClr val="tx1"/>
              </a:solidFill>
            </a:rPr>
            <a:t>ʻamanaki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lelei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ʻo</a:t>
          </a:r>
          <a:r>
            <a:rPr lang="en-NZ" sz="2000" b="1" noProof="0" dirty="0">
              <a:solidFill>
                <a:schemeClr val="tx1"/>
              </a:solidFill>
            </a:rPr>
            <a:t> e </a:t>
          </a:r>
          <a:r>
            <a:rPr lang="en-NZ" sz="2000" b="1" noProof="0" dirty="0" err="1">
              <a:solidFill>
                <a:schemeClr val="tx1"/>
              </a:solidFill>
            </a:rPr>
            <a:t>ongoongolelei</a:t>
          </a:r>
          <a:r>
            <a:rPr lang="en-NZ" sz="2000" b="1" noProof="0">
              <a:solidFill>
                <a:schemeClr val="tx1"/>
              </a:solidFill>
            </a:rPr>
            <a:t>"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/>
            <a:t>Naʻe</a:t>
          </a:r>
          <a:r>
            <a:rPr lang="en-NZ" sz="2000" b="1" noProof="0" dirty="0"/>
            <a:t> </a:t>
          </a:r>
          <a:r>
            <a:rPr lang="en-NZ" sz="2000" b="1" noProof="0" dirty="0" err="1"/>
            <a:t>faʻufaʻu</a:t>
          </a:r>
          <a:r>
            <a:rPr lang="en-NZ" sz="2000" b="1" noProof="0" dirty="0"/>
            <a:t> </a:t>
          </a:r>
          <a:r>
            <a:rPr lang="en-NZ" sz="2000" b="1" noProof="0" dirty="0" err="1"/>
            <a:t>ia</a:t>
          </a:r>
          <a:r>
            <a:rPr lang="en-NZ" sz="2000" b="1" noProof="0" dirty="0"/>
            <a:t> </a:t>
          </a:r>
          <a:r>
            <a:rPr lang="en-NZ" sz="2000" b="1" noProof="0" dirty="0" err="1"/>
            <a:t>kimuʻa</a:t>
          </a:r>
          <a:r>
            <a:rPr lang="en-NZ" sz="2000" b="1" noProof="0" dirty="0"/>
            <a:t> pea </a:t>
          </a:r>
          <a:r>
            <a:rPr lang="en-NZ" sz="2000" b="1" noProof="0" dirty="0" err="1"/>
            <a:t>toki</a:t>
          </a:r>
          <a:r>
            <a:rPr lang="en-NZ" sz="2000" b="1" noProof="0" dirty="0"/>
            <a:t> </a:t>
          </a:r>
          <a:r>
            <a:rPr lang="en-NZ" sz="2000" b="1" noProof="0" dirty="0" err="1"/>
            <a:t>fakatupu</a:t>
          </a:r>
          <a:r>
            <a:rPr lang="en-NZ" sz="2000" b="1" noProof="0" dirty="0"/>
            <a:t> </a:t>
          </a:r>
          <a:r>
            <a:rPr lang="en-NZ" sz="2000" b="1" noProof="0" dirty="0" err="1"/>
            <a:t>ʻa</a:t>
          </a:r>
          <a:r>
            <a:rPr lang="en-NZ" sz="2000" b="1" noProof="0" dirty="0"/>
            <a:t> </a:t>
          </a:r>
          <a:r>
            <a:rPr lang="en-NZ" sz="2000" b="1" noProof="0" dirty="0" err="1"/>
            <a:t>māmaní</a:t>
          </a:r>
          <a:r>
            <a:rPr lang="en-NZ" sz="2000" b="1" noProof="0" dirty="0"/>
            <a:t> (1 Pita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/>
            <a:t>Naʻe</a:t>
          </a:r>
          <a:r>
            <a:rPr lang="en-NZ" sz="2000" b="1" noProof="0" dirty="0"/>
            <a:t> </a:t>
          </a:r>
          <a:r>
            <a:rPr lang="en-NZ" sz="2000" b="1" noProof="0" dirty="0" err="1"/>
            <a:t>fakahoko</a:t>
          </a:r>
          <a:r>
            <a:rPr lang="en-NZ" sz="2000" b="1" noProof="0" dirty="0"/>
            <a:t> </a:t>
          </a:r>
          <a:r>
            <a:rPr lang="en-NZ" sz="2000" b="1" noProof="0" dirty="0" err="1"/>
            <a:t>fakakonga</a:t>
          </a:r>
          <a:r>
            <a:rPr lang="en-NZ" sz="2000" b="1" noProof="0" dirty="0"/>
            <a:t> </a:t>
          </a:r>
          <a:r>
            <a:rPr lang="en-NZ" sz="2000" b="1" noProof="0" dirty="0" err="1"/>
            <a:t>ia</a:t>
          </a:r>
          <a:r>
            <a:rPr lang="en-NZ" sz="2000" b="1" noProof="0" dirty="0"/>
            <a:t> ki he kau </a:t>
          </a:r>
          <a:r>
            <a:rPr lang="en-NZ" sz="2000" b="1" noProof="0" dirty="0" err="1"/>
            <a:t>ʻāngeló</a:t>
          </a:r>
          <a:r>
            <a:rPr lang="en-NZ" sz="2000" b="1" noProof="0" dirty="0"/>
            <a:t> (1 Pita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/>
            <a:t>Naʻe</a:t>
          </a:r>
          <a:r>
            <a:rPr lang="en-NZ" sz="2000" b="1" noProof="0" dirty="0"/>
            <a:t> </a:t>
          </a:r>
          <a:r>
            <a:rPr lang="en-NZ" sz="2000" b="1" noProof="0" dirty="0" err="1"/>
            <a:t>ʻomi</a:t>
          </a:r>
          <a:r>
            <a:rPr lang="en-NZ" sz="2000" b="1" noProof="0" dirty="0"/>
            <a:t> ha </a:t>
          </a:r>
          <a:r>
            <a:rPr lang="en-NZ" sz="2000" b="1" noProof="0" dirty="0" err="1"/>
            <a:t>ʻuluaki</a:t>
          </a:r>
          <a:r>
            <a:rPr lang="en-NZ" sz="2000" b="1" noProof="0" dirty="0"/>
            <a:t> </a:t>
          </a:r>
          <a:r>
            <a:rPr lang="en-NZ" sz="2000" b="1" noProof="0" dirty="0" err="1"/>
            <a:t>vakai</a:t>
          </a:r>
          <a:r>
            <a:rPr lang="en-NZ" sz="2000" b="1" noProof="0" dirty="0"/>
            <a:t> kia </a:t>
          </a:r>
          <a:r>
            <a:rPr lang="en-NZ" sz="2000" b="1" noProof="0" dirty="0" err="1"/>
            <a:t>ʻAtama</a:t>
          </a:r>
          <a:r>
            <a:rPr lang="en-NZ" sz="2000" b="1" noProof="0" dirty="0"/>
            <a:t> </a:t>
          </a:r>
          <a:r>
            <a:rPr lang="en-NZ" sz="2000" b="1" noProof="0" dirty="0" err="1"/>
            <a:t>mo</a:t>
          </a:r>
          <a:r>
            <a:rPr lang="en-NZ" sz="2000" b="1" noProof="0" dirty="0"/>
            <a:t> </a:t>
          </a:r>
          <a:r>
            <a:rPr lang="en-NZ" sz="2000" b="1" noProof="0" dirty="0" err="1"/>
            <a:t>ʻIvi</a:t>
          </a:r>
          <a:r>
            <a:rPr lang="en-NZ" sz="2000" b="1" noProof="0" dirty="0"/>
            <a:t> (Senesi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/>
            <a:t>Naʻe fakaha ia ki he kau palofita (1 Pita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/>
            <a:t>Naʻe</a:t>
          </a:r>
          <a:r>
            <a:rPr lang="en-NZ" sz="2000" b="1" noProof="0" dirty="0"/>
            <a:t> </a:t>
          </a:r>
          <a:r>
            <a:rPr lang="en-NZ" sz="2000" b="1" noProof="0" dirty="0" err="1"/>
            <a:t>ʻuluaki</a:t>
          </a:r>
          <a:r>
            <a:rPr lang="en-NZ" sz="2000" b="1" noProof="0" dirty="0"/>
            <a:t> </a:t>
          </a:r>
          <a:r>
            <a:rPr lang="en-NZ" sz="2000" b="1" noProof="0" dirty="0" err="1"/>
            <a:t>fakaha</a:t>
          </a:r>
          <a:r>
            <a:rPr lang="en-NZ" sz="2000" b="1" noProof="0" dirty="0"/>
            <a:t> </a:t>
          </a:r>
          <a:r>
            <a:rPr lang="en-NZ" sz="2000" b="1" noProof="0" dirty="0" err="1"/>
            <a:t>ia</a:t>
          </a:r>
          <a:r>
            <a:rPr lang="en-NZ" sz="2000" b="1" noProof="0" dirty="0"/>
            <a:t> </a:t>
          </a:r>
          <a:r>
            <a:rPr lang="en-NZ" sz="2000" b="1" noProof="0" dirty="0" err="1"/>
            <a:t>ʻe</a:t>
          </a:r>
          <a:r>
            <a:rPr lang="en-NZ" sz="2000" b="1" noProof="0" dirty="0"/>
            <a:t> Sisu ki he kau Siu (Matiu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/>
            <a:t>Pea naʻe fakaha kakato ia ki he kakai kotoa pe (Kolo.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NZ" sz="1600" b="1" noProof="0" dirty="0" err="1"/>
            <a:t>Naʻa</a:t>
          </a:r>
          <a:r>
            <a:rPr lang="en-NZ" sz="1600" b="1" noProof="0" dirty="0"/>
            <a:t> Ne </a:t>
          </a:r>
          <a:r>
            <a:rPr lang="en-NZ" sz="1600" b="1" noProof="0" dirty="0" err="1"/>
            <a:t>fakamatalaʻi</a:t>
          </a:r>
          <a:r>
            <a:rPr lang="en-NZ" sz="1600" b="1" noProof="0" dirty="0"/>
            <a:t> </a:t>
          </a:r>
          <a:r>
            <a:rPr lang="en-NZ" sz="1600" b="1" noProof="0" dirty="0" err="1"/>
            <a:t>kiate</a:t>
          </a:r>
          <a:r>
            <a:rPr lang="en-NZ" sz="1600" b="1" noProof="0" dirty="0"/>
            <a:t> </a:t>
          </a:r>
          <a:r>
            <a:rPr lang="en-NZ" sz="1600" b="1" noProof="0" dirty="0" err="1"/>
            <a:t>kinautolu</a:t>
          </a:r>
          <a:r>
            <a:rPr lang="en-NZ" sz="1600" b="1" noProof="0" dirty="0"/>
            <a:t> </a:t>
          </a:r>
          <a:r>
            <a:rPr lang="en-NZ" sz="1600" b="1" noProof="0" dirty="0" err="1"/>
            <a:t>ʻa</a:t>
          </a:r>
          <a:r>
            <a:rPr lang="en-NZ" sz="1600" b="1" noProof="0" dirty="0"/>
            <a:t> e </a:t>
          </a:r>
          <a:r>
            <a:rPr lang="en-NZ" sz="1600" b="1" noProof="0" dirty="0" err="1"/>
            <a:t>tokateline</a:t>
          </a:r>
          <a:r>
            <a:rPr lang="en-NZ" sz="1600" b="1" noProof="0" dirty="0"/>
            <a:t> </a:t>
          </a:r>
          <a:r>
            <a:rPr lang="en-NZ" sz="1600" b="1" noProof="0" dirty="0" err="1"/>
            <a:t>mo</a:t>
          </a:r>
          <a:r>
            <a:rPr lang="en-NZ" sz="1600" b="1" noProof="0" dirty="0"/>
            <a:t> e </a:t>
          </a:r>
          <a:r>
            <a:rPr lang="en-NZ" sz="1600" b="1" noProof="0" dirty="0" err="1"/>
            <a:t>founga</a:t>
          </a:r>
          <a:r>
            <a:rPr lang="en-NZ" sz="1600" b="1" noProof="0" dirty="0"/>
            <a:t> </a:t>
          </a:r>
          <a:r>
            <a:rPr lang="en-NZ" sz="1600" b="1" noProof="0" dirty="0" err="1"/>
            <a:t>ngaue</a:t>
          </a:r>
          <a:r>
            <a:rPr lang="en-NZ" sz="1600" b="1" noProof="0" dirty="0"/>
            <a:t> </a:t>
          </a:r>
          <a:r>
            <a:rPr lang="en-NZ" sz="1600" b="1" noProof="0" dirty="0" err="1"/>
            <a:t>faka-Kalisitiane</a:t>
          </a:r>
          <a:r>
            <a:rPr lang="en-NZ" sz="1600" b="1" noProof="0" dirty="0"/>
            <a:t> (2 </a:t>
          </a:r>
          <a:r>
            <a:rPr lang="en-NZ" sz="1600" b="1" noProof="0" dirty="0" err="1"/>
            <a:t>Tesalonaika</a:t>
          </a:r>
          <a:r>
            <a:rPr lang="en-NZ" sz="1600" b="1" noProof="0" dirty="0"/>
            <a:t> 2:15)</a:t>
          </a:r>
          <a:endParaRPr lang="en-US" sz="16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NZ" sz="1600" b="1" noProof="0" dirty="0" err="1"/>
            <a:t>Naʻa</a:t>
          </a:r>
          <a:r>
            <a:rPr lang="en-NZ" sz="1600" b="1" noProof="0" dirty="0"/>
            <a:t> Ne </a:t>
          </a:r>
          <a:r>
            <a:rPr lang="en-NZ" sz="1600" b="1" noProof="0" dirty="0" err="1"/>
            <a:t>fakatokanga</a:t>
          </a:r>
          <a:r>
            <a:rPr lang="en-NZ" sz="1600" b="1" noProof="0" dirty="0"/>
            <a:t> </a:t>
          </a:r>
          <a:r>
            <a:rPr lang="en-NZ" sz="1600" b="1" noProof="0" dirty="0" err="1"/>
            <a:t>kiate</a:t>
          </a:r>
          <a:r>
            <a:rPr lang="en-NZ" sz="1600" b="1" noProof="0" dirty="0"/>
            <a:t> </a:t>
          </a:r>
          <a:r>
            <a:rPr lang="en-NZ" sz="1600" b="1" noProof="0" dirty="0" err="1"/>
            <a:t>kinautolu</a:t>
          </a:r>
          <a:r>
            <a:rPr lang="en-NZ" sz="1600" b="1" noProof="0" dirty="0"/>
            <a:t> </a:t>
          </a:r>
          <a:r>
            <a:rPr lang="en-NZ" sz="1600" b="1" noProof="0" dirty="0" err="1"/>
            <a:t>fekauʻaki</a:t>
          </a:r>
          <a:r>
            <a:rPr lang="en-NZ" sz="1600" b="1" noProof="0" dirty="0"/>
            <a:t> </a:t>
          </a:r>
          <a:r>
            <a:rPr lang="en-NZ" sz="1600" b="1" noProof="0" dirty="0" err="1"/>
            <a:t>mo</a:t>
          </a:r>
          <a:r>
            <a:rPr lang="en-NZ" sz="1600" b="1" noProof="0" dirty="0"/>
            <a:t> e </a:t>
          </a:r>
          <a:r>
            <a:rPr lang="en-NZ" sz="1600" b="1" noProof="0" dirty="0" err="1"/>
            <a:t>ngaahi</a:t>
          </a:r>
          <a:r>
            <a:rPr lang="en-NZ" sz="1600" b="1" noProof="0" dirty="0"/>
            <a:t> </a:t>
          </a:r>
          <a:r>
            <a:rPr lang="en-NZ" sz="1600" b="1" noProof="0" dirty="0" err="1"/>
            <a:t>nunuʻa</a:t>
          </a:r>
          <a:r>
            <a:rPr lang="en-NZ" sz="1600" b="1" noProof="0" dirty="0"/>
            <a:t> </a:t>
          </a:r>
          <a:r>
            <a:rPr lang="en-NZ" sz="1600" b="1" noProof="0" dirty="0" err="1"/>
            <a:t>ʻo</a:t>
          </a:r>
          <a:r>
            <a:rPr lang="en-NZ" sz="1600" b="1" noProof="0" dirty="0"/>
            <a:t> </a:t>
          </a:r>
          <a:r>
            <a:rPr lang="en-NZ" sz="1600" b="1" noProof="0" dirty="0" err="1"/>
            <a:t>hono</a:t>
          </a:r>
          <a:r>
            <a:rPr lang="en-NZ" sz="1600" b="1" noProof="0" dirty="0"/>
            <a:t> </a:t>
          </a:r>
          <a:r>
            <a:rPr lang="en-NZ" sz="1600" b="1" noProof="0" dirty="0" err="1"/>
            <a:t>fakafisingaʻi</a:t>
          </a:r>
          <a:r>
            <a:rPr lang="en-NZ" sz="1600" b="1" noProof="0" dirty="0"/>
            <a:t> </a:t>
          </a:r>
          <a:r>
            <a:rPr lang="en-NZ" sz="1600" b="1" noProof="0" dirty="0" err="1"/>
            <a:t>ʻo</a:t>
          </a:r>
          <a:r>
            <a:rPr lang="en-NZ" sz="1600" b="1" noProof="0" dirty="0"/>
            <a:t> e </a:t>
          </a:r>
          <a:r>
            <a:rPr lang="en-NZ" sz="1600" b="1" noProof="0" dirty="0" err="1"/>
            <a:t>ongoongolelei</a:t>
          </a:r>
          <a:r>
            <a:rPr lang="en-NZ" sz="1600" b="1" noProof="0" dirty="0"/>
            <a:t> (</a:t>
          </a:r>
          <a:r>
            <a:rPr lang="en-NZ" sz="1600" b="1" noProof="0" dirty="0" err="1"/>
            <a:t>Hepelu</a:t>
          </a:r>
          <a:r>
            <a:rPr lang="en-NZ" sz="1600" b="1" noProof="0" dirty="0"/>
            <a:t> 10:25-29)</a:t>
          </a:r>
          <a:endParaRPr lang="en-US" sz="16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NZ" sz="1800" b="1" noProof="0" dirty="0" err="1"/>
            <a:t>Naʻa</a:t>
          </a:r>
          <a:r>
            <a:rPr lang="en-NZ" sz="1800" b="1" noProof="0" dirty="0"/>
            <a:t> Ne </a:t>
          </a:r>
          <a:r>
            <a:rPr lang="en-NZ" sz="1800" b="1" noProof="0" dirty="0" err="1"/>
            <a:t>fakatokanga</a:t>
          </a:r>
          <a:r>
            <a:rPr lang="en-NZ" sz="1800" b="1" noProof="0" dirty="0"/>
            <a:t> </a:t>
          </a:r>
          <a:r>
            <a:rPr lang="en-NZ" sz="1800" b="1" noProof="0" dirty="0" err="1"/>
            <a:t>kiate</a:t>
          </a:r>
          <a:r>
            <a:rPr lang="en-NZ" sz="1800" b="1" noProof="0" dirty="0"/>
            <a:t> </a:t>
          </a:r>
          <a:r>
            <a:rPr lang="en-NZ" sz="1800" b="1" noProof="0" dirty="0" err="1"/>
            <a:t>kinautolu</a:t>
          </a:r>
          <a:r>
            <a:rPr lang="en-NZ" sz="1800" b="1" noProof="0" dirty="0"/>
            <a:t> </a:t>
          </a:r>
          <a:r>
            <a:rPr lang="en-NZ" sz="1800" b="1" noProof="0" dirty="0" err="1"/>
            <a:t>fekauʻaki</a:t>
          </a:r>
          <a:r>
            <a:rPr lang="en-NZ" sz="1800" b="1" noProof="0" dirty="0"/>
            <a:t> </a:t>
          </a:r>
          <a:r>
            <a:rPr lang="en-NZ" sz="1800" b="1" noProof="0" dirty="0" err="1"/>
            <a:t>mo</a:t>
          </a:r>
          <a:r>
            <a:rPr lang="en-NZ" sz="1800" b="1" noProof="0" dirty="0"/>
            <a:t> e </a:t>
          </a:r>
          <a:r>
            <a:rPr lang="en-NZ" sz="1800" b="1" noProof="0" dirty="0" err="1"/>
            <a:t>fakatuʻutamaki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e kau </a:t>
          </a:r>
          <a:r>
            <a:rPr lang="en-NZ" sz="1800" b="1" noProof="0" dirty="0" err="1"/>
            <a:t>akonaki</a:t>
          </a:r>
          <a:r>
            <a:rPr lang="en-NZ" sz="1800" b="1" noProof="0" dirty="0"/>
            <a:t> </a:t>
          </a:r>
          <a:r>
            <a:rPr lang="en-NZ" sz="1800" b="1" noProof="0" dirty="0" err="1"/>
            <a:t>loi</a:t>
          </a:r>
          <a:r>
            <a:rPr lang="en-NZ" sz="1800" b="1" noProof="0" dirty="0"/>
            <a:t> (</a:t>
          </a:r>
          <a:r>
            <a:rPr lang="en-NZ" sz="1800" b="1" noProof="0" dirty="0" err="1"/>
            <a:t>Ngaue</a:t>
          </a:r>
          <a:r>
            <a:rPr lang="en-NZ" sz="1800" b="1" noProof="0" dirty="0"/>
            <a:t> 20:29-30)</a:t>
          </a:r>
          <a:endParaRPr lang="en-US" sz="18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noProof="0" dirty="0">
              <a:solidFill>
                <a:schemeClr val="accent2">
                  <a:lumMod val="50000"/>
                </a:schemeClr>
              </a:solidFill>
            </a:rPr>
            <a:t>KO E FAKALELEI MO E ʻAMANAKI LELEI ʻI HE ONGOONGOLELEI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Ko e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ngaahi</a:t>
          </a: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 ola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ʻo</a:t>
          </a: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 e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fakalelei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solidFill>
                <a:schemeClr val="accent6">
                  <a:lumMod val="50000"/>
                </a:schemeClr>
              </a:solidFill>
            </a:rPr>
            <a:t>Mei he kau faikovi ki he kau maʻoniʻoni (Kolose 1:21-22)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Tuʻu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maʻu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mo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tuʻu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maʻu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Kolose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ʻAmanaki</a:t>
          </a: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lelei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solidFill>
                <a:schemeClr val="accent6">
                  <a:lumMod val="50000"/>
                </a:schemeClr>
              </a:solidFill>
            </a:rPr>
            <a:t>ʻOmi</a:t>
          </a:r>
          <a:r>
            <a:rPr lang="en-NZ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1800" b="1" kern="1200" noProof="0" dirty="0" err="1">
              <a:solidFill>
                <a:schemeClr val="accent6">
                  <a:lumMod val="50000"/>
                </a:schemeClr>
              </a:solidFill>
            </a:rPr>
            <a:t>ʻa</a:t>
          </a:r>
          <a:r>
            <a:rPr lang="en-NZ" sz="1800" b="1" kern="1200" noProof="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NZ" sz="1800" b="1" kern="1200" noProof="0" dirty="0" err="1">
              <a:solidFill>
                <a:schemeClr val="accent6">
                  <a:lumMod val="50000"/>
                </a:schemeClr>
              </a:solidFill>
            </a:rPr>
            <a:t>ʻamanaki</a:t>
          </a:r>
          <a:r>
            <a:rPr lang="en-NZ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1800" b="1" kern="1200" noProof="0" dirty="0" err="1">
              <a:solidFill>
                <a:schemeClr val="accent6">
                  <a:lumMod val="50000"/>
                </a:schemeClr>
              </a:solidFill>
            </a:rPr>
            <a:t>lelei</a:t>
          </a:r>
          <a:r>
            <a:rPr lang="en-NZ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solidFill>
                <a:schemeClr val="accent6">
                  <a:lumMod val="50000"/>
                </a:schemeClr>
              </a:solidFill>
            </a:rPr>
            <a:t>(Kolo.1:24-25)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Ko e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meʻa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lilo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ʻa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NZ" sz="2000" b="1" kern="1200" noProof="0" dirty="0" err="1">
              <a:solidFill>
                <a:schemeClr val="accent6">
                  <a:lumMod val="50000"/>
                </a:schemeClr>
              </a:solidFill>
            </a:rPr>
            <a:t>ʻOtua</a:t>
          </a: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accent6">
                  <a:lumMod val="50000"/>
                </a:schemeClr>
              </a:solidFill>
            </a:rPr>
            <a:t>(Kolo.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Ko e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malohi</a:t>
          </a: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ʻo</a:t>
          </a:r>
          <a:r>
            <a:rPr lang="en-NZ" sz="2000" b="1" kern="1200" noProof="0" dirty="0">
              <a:solidFill>
                <a:schemeClr val="accent5">
                  <a:lumMod val="50000"/>
                </a:schemeClr>
              </a:solidFill>
            </a:rPr>
            <a:t> e </a:t>
          </a:r>
          <a:r>
            <a:rPr lang="en-NZ" sz="2000" b="1" kern="1200" noProof="0" dirty="0" err="1">
              <a:solidFill>
                <a:schemeClr val="accent5">
                  <a:lumMod val="50000"/>
                </a:schemeClr>
              </a:solidFill>
            </a:rPr>
            <a:t>ongoongolelei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>
              <a:solidFill>
                <a:schemeClr val="accent6">
                  <a:lumMod val="50000"/>
                </a:schemeClr>
              </a:solidFill>
            </a:rPr>
            <a:t>Ko Hono Fanongonongo ʻo e Ongoongolelei (Kolo. 1:28-29)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Ne pekia ʻi he kolosi ke totongi ʻetau angahala (Loma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fakatauʻatainaʻi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heʻetau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angahala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tui,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fakatomala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papitaiso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pea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tau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-ha-mele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taʻehalaia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fakatonuhiaʻi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(Loma 5:10; Kolo. 1:22)</a:t>
          </a:r>
          <a:endParaRPr lang="en-US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Tuʻunga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ngaue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Laumalie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liliu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mamalie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ʻetau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tau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fakamaʻoniʻoniʻi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(Loma 8:1; 2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Kolinito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Hokohoko atu ʻi he tuí .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solidFill>
                <a:schemeClr val="tx1"/>
              </a:solidFill>
            </a:rPr>
            <a:t>Kātaki</a:t>
          </a:r>
          <a:r>
            <a:rPr lang="en-NZ" sz="1800" b="1" kern="1200" noProof="0" dirty="0">
              <a:solidFill>
                <a:schemeClr val="tx1"/>
              </a:solidFill>
            </a:rPr>
            <a:t>, ‘o </a:t>
          </a:r>
          <a:r>
            <a:rPr lang="en-NZ" sz="1800" b="1" kern="1200" noProof="0" dirty="0" err="1">
              <a:solidFill>
                <a:schemeClr val="tx1"/>
              </a:solidFill>
            </a:rPr>
            <a:t>hangē</a:t>
          </a:r>
          <a:r>
            <a:rPr lang="en-NZ" sz="1800" b="1" kern="1200" noProof="0" dirty="0">
              <a:solidFill>
                <a:schemeClr val="tx1"/>
              </a:solidFill>
            </a:rPr>
            <a:t> ko Pita ‘</a:t>
          </a:r>
          <a:r>
            <a:rPr lang="en-NZ" sz="1800" b="1" kern="1200" noProof="0" dirty="0" err="1">
              <a:solidFill>
                <a:schemeClr val="tx1"/>
              </a:solidFill>
            </a:rPr>
            <a:t>i</a:t>
          </a:r>
          <a:r>
            <a:rPr lang="en-NZ" sz="1800" b="1" kern="1200" noProof="0" dirty="0">
              <a:solidFill>
                <a:schemeClr val="tx1"/>
              </a:solidFill>
            </a:rPr>
            <a:t> he </a:t>
          </a:r>
          <a:r>
            <a:rPr lang="en-NZ" sz="1800" b="1" kern="1200" noProof="0" dirty="0" err="1">
              <a:solidFill>
                <a:schemeClr val="tx1"/>
              </a:solidFill>
            </a:rPr>
            <a:t>taimi</a:t>
          </a:r>
          <a:r>
            <a:rPr lang="en-NZ" sz="1800" b="1" kern="1200" noProof="0" dirty="0">
              <a:solidFill>
                <a:schemeClr val="tx1"/>
              </a:solidFill>
            </a:rPr>
            <a:t>, </a:t>
          </a:r>
          <a:r>
            <a:rPr lang="en-NZ" sz="1800" b="1" kern="1200" noProof="0" dirty="0" err="1">
              <a:solidFill>
                <a:schemeClr val="tx1"/>
              </a:solidFill>
            </a:rPr>
            <a:t>hili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hono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tukuange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mei</a:t>
          </a:r>
          <a:r>
            <a:rPr lang="en-NZ" sz="1800" b="1" kern="1200" noProof="0" dirty="0">
              <a:solidFill>
                <a:schemeClr val="tx1"/>
              </a:solidFill>
            </a:rPr>
            <a:t> he </a:t>
          </a:r>
          <a:r>
            <a:rPr lang="en-NZ" sz="1800" b="1" kern="1200" noProof="0" dirty="0" err="1">
              <a:solidFill>
                <a:schemeClr val="tx1"/>
              </a:solidFill>
            </a:rPr>
            <a:t>pilīsoné</a:t>
          </a:r>
          <a:r>
            <a:rPr lang="en-NZ" sz="1800" b="1" kern="1200" noProof="0" dirty="0">
              <a:solidFill>
                <a:schemeClr val="tx1"/>
              </a:solidFill>
            </a:rPr>
            <a:t>, </a:t>
          </a:r>
          <a:r>
            <a:rPr lang="en-NZ" sz="1800" b="1" kern="1200" noProof="0" dirty="0" err="1">
              <a:solidFill>
                <a:schemeClr val="tx1"/>
              </a:solidFill>
            </a:rPr>
            <a:t>na‘á</a:t>
          </a:r>
          <a:r>
            <a:rPr lang="en-NZ" sz="1800" b="1" kern="1200" noProof="0" dirty="0">
              <a:solidFill>
                <a:schemeClr val="tx1"/>
              </a:solidFill>
            </a:rPr>
            <a:t> ne </a:t>
          </a:r>
          <a:r>
            <a:rPr lang="en-NZ" sz="1800" b="1" kern="1200" noProof="0" dirty="0" err="1">
              <a:solidFill>
                <a:schemeClr val="tx1"/>
              </a:solidFill>
            </a:rPr>
            <a:t>tukituki</a:t>
          </a:r>
          <a:r>
            <a:rPr lang="en-NZ" sz="1800" b="1" kern="1200" noProof="0" dirty="0">
              <a:solidFill>
                <a:schemeClr val="tx1"/>
              </a:solidFill>
            </a:rPr>
            <a:t> ‘</a:t>
          </a:r>
          <a:r>
            <a:rPr lang="en-NZ" sz="1800" b="1" kern="1200" noProof="0" dirty="0" err="1">
              <a:solidFill>
                <a:schemeClr val="tx1"/>
              </a:solidFill>
            </a:rPr>
            <a:t>i</a:t>
          </a:r>
          <a:r>
            <a:rPr lang="en-NZ" sz="1800" b="1" kern="1200" noProof="0" dirty="0">
              <a:solidFill>
                <a:schemeClr val="tx1"/>
              </a:solidFill>
            </a:rPr>
            <a:t> he </a:t>
          </a:r>
          <a:r>
            <a:rPr lang="en-NZ" sz="1800" b="1" kern="1200" noProof="0" dirty="0" err="1">
              <a:solidFill>
                <a:schemeClr val="tx1"/>
              </a:solidFill>
            </a:rPr>
            <a:t>matapaá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kae</a:t>
          </a:r>
          <a:r>
            <a:rPr lang="en-NZ" sz="1800" b="1" kern="1200" noProof="0" dirty="0">
              <a:solidFill>
                <a:schemeClr val="tx1"/>
              </a:solidFill>
            </a:rPr>
            <a:t> ‘</a:t>
          </a:r>
          <a:r>
            <a:rPr lang="en-NZ" sz="1800" b="1" kern="1200" noProof="0" dirty="0" err="1">
              <a:solidFill>
                <a:schemeClr val="tx1"/>
              </a:solidFill>
            </a:rPr>
            <a:t>oua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kuo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fakaava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kiate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ia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solidFill>
                <a:schemeClr val="tx1"/>
              </a:solidFill>
            </a:rPr>
            <a:t>( </a:t>
          </a:r>
          <a:r>
            <a:rPr lang="en-NZ" sz="1800" b="1" kern="1200" noProof="0" dirty="0" err="1">
              <a:solidFill>
                <a:schemeClr val="tx1"/>
              </a:solidFill>
            </a:rPr>
            <a:t>Ngāue</a:t>
          </a:r>
          <a:r>
            <a:rPr lang="en-NZ" sz="1800" b="1" kern="1200" noProof="0" dirty="0">
              <a:solidFill>
                <a:schemeClr val="tx1"/>
              </a:solidFill>
            </a:rPr>
            <a:t> 12:​11-​16 )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Fakava'e</a:t>
          </a:r>
          <a:endParaRPr lang="en-NZ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tx1"/>
              </a:solidFill>
            </a:rPr>
            <a:t>Kuo pau </a:t>
          </a:r>
          <a:r>
            <a:rPr lang="en-NZ" sz="2000" b="1" kern="1200" noProof="0" dirty="0" err="1">
              <a:solidFill>
                <a:schemeClr val="tx1"/>
              </a:solidFill>
            </a:rPr>
            <a:t>ke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mālohi</a:t>
          </a:r>
          <a:r>
            <a:rPr lang="en-NZ" sz="2000" b="1" kern="1200" noProof="0" dirty="0">
              <a:solidFill>
                <a:schemeClr val="tx1"/>
              </a:solidFill>
            </a:rPr>
            <a:t> ‘</a:t>
          </a:r>
          <a:r>
            <a:rPr lang="en-NZ" sz="2000" b="1" kern="1200" noProof="0" dirty="0" err="1">
              <a:solidFill>
                <a:schemeClr val="tx1"/>
              </a:solidFill>
            </a:rPr>
            <a:t>etau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tuí</a:t>
          </a:r>
          <a:r>
            <a:rPr lang="en-NZ" sz="2000" b="1" kern="1200" noProof="0" dirty="0">
              <a:solidFill>
                <a:schemeClr val="tx1"/>
              </a:solidFill>
            </a:rPr>
            <a:t>, ‘o </a:t>
          </a:r>
          <a:r>
            <a:rPr lang="en-NZ" sz="2000" b="1" kern="1200" noProof="0" dirty="0" err="1">
              <a:solidFill>
                <a:schemeClr val="tx1"/>
              </a:solidFill>
            </a:rPr>
            <a:t>fakatu‘unga</a:t>
          </a:r>
          <a:r>
            <a:rPr lang="en-NZ" sz="2000" b="1" kern="1200" noProof="0" dirty="0">
              <a:solidFill>
                <a:schemeClr val="tx1"/>
              </a:solidFill>
            </a:rPr>
            <a:t> ‘</a:t>
          </a:r>
          <a:r>
            <a:rPr lang="en-NZ" sz="2000" b="1" kern="1200" noProof="0" dirty="0" err="1">
              <a:solidFill>
                <a:schemeClr val="tx1"/>
              </a:solidFill>
            </a:rPr>
            <a:t>i</a:t>
          </a:r>
          <a:r>
            <a:rPr lang="en-NZ" sz="2000" b="1" kern="1200" noProof="0" dirty="0">
              <a:solidFill>
                <a:schemeClr val="tx1"/>
              </a:solidFill>
            </a:rPr>
            <a:t> he </a:t>
          </a:r>
          <a:r>
            <a:rPr lang="en-NZ" sz="2000" b="1" kern="1200" noProof="0" dirty="0" err="1">
              <a:solidFill>
                <a:schemeClr val="tx1"/>
              </a:solidFill>
            </a:rPr>
            <a:t>ngaahi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mo‘oni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kuo</a:t>
          </a:r>
          <a:r>
            <a:rPr lang="en-NZ" sz="2000" b="1" kern="1200" noProof="0" dirty="0">
              <a:solidFill>
                <a:schemeClr val="tx1"/>
              </a:solidFill>
            </a:rPr>
            <a:t> tau </a:t>
          </a:r>
          <a:r>
            <a:rPr lang="en-NZ" sz="2000" b="1" kern="1200" noProof="0" dirty="0" err="1">
              <a:solidFill>
                <a:schemeClr val="tx1"/>
              </a:solidFill>
            </a:rPr>
            <a:t>ako</a:t>
          </a:r>
          <a:r>
            <a:rPr lang="en-NZ" sz="2000" b="1" kern="1200" noProof="0" dirty="0">
              <a:solidFill>
                <a:schemeClr val="tx1"/>
              </a:solidFill>
            </a:rPr>
            <a:t> ‘</a:t>
          </a:r>
          <a:r>
            <a:rPr lang="en-NZ" sz="2000" b="1" kern="1200" noProof="0" dirty="0" err="1">
              <a:solidFill>
                <a:schemeClr val="tx1"/>
              </a:solidFill>
            </a:rPr>
            <a:t>i</a:t>
          </a:r>
          <a:r>
            <a:rPr lang="en-NZ" sz="2000" b="1" kern="1200" noProof="0" dirty="0">
              <a:solidFill>
                <a:schemeClr val="tx1"/>
              </a:solidFill>
            </a:rPr>
            <a:t> he Tohi </a:t>
          </a:r>
          <a:r>
            <a:rPr lang="en-NZ" sz="2000" b="1" kern="1200" noProof="0" dirty="0" err="1">
              <a:solidFill>
                <a:schemeClr val="tx1"/>
              </a:solidFill>
            </a:rPr>
            <a:t>Tapú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</a:t>
          </a:r>
          <a:r>
            <a:rPr lang="en-NZ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tx1"/>
              </a:solidFill>
            </a:rPr>
            <a:t>Kuo pau </a:t>
          </a:r>
          <a:r>
            <a:rPr lang="en-NZ" sz="2000" b="1" kern="1200" noProof="0" dirty="0" err="1">
              <a:solidFill>
                <a:schemeClr val="tx1"/>
              </a:solidFill>
            </a:rPr>
            <a:t>ke</a:t>
          </a:r>
          <a:r>
            <a:rPr lang="en-NZ" sz="2000" b="1" kern="1200" noProof="0" dirty="0">
              <a:solidFill>
                <a:schemeClr val="tx1"/>
              </a:solidFill>
            </a:rPr>
            <a:t> tau </a:t>
          </a:r>
          <a:r>
            <a:rPr lang="en-NZ" sz="2000" b="1" kern="1200" noProof="0" dirty="0" err="1">
              <a:solidFill>
                <a:schemeClr val="tx1"/>
              </a:solidFill>
            </a:rPr>
            <a:t>taʻeueʻia</a:t>
          </a:r>
          <a:r>
            <a:rPr lang="en-NZ" sz="2000" b="1" kern="1200" noProof="0" dirty="0">
              <a:solidFill>
                <a:schemeClr val="tx1"/>
              </a:solidFill>
            </a:rPr>
            <a:t>, </a:t>
          </a:r>
          <a:r>
            <a:rPr lang="en-NZ" sz="2000" b="1" kern="1200" noProof="0" dirty="0" err="1">
              <a:solidFill>
                <a:schemeClr val="tx1"/>
              </a:solidFill>
            </a:rPr>
            <a:t>ʻo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ʻikai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tuku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ʻetau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falala</a:t>
          </a:r>
          <a:r>
            <a:rPr lang="en-NZ" sz="2000" b="1" kern="1200" noProof="0" dirty="0">
              <a:solidFill>
                <a:schemeClr val="tx1"/>
              </a:solidFill>
            </a:rPr>
            <a:t> ki he "</a:t>
          </a:r>
          <a:r>
            <a:rPr lang="en-NZ" sz="2000" b="1" kern="1200" noProof="0" dirty="0" err="1">
              <a:solidFill>
                <a:schemeClr val="tx1"/>
              </a:solidFill>
            </a:rPr>
            <a:t>ʻamanaki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lelei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ʻo</a:t>
          </a:r>
          <a:r>
            <a:rPr lang="en-NZ" sz="2000" b="1" kern="1200" noProof="0" dirty="0">
              <a:solidFill>
                <a:schemeClr val="tx1"/>
              </a:solidFill>
            </a:rPr>
            <a:t> e </a:t>
          </a:r>
          <a:r>
            <a:rPr lang="en-NZ" sz="2000" b="1" kern="1200" noProof="0" dirty="0" err="1">
              <a:solidFill>
                <a:schemeClr val="tx1"/>
              </a:solidFill>
            </a:rPr>
            <a:t>ongoongolelei</a:t>
          </a:r>
          <a:r>
            <a:rPr lang="en-NZ" sz="2000" b="1" kern="1200" noProof="0">
              <a:solidFill>
                <a:schemeClr val="tx1"/>
              </a:solidFill>
            </a:rPr>
            <a:t>"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Naʻe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faʻufaʻu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ia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kimuʻa</a:t>
          </a:r>
          <a:r>
            <a:rPr lang="en-NZ" sz="2000" b="1" kern="1200" noProof="0" dirty="0"/>
            <a:t> pea </a:t>
          </a:r>
          <a:r>
            <a:rPr lang="en-NZ" sz="2000" b="1" kern="1200" noProof="0" dirty="0" err="1"/>
            <a:t>toki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fakatupu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māmaní</a:t>
          </a:r>
          <a:r>
            <a:rPr lang="en-NZ" sz="2000" b="1" kern="1200" noProof="0" dirty="0"/>
            <a:t> (1 Pita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Naʻe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fakahoko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fakakonga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ia</a:t>
          </a:r>
          <a:r>
            <a:rPr lang="en-NZ" sz="2000" b="1" kern="1200" noProof="0" dirty="0"/>
            <a:t> ki he kau </a:t>
          </a:r>
          <a:r>
            <a:rPr lang="en-NZ" sz="2000" b="1" kern="1200" noProof="0" dirty="0" err="1"/>
            <a:t>ʻāngeló</a:t>
          </a:r>
          <a:r>
            <a:rPr lang="en-NZ" sz="2000" b="1" kern="1200" noProof="0" dirty="0"/>
            <a:t> (1 Pita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Naʻe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ʻomi</a:t>
          </a:r>
          <a:r>
            <a:rPr lang="en-NZ" sz="2000" b="1" kern="1200" noProof="0" dirty="0"/>
            <a:t> ha </a:t>
          </a:r>
          <a:r>
            <a:rPr lang="en-NZ" sz="2000" b="1" kern="1200" noProof="0" dirty="0" err="1"/>
            <a:t>ʻuluaki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vakai</a:t>
          </a:r>
          <a:r>
            <a:rPr lang="en-NZ" sz="2000" b="1" kern="1200" noProof="0" dirty="0"/>
            <a:t> kia </a:t>
          </a:r>
          <a:r>
            <a:rPr lang="en-NZ" sz="2000" b="1" kern="1200" noProof="0" dirty="0" err="1"/>
            <a:t>ʻAtama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mo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ʻIvi</a:t>
          </a:r>
          <a:r>
            <a:rPr lang="en-NZ" sz="2000" b="1" kern="1200" noProof="0" dirty="0"/>
            <a:t> (Senesi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Naʻe fakaha ia ki he kau palofita (1 Pita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Naʻe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ʻuluaki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fakaha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ia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ʻe</a:t>
          </a:r>
          <a:r>
            <a:rPr lang="en-NZ" sz="2000" b="1" kern="1200" noProof="0" dirty="0"/>
            <a:t> Sisu ki he kau Siu (Matiu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Pea naʻe fakaha kakato ia ki he kakai kotoa pe (Kolo.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Naʻa</a:t>
          </a:r>
          <a:r>
            <a:rPr lang="en-NZ" sz="1600" b="1" kern="1200" noProof="0" dirty="0"/>
            <a:t> Ne </a:t>
          </a:r>
          <a:r>
            <a:rPr lang="en-NZ" sz="1600" b="1" kern="1200" noProof="0" dirty="0" err="1"/>
            <a:t>fakamatalaʻi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kiate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kinautolu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ʻa</a:t>
          </a:r>
          <a:r>
            <a:rPr lang="en-NZ" sz="1600" b="1" kern="1200" noProof="0" dirty="0"/>
            <a:t> e </a:t>
          </a:r>
          <a:r>
            <a:rPr lang="en-NZ" sz="1600" b="1" kern="1200" noProof="0" dirty="0" err="1"/>
            <a:t>tokateline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mo</a:t>
          </a:r>
          <a:r>
            <a:rPr lang="en-NZ" sz="1600" b="1" kern="1200" noProof="0" dirty="0"/>
            <a:t> e </a:t>
          </a:r>
          <a:r>
            <a:rPr lang="en-NZ" sz="1600" b="1" kern="1200" noProof="0" dirty="0" err="1"/>
            <a:t>founga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ngaue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faka-Kalisitiane</a:t>
          </a:r>
          <a:r>
            <a:rPr lang="en-NZ" sz="1600" b="1" kern="1200" noProof="0" dirty="0"/>
            <a:t> (2 </a:t>
          </a:r>
          <a:r>
            <a:rPr lang="en-NZ" sz="1600" b="1" kern="1200" noProof="0" dirty="0" err="1"/>
            <a:t>Tesalonaika</a:t>
          </a:r>
          <a:r>
            <a:rPr lang="en-NZ" sz="1600" b="1" kern="1200" noProof="0" dirty="0"/>
            <a:t> 2:15)</a:t>
          </a:r>
          <a:endParaRPr lang="en-US" sz="16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Naʻa</a:t>
          </a:r>
          <a:r>
            <a:rPr lang="en-NZ" sz="1600" b="1" kern="1200" noProof="0" dirty="0"/>
            <a:t> Ne </a:t>
          </a:r>
          <a:r>
            <a:rPr lang="en-NZ" sz="1600" b="1" kern="1200" noProof="0" dirty="0" err="1"/>
            <a:t>fakatokanga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kiate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kinautolu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fekauʻaki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mo</a:t>
          </a:r>
          <a:r>
            <a:rPr lang="en-NZ" sz="1600" b="1" kern="1200" noProof="0" dirty="0"/>
            <a:t> e </a:t>
          </a:r>
          <a:r>
            <a:rPr lang="en-NZ" sz="1600" b="1" kern="1200" noProof="0" dirty="0" err="1"/>
            <a:t>ngaahi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nunuʻa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ʻo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hono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fakafisingaʻi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ʻo</a:t>
          </a:r>
          <a:r>
            <a:rPr lang="en-NZ" sz="1600" b="1" kern="1200" noProof="0" dirty="0"/>
            <a:t> e </a:t>
          </a:r>
          <a:r>
            <a:rPr lang="en-NZ" sz="1600" b="1" kern="1200" noProof="0" dirty="0" err="1"/>
            <a:t>ongoongolelei</a:t>
          </a:r>
          <a:r>
            <a:rPr lang="en-NZ" sz="1600" b="1" kern="1200" noProof="0" dirty="0"/>
            <a:t> (</a:t>
          </a:r>
          <a:r>
            <a:rPr lang="en-NZ" sz="1600" b="1" kern="1200" noProof="0" dirty="0" err="1"/>
            <a:t>Hepelu</a:t>
          </a:r>
          <a:r>
            <a:rPr lang="en-NZ" sz="1600" b="1" kern="1200" noProof="0" dirty="0"/>
            <a:t> 10:25-29)</a:t>
          </a:r>
          <a:endParaRPr lang="en-US" sz="16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Naʻa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fakatokanga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kiate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kinautolu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fekauʻaki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fakatuʻutamaki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e kau </a:t>
          </a:r>
          <a:r>
            <a:rPr lang="en-NZ" sz="1800" b="1" kern="1200" noProof="0" dirty="0" err="1"/>
            <a:t>akonaki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loi</a:t>
          </a:r>
          <a:r>
            <a:rPr lang="en-NZ" sz="1800" b="1" kern="1200" noProof="0" dirty="0"/>
            <a:t> (</a:t>
          </a:r>
          <a:r>
            <a:rPr lang="en-NZ" sz="1800" b="1" kern="1200" noProof="0" dirty="0" err="1"/>
            <a:t>Ngaue</a:t>
          </a:r>
          <a:r>
            <a:rPr lang="en-NZ" sz="1800" b="1" kern="1200" noProof="0" dirty="0"/>
            <a:t> 20:29-30)</a:t>
          </a:r>
          <a:endParaRPr lang="en-US" sz="18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FAKALELEI MO E </a:t>
            </a:r>
            <a:r>
              <a:rPr lang="en-US" sz="44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ʻAMANAKI</a:t>
            </a:r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LELEI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312595" y="6496050"/>
            <a:ext cx="3566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C3AF97"/>
                </a:solidFill>
              </a:rPr>
              <a:t>Lesoni</a:t>
            </a:r>
            <a:r>
              <a:rPr lang="en-US" sz="1600" b="1" noProof="0" dirty="0">
                <a:solidFill>
                  <a:srgbClr val="C3AF97"/>
                </a:solidFill>
              </a:rPr>
              <a:t> 9 ki he </a:t>
            </a:r>
            <a:r>
              <a:rPr lang="en-US" sz="1600" b="1" noProof="0" dirty="0" err="1">
                <a:solidFill>
                  <a:srgbClr val="C3AF97"/>
                </a:solidFill>
              </a:rPr>
              <a:t>ʻaho</a:t>
            </a:r>
            <a:r>
              <a:rPr lang="en-US" sz="1600" b="1" noProof="0" dirty="0">
                <a:solidFill>
                  <a:srgbClr val="C3AF97"/>
                </a:solidFill>
              </a:rPr>
              <a:t> 28 </a:t>
            </a:r>
            <a:r>
              <a:rPr lang="en-US" sz="1600" b="1" noProof="0" dirty="0" err="1">
                <a:solidFill>
                  <a:srgbClr val="C3AF97"/>
                </a:solidFill>
              </a:rPr>
              <a:t>ʻo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en-US" sz="1600" b="1" noProof="0" dirty="0" err="1">
                <a:solidFill>
                  <a:srgbClr val="C3AF97"/>
                </a:solidFill>
              </a:rPr>
              <a:t>Fepueli</a:t>
            </a:r>
            <a:r>
              <a:rPr lang="en-US" sz="1600" b="1" noProof="0" dirty="0">
                <a:solidFill>
                  <a:srgbClr val="C3AF97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MALOHI </a:t>
            </a:r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 ONGOONGOLELEI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KO HONO FANONGONONGO ʻO E ONGOONGOLELEI</a:t>
            </a:r>
            <a:endParaRPr lang="en-US" sz="36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483676"/>
            <a:ext cx="11153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malanga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fakatokanga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akonakiʻi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haohaoa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Sisuu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Naʻe</a:t>
            </a:r>
            <a:r>
              <a:rPr lang="en-US" sz="2000" b="1" dirty="0"/>
              <a:t> malanga </a:t>
            </a:r>
            <a:r>
              <a:rPr lang="en-US" sz="2000" b="1" dirty="0" err="1"/>
              <a:t>fefe</a:t>
            </a:r>
            <a:r>
              <a:rPr lang="en-US" sz="2000" b="1" dirty="0"/>
              <a:t> </a:t>
            </a:r>
            <a:r>
              <a:rPr lang="en-US" sz="2000" b="1" dirty="0" err="1"/>
              <a:t>ʻaki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Paula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ongoongolelei</a:t>
            </a:r>
            <a:r>
              <a:rPr lang="en-US" sz="2000" b="1" dirty="0"/>
              <a:t>? Ko e </a:t>
            </a:r>
            <a:r>
              <a:rPr lang="en-US" sz="2000" b="1" dirty="0" err="1"/>
              <a:t>uho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ʻene</a:t>
            </a:r>
            <a:r>
              <a:rPr lang="en-US" sz="2000" b="1" dirty="0"/>
              <a:t> malanga ko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tutuki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Kalaisi</a:t>
            </a:r>
            <a:r>
              <a:rPr lang="en-US" sz="2000" b="1" dirty="0"/>
              <a:t> (1 </a:t>
            </a:r>
            <a:r>
              <a:rPr lang="en-US" sz="2000" b="1" dirty="0" err="1"/>
              <a:t>Kolinito</a:t>
            </a:r>
            <a:r>
              <a:rPr lang="en-US" sz="2000" b="1" dirty="0"/>
              <a:t> 1:23).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tali</a:t>
            </a:r>
            <a:r>
              <a:rPr lang="en-US" sz="2000" b="1" dirty="0"/>
              <a:t> pe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kakai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Sisu, </a:t>
            </a:r>
            <a:r>
              <a:rPr lang="en-US" sz="2000" b="1" dirty="0" err="1"/>
              <a:t>naʻa</a:t>
            </a:r>
            <a:r>
              <a:rPr lang="en-US" sz="2000" b="1" dirty="0"/>
              <a:t> ne </a:t>
            </a:r>
            <a:r>
              <a:rPr lang="en-US" sz="2000" b="1" dirty="0" err="1"/>
              <a:t>naʻinaʻi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akoʻi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</a:t>
            </a:r>
            <a:r>
              <a:rPr lang="en-US" sz="2000" b="1" dirty="0" err="1"/>
              <a:t>ʻoua</a:t>
            </a:r>
            <a:r>
              <a:rPr lang="en-US" sz="2000" b="1" dirty="0"/>
              <a:t> </a:t>
            </a:r>
            <a:r>
              <a:rPr lang="en-US" sz="2000" b="1" dirty="0" err="1"/>
              <a:t>kuo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haohaoa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1:28-29).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anga</a:t>
            </a:r>
            <a:r>
              <a:rPr lang="en-US" sz="2000" b="1" dirty="0"/>
              <a:t> </a:t>
            </a:r>
            <a:r>
              <a:rPr lang="en-US" sz="2000" b="1" dirty="0" err="1"/>
              <a:t>fefe</a:t>
            </a:r>
            <a:r>
              <a:rPr lang="en-US" sz="2000" b="1" dirty="0"/>
              <a:t> </a:t>
            </a:r>
            <a:r>
              <a:rPr lang="en-US" sz="2000" b="1" dirty="0" err="1"/>
              <a:t>ʻene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ʻeni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912919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Kiʻi</a:t>
            </a:r>
            <a:r>
              <a:rPr lang="en-US" sz="2000" b="1" dirty="0"/>
              <a:t> </a:t>
            </a:r>
            <a:r>
              <a:rPr lang="en-US" sz="2000" b="1" dirty="0" err="1"/>
              <a:t>tatali</a:t>
            </a:r>
            <a:r>
              <a:rPr lang="en-US" sz="2000" b="1" dirty="0"/>
              <a:t> </a:t>
            </a:r>
            <a:r>
              <a:rPr lang="en-US" sz="2000" b="1" dirty="0" err="1"/>
              <a:t>siʻi</a:t>
            </a:r>
            <a:r>
              <a:rPr lang="en-US" sz="2000" b="1" dirty="0"/>
              <a:t>... </a:t>
            </a:r>
            <a:r>
              <a:rPr lang="en-US" sz="2000" b="1" dirty="0" err="1"/>
              <a:t>ʻai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haohaoa</a:t>
            </a:r>
            <a:r>
              <a:rPr lang="en-US" sz="2000" b="1" dirty="0"/>
              <a:t>? Pea </a:t>
            </a:r>
            <a:r>
              <a:rPr lang="en-US" sz="2000" b="1" dirty="0" err="1"/>
              <a:t>ʻikai</a:t>
            </a:r>
            <a:r>
              <a:rPr lang="en-US" sz="2000" b="1" dirty="0"/>
              <a:t> ko ha </a:t>
            </a:r>
            <a:r>
              <a:rPr lang="en-US" sz="2000" b="1" dirty="0" err="1"/>
              <a:t>niʻihi</a:t>
            </a:r>
            <a:r>
              <a:rPr lang="en-US" sz="2000" b="1" dirty="0"/>
              <a:t> </a:t>
            </a:r>
            <a:r>
              <a:rPr lang="en-US" sz="2000" b="1" dirty="0" err="1"/>
              <a:t>tokosiʻi</a:t>
            </a:r>
            <a:r>
              <a:rPr lang="en-US" sz="2000" b="1" dirty="0"/>
              <a:t> pe... "</a:t>
            </a:r>
            <a:r>
              <a:rPr lang="en-US" sz="2000" b="1" dirty="0" err="1"/>
              <a:t>tangata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pe"! (Kol.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foʻi</a:t>
            </a:r>
            <a:r>
              <a:rPr lang="en-US" sz="2000" b="1" dirty="0"/>
              <a:t> lea </a:t>
            </a:r>
            <a:r>
              <a:rPr lang="en-US" sz="2000" b="1" dirty="0" err="1"/>
              <a:t>faka</a:t>
            </a:r>
            <a:r>
              <a:rPr lang="en-US" sz="2000" b="1" dirty="0"/>
              <a:t>-Kalisi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liliu</a:t>
            </a:r>
            <a:r>
              <a:rPr lang="en-US" sz="2000" b="1" dirty="0"/>
              <a:t> ko e "</a:t>
            </a:r>
            <a:r>
              <a:rPr lang="en-US" sz="2000" b="1" dirty="0" err="1"/>
              <a:t>matuʻotuʻa</a:t>
            </a:r>
            <a:r>
              <a:rPr lang="en-US" sz="2000" b="1" dirty="0"/>
              <a:t>" (</a:t>
            </a:r>
            <a:r>
              <a:rPr lang="en-US" sz="2000" b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ʻuhinga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ki he </a:t>
            </a:r>
            <a:r>
              <a:rPr lang="en-US" sz="2000" b="1" dirty="0" err="1"/>
              <a:t>haohaoa</a:t>
            </a:r>
            <a:r>
              <a:rPr lang="en-US" sz="2000" b="1" dirty="0"/>
              <a:t> pea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hano</a:t>
            </a:r>
            <a:r>
              <a:rPr lang="en-US" sz="2000" b="1" dirty="0"/>
              <a:t> mele. </a:t>
            </a:r>
            <a:r>
              <a:rPr lang="en-US" sz="2000" b="1" dirty="0" err="1"/>
              <a:t>Fakafou</a:t>
            </a:r>
            <a:r>
              <a:rPr lang="en-US" sz="2000" b="1" dirty="0"/>
              <a:t> ʻ </a:t>
            </a:r>
            <a:r>
              <a:rPr lang="en-US" sz="2000" b="1" dirty="0" err="1"/>
              <a:t>i</a:t>
            </a:r>
            <a:r>
              <a:rPr lang="en-US" sz="2000" b="1" dirty="0"/>
              <a:t> he </a:t>
            </a:r>
            <a:r>
              <a:rPr lang="en-US" sz="2000" b="1" dirty="0" err="1"/>
              <a:t>founga</a:t>
            </a:r>
            <a:r>
              <a:rPr lang="en-US" sz="2000" b="1" dirty="0"/>
              <a:t> ʻ o e </a:t>
            </a:r>
            <a:r>
              <a:rPr lang="en-US" sz="2000" b="1" dirty="0" err="1"/>
              <a:t>tupu</a:t>
            </a:r>
            <a:r>
              <a:rPr lang="en-US" sz="2000" b="1" dirty="0"/>
              <a:t> </a:t>
            </a:r>
            <a:r>
              <a:rPr lang="en-US" sz="2000" b="1" dirty="0" err="1"/>
              <a:t>faka</a:t>
            </a:r>
            <a:r>
              <a:rPr lang="en-US" sz="2000" b="1" dirty="0"/>
              <a:t> - </a:t>
            </a:r>
            <a:r>
              <a:rPr lang="en-US" sz="2000" b="1" dirty="0" err="1"/>
              <a:t>Kalisitiané</a:t>
            </a:r>
            <a:r>
              <a:rPr lang="en-US" sz="2000" b="1" dirty="0"/>
              <a:t>, ʻ </a:t>
            </a:r>
            <a:r>
              <a:rPr lang="en-US" sz="2000" b="1" dirty="0" err="1"/>
              <a:t>oku</a:t>
            </a:r>
            <a:r>
              <a:rPr lang="en-US" sz="2000" b="1" dirty="0"/>
              <a:t> tau </a:t>
            </a:r>
            <a:r>
              <a:rPr lang="en-US" sz="2000" b="1" dirty="0" err="1"/>
              <a:t>hoko</a:t>
            </a:r>
            <a:r>
              <a:rPr lang="en-US" sz="2000" b="1" dirty="0"/>
              <a:t> ai ʻ o </a:t>
            </a:r>
            <a:r>
              <a:rPr lang="en-US" sz="2000" b="1" dirty="0" err="1"/>
              <a:t>lāuʻilo</a:t>
            </a:r>
            <a:r>
              <a:rPr lang="en-US" sz="2000" b="1" dirty="0"/>
              <a:t> </a:t>
            </a:r>
            <a:r>
              <a:rPr lang="en-US" sz="2000" b="1" dirty="0" err="1"/>
              <a:t>vēkeveke</a:t>
            </a:r>
            <a:r>
              <a:rPr lang="en-US" sz="2000" b="1" dirty="0"/>
              <a:t> ki he </a:t>
            </a:r>
            <a:r>
              <a:rPr lang="en-US" sz="2000" b="1" dirty="0" err="1"/>
              <a:t>loloto</a:t>
            </a:r>
            <a:r>
              <a:rPr lang="en-US" sz="2000" b="1" dirty="0"/>
              <a:t> ʻ o e </a:t>
            </a:r>
            <a:r>
              <a:rPr lang="en-US" sz="2000" b="1" dirty="0" err="1"/>
              <a:t>lao</a:t>
            </a:r>
            <a:r>
              <a:rPr lang="en-US" sz="2000" b="1" dirty="0"/>
              <a:t> ʻ a e ʻ </a:t>
            </a:r>
            <a:r>
              <a:rPr lang="en-US" sz="2000" b="1" dirty="0" err="1"/>
              <a:t>Otuá</a:t>
            </a:r>
            <a:r>
              <a:rPr lang="en-US" sz="2000" b="1" dirty="0"/>
              <a:t> pea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fiemaʻú</a:t>
            </a:r>
            <a:r>
              <a:rPr lang="en-US" sz="2000" b="1" dirty="0"/>
              <a:t>. Ko </a:t>
            </a:r>
            <a:r>
              <a:rPr lang="en-US" sz="2000" b="1" dirty="0" err="1"/>
              <a:t>ia</a:t>
            </a:r>
            <a:r>
              <a:rPr lang="en-US" sz="2000" b="1" dirty="0"/>
              <a:t> ai, ko ʻ </a:t>
            </a:r>
            <a:r>
              <a:rPr lang="en-US" sz="2000" b="1" dirty="0" err="1"/>
              <a:t>etau</a:t>
            </a:r>
            <a:r>
              <a:rPr lang="en-US" sz="2000" b="1" dirty="0"/>
              <a:t> </a:t>
            </a:r>
            <a:r>
              <a:rPr lang="en-US" sz="2000" b="1" dirty="0" err="1"/>
              <a:t>taumuʻá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ʻ o </a:t>
            </a:r>
            <a:r>
              <a:rPr lang="en-US" sz="2000" b="1" dirty="0" err="1"/>
              <a:t>haohaoa</a:t>
            </a:r>
            <a:r>
              <a:rPr lang="en-US" sz="2000" b="1" dirty="0"/>
              <a:t> ʻ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Kalaisi</a:t>
            </a:r>
            <a:r>
              <a:rPr lang="en-US" sz="2000" b="1" dirty="0"/>
              <a:t> </a:t>
            </a:r>
            <a:r>
              <a:rPr lang="en-US" sz="2000" b="1" dirty="0" err="1"/>
              <a:t>Sīsū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1884294"/>
            <a:ext cx="97012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"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heʻetau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vakai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ki he </a:t>
            </a:r>
            <a:r>
              <a:rPr lang="en-US" sz="2600" b="1" dirty="0" err="1">
                <a:latin typeface="Constantia" panose="02030602050306030303" pitchFamily="18" charset="0"/>
              </a:rPr>
              <a:t>Huhuʻi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naʻe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tutuki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mahino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kakato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ange</a:t>
            </a:r>
            <a:r>
              <a:rPr lang="en-US" sz="2600" b="1" dirty="0">
                <a:latin typeface="Constantia" panose="02030602050306030303" pitchFamily="18" charset="0"/>
              </a:rPr>
              <a:t> ai </a:t>
            </a:r>
            <a:r>
              <a:rPr lang="en-US" sz="2600" b="1" dirty="0" err="1">
                <a:latin typeface="Constantia" panose="02030602050306030303" pitchFamily="18" charset="0"/>
              </a:rPr>
              <a:t>kiate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kitautolu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maʻongoʻonga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ʻuhinga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feilaulau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naʻe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Mafimafi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langi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fakalangilangiʻi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palani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fakamoʻui</a:t>
            </a:r>
            <a:r>
              <a:rPr lang="en-US" sz="2600" b="1" dirty="0">
                <a:latin typeface="Constantia" panose="02030602050306030303" pitchFamily="18" charset="0"/>
              </a:rPr>
              <a:t>, pea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fakakaukau</a:t>
            </a:r>
            <a:r>
              <a:rPr lang="en-US" sz="2600" b="1" dirty="0">
                <a:latin typeface="Constantia" panose="02030602050306030303" pitchFamily="18" charset="0"/>
              </a:rPr>
              <a:t> ki </a:t>
            </a:r>
            <a:r>
              <a:rPr lang="en-US" sz="2600" b="1" dirty="0" err="1">
                <a:latin typeface="Constantia" panose="02030602050306030303" pitchFamily="18" charset="0"/>
              </a:rPr>
              <a:t>Kalevale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fakaake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ngaahi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moʻui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toputapu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loungutu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fakafetaʻi</a:t>
            </a:r>
            <a:r>
              <a:rPr lang="en-US" sz="2600" b="1" dirty="0">
                <a:latin typeface="Constantia" panose="02030602050306030303" pitchFamily="18" charset="0"/>
              </a:rPr>
              <a:t> ki he </a:t>
            </a:r>
            <a:r>
              <a:rPr lang="en-US" sz="2600" b="1" dirty="0" err="1">
                <a:latin typeface="Constantia" panose="02030602050306030303" pitchFamily="18" charset="0"/>
              </a:rPr>
              <a:t>ʻOtua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Lami; he </a:t>
            </a:r>
            <a:r>
              <a:rPr lang="en-US" sz="2600" b="1" dirty="0" err="1">
                <a:latin typeface="Constantia" panose="02030602050306030303" pitchFamily="18" charset="0"/>
              </a:rPr>
              <a:t>he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ʻikai</a:t>
            </a:r>
            <a:r>
              <a:rPr lang="en-US" sz="2600" b="1" dirty="0">
                <a:latin typeface="Constantia" panose="02030602050306030303" pitchFamily="18" charset="0"/>
              </a:rPr>
              <a:t> lava </a:t>
            </a:r>
            <a:r>
              <a:rPr lang="en-US" sz="2600" b="1" dirty="0" err="1">
                <a:latin typeface="Constantia" panose="02030602050306030303" pitchFamily="18" charset="0"/>
              </a:rPr>
              <a:t>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tupulaki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hikisia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lotu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kiate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laumalie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manatuʻi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foʻou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ngaahi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meʻa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naʻe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Kalevale</a:t>
            </a:r>
            <a:r>
              <a:rPr lang="en-US" sz="2600" b="1" dirty="0">
                <a:latin typeface="Constantia" panose="02030602050306030303" pitchFamily="18" charset="0"/>
              </a:rPr>
              <a:t>."</a:t>
            </a: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6987491" y="5808445"/>
            <a:ext cx="4069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en-US" sz="1600" b="1" dirty="0"/>
              <a:t>Ko e Holi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Kuongá</a:t>
            </a:r>
            <a:r>
              <a:rPr lang="en-US" sz="1600" b="1" dirty="0"/>
              <a:t>, p. 661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162629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24236" y="1750115"/>
            <a:ext cx="6303350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“He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ngaohi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haʻane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angahala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feilaulau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angahala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kitautolu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ʻakitautolu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māʻoniʻoni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ʻiate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ia.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Kolinit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ō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978470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34955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Hili</a:t>
            </a:r>
            <a:r>
              <a:rPr lang="en-US" sz="2000" b="1" dirty="0"/>
              <a:t> </a:t>
            </a:r>
            <a:r>
              <a:rPr lang="en-US" sz="2000" b="1" dirty="0" err="1"/>
              <a:t>ʻene</a:t>
            </a:r>
            <a:r>
              <a:rPr lang="en-US" sz="2000" b="1" dirty="0"/>
              <a:t> </a:t>
            </a:r>
            <a:r>
              <a:rPr lang="en-US" sz="2000" b="1" dirty="0" err="1"/>
              <a:t>pehe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fakaleleiʻi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kolosi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Kalaisi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Langi </a:t>
            </a:r>
            <a:r>
              <a:rPr lang="en-US" sz="2000" b="1" dirty="0" err="1"/>
              <a:t>mo</a:t>
            </a:r>
            <a:r>
              <a:rPr lang="en-US" sz="2000" b="1" dirty="0"/>
              <a:t> Mamani (</a:t>
            </a:r>
            <a:r>
              <a:rPr lang="en-US" sz="2000" b="1" dirty="0" err="1"/>
              <a:t>Kolose</a:t>
            </a:r>
            <a:r>
              <a:rPr lang="en-US" sz="2000" b="1" dirty="0"/>
              <a:t> 1:20),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Paula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fakamatalaʻi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ola </a:t>
            </a:r>
            <a:r>
              <a:rPr lang="en-US" sz="2000" b="1" dirty="0" err="1"/>
              <a:t>ʻaonga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fakalelei</a:t>
            </a:r>
            <a:r>
              <a:rPr lang="en-US" sz="2000" b="1" dirty="0"/>
              <a:t> ko </a:t>
            </a:r>
            <a:r>
              <a:rPr lang="en-US" sz="2000" b="1" dirty="0" err="1"/>
              <a:t>ʻeni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kitautolu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8" y="1045103"/>
            <a:ext cx="7591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Kuo </a:t>
            </a:r>
            <a:r>
              <a:rPr lang="en-US" sz="2000" b="1" dirty="0" err="1"/>
              <a:t>liliu</a:t>
            </a:r>
            <a:r>
              <a:rPr lang="en-US" sz="2000" b="1" dirty="0"/>
              <a:t> </a:t>
            </a:r>
            <a:r>
              <a:rPr lang="en-US" sz="2000" b="1" dirty="0" err="1"/>
              <a:t>fefe</a:t>
            </a:r>
            <a:r>
              <a:rPr lang="en-US" sz="2000" b="1" dirty="0"/>
              <a:t> </a:t>
            </a:r>
            <a:r>
              <a:rPr lang="en-US" sz="2000" b="1" dirty="0" err="1"/>
              <a:t>kitautolu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?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anga</a:t>
            </a:r>
            <a:r>
              <a:rPr lang="en-US" sz="2000" b="1" dirty="0"/>
              <a:t> - </a:t>
            </a:r>
            <a:r>
              <a:rPr lang="en-US" sz="2000" b="1" dirty="0" err="1"/>
              <a:t>fēfē</a:t>
            </a:r>
            <a:r>
              <a:rPr lang="en-US" sz="2000" b="1" dirty="0"/>
              <a:t> ʻ a e </a:t>
            </a:r>
            <a:r>
              <a:rPr lang="en-US" sz="2000" b="1" dirty="0" err="1"/>
              <a:t>tomuʻa</a:t>
            </a:r>
            <a:r>
              <a:rPr lang="en-US" sz="2000" b="1" dirty="0"/>
              <a:t> ʻ </a:t>
            </a:r>
            <a:r>
              <a:rPr lang="en-US" sz="2000" b="1" dirty="0" err="1"/>
              <a:t>afio</a:t>
            </a:r>
            <a:r>
              <a:rPr lang="en-US" sz="2000" b="1" dirty="0"/>
              <a:t> ʻ a e ʻ </a:t>
            </a:r>
            <a:r>
              <a:rPr lang="en-US" sz="2000" b="1" dirty="0" err="1"/>
              <a:t>Otuá</a:t>
            </a:r>
            <a:r>
              <a:rPr lang="en-US" sz="2000" b="1" dirty="0"/>
              <a:t> ki he </a:t>
            </a:r>
            <a:r>
              <a:rPr lang="en-US" sz="2000" b="1" dirty="0" err="1"/>
              <a:t>kotoa</a:t>
            </a:r>
            <a:r>
              <a:rPr lang="en-US" sz="2000" b="1" dirty="0"/>
              <a:t> ʻ o e </a:t>
            </a:r>
            <a:r>
              <a:rPr lang="en-US" sz="2000" b="1" dirty="0" err="1"/>
              <a:t>meʻá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? Ko e ha </a:t>
            </a:r>
            <a:r>
              <a:rPr lang="en-US" sz="2000" b="1" dirty="0" err="1"/>
              <a:t>te</a:t>
            </a:r>
            <a:r>
              <a:rPr lang="en-US" sz="2000" b="1" dirty="0"/>
              <a:t> tau lava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tokoniʻi</a:t>
            </a:r>
            <a:r>
              <a:rPr lang="en-US" sz="2000" b="1" dirty="0"/>
              <a:t> e </a:t>
            </a:r>
            <a:r>
              <a:rPr lang="en-US" sz="2000" b="1" dirty="0" err="1"/>
              <a:t>niʻihi</a:t>
            </a:r>
            <a:r>
              <a:rPr lang="en-US" sz="2000" b="1" dirty="0"/>
              <a:t> </a:t>
            </a:r>
            <a:r>
              <a:rPr lang="en-US" sz="2000" b="1" dirty="0" err="1"/>
              <a:t>kehe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kau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fakalelei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maʻu</a:t>
            </a:r>
            <a:r>
              <a:rPr lang="en-US" sz="2000" b="1" dirty="0"/>
              <a:t> ha </a:t>
            </a:r>
            <a:r>
              <a:rPr lang="en-US" sz="2000" b="1" dirty="0" err="1"/>
              <a:t>ʻamanaki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NGAAHI OLA </a:t>
            </a:r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 FAKALELEI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64633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fi-FI" sz="36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MEI HE KAU FAIKOVI KI HE KAU MAʻONIʻONI</a:t>
            </a:r>
            <a:endParaRPr lang="en-US" sz="36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Pea ko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ʻāuhē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fili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muʻa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kovi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ka ko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fakalelei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 ‌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sino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kakano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he mate,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ʻatu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ʻakimoutolu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taʻemele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taʻevalokiʻia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ʻao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: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843846"/>
            <a:ext cx="408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faingofua</a:t>
            </a:r>
            <a:r>
              <a:rPr lang="en-US" b="1" dirty="0"/>
              <a:t> pe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palopalema</a:t>
            </a:r>
            <a:r>
              <a:rPr lang="en-US" b="1" dirty="0"/>
              <a:t>. </a:t>
            </a:r>
            <a:r>
              <a:rPr lang="en-US" b="1" dirty="0" err="1"/>
              <a:t>Naʻa</a:t>
            </a:r>
            <a:r>
              <a:rPr lang="en-US" b="1" dirty="0"/>
              <a:t> tau </a:t>
            </a:r>
            <a:r>
              <a:rPr lang="en-US" b="1" dirty="0" err="1"/>
              <a:t>moʻui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fai</a:t>
            </a:r>
            <a:r>
              <a:rPr lang="en-US" b="1" dirty="0"/>
              <a:t> </a:t>
            </a:r>
            <a:r>
              <a:rPr lang="en-US" b="1" dirty="0" err="1"/>
              <a:t>kovi</a:t>
            </a:r>
            <a:r>
              <a:rPr lang="en-US" b="1" dirty="0"/>
              <a:t>, pea ko </a:t>
            </a:r>
            <a:r>
              <a:rPr lang="en-US" b="1" dirty="0" err="1"/>
              <a:t>ia</a:t>
            </a:r>
            <a:r>
              <a:rPr lang="en-US" b="1" dirty="0"/>
              <a:t> ai,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tauteaʻi</a:t>
            </a:r>
            <a:r>
              <a:rPr lang="en-US" b="1" dirty="0"/>
              <a:t> ai </a:t>
            </a:r>
            <a:r>
              <a:rPr lang="en-US" b="1" dirty="0" err="1"/>
              <a:t>kitautolu</a:t>
            </a:r>
            <a:r>
              <a:rPr lang="en-US" b="1" dirty="0"/>
              <a:t> ki he mate </a:t>
            </a:r>
            <a:r>
              <a:rPr lang="en-US" b="1" dirty="0" err="1"/>
              <a:t>taʻengata</a:t>
            </a:r>
            <a:r>
              <a:rPr lang="en-US" b="1" dirty="0"/>
              <a:t> (Loma 6:23; </a:t>
            </a:r>
            <a:r>
              <a:rPr lang="en-US" b="1" dirty="0" err="1"/>
              <a:t>Fakaha</a:t>
            </a:r>
            <a:r>
              <a:rPr lang="en-US" b="1" dirty="0"/>
              <a:t> 21:8).</a:t>
            </a:r>
            <a:endParaRPr lang="en-US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652812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820690"/>
            <a:ext cx="15517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Ka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ai ha </a:t>
            </a:r>
            <a:r>
              <a:rPr lang="en-US" b="1" dirty="0" err="1"/>
              <a:t>palani</a:t>
            </a:r>
            <a:r>
              <a:rPr lang="en-US" b="1" dirty="0"/>
              <a:t> </a:t>
            </a:r>
            <a:r>
              <a:rPr lang="en-US" b="1" dirty="0" err="1"/>
              <a:t>maʻongoʻonga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ʻOtua</a:t>
            </a:r>
            <a:r>
              <a:rPr lang="en-US" b="1" dirty="0"/>
              <a:t> </a:t>
            </a:r>
            <a:r>
              <a:rPr lang="en-US" b="1" dirty="0" err="1"/>
              <a:t>kuo</a:t>
            </a:r>
            <a:r>
              <a:rPr lang="en-US" b="1" dirty="0"/>
              <a:t> </a:t>
            </a:r>
            <a:r>
              <a:rPr lang="en-US" b="1" dirty="0" err="1"/>
              <a:t>teuteuʻi</a:t>
            </a:r>
            <a:r>
              <a:rPr lang="en-US" b="1" dirty="0"/>
              <a:t> </a:t>
            </a:r>
            <a:r>
              <a:rPr lang="en-US" b="1" dirty="0" err="1"/>
              <a:t>maʻatautolu</a:t>
            </a:r>
            <a:r>
              <a:rPr lang="en-US" b="1" dirty="0"/>
              <a:t>:</a:t>
            </a:r>
            <a:endParaRPr lang="en-US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3099153"/>
            <a:ext cx="34774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tau lava </a:t>
            </a:r>
            <a:r>
              <a:rPr lang="en-US" b="1" dirty="0" err="1"/>
              <a:t>ʻiate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 pe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liliu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tuʻunga</a:t>
            </a:r>
            <a:r>
              <a:rPr lang="en-US" b="1" dirty="0"/>
              <a:t> ko </a:t>
            </a:r>
            <a:r>
              <a:rPr lang="en-US" b="1" dirty="0" err="1"/>
              <a:t>ʻeni</a:t>
            </a:r>
            <a:r>
              <a:rPr lang="en-US" b="1" dirty="0"/>
              <a:t>, pe </a:t>
            </a:r>
            <a:r>
              <a:rPr lang="en-US" b="1" dirty="0" err="1"/>
              <a:t>totongi</a:t>
            </a:r>
            <a:r>
              <a:rPr lang="en-US" b="1" dirty="0"/>
              <a:t> </a:t>
            </a:r>
            <a:r>
              <a:rPr lang="en-US" b="1" dirty="0" err="1"/>
              <a:t>hotau</a:t>
            </a:r>
            <a:r>
              <a:rPr lang="en-US" b="1" dirty="0"/>
              <a:t> </a:t>
            </a:r>
            <a:r>
              <a:rPr lang="en-US" b="1" dirty="0" err="1"/>
              <a:t>fakamoʻui</a:t>
            </a:r>
            <a:r>
              <a:rPr lang="en-US" b="1" dirty="0"/>
              <a:t> (</a:t>
            </a:r>
            <a:r>
              <a:rPr lang="en-US" b="1" dirty="0" err="1"/>
              <a:t>Saame</a:t>
            </a:r>
            <a:r>
              <a:rPr lang="en-US" b="1" dirty="0"/>
              <a:t> 49:7-8).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MAKATU'UNGA MO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TU'UMA'U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85749" y="836770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tuí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makatuʻunga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ueʻi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ʻamanaki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ongoongoleleí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aí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760100"/>
            <a:ext cx="8586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Kuo ‘</a:t>
            </a:r>
            <a:r>
              <a:rPr lang="en-US" sz="2000" b="1" dirty="0" err="1"/>
              <a:t>osi</a:t>
            </a:r>
            <a:r>
              <a:rPr lang="en-US" sz="2000" b="1" dirty="0"/>
              <a:t> </a:t>
            </a:r>
            <a:r>
              <a:rPr lang="en-US" sz="2000" b="1" dirty="0" err="1"/>
              <a:t>fakatonuhia’i</a:t>
            </a:r>
            <a:r>
              <a:rPr lang="en-US" sz="2000" b="1" dirty="0"/>
              <a:t> </a:t>
            </a:r>
            <a:r>
              <a:rPr lang="en-US" sz="2000" b="1" dirty="0" err="1"/>
              <a:t>kitautolu</a:t>
            </a:r>
            <a:r>
              <a:rPr lang="en-US" sz="2000" b="1" dirty="0"/>
              <a:t>, ‘</a:t>
            </a:r>
            <a:r>
              <a:rPr lang="en-US" sz="2000" b="1" dirty="0" err="1"/>
              <a:t>oku</a:t>
            </a:r>
            <a:r>
              <a:rPr lang="en-US" sz="2000" b="1" dirty="0"/>
              <a:t> </a:t>
            </a:r>
            <a:r>
              <a:rPr lang="en-US" sz="2000" b="1" dirty="0" err="1"/>
              <a:t>lolotonga</a:t>
            </a:r>
            <a:r>
              <a:rPr lang="en-US" sz="2000" b="1" dirty="0"/>
              <a:t> </a:t>
            </a:r>
            <a:r>
              <a:rPr lang="en-US" sz="2000" b="1" dirty="0" err="1"/>
              <a:t>fakamā’oni’oni’i</a:t>
            </a:r>
            <a:r>
              <a:rPr lang="en-US" sz="2000" b="1" dirty="0"/>
              <a:t> </a:t>
            </a:r>
            <a:r>
              <a:rPr lang="en-US" sz="2000" b="1" dirty="0" err="1"/>
              <a:t>kitautolu</a:t>
            </a:r>
            <a:r>
              <a:rPr lang="en-US" sz="2000" b="1" dirty="0"/>
              <a:t>, ka ‘</a:t>
            </a:r>
            <a:r>
              <a:rPr lang="en-US" sz="2000" b="1" dirty="0" err="1"/>
              <a:t>oku</a:t>
            </a:r>
            <a:r>
              <a:rPr lang="en-US" sz="2000" b="1" dirty="0"/>
              <a:t> </a:t>
            </a:r>
            <a:r>
              <a:rPr lang="en-US" sz="2000" b="1" dirty="0" err="1"/>
              <a:t>te’eki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‘</a:t>
            </a:r>
            <a:r>
              <a:rPr lang="en-US" sz="2000" b="1" dirty="0" err="1"/>
              <a:t>osi</a:t>
            </a:r>
            <a:r>
              <a:rPr lang="en-US" sz="2000" b="1" dirty="0"/>
              <a:t> ‘a e </a:t>
            </a:r>
            <a:r>
              <a:rPr lang="en-US" sz="2000" b="1" dirty="0" err="1"/>
              <a:t>fononga</a:t>
            </a:r>
            <a:r>
              <a:rPr lang="en-US" sz="2000" b="1" dirty="0"/>
              <a:t>. </a:t>
            </a:r>
            <a:r>
              <a:rPr lang="en-US" sz="2000" b="1" dirty="0" err="1"/>
              <a:t>ʻOku</a:t>
            </a:r>
            <a:r>
              <a:rPr lang="en-US" sz="2000" b="1" dirty="0"/>
              <a:t> tau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tuʻunga</a:t>
            </a:r>
            <a:r>
              <a:rPr lang="en-US" sz="2000" b="1" dirty="0"/>
              <a:t> </a:t>
            </a:r>
            <a:r>
              <a:rPr lang="en-US" sz="2000" b="1" dirty="0" err="1"/>
              <a:t>fakatuʻutāmaki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hē</a:t>
            </a:r>
            <a:r>
              <a:rPr lang="en-US" sz="2000" b="1" dirty="0"/>
              <a:t> pea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tau </a:t>
            </a:r>
            <a:r>
              <a:rPr lang="en-US" sz="2000" b="1" dirty="0" err="1"/>
              <a:t>aʻusia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taumuʻá</a:t>
            </a:r>
            <a:r>
              <a:rPr lang="en-US" sz="2000" b="1" dirty="0"/>
              <a:t>. Ko e ‘</a:t>
            </a:r>
            <a:r>
              <a:rPr lang="en-US" sz="2000" b="1" dirty="0" err="1"/>
              <a:t>uhinga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‘</a:t>
            </a:r>
            <a:r>
              <a:rPr lang="en-US" sz="2000" b="1" dirty="0" err="1"/>
              <a:t>oku</a:t>
            </a:r>
            <a:r>
              <a:rPr lang="en-US" sz="2000" b="1" dirty="0"/>
              <a:t> </a:t>
            </a:r>
            <a:r>
              <a:rPr lang="en-US" sz="2000" b="1" dirty="0" err="1"/>
              <a:t>fale’i</a:t>
            </a:r>
            <a:r>
              <a:rPr lang="en-US" sz="2000" b="1" dirty="0"/>
              <a:t> ai </a:t>
            </a:r>
            <a:r>
              <a:rPr lang="en-US" sz="2000" b="1" dirty="0" err="1"/>
              <a:t>kitautolu</a:t>
            </a:r>
            <a:r>
              <a:rPr lang="en-US" sz="2000" b="1" dirty="0"/>
              <a:t> ‘e Paula ‘</a:t>
            </a:r>
            <a:r>
              <a:rPr lang="en-US" sz="2000" b="1" dirty="0" err="1"/>
              <a:t>i</a:t>
            </a:r>
            <a:r>
              <a:rPr lang="en-US" sz="2000" b="1" dirty="0"/>
              <a:t> he </a:t>
            </a:r>
            <a:r>
              <a:rPr lang="en-US" sz="2000" b="1" dirty="0" err="1"/>
              <a:t>me’a</a:t>
            </a:r>
            <a:r>
              <a:rPr lang="en-US" sz="2000" b="1" dirty="0"/>
              <a:t> ‘e tolu (Kol. 1:23a):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60170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333375"/>
            <a:ext cx="7964130" cy="1809135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ʻAMANAKI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LELEI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 err="1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ʻOMI</a:t>
            </a:r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 </a:t>
            </a:r>
            <a:r>
              <a:rPr lang="en-US" sz="4400" b="1" spc="300" dirty="0" err="1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ʻA</a:t>
            </a:r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 E </a:t>
            </a:r>
            <a:r>
              <a:rPr lang="en-US" sz="4400" b="1" spc="300" dirty="0" err="1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ʻAMANAKI</a:t>
            </a:r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 LELEI</a:t>
            </a:r>
            <a:endParaRPr lang="en-US" sz="4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fakanofo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ko 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faifekau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tuʻutuʻuni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malanga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299" y="1175604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Hangē</a:t>
            </a:r>
            <a:r>
              <a:rPr lang="en-US" sz="2000" b="1" dirty="0"/>
              <a:t> ko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naʻa</a:t>
            </a:r>
            <a:r>
              <a:rPr lang="en-US" sz="2000" b="1" dirty="0"/>
              <a:t> tau </a:t>
            </a:r>
            <a:r>
              <a:rPr lang="en-US" sz="2000" b="1" dirty="0" err="1"/>
              <a:t>vakai</a:t>
            </a:r>
            <a:r>
              <a:rPr lang="en-US" sz="2000" b="1" dirty="0"/>
              <a:t> ki </a:t>
            </a:r>
            <a:r>
              <a:rPr lang="en-US" sz="2000" b="1" dirty="0" err="1"/>
              <a:t>aí</a:t>
            </a:r>
            <a:r>
              <a:rPr lang="en-US" sz="2000" b="1" dirty="0"/>
              <a:t>, ko e </a:t>
            </a:r>
            <a:r>
              <a:rPr lang="en-US" sz="2000" b="1" dirty="0" err="1"/>
              <a:t>palani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ʻOtuá</a:t>
            </a:r>
            <a:r>
              <a:rPr lang="en-US" sz="2000" b="1" dirty="0"/>
              <a:t> ki </a:t>
            </a:r>
            <a:r>
              <a:rPr lang="en-US" sz="2000" b="1" dirty="0" err="1"/>
              <a:t>hotau</a:t>
            </a:r>
            <a:r>
              <a:rPr lang="en-US" sz="2000" b="1" dirty="0"/>
              <a:t> </a:t>
            </a:r>
            <a:r>
              <a:rPr lang="en-US" sz="2000" b="1" dirty="0" err="1"/>
              <a:t>fakamoʻuí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makatuʻunga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pekia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</a:t>
            </a:r>
            <a:r>
              <a:rPr lang="en-US" sz="2000" b="1" dirty="0" err="1"/>
              <a:t>Sīsuú</a:t>
            </a:r>
            <a:r>
              <a:rPr lang="en-US" sz="2000" b="1" dirty="0"/>
              <a:t> pea </a:t>
            </a:r>
            <a:r>
              <a:rPr lang="en-US" sz="2000" b="1" dirty="0" err="1"/>
              <a:t>ʻoku</a:t>
            </a:r>
            <a:r>
              <a:rPr lang="en-US" sz="2000" b="1" dirty="0"/>
              <a:t> kau ai </a:t>
            </a:r>
            <a:r>
              <a:rPr lang="en-US" sz="2000" b="1" dirty="0" err="1"/>
              <a:t>hotau</a:t>
            </a:r>
            <a:r>
              <a:rPr lang="en-US" sz="2000" b="1" dirty="0"/>
              <a:t> </a:t>
            </a:r>
            <a:r>
              <a:rPr lang="en-US" sz="2000" b="1" dirty="0" err="1"/>
              <a:t>fakatonuhia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fakamāʻoniʻoniʻí</a:t>
            </a:r>
            <a:r>
              <a:rPr lang="en-US" sz="2000" b="1" dirty="0"/>
              <a:t>. Ka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ai ha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mahuʻinga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ai: </a:t>
            </a:r>
            <a:r>
              <a:rPr lang="en-US" sz="2000" b="1" dirty="0" err="1"/>
              <a:t>ʻi</a:t>
            </a:r>
            <a:r>
              <a:rPr lang="en-US" sz="2000" b="1" dirty="0"/>
              <a:t> ha </a:t>
            </a:r>
            <a:r>
              <a:rPr lang="en-US" sz="2000" b="1" dirty="0" err="1"/>
              <a:t>faʻahinga</a:t>
            </a:r>
            <a:r>
              <a:rPr lang="en-US" sz="2000" b="1" dirty="0"/>
              <a:t> </a:t>
            </a:r>
            <a:r>
              <a:rPr lang="en-US" sz="2000" b="1" dirty="0" err="1"/>
              <a:t>founga</a:t>
            </a:r>
            <a:r>
              <a:rPr lang="en-US" sz="2000" b="1" dirty="0"/>
              <a:t>, </a:t>
            </a:r>
            <a:r>
              <a:rPr lang="en-US" sz="2000" b="1" dirty="0" err="1"/>
              <a:t>ʻoku</a:t>
            </a:r>
            <a:r>
              <a:rPr lang="en-US" sz="2000" b="1" dirty="0"/>
              <a:t> fie </a:t>
            </a:r>
            <a:r>
              <a:rPr lang="en-US" sz="2000" b="1" dirty="0" err="1"/>
              <a:t>maʻu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tau </a:t>
            </a:r>
            <a:r>
              <a:rPr lang="en-US" sz="2000" b="1" dirty="0" err="1"/>
              <a:t>ʻiloʻi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palani</a:t>
            </a:r>
            <a:r>
              <a:rPr lang="en-US" sz="2000" b="1" dirty="0"/>
              <a:t> ko </a:t>
            </a:r>
            <a:r>
              <a:rPr lang="en-US" sz="2000" b="1" dirty="0" err="1"/>
              <a:t>ʻení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lava </a:t>
            </a:r>
            <a:r>
              <a:rPr lang="en-US" sz="2000" b="1" dirty="0" err="1"/>
              <a:t>ke</a:t>
            </a:r>
            <a:r>
              <a:rPr lang="en-US" sz="2000" b="1" dirty="0"/>
              <a:t> tau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ia.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tau fie </a:t>
            </a:r>
            <a:r>
              <a:rPr lang="en-US" sz="2000" b="1" dirty="0" err="1"/>
              <a:t>maʻu</a:t>
            </a:r>
            <a:r>
              <a:rPr lang="en-US" sz="2000" b="1" dirty="0"/>
              <a:t> ha taha </a:t>
            </a:r>
            <a:r>
              <a:rPr lang="en-US" sz="2000" b="1" dirty="0" err="1"/>
              <a:t>ke</a:t>
            </a:r>
            <a:r>
              <a:rPr lang="en-US" sz="2000" b="1" dirty="0"/>
              <a:t> ne </a:t>
            </a:r>
            <a:r>
              <a:rPr lang="en-US" sz="2000" b="1" dirty="0" err="1"/>
              <a:t>fakahā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kitautolu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51036" y="2674772"/>
            <a:ext cx="46196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feitu’u</a:t>
            </a:r>
            <a:r>
              <a:rPr lang="en-US" sz="2000" b="1" dirty="0"/>
              <a:t> ‘</a:t>
            </a:r>
            <a:r>
              <a:rPr lang="en-US" sz="2000" b="1" dirty="0" err="1"/>
              <a:t>eni</a:t>
            </a:r>
            <a:r>
              <a:rPr lang="en-US" sz="2000" b="1" dirty="0"/>
              <a:t> ‘</a:t>
            </a:r>
            <a:r>
              <a:rPr lang="en-US" sz="2000" b="1" dirty="0" err="1"/>
              <a:t>oku</a:t>
            </a:r>
            <a:r>
              <a:rPr lang="en-US" sz="2000" b="1" dirty="0"/>
              <a:t> </a:t>
            </a:r>
            <a:r>
              <a:rPr lang="en-US" sz="2000" b="1" dirty="0" err="1"/>
              <a:t>hū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‘a e “pule ‘a e ‘</a:t>
            </a:r>
            <a:r>
              <a:rPr lang="en-US" sz="2000" b="1" dirty="0" err="1"/>
              <a:t>Otua</a:t>
            </a:r>
            <a:r>
              <a:rPr lang="en-US" sz="2000" b="1" dirty="0"/>
              <a:t>” [ko e </a:t>
            </a:r>
            <a:r>
              <a:rPr lang="en-US" sz="2000" b="1" dirty="0" err="1"/>
              <a:t>founga</a:t>
            </a:r>
            <a:r>
              <a:rPr lang="en-US" sz="2000" b="1" dirty="0"/>
              <a:t> ‘a e ‘</a:t>
            </a:r>
            <a:r>
              <a:rPr lang="en-US" sz="2000" b="1" dirty="0" err="1"/>
              <a:t>Otua</a:t>
            </a:r>
            <a:r>
              <a:rPr lang="en-US" sz="2000" b="1" dirty="0"/>
              <a:t> ki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fakahokohoko</a:t>
            </a:r>
            <a:r>
              <a:rPr lang="en-US" sz="2000" b="1" dirty="0"/>
              <a:t> ‘o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tūkunga</a:t>
            </a:r>
            <a:r>
              <a:rPr lang="en-US" sz="2000" b="1" dirty="0"/>
              <a:t>, </a:t>
            </a:r>
            <a:r>
              <a:rPr lang="en-US" sz="2000" b="1" dirty="0" err="1"/>
              <a:t>fakakaukau</a:t>
            </a:r>
            <a:r>
              <a:rPr lang="en-US" sz="2000" b="1" dirty="0"/>
              <a:t>, </a:t>
            </a:r>
            <a:r>
              <a:rPr lang="en-US" sz="2000" b="1" dirty="0" err="1"/>
              <a:t>kakai</a:t>
            </a:r>
            <a:r>
              <a:rPr lang="en-US" sz="2000" b="1" dirty="0"/>
              <a:t>, etc.], ‘a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na’e</a:t>
            </a:r>
            <a:r>
              <a:rPr lang="en-US" sz="2000" b="1" dirty="0"/>
              <a:t> </a:t>
            </a:r>
            <a:r>
              <a:rPr lang="en-US" sz="2000" b="1" dirty="0" err="1"/>
              <a:t>faifekau</a:t>
            </a:r>
            <a:r>
              <a:rPr lang="en-US" sz="2000" b="1" dirty="0"/>
              <a:t> ai ‘a Paula (Kol.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Na’e</a:t>
            </a:r>
            <a:r>
              <a:rPr lang="en-US" sz="2000" b="1" dirty="0"/>
              <a:t> </a:t>
            </a:r>
            <a:r>
              <a:rPr lang="en-US" sz="2000" b="1" dirty="0" err="1"/>
              <a:t>fiefia</a:t>
            </a:r>
            <a:r>
              <a:rPr lang="en-US" sz="2000" b="1" dirty="0"/>
              <a:t> ‘a Paula ‘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he’ene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ko e </a:t>
            </a:r>
            <a:r>
              <a:rPr lang="en-US" sz="2000" b="1" dirty="0" err="1"/>
              <a:t>konga</a:t>
            </a:r>
            <a:r>
              <a:rPr lang="en-US" sz="2000" b="1" dirty="0"/>
              <a:t> ‘o e </a:t>
            </a:r>
            <a:r>
              <a:rPr lang="en-US" sz="2000" b="1" dirty="0" err="1"/>
              <a:t>palani</a:t>
            </a:r>
            <a:r>
              <a:rPr lang="en-US" sz="2000" b="1" dirty="0"/>
              <a:t> ko </a:t>
            </a:r>
            <a:r>
              <a:rPr lang="en-US" sz="2000" b="1" dirty="0" err="1"/>
              <a:t>eni</a:t>
            </a:r>
            <a:r>
              <a:rPr lang="en-US" sz="2000" b="1" dirty="0"/>
              <a:t>, </a:t>
            </a:r>
            <a:r>
              <a:rPr lang="en-US" sz="2000" b="1" dirty="0" err="1"/>
              <a:t>neongo</a:t>
            </a:r>
            <a:r>
              <a:rPr lang="en-US" sz="2000" b="1" dirty="0"/>
              <a:t> </a:t>
            </a:r>
            <a:r>
              <a:rPr lang="en-US" sz="2000" b="1" dirty="0" err="1"/>
              <a:t>na’e</a:t>
            </a:r>
            <a:r>
              <a:rPr lang="en-US" sz="2000" b="1" dirty="0"/>
              <a:t> kau ai ‘a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mamahi</a:t>
            </a:r>
            <a:r>
              <a:rPr lang="en-US" sz="2000" b="1" dirty="0"/>
              <a:t>, (Kol. 1:24). Mei </a:t>
            </a:r>
            <a:r>
              <a:rPr lang="en-US" sz="2000" b="1" dirty="0" err="1"/>
              <a:t>hono</a:t>
            </a:r>
            <a:r>
              <a:rPr lang="en-US" sz="2000" b="1" dirty="0"/>
              <a:t> puke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</a:t>
            </a:r>
            <a:r>
              <a:rPr lang="en-US" sz="2000" b="1" dirty="0" err="1"/>
              <a:t>Lomá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aʻu</a:t>
            </a:r>
            <a:r>
              <a:rPr lang="en-US" sz="2000" b="1" dirty="0"/>
              <a:t> ki </a:t>
            </a:r>
            <a:r>
              <a:rPr lang="en-US" sz="2000" b="1" dirty="0" err="1"/>
              <a:t>heʻene</a:t>
            </a:r>
            <a:r>
              <a:rPr lang="en-US" sz="2000" b="1" dirty="0"/>
              <a:t> </a:t>
            </a:r>
            <a:r>
              <a:rPr lang="en-US" sz="2000" b="1" dirty="0" err="1"/>
              <a:t>pekiá</a:t>
            </a:r>
            <a:r>
              <a:rPr lang="en-US" sz="2000" b="1" dirty="0"/>
              <a:t>, </a:t>
            </a:r>
            <a:r>
              <a:rPr lang="en-US" sz="2000" b="1" dirty="0" err="1"/>
              <a:t>naʻá</a:t>
            </a:r>
            <a:r>
              <a:rPr lang="en-US" sz="2000" b="1" dirty="0"/>
              <a:t> ne tohi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siʻi</a:t>
            </a:r>
            <a:r>
              <a:rPr lang="en-US" sz="2000" b="1" dirty="0"/>
              <a:t> </a:t>
            </a:r>
            <a:r>
              <a:rPr lang="en-US" sz="2000" b="1" dirty="0" err="1"/>
              <a:t>hifo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ʻipiseli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</a:t>
            </a:r>
            <a:r>
              <a:rPr lang="en-US" sz="2000" b="1" dirty="0" err="1"/>
              <a:t>fitu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he </a:t>
            </a:r>
            <a:r>
              <a:rPr lang="en-US" sz="2000" b="1" dirty="0" err="1"/>
              <a:t>ʻipiseli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</a:t>
            </a:r>
            <a:r>
              <a:rPr lang="en-US" sz="2000" b="1" dirty="0" err="1"/>
              <a:t>hongofulu</a:t>
            </a:r>
            <a:r>
              <a:rPr lang="en-US" sz="2000" b="1" dirty="0"/>
              <a:t> </a:t>
            </a:r>
            <a:r>
              <a:rPr lang="en-US" sz="2000" b="1" dirty="0" err="1"/>
              <a:t>mā</a:t>
            </a:r>
            <a:r>
              <a:rPr lang="en-US" sz="2000" b="1" dirty="0"/>
              <a:t> </a:t>
            </a:r>
            <a:r>
              <a:rPr lang="en-US" sz="2000" b="1" dirty="0" err="1"/>
              <a:t>fā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tauhi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Fuakava</a:t>
            </a:r>
            <a:r>
              <a:rPr lang="en-US" sz="2000" b="1" dirty="0"/>
              <a:t> </a:t>
            </a:r>
            <a:r>
              <a:rPr lang="en-US" sz="2000" b="1" dirty="0" err="1"/>
              <a:t>Foʻoú</a:t>
            </a:r>
            <a:r>
              <a:rPr lang="en-US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Paula ko ha </a:t>
            </a:r>
            <a:r>
              <a:rPr lang="en-US" sz="2000" b="1" dirty="0" err="1"/>
              <a:t>konga</a:t>
            </a:r>
            <a:r>
              <a:rPr lang="en-US" sz="2000" b="1" dirty="0"/>
              <a:t> </a:t>
            </a:r>
            <a:r>
              <a:rPr lang="en-US" sz="2000" b="1" dirty="0" err="1"/>
              <a:t>mahuʻinga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palani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ʻOtuá</a:t>
            </a:r>
            <a:r>
              <a:rPr lang="en-US" sz="2000" b="1" dirty="0"/>
              <a:t>, pea </a:t>
            </a:r>
            <a:r>
              <a:rPr lang="en-US" sz="2000" b="1" dirty="0" err="1"/>
              <a:t>naʻá</a:t>
            </a:r>
            <a:r>
              <a:rPr lang="en-US" sz="2000" b="1" dirty="0"/>
              <a:t> ne </a:t>
            </a:r>
            <a:r>
              <a:rPr lang="en-US" sz="2000" b="1" dirty="0" err="1"/>
              <a:t>fiefia</a:t>
            </a:r>
            <a:r>
              <a:rPr lang="en-US" sz="2000" b="1" dirty="0"/>
              <a:t> ai. </a:t>
            </a:r>
            <a:r>
              <a:rPr lang="en-US" sz="2000" b="1" dirty="0" err="1"/>
              <a:t>Te</a:t>
            </a:r>
            <a:r>
              <a:rPr lang="en-US" sz="2000" b="1" dirty="0"/>
              <a:t> tau lava </a:t>
            </a:r>
            <a:r>
              <a:rPr lang="en-US" sz="2000" b="1" dirty="0" err="1"/>
              <a:t>foki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ko ha </a:t>
            </a:r>
            <a:r>
              <a:rPr lang="en-US" sz="2000" b="1" dirty="0" err="1"/>
              <a:t>konga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palani</a:t>
            </a:r>
            <a:r>
              <a:rPr lang="en-US" sz="2000" b="1" dirty="0"/>
              <a:t> ko </a:t>
            </a:r>
            <a:r>
              <a:rPr lang="en-US" sz="2000" b="1" dirty="0" err="1"/>
              <a:t>ʻení</a:t>
            </a:r>
            <a:r>
              <a:rPr lang="en-US" sz="2000" b="1" dirty="0"/>
              <a:t> </a:t>
            </a:r>
            <a:r>
              <a:rPr lang="en-US" sz="2000" b="1" dirty="0" err="1"/>
              <a:t>ʻaki</a:t>
            </a:r>
            <a:r>
              <a:rPr lang="en-US" sz="2000" b="1" dirty="0"/>
              <a:t> </a:t>
            </a:r>
            <a:r>
              <a:rPr lang="en-US" sz="2000" b="1" dirty="0" err="1"/>
              <a:t>hono</a:t>
            </a:r>
            <a:r>
              <a:rPr lang="en-US" sz="2000" b="1" dirty="0"/>
              <a:t> tataki e </a:t>
            </a:r>
            <a:r>
              <a:rPr lang="en-US" sz="2000" b="1" dirty="0" err="1"/>
              <a:t>niʻihi</a:t>
            </a:r>
            <a:r>
              <a:rPr lang="en-US" sz="2000" b="1" dirty="0"/>
              <a:t> </a:t>
            </a:r>
            <a:r>
              <a:rPr lang="en-US" sz="2000" b="1" dirty="0" err="1"/>
              <a:t>kehé</a:t>
            </a:r>
            <a:r>
              <a:rPr lang="en-US" sz="2000" b="1" dirty="0"/>
              <a:t> ki he </a:t>
            </a:r>
            <a:r>
              <a:rPr lang="en-US" sz="2000" b="1" dirty="0" err="1"/>
              <a:t>ʻilo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Kalaisí</a:t>
            </a:r>
            <a:r>
              <a:rPr lang="en-US" sz="2000" b="1" dirty="0"/>
              <a:t>. Ko ‘</a:t>
            </a:r>
            <a:r>
              <a:rPr lang="en-US" sz="2000" b="1" dirty="0" err="1"/>
              <a:t>etau</a:t>
            </a:r>
            <a:r>
              <a:rPr lang="en-US" sz="2000" b="1" dirty="0"/>
              <a:t> </a:t>
            </a:r>
            <a:r>
              <a:rPr lang="en-US" sz="2000" b="1" dirty="0" err="1"/>
              <a:t>fiefiá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KO E MISITELI 'O E 'OTUA 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misiteli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fufū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toʻutangata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ʻeni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māʻoniʻoní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1:26 ).</a:t>
            </a:r>
            <a:endParaRPr lang="en-US" sz="14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‘Oku lea ‘a Paula ki ha </a:t>
            </a:r>
            <a:r>
              <a:rPr lang="en-US" sz="2000" b="1" dirty="0" err="1"/>
              <a:t>misiteli</a:t>
            </a:r>
            <a:r>
              <a:rPr lang="en-US" sz="2000" b="1" dirty="0"/>
              <a:t> </a:t>
            </a:r>
            <a:r>
              <a:rPr lang="en-US" sz="2000" b="1" dirty="0" err="1"/>
              <a:t>kuo</a:t>
            </a:r>
            <a:r>
              <a:rPr lang="en-US" sz="2000" b="1" dirty="0"/>
              <a:t> </a:t>
            </a:r>
            <a:r>
              <a:rPr lang="en-US" sz="2000" b="1" dirty="0" err="1"/>
              <a:t>fakahā</a:t>
            </a:r>
            <a:r>
              <a:rPr lang="en-US" sz="2000" b="1" dirty="0"/>
              <a:t> ki he </a:t>
            </a:r>
            <a:r>
              <a:rPr lang="en-US" sz="2000" b="1" dirty="0" err="1"/>
              <a:t>siasi</a:t>
            </a:r>
            <a:r>
              <a:rPr lang="en-US" sz="2000" b="1" dirty="0"/>
              <a:t> </a:t>
            </a:r>
            <a:r>
              <a:rPr lang="en-US" sz="2000" b="1" dirty="0" err="1"/>
              <a:t>hili</a:t>
            </a:r>
            <a:r>
              <a:rPr lang="en-US" sz="2000" b="1" dirty="0"/>
              <a:t> ‘a e </a:t>
            </a:r>
            <a:r>
              <a:rPr lang="en-US" sz="2000" b="1" dirty="0" err="1"/>
              <a:t>toetu’u</a:t>
            </a:r>
            <a:r>
              <a:rPr lang="en-US" sz="2000" b="1" dirty="0"/>
              <a:t> ‘a </a:t>
            </a:r>
            <a:r>
              <a:rPr lang="en-US" sz="2000" b="1" dirty="0" err="1"/>
              <a:t>Kalaisi</a:t>
            </a:r>
            <a:r>
              <a:rPr lang="en-US" sz="2000" b="1" dirty="0"/>
              <a:t> (Kol. 1:26). </a:t>
            </a:r>
            <a:r>
              <a:rPr lang="en-US" sz="2000" b="1" dirty="0" err="1"/>
              <a:t>ʻI</a:t>
            </a:r>
            <a:r>
              <a:rPr lang="en-US" sz="2000" b="1" dirty="0"/>
              <a:t> </a:t>
            </a:r>
            <a:r>
              <a:rPr lang="en-US" sz="2000" b="1" dirty="0" err="1"/>
              <a:t>heʻene</a:t>
            </a:r>
            <a:r>
              <a:rPr lang="en-US" sz="2000" b="1" dirty="0"/>
              <a:t> </a:t>
            </a:r>
            <a:r>
              <a:rPr lang="en-US" sz="2000" b="1" dirty="0" err="1"/>
              <a:t>aʻu</a:t>
            </a:r>
            <a:r>
              <a:rPr lang="en-US" sz="2000" b="1" dirty="0"/>
              <a:t> ki he </a:t>
            </a:r>
            <a:r>
              <a:rPr lang="en-US" sz="2000" b="1" dirty="0" err="1"/>
              <a:t>taimi</a:t>
            </a:r>
            <a:r>
              <a:rPr lang="en-US" sz="2000" b="1" dirty="0"/>
              <a:t> ko </a:t>
            </a:r>
            <a:r>
              <a:rPr lang="en-US" sz="2000" b="1" dirty="0" err="1"/>
              <a:t>iá</a:t>
            </a:r>
            <a:r>
              <a:rPr lang="en-US" sz="2000" b="1" dirty="0"/>
              <a:t>,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ai </a:t>
            </a:r>
            <a:r>
              <a:rPr lang="en-US" sz="2000" b="1" dirty="0" err="1"/>
              <a:t>pē</a:t>
            </a:r>
            <a:r>
              <a:rPr lang="en-US" sz="2000" b="1" dirty="0"/>
              <a:t> ha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kiʻi</a:t>
            </a:r>
            <a:r>
              <a:rPr lang="en-US" sz="2000" b="1" dirty="0"/>
              <a:t> </a:t>
            </a:r>
            <a:r>
              <a:rPr lang="en-US" sz="2000" b="1" dirty="0" err="1"/>
              <a:t>sioʻata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ia.</a:t>
            </a:r>
            <a:r>
              <a:rPr lang="en-US" sz="2000" b="1" dirty="0"/>
              <a:t> Ka ko e </a:t>
            </a:r>
            <a:r>
              <a:rPr lang="en-US" sz="2000" b="1" dirty="0" err="1"/>
              <a:t>hā</a:t>
            </a:r>
            <a:r>
              <a:rPr lang="en-US" sz="2000" b="1" dirty="0"/>
              <a:t> ‘a e </a:t>
            </a:r>
            <a:r>
              <a:rPr lang="en-US" sz="2000" b="1" dirty="0" err="1"/>
              <a:t>misiteli</a:t>
            </a:r>
            <a:r>
              <a:rPr lang="en-US" sz="2000" b="1" dirty="0"/>
              <a:t> ko </a:t>
            </a:r>
            <a:r>
              <a:rPr lang="en-US" sz="2000" b="1" dirty="0" err="1"/>
              <a:t>ení</a:t>
            </a:r>
            <a:r>
              <a:rPr lang="en-US" sz="2000" b="1" dirty="0"/>
              <a:t>? “Ko </a:t>
            </a:r>
            <a:r>
              <a:rPr lang="en-US" sz="2000" b="1" dirty="0" err="1"/>
              <a:t>Kalaisi</a:t>
            </a:r>
            <a:r>
              <a:rPr lang="en-US" sz="2000" b="1" dirty="0"/>
              <a:t> </a:t>
            </a:r>
            <a:r>
              <a:rPr lang="en-US" sz="2000" b="1" dirty="0" err="1"/>
              <a:t>ʻiate</a:t>
            </a:r>
            <a:r>
              <a:rPr lang="en-US" sz="2000" b="1" dirty="0"/>
              <a:t> </a:t>
            </a:r>
            <a:r>
              <a:rPr lang="en-US" sz="2000" b="1" dirty="0" err="1"/>
              <a:t>kimoutolu</a:t>
            </a:r>
            <a:r>
              <a:rPr lang="en-US" sz="2000" b="1" dirty="0"/>
              <a:t>, ko e </a:t>
            </a:r>
            <a:r>
              <a:rPr lang="en-US" sz="2000" b="1" dirty="0" err="1"/>
              <a:t>ʻamanaki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nāunau</a:t>
            </a:r>
            <a:r>
              <a:rPr lang="en-US" sz="2000" b="1" dirty="0"/>
              <a:t>” (Kol. 1:27)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027254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2122" y="4983161"/>
            <a:ext cx="7952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ai pe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sitepu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fakaha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misiteli</a:t>
            </a:r>
            <a:r>
              <a:rPr lang="en-US" sz="2000" b="1" dirty="0"/>
              <a:t> ko </a:t>
            </a:r>
            <a:r>
              <a:rPr lang="en-US" sz="2000" b="1" dirty="0" err="1"/>
              <a:t>ʻeni</a:t>
            </a:r>
            <a:r>
              <a:rPr lang="en-US" sz="2000" b="1" dirty="0"/>
              <a:t>. </a:t>
            </a:r>
            <a:r>
              <a:rPr lang="en-US" sz="2000" b="1" dirty="0" err="1"/>
              <a:t>ʻOku</a:t>
            </a:r>
            <a:r>
              <a:rPr lang="en-US" sz="2000" b="1" dirty="0"/>
              <a:t> tau </a:t>
            </a:r>
            <a:r>
              <a:rPr lang="en-US" sz="2000" b="1" dirty="0" err="1"/>
              <a:t>moʻui</a:t>
            </a:r>
            <a:r>
              <a:rPr lang="en-US" sz="2000" b="1" dirty="0"/>
              <a:t> he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ʻamanaki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naunauʻia</a:t>
            </a:r>
            <a:r>
              <a:rPr lang="en-US" sz="2000" b="1" dirty="0"/>
              <a:t> </a:t>
            </a:r>
            <a:r>
              <a:rPr lang="en-US" sz="2000" b="1" dirty="0" err="1"/>
              <a:t>kitautolu</a:t>
            </a:r>
            <a:r>
              <a:rPr lang="en-US" sz="2000" b="1" dirty="0"/>
              <a:t>. Ko ha </a:t>
            </a:r>
            <a:r>
              <a:rPr lang="en-US" sz="2000" b="1" dirty="0" err="1"/>
              <a:t>liliu</a:t>
            </a:r>
            <a:r>
              <a:rPr lang="en-US" sz="2000" b="1" dirty="0"/>
              <a:t> </a:t>
            </a:r>
            <a:r>
              <a:rPr lang="en-US" sz="2000" b="1" dirty="0" err="1"/>
              <a:t>moʻoni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! Ko ha </a:t>
            </a:r>
            <a:r>
              <a:rPr lang="en-US" sz="2000" b="1" dirty="0" err="1"/>
              <a:t>misiteli</a:t>
            </a:r>
            <a:r>
              <a:rPr lang="en-US" sz="2000" b="1" dirty="0"/>
              <a:t> </a:t>
            </a:r>
            <a:r>
              <a:rPr lang="en-US" sz="2000" b="1" dirty="0" err="1"/>
              <a:t>moʻoni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!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fakatonuhiaʻi</a:t>
            </a:r>
            <a:r>
              <a:rPr lang="en-US" sz="2000" b="1" dirty="0"/>
              <a:t>, </a:t>
            </a:r>
            <a:r>
              <a:rPr lang="en-US" sz="2000" b="1" dirty="0" err="1"/>
              <a:t>fakamaʻoniʻoniʻi</a:t>
            </a:r>
            <a:r>
              <a:rPr lang="en-US" sz="2000" b="1" dirty="0"/>
              <a:t>,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naunauʻia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kakai</a:t>
            </a:r>
            <a:r>
              <a:rPr lang="en-US" sz="2000" b="1" dirty="0"/>
              <a:t> </a:t>
            </a:r>
            <a:r>
              <a:rPr lang="en-US" sz="2000" b="1" dirty="0" err="1"/>
              <a:t>angahalaʻia</a:t>
            </a:r>
            <a:r>
              <a:rPr lang="en-US" sz="2000" b="1" dirty="0"/>
              <a:t> </a:t>
            </a:r>
            <a:r>
              <a:rPr lang="en-US" sz="2000" b="1" dirty="0" err="1"/>
              <a:t>ʻaki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taʻataʻa</a:t>
            </a:r>
            <a:r>
              <a:rPr lang="en-US" sz="2000" b="1" dirty="0"/>
              <a:t> </a:t>
            </a:r>
            <a:r>
              <a:rPr lang="en-US" sz="2000" b="1" dirty="0" err="1"/>
              <a:t>huhuʻi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Sisuu</a:t>
            </a:r>
            <a:r>
              <a:rPr lang="en-US" sz="2000" b="1" dirty="0"/>
              <a:t>. </a:t>
            </a:r>
            <a:r>
              <a:rPr lang="en-US" sz="2000" b="1" dirty="0" err="1"/>
              <a:t>ʻE</a:t>
            </a:r>
            <a:r>
              <a:rPr lang="en-US" sz="2000" b="1" dirty="0"/>
              <a:t> </a:t>
            </a:r>
            <a:r>
              <a:rPr lang="en-US" sz="2000" b="1" dirty="0" err="1"/>
              <a:t>hokohoko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hoko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misiteli</a:t>
            </a:r>
            <a:r>
              <a:rPr lang="en-US" sz="2000" b="1" dirty="0"/>
              <a:t> ko </a:t>
            </a:r>
            <a:r>
              <a:rPr lang="en-US" sz="2000" b="1" dirty="0" err="1"/>
              <a:t>ʻeni</a:t>
            </a:r>
            <a:r>
              <a:rPr lang="en-US" sz="2000" b="1" dirty="0"/>
              <a:t> ko ha </a:t>
            </a:r>
            <a:r>
              <a:rPr lang="en-US" sz="2000" b="1" dirty="0" err="1"/>
              <a:t>kaveinga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ki ai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kotoa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ʻitaniti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1681</Words>
  <Application>Microsoft Office PowerPoint</Application>
  <PresentationFormat>Panorámica</PresentationFormat>
  <Paragraphs>66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2026-01-24T16:42:04Z</dcterms:created>
  <dcterms:modified xsi:type="dcterms:W3CDTF">2026-03-08T08:06:07Z</dcterms:modified>
</cp:coreProperties>
</file>