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/>
            <a:t>ʻ E </a:t>
          </a:r>
          <a:r>
            <a:rPr lang="en-NZ" sz="2000" b="1" dirty="0" err="1"/>
            <a:t>fakalototoʻaʻi</a:t>
          </a:r>
          <a:r>
            <a:rPr lang="en-NZ" sz="2000" b="1" dirty="0"/>
            <a:t> </a:t>
          </a:r>
          <a:r>
            <a:rPr lang="en-NZ" sz="2000" b="1" dirty="0" err="1"/>
            <a:t>nai</a:t>
          </a:r>
          <a:r>
            <a:rPr lang="en-NZ" sz="2000" b="1" dirty="0"/>
            <a:t> </a:t>
          </a:r>
          <a:r>
            <a:rPr lang="en-NZ" sz="2000" b="1" dirty="0" err="1"/>
            <a:t>kinautolu</a:t>
          </a:r>
          <a:r>
            <a:rPr lang="en-NZ" sz="2000" b="1" dirty="0"/>
            <a:t> ʻ </a:t>
          </a:r>
          <a:r>
            <a:rPr lang="en-NZ" sz="2000" b="1" dirty="0" err="1"/>
            <a:t>i</a:t>
          </a:r>
          <a:r>
            <a:rPr lang="en-NZ" sz="2000" b="1" dirty="0"/>
            <a:t> he </a:t>
          </a:r>
          <a:r>
            <a:rPr lang="en-NZ" sz="2000" b="1" dirty="0" err="1"/>
            <a:t>lotó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/>
            <a:t>pea </a:t>
          </a:r>
          <a:r>
            <a:rPr lang="en-NZ" sz="2000" b="1" dirty="0" err="1"/>
            <a:t>uouangataha</a:t>
          </a:r>
          <a:r>
            <a:rPr lang="en-NZ" sz="2000" b="1" dirty="0"/>
            <a:t> </a:t>
          </a:r>
          <a:r>
            <a:rPr lang="en-NZ" sz="2000" b="1" dirty="0" err="1"/>
            <a:t>ʻi</a:t>
          </a:r>
          <a:r>
            <a:rPr lang="en-NZ" sz="2000" b="1" dirty="0"/>
            <a:t> he </a:t>
          </a:r>
          <a:r>
            <a:rPr lang="en-NZ" sz="2000" b="1" dirty="0" err="1"/>
            <a:t>ʻofa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 err="1"/>
            <a:t>koeʻuhi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</a:t>
          </a:r>
          <a:r>
            <a:rPr lang="en-NZ" sz="2000" b="1" dirty="0" err="1"/>
            <a:t>nau</a:t>
          </a:r>
          <a:r>
            <a:rPr lang="en-NZ" sz="2000" b="1" dirty="0"/>
            <a:t> </a:t>
          </a:r>
          <a:r>
            <a:rPr lang="en-NZ" sz="2000" b="1" dirty="0" err="1"/>
            <a:t>maʻu</a:t>
          </a:r>
          <a:r>
            <a:rPr lang="en-NZ" sz="2000" b="1" dirty="0"/>
            <a:t> </a:t>
          </a:r>
          <a:r>
            <a:rPr lang="en-NZ" sz="2000" b="1" dirty="0" err="1"/>
            <a:t>ʻa</a:t>
          </a:r>
          <a:r>
            <a:rPr lang="en-NZ" sz="2000" b="1" dirty="0"/>
            <a:t> e </a:t>
          </a:r>
          <a:r>
            <a:rPr lang="en-NZ" sz="2000" b="1" dirty="0" err="1"/>
            <a:t>ngaahi</a:t>
          </a:r>
          <a:r>
            <a:rPr lang="en-NZ" sz="2000" b="1" dirty="0"/>
            <a:t> koloa </a:t>
          </a:r>
          <a:r>
            <a:rPr lang="en-NZ" sz="2000" b="1" dirty="0" err="1"/>
            <a:t>kakato</a:t>
          </a:r>
          <a:r>
            <a:rPr lang="en-NZ" sz="2000" b="1" dirty="0"/>
            <a:t> </a:t>
          </a:r>
          <a:r>
            <a:rPr lang="en-NZ" sz="2000" b="1" dirty="0" err="1"/>
            <a:t>ʻo</a:t>
          </a:r>
          <a:r>
            <a:rPr lang="en-NZ" sz="2000" b="1" dirty="0"/>
            <a:t> e </a:t>
          </a:r>
          <a:r>
            <a:rPr lang="en-NZ" sz="2000" b="1" dirty="0" err="1"/>
            <a:t>ʻilo</a:t>
          </a:r>
          <a:r>
            <a:rPr lang="en-NZ" sz="2000" b="1" dirty="0"/>
            <a:t> </a:t>
          </a:r>
          <a:r>
            <a:rPr lang="en-NZ" sz="2000" b="1" dirty="0" err="1"/>
            <a:t>kakato</a:t>
          </a:r>
          <a:endParaRPr lang="en-NZ" sz="2000" b="1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ʻOku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ai ha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faʻahinga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tokateline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Fakatatau kia Kalaisi mo ʻene akonaki ʻoku lekooti ʻi he Tohi Tapu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ʻOku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fakamalohia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kitautolu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he tui pea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fonu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fakafetaʻi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Kolose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2:7)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Fakatatau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fakakaukau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fakapoto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olopoto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taʻeʻaonga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fakatatau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tukufakaholo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tangata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kakaaʻi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fakamauʻi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pea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ʻikai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tau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hotau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pale </a:t>
          </a:r>
        </a:p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(Kolo. 2:8, 16, 18)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NZ" sz="1800" b="1" dirty="0" err="1"/>
            <a:t>Naʻa</a:t>
          </a:r>
          <a:r>
            <a:rPr lang="en-NZ" sz="1800" b="1" dirty="0"/>
            <a:t> Ne </a:t>
          </a:r>
          <a:r>
            <a:rPr lang="en-NZ" sz="1800" b="1" dirty="0" err="1"/>
            <a:t>foaki</a:t>
          </a:r>
          <a:r>
            <a:rPr lang="en-NZ" sz="1800" b="1" dirty="0"/>
            <a:t> </a:t>
          </a:r>
          <a:r>
            <a:rPr lang="en-NZ" sz="1800" b="1" dirty="0" err="1"/>
            <a:t>mai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moʻui</a:t>
          </a:r>
          <a:r>
            <a:rPr lang="en-NZ" sz="1800" b="1" dirty="0"/>
            <a:t> </a:t>
          </a:r>
          <a:r>
            <a:rPr lang="en-NZ" sz="1800" b="1" dirty="0" err="1"/>
            <a:t>kiate</a:t>
          </a:r>
          <a:r>
            <a:rPr lang="en-NZ" sz="1800" b="1" dirty="0"/>
            <a:t> </a:t>
          </a:r>
          <a:r>
            <a:rPr lang="en-NZ" sz="1800" b="1" dirty="0" err="1"/>
            <a:t>kitautolu</a:t>
          </a:r>
          <a:r>
            <a:rPr lang="en-NZ" sz="1800" b="1" dirty="0"/>
            <a:t>, </a:t>
          </a:r>
          <a:r>
            <a:rPr lang="en-NZ" sz="1800" b="1" dirty="0" err="1"/>
            <a:t>ʻo</a:t>
          </a:r>
          <a:r>
            <a:rPr lang="en-NZ" sz="1800" b="1" dirty="0"/>
            <a:t> </a:t>
          </a:r>
          <a:r>
            <a:rPr lang="en-NZ" sz="1800" b="1" dirty="0" err="1"/>
            <a:t>fakamolemoleʻi</a:t>
          </a:r>
          <a:r>
            <a:rPr lang="en-NZ" sz="1800" b="1" dirty="0"/>
            <a:t> </a:t>
          </a:r>
          <a:r>
            <a:rPr lang="en-NZ" sz="1800" b="1" dirty="0" err="1"/>
            <a:t>ʻetau</a:t>
          </a:r>
          <a:r>
            <a:rPr lang="en-NZ" sz="1800" b="1" dirty="0"/>
            <a:t>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angahala</a:t>
          </a:r>
          <a:r>
            <a:rPr lang="en-NZ" sz="1800" b="1" dirty="0"/>
            <a:t> (</a:t>
          </a:r>
          <a:r>
            <a:rPr lang="en-NZ" sz="1800" b="1" dirty="0" err="1"/>
            <a:t>Kolose</a:t>
          </a:r>
          <a:r>
            <a:rPr lang="en-NZ" sz="1800" b="1" dirty="0"/>
            <a:t> 2:13)</a:t>
          </a:r>
          <a:endParaRPr lang="en" sz="1800" b="1" dirty="0"/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NZ" sz="1800" b="1" dirty="0" err="1">
              <a:solidFill>
                <a:schemeClr val="bg1"/>
              </a:solidFill>
            </a:rPr>
            <a:t>Naʻa</a:t>
          </a:r>
          <a:r>
            <a:rPr lang="en-NZ" sz="1800" b="1" dirty="0">
              <a:solidFill>
                <a:schemeClr val="bg1"/>
              </a:solidFill>
            </a:rPr>
            <a:t> ne </a:t>
          </a:r>
          <a:r>
            <a:rPr lang="en-NZ" sz="1800" b="1" dirty="0" err="1">
              <a:solidFill>
                <a:schemeClr val="bg1"/>
              </a:solidFill>
            </a:rPr>
            <a:t>kaniseli</a:t>
          </a:r>
          <a:r>
            <a:rPr lang="en-NZ" sz="1800" b="1" dirty="0">
              <a:solidFill>
                <a:schemeClr val="bg1"/>
              </a:solidFill>
            </a:rPr>
            <a:t> </a:t>
          </a:r>
          <a:r>
            <a:rPr lang="en-NZ" sz="1800" b="1" dirty="0" err="1">
              <a:solidFill>
                <a:schemeClr val="bg1"/>
              </a:solidFill>
            </a:rPr>
            <a:t>ʻa</a:t>
          </a:r>
          <a:r>
            <a:rPr lang="en-NZ" sz="1800" b="1" dirty="0">
              <a:solidFill>
                <a:schemeClr val="bg1"/>
              </a:solidFill>
            </a:rPr>
            <a:t> e </a:t>
          </a:r>
          <a:r>
            <a:rPr lang="en-NZ" sz="1800" b="1" dirty="0" err="1">
              <a:solidFill>
                <a:schemeClr val="bg1"/>
              </a:solidFill>
            </a:rPr>
            <a:t>tukuakiʻi</a:t>
          </a:r>
          <a:r>
            <a:rPr lang="en-NZ" sz="1800" b="1" dirty="0">
              <a:solidFill>
                <a:schemeClr val="bg1"/>
              </a:solidFill>
            </a:rPr>
            <a:t> </a:t>
          </a:r>
          <a:r>
            <a:rPr lang="en-NZ" sz="1800" b="1" dirty="0" err="1">
              <a:solidFill>
                <a:schemeClr val="bg1"/>
              </a:solidFill>
            </a:rPr>
            <a:t>ʻo</a:t>
          </a:r>
          <a:r>
            <a:rPr lang="en-NZ" sz="1800" b="1" dirty="0">
              <a:solidFill>
                <a:schemeClr val="bg1"/>
              </a:solidFill>
            </a:rPr>
            <a:t> </a:t>
          </a:r>
          <a:r>
            <a:rPr lang="en-NZ" sz="1800" b="1" dirty="0" err="1">
              <a:solidFill>
                <a:schemeClr val="bg1"/>
              </a:solidFill>
            </a:rPr>
            <a:t>homau</a:t>
          </a:r>
          <a:r>
            <a:rPr lang="en-NZ" sz="1800" b="1" dirty="0">
              <a:solidFill>
                <a:schemeClr val="bg1"/>
              </a:solidFill>
            </a:rPr>
            <a:t> </a:t>
          </a:r>
          <a:r>
            <a:rPr lang="en-NZ" sz="1800" b="1" dirty="0" err="1">
              <a:solidFill>
                <a:schemeClr val="bg1"/>
              </a:solidFill>
            </a:rPr>
            <a:t>moʻua</a:t>
          </a:r>
          <a:r>
            <a:rPr lang="en-NZ" sz="1800" b="1" dirty="0">
              <a:solidFill>
                <a:schemeClr val="bg1"/>
              </a:solidFill>
            </a:rPr>
            <a:t> </a:t>
          </a:r>
          <a:r>
            <a:rPr lang="en-NZ" sz="1800" b="1" dirty="0" err="1">
              <a:solidFill>
                <a:schemeClr val="bg1"/>
              </a:solidFill>
            </a:rPr>
            <a:t>fakalao</a:t>
          </a:r>
          <a:r>
            <a:rPr lang="en-NZ" sz="1800" b="1" dirty="0">
              <a:solidFill>
                <a:schemeClr val="bg1"/>
              </a:solidFill>
            </a:rPr>
            <a:t>, </a:t>
          </a:r>
          <a:r>
            <a:rPr lang="en-NZ" sz="1800" b="1" dirty="0" err="1">
              <a:solidFill>
                <a:schemeClr val="bg1"/>
              </a:solidFill>
            </a:rPr>
            <a:t>ʻa</a:t>
          </a:r>
          <a:r>
            <a:rPr lang="en-NZ" sz="1800" b="1" dirty="0">
              <a:solidFill>
                <a:schemeClr val="bg1"/>
              </a:solidFill>
            </a:rPr>
            <a:t> </a:t>
          </a:r>
          <a:r>
            <a:rPr lang="en-NZ" sz="1800" b="1" dirty="0" err="1">
              <a:solidFill>
                <a:schemeClr val="bg1"/>
              </a:solidFill>
            </a:rPr>
            <a:t>ia</a:t>
          </a:r>
          <a:r>
            <a:rPr lang="en-NZ" sz="1800" b="1" dirty="0">
              <a:solidFill>
                <a:schemeClr val="bg1"/>
              </a:solidFill>
            </a:rPr>
            <a:t> </a:t>
          </a:r>
          <a:r>
            <a:rPr lang="en-NZ" sz="1800" b="1" dirty="0" err="1">
              <a:solidFill>
                <a:schemeClr val="bg1"/>
              </a:solidFill>
            </a:rPr>
            <a:t>naʻe</a:t>
          </a:r>
          <a:r>
            <a:rPr lang="en-NZ" sz="1800" b="1" dirty="0">
              <a:solidFill>
                <a:schemeClr val="bg1"/>
              </a:solidFill>
            </a:rPr>
            <a:t> </a:t>
          </a:r>
          <a:r>
            <a:rPr lang="en-NZ" sz="1800" b="1" dirty="0" err="1">
              <a:solidFill>
                <a:schemeClr val="bg1"/>
              </a:solidFill>
            </a:rPr>
            <a:t>tuʻu</a:t>
          </a:r>
          <a:r>
            <a:rPr lang="en-NZ" sz="1800" b="1" dirty="0">
              <a:solidFill>
                <a:schemeClr val="bg1"/>
              </a:solidFill>
            </a:rPr>
            <a:t> </a:t>
          </a:r>
          <a:r>
            <a:rPr lang="en-NZ" sz="1800" b="1" dirty="0" err="1">
              <a:solidFill>
                <a:schemeClr val="bg1"/>
              </a:solidFill>
            </a:rPr>
            <a:t>kiate</a:t>
          </a:r>
          <a:r>
            <a:rPr lang="en-NZ" sz="1800" b="1" dirty="0">
              <a:solidFill>
                <a:schemeClr val="bg1"/>
              </a:solidFill>
            </a:rPr>
            <a:t> </a:t>
          </a:r>
          <a:r>
            <a:rPr lang="en-NZ" sz="1800" b="1" dirty="0" err="1">
              <a:solidFill>
                <a:schemeClr val="bg1"/>
              </a:solidFill>
            </a:rPr>
            <a:t>kimautolu</a:t>
          </a:r>
          <a:r>
            <a:rPr lang="en-NZ" sz="1800" b="1" dirty="0">
              <a:solidFill>
                <a:schemeClr val="bg1"/>
              </a:solidFill>
            </a:rPr>
            <a:t> (</a:t>
          </a:r>
          <a:r>
            <a:rPr lang="en-NZ" sz="1800" b="1" dirty="0" err="1">
              <a:solidFill>
                <a:schemeClr val="bg1"/>
              </a:solidFill>
            </a:rPr>
            <a:t>Kolose</a:t>
          </a:r>
          <a:r>
            <a:rPr lang="en-NZ" sz="1800" b="1" dirty="0">
              <a:solidFill>
                <a:schemeClr val="bg1"/>
              </a:solidFill>
            </a:rPr>
            <a:t> 2:14)</a:t>
          </a:r>
          <a:endParaRPr lang="en" sz="1800" b="1" dirty="0">
            <a:solidFill>
              <a:schemeClr val="bg1"/>
            </a:solidFill>
          </a:endParaRP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NZ" sz="2000" b="1" noProof="0" dirty="0" err="1">
              <a:solidFill>
                <a:schemeClr val="bg1"/>
              </a:solidFill>
            </a:rPr>
            <a:t>Naʻa</a:t>
          </a:r>
          <a:r>
            <a:rPr lang="en-NZ" sz="2000" b="1" noProof="0" dirty="0">
              <a:solidFill>
                <a:schemeClr val="bg1"/>
              </a:solidFill>
            </a:rPr>
            <a:t> ne </a:t>
          </a:r>
          <a:r>
            <a:rPr lang="en-NZ" sz="2000" b="1" noProof="0" dirty="0" err="1">
              <a:solidFill>
                <a:schemeClr val="bg1"/>
              </a:solidFill>
            </a:rPr>
            <a:t>ikunaʻi</a:t>
          </a:r>
          <a:r>
            <a:rPr lang="en-NZ" sz="2000" b="1" noProof="0" dirty="0">
              <a:solidFill>
                <a:schemeClr val="bg1"/>
              </a:solidFill>
            </a:rPr>
            <a:t> </a:t>
          </a:r>
          <a:r>
            <a:rPr lang="en-NZ" sz="2000" b="1" noProof="0" dirty="0" err="1">
              <a:solidFill>
                <a:schemeClr val="bg1"/>
              </a:solidFill>
            </a:rPr>
            <a:t>ʻa</a:t>
          </a:r>
          <a:r>
            <a:rPr lang="en-NZ" sz="2000" b="1" noProof="0" dirty="0">
              <a:solidFill>
                <a:schemeClr val="bg1"/>
              </a:solidFill>
            </a:rPr>
            <a:t> e </a:t>
          </a:r>
          <a:r>
            <a:rPr lang="en-NZ" sz="2000" b="1" noProof="0" dirty="0" err="1">
              <a:solidFill>
                <a:schemeClr val="bg1"/>
              </a:solidFill>
            </a:rPr>
            <a:t>ngaahi</a:t>
          </a:r>
          <a:r>
            <a:rPr lang="en-NZ" sz="2000" b="1" noProof="0" dirty="0">
              <a:solidFill>
                <a:schemeClr val="bg1"/>
              </a:solidFill>
            </a:rPr>
            <a:t> </a:t>
          </a:r>
          <a:r>
            <a:rPr lang="en-NZ" sz="2000" b="1" noProof="0" dirty="0" err="1">
              <a:solidFill>
                <a:schemeClr val="bg1"/>
              </a:solidFill>
            </a:rPr>
            <a:t>malohi</a:t>
          </a:r>
          <a:r>
            <a:rPr lang="en-NZ" sz="2000" b="1" noProof="0" dirty="0">
              <a:solidFill>
                <a:schemeClr val="bg1"/>
              </a:solidFill>
            </a:rPr>
            <a:t> </a:t>
          </a:r>
          <a:r>
            <a:rPr lang="en-NZ" sz="2000" b="1" noProof="0" dirty="0" err="1">
              <a:solidFill>
                <a:schemeClr val="bg1"/>
              </a:solidFill>
            </a:rPr>
            <a:t>mo</a:t>
          </a:r>
          <a:r>
            <a:rPr lang="en-NZ" sz="2000" b="1" noProof="0" dirty="0">
              <a:solidFill>
                <a:schemeClr val="bg1"/>
              </a:solidFill>
            </a:rPr>
            <a:t> e </a:t>
          </a:r>
          <a:r>
            <a:rPr lang="en-NZ" sz="2000" b="1" noProof="0" dirty="0" err="1">
              <a:solidFill>
                <a:schemeClr val="bg1"/>
              </a:solidFill>
            </a:rPr>
            <a:t>ngaahi</a:t>
          </a:r>
          <a:r>
            <a:rPr lang="en-NZ" sz="2000" b="1" noProof="0" dirty="0">
              <a:solidFill>
                <a:schemeClr val="bg1"/>
              </a:solidFill>
            </a:rPr>
            <a:t> </a:t>
          </a:r>
          <a:r>
            <a:rPr lang="en-NZ" sz="2000" b="1" noProof="0" dirty="0" err="1">
              <a:solidFill>
                <a:schemeClr val="bg1"/>
              </a:solidFill>
            </a:rPr>
            <a:t>mafai</a:t>
          </a:r>
          <a:r>
            <a:rPr lang="en-NZ" sz="2000" b="1" noProof="0" dirty="0">
              <a:solidFill>
                <a:schemeClr val="bg1"/>
              </a:solidFill>
            </a:rPr>
            <a:t> </a:t>
          </a:r>
          <a:r>
            <a:rPr lang="en-NZ" sz="2000" b="1" noProof="0" dirty="0" err="1">
              <a:solidFill>
                <a:schemeClr val="bg1"/>
              </a:solidFill>
            </a:rPr>
            <a:t>ʻo</a:t>
          </a:r>
          <a:r>
            <a:rPr lang="en-NZ" sz="2000" b="1" noProof="0" dirty="0">
              <a:solidFill>
                <a:schemeClr val="bg1"/>
              </a:solidFill>
            </a:rPr>
            <a:t> e </a:t>
          </a:r>
          <a:r>
            <a:rPr lang="en-NZ" sz="2000" b="1" noProof="0" dirty="0" err="1">
              <a:solidFill>
                <a:schemeClr val="bg1"/>
              </a:solidFill>
            </a:rPr>
            <a:t>kovi</a:t>
          </a:r>
          <a:r>
            <a:rPr lang="en-NZ" sz="2000" b="1" noProof="0" dirty="0">
              <a:solidFill>
                <a:schemeClr val="bg1"/>
              </a:solidFill>
            </a:rPr>
            <a:t> (</a:t>
          </a:r>
          <a:r>
            <a:rPr lang="en-NZ" sz="2000" b="1" noProof="0" dirty="0" err="1">
              <a:solidFill>
                <a:schemeClr val="bg1"/>
              </a:solidFill>
            </a:rPr>
            <a:t>Kolose</a:t>
          </a:r>
          <a:r>
            <a:rPr lang="en-NZ" sz="2000" b="1" noProof="0" dirty="0">
              <a:solidFill>
                <a:schemeClr val="bg1"/>
              </a:solidFill>
            </a:rPr>
            <a:t> 2:15)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111"/>
          <a:ext cx="8559564" cy="4204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ʻ E </a:t>
          </a:r>
          <a:r>
            <a:rPr lang="en-NZ" sz="2000" b="1" kern="1200" dirty="0" err="1"/>
            <a:t>fakalototoʻaʻi</a:t>
          </a:r>
          <a:r>
            <a:rPr lang="en-NZ" sz="2000" b="1" kern="1200" dirty="0"/>
            <a:t> </a:t>
          </a:r>
          <a:r>
            <a:rPr lang="en-NZ" sz="2000" b="1" kern="1200" dirty="0" err="1"/>
            <a:t>nai</a:t>
          </a:r>
          <a:r>
            <a:rPr lang="en-NZ" sz="2000" b="1" kern="1200" dirty="0"/>
            <a:t> </a:t>
          </a:r>
          <a:r>
            <a:rPr lang="en-NZ" sz="2000" b="1" kern="1200" dirty="0" err="1"/>
            <a:t>kinautolu</a:t>
          </a:r>
          <a:r>
            <a:rPr lang="en-NZ" sz="2000" b="1" kern="1200" dirty="0"/>
            <a:t> ʻ </a:t>
          </a:r>
          <a:r>
            <a:rPr lang="en-NZ" sz="2000" b="1" kern="1200" dirty="0" err="1"/>
            <a:t>i</a:t>
          </a:r>
          <a:r>
            <a:rPr lang="en-NZ" sz="2000" b="1" kern="1200" dirty="0"/>
            <a:t> he </a:t>
          </a:r>
          <a:r>
            <a:rPr lang="en-NZ" sz="2000" b="1" kern="1200" dirty="0" err="1"/>
            <a:t>lotó</a:t>
          </a:r>
          <a:endParaRPr lang="es-ES" sz="2000" kern="1200" dirty="0"/>
        </a:p>
      </dsp:txBody>
      <dsp:txXfrm>
        <a:off x="20524" y="20635"/>
        <a:ext cx="8518516" cy="379380"/>
      </dsp:txXfrm>
    </dsp:sp>
    <dsp:sp modelId="{3AC74F1B-8D74-4ECE-829C-7EBFCF5A233D}">
      <dsp:nvSpPr>
        <dsp:cNvPr id="0" name=""/>
        <dsp:cNvSpPr/>
      </dsp:nvSpPr>
      <dsp:spPr>
        <a:xfrm>
          <a:off x="0" y="432971"/>
          <a:ext cx="8559564" cy="4204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pea </a:t>
          </a:r>
          <a:r>
            <a:rPr lang="en-NZ" sz="2000" b="1" kern="1200" dirty="0" err="1"/>
            <a:t>uouangataha</a:t>
          </a:r>
          <a:r>
            <a:rPr lang="en-NZ" sz="2000" b="1" kern="1200" dirty="0"/>
            <a:t> </a:t>
          </a:r>
          <a:r>
            <a:rPr lang="en-NZ" sz="2000" b="1" kern="1200" dirty="0" err="1"/>
            <a:t>ʻi</a:t>
          </a:r>
          <a:r>
            <a:rPr lang="en-NZ" sz="2000" b="1" kern="1200" dirty="0"/>
            <a:t> he </a:t>
          </a:r>
          <a:r>
            <a:rPr lang="en-NZ" sz="2000" b="1" kern="1200" dirty="0" err="1"/>
            <a:t>ʻofa</a:t>
          </a:r>
          <a:endParaRPr lang="es-ES" sz="2000" kern="1200" dirty="0"/>
        </a:p>
      </dsp:txBody>
      <dsp:txXfrm>
        <a:off x="20524" y="453495"/>
        <a:ext cx="8518516" cy="379380"/>
      </dsp:txXfrm>
    </dsp:sp>
    <dsp:sp modelId="{838D3007-E535-4DB8-A0B2-E36AB03A4B57}">
      <dsp:nvSpPr>
        <dsp:cNvPr id="0" name=""/>
        <dsp:cNvSpPr/>
      </dsp:nvSpPr>
      <dsp:spPr>
        <a:xfrm>
          <a:off x="0" y="865831"/>
          <a:ext cx="8559564" cy="4204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koeʻuhi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</a:t>
          </a:r>
          <a:r>
            <a:rPr lang="en-NZ" sz="2000" b="1" kern="1200" dirty="0" err="1"/>
            <a:t>nau</a:t>
          </a:r>
          <a:r>
            <a:rPr lang="en-NZ" sz="2000" b="1" kern="1200" dirty="0"/>
            <a:t> </a:t>
          </a:r>
          <a:r>
            <a:rPr lang="en-NZ" sz="2000" b="1" kern="1200" dirty="0" err="1"/>
            <a:t>maʻu</a:t>
          </a:r>
          <a:r>
            <a:rPr lang="en-NZ" sz="2000" b="1" kern="1200" dirty="0"/>
            <a:t> </a:t>
          </a:r>
          <a:r>
            <a:rPr lang="en-NZ" sz="2000" b="1" kern="1200" dirty="0" err="1"/>
            <a:t>ʻa</a:t>
          </a:r>
          <a:r>
            <a:rPr lang="en-NZ" sz="2000" b="1" kern="1200" dirty="0"/>
            <a:t> e </a:t>
          </a:r>
          <a:r>
            <a:rPr lang="en-NZ" sz="2000" b="1" kern="1200" dirty="0" err="1"/>
            <a:t>ngaahi</a:t>
          </a:r>
          <a:r>
            <a:rPr lang="en-NZ" sz="2000" b="1" kern="1200" dirty="0"/>
            <a:t> koloa </a:t>
          </a:r>
          <a:r>
            <a:rPr lang="en-NZ" sz="2000" b="1" kern="1200" dirty="0" err="1"/>
            <a:t>kakato</a:t>
          </a:r>
          <a:r>
            <a:rPr lang="en-NZ" sz="2000" b="1" kern="1200" dirty="0"/>
            <a:t> </a:t>
          </a:r>
          <a:r>
            <a:rPr lang="en-NZ" sz="2000" b="1" kern="1200" dirty="0" err="1"/>
            <a:t>ʻo</a:t>
          </a:r>
          <a:r>
            <a:rPr lang="en-NZ" sz="2000" b="1" kern="1200" dirty="0"/>
            <a:t> e </a:t>
          </a:r>
          <a:r>
            <a:rPr lang="en-NZ" sz="2000" b="1" kern="1200" dirty="0" err="1"/>
            <a:t>ʻilo</a:t>
          </a:r>
          <a:r>
            <a:rPr lang="en-NZ" sz="2000" b="1" kern="1200" dirty="0"/>
            <a:t> </a:t>
          </a:r>
          <a:r>
            <a:rPr lang="en-NZ" sz="2000" b="1" kern="1200" dirty="0" err="1"/>
            <a:t>kakato</a:t>
          </a:r>
          <a:endParaRPr lang="en-NZ" sz="2000" b="1" kern="1200" dirty="0"/>
        </a:p>
      </dsp:txBody>
      <dsp:txXfrm>
        <a:off x="20524" y="886355"/>
        <a:ext cx="8518516" cy="379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ʻOku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ai ha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faʻahinga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tokateline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Fakatatau kia Kalaisi mo ʻene akonaki ʻoku lekooti ʻi he Tohi Tapu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ʻOku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fakamalohia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kitautolu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he tui pea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fonu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fakafetaʻi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Kolose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2:7)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Fakatatau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fakakaukau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fakapoto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olopoto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taʻeʻaonga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fakatatau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tukufakaholo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tangata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kakaaʻi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fakamauʻi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pea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ʻikai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tau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hotau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pale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(Kolo. 2:8, 16, 18)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Naʻa</a:t>
          </a:r>
          <a:r>
            <a:rPr lang="en-NZ" sz="1800" b="1" kern="1200" dirty="0"/>
            <a:t> Ne </a:t>
          </a:r>
          <a:r>
            <a:rPr lang="en-NZ" sz="1800" b="1" kern="1200" dirty="0" err="1"/>
            <a:t>foaki</a:t>
          </a:r>
          <a:r>
            <a:rPr lang="en-NZ" sz="1800" b="1" kern="1200" dirty="0"/>
            <a:t> </a:t>
          </a:r>
          <a:r>
            <a:rPr lang="en-NZ" sz="1800" b="1" kern="1200" dirty="0" err="1"/>
            <a:t>mai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moʻui</a:t>
          </a:r>
          <a:r>
            <a:rPr lang="en-NZ" sz="1800" b="1" kern="1200" dirty="0"/>
            <a:t> </a:t>
          </a:r>
          <a:r>
            <a:rPr lang="en-NZ" sz="1800" b="1" kern="1200" dirty="0" err="1"/>
            <a:t>kiate</a:t>
          </a:r>
          <a:r>
            <a:rPr lang="en-NZ" sz="1800" b="1" kern="1200" dirty="0"/>
            <a:t> </a:t>
          </a:r>
          <a:r>
            <a:rPr lang="en-NZ" sz="1800" b="1" kern="1200" dirty="0" err="1"/>
            <a:t>kitautolu</a:t>
          </a:r>
          <a:r>
            <a:rPr lang="en-NZ" sz="1800" b="1" kern="1200" dirty="0"/>
            <a:t>, </a:t>
          </a:r>
          <a:r>
            <a:rPr lang="en-NZ" sz="1800" b="1" kern="1200" dirty="0" err="1"/>
            <a:t>ʻo</a:t>
          </a:r>
          <a:r>
            <a:rPr lang="en-NZ" sz="1800" b="1" kern="1200" dirty="0"/>
            <a:t> </a:t>
          </a:r>
          <a:r>
            <a:rPr lang="en-NZ" sz="1800" b="1" kern="1200" dirty="0" err="1"/>
            <a:t>fakamolemoleʻi</a:t>
          </a:r>
          <a:r>
            <a:rPr lang="en-NZ" sz="1800" b="1" kern="1200" dirty="0"/>
            <a:t> </a:t>
          </a:r>
          <a:r>
            <a:rPr lang="en-NZ" sz="1800" b="1" kern="1200" dirty="0" err="1"/>
            <a:t>ʻetau</a:t>
          </a:r>
          <a:r>
            <a:rPr lang="en-NZ" sz="1800" b="1" kern="1200" dirty="0"/>
            <a:t>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angahala</a:t>
          </a:r>
          <a:r>
            <a:rPr lang="en-NZ" sz="1800" b="1" kern="1200" dirty="0"/>
            <a:t> (</a:t>
          </a:r>
          <a:r>
            <a:rPr lang="en-NZ" sz="1800" b="1" kern="1200" dirty="0" err="1"/>
            <a:t>Kolose</a:t>
          </a:r>
          <a:r>
            <a:rPr lang="en-NZ" sz="1800" b="1" kern="1200" dirty="0"/>
            <a:t> 2:13)</a:t>
          </a:r>
          <a:endParaRPr lang="en" sz="1800" b="1" kern="1200" dirty="0"/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solidFill>
                <a:schemeClr val="bg1"/>
              </a:solidFill>
            </a:rPr>
            <a:t>Naʻa</a:t>
          </a:r>
          <a:r>
            <a:rPr lang="en-NZ" sz="1800" b="1" kern="1200" dirty="0">
              <a:solidFill>
                <a:schemeClr val="bg1"/>
              </a:solidFill>
            </a:rPr>
            <a:t> ne </a:t>
          </a:r>
          <a:r>
            <a:rPr lang="en-NZ" sz="1800" b="1" kern="1200" dirty="0" err="1">
              <a:solidFill>
                <a:schemeClr val="bg1"/>
              </a:solidFill>
            </a:rPr>
            <a:t>kaniseli</a:t>
          </a:r>
          <a:r>
            <a:rPr lang="en-NZ" sz="1800" b="1" kern="1200" dirty="0">
              <a:solidFill>
                <a:schemeClr val="bg1"/>
              </a:solidFill>
            </a:rPr>
            <a:t> </a:t>
          </a:r>
          <a:r>
            <a:rPr lang="en-NZ" sz="1800" b="1" kern="1200" dirty="0" err="1">
              <a:solidFill>
                <a:schemeClr val="bg1"/>
              </a:solidFill>
            </a:rPr>
            <a:t>ʻa</a:t>
          </a:r>
          <a:r>
            <a:rPr lang="en-NZ" sz="1800" b="1" kern="1200" dirty="0">
              <a:solidFill>
                <a:schemeClr val="bg1"/>
              </a:solidFill>
            </a:rPr>
            <a:t> e </a:t>
          </a:r>
          <a:r>
            <a:rPr lang="en-NZ" sz="1800" b="1" kern="1200" dirty="0" err="1">
              <a:solidFill>
                <a:schemeClr val="bg1"/>
              </a:solidFill>
            </a:rPr>
            <a:t>tukuakiʻi</a:t>
          </a:r>
          <a:r>
            <a:rPr lang="en-NZ" sz="1800" b="1" kern="1200" dirty="0">
              <a:solidFill>
                <a:schemeClr val="bg1"/>
              </a:solidFill>
            </a:rPr>
            <a:t> </a:t>
          </a:r>
          <a:r>
            <a:rPr lang="en-NZ" sz="1800" b="1" kern="1200" dirty="0" err="1">
              <a:solidFill>
                <a:schemeClr val="bg1"/>
              </a:solidFill>
            </a:rPr>
            <a:t>ʻo</a:t>
          </a:r>
          <a:r>
            <a:rPr lang="en-NZ" sz="1800" b="1" kern="1200" dirty="0">
              <a:solidFill>
                <a:schemeClr val="bg1"/>
              </a:solidFill>
            </a:rPr>
            <a:t> </a:t>
          </a:r>
          <a:r>
            <a:rPr lang="en-NZ" sz="1800" b="1" kern="1200" dirty="0" err="1">
              <a:solidFill>
                <a:schemeClr val="bg1"/>
              </a:solidFill>
            </a:rPr>
            <a:t>homau</a:t>
          </a:r>
          <a:r>
            <a:rPr lang="en-NZ" sz="1800" b="1" kern="1200" dirty="0">
              <a:solidFill>
                <a:schemeClr val="bg1"/>
              </a:solidFill>
            </a:rPr>
            <a:t> </a:t>
          </a:r>
          <a:r>
            <a:rPr lang="en-NZ" sz="1800" b="1" kern="1200" dirty="0" err="1">
              <a:solidFill>
                <a:schemeClr val="bg1"/>
              </a:solidFill>
            </a:rPr>
            <a:t>moʻua</a:t>
          </a:r>
          <a:r>
            <a:rPr lang="en-NZ" sz="1800" b="1" kern="1200" dirty="0">
              <a:solidFill>
                <a:schemeClr val="bg1"/>
              </a:solidFill>
            </a:rPr>
            <a:t> </a:t>
          </a:r>
          <a:r>
            <a:rPr lang="en-NZ" sz="1800" b="1" kern="1200" dirty="0" err="1">
              <a:solidFill>
                <a:schemeClr val="bg1"/>
              </a:solidFill>
            </a:rPr>
            <a:t>fakalao</a:t>
          </a:r>
          <a:r>
            <a:rPr lang="en-NZ" sz="1800" b="1" kern="1200" dirty="0">
              <a:solidFill>
                <a:schemeClr val="bg1"/>
              </a:solidFill>
            </a:rPr>
            <a:t>, </a:t>
          </a:r>
          <a:r>
            <a:rPr lang="en-NZ" sz="1800" b="1" kern="1200" dirty="0" err="1">
              <a:solidFill>
                <a:schemeClr val="bg1"/>
              </a:solidFill>
            </a:rPr>
            <a:t>ʻa</a:t>
          </a:r>
          <a:r>
            <a:rPr lang="en-NZ" sz="1800" b="1" kern="1200" dirty="0">
              <a:solidFill>
                <a:schemeClr val="bg1"/>
              </a:solidFill>
            </a:rPr>
            <a:t> </a:t>
          </a:r>
          <a:r>
            <a:rPr lang="en-NZ" sz="1800" b="1" kern="1200" dirty="0" err="1">
              <a:solidFill>
                <a:schemeClr val="bg1"/>
              </a:solidFill>
            </a:rPr>
            <a:t>ia</a:t>
          </a:r>
          <a:r>
            <a:rPr lang="en-NZ" sz="1800" b="1" kern="1200" dirty="0">
              <a:solidFill>
                <a:schemeClr val="bg1"/>
              </a:solidFill>
            </a:rPr>
            <a:t> </a:t>
          </a:r>
          <a:r>
            <a:rPr lang="en-NZ" sz="1800" b="1" kern="1200" dirty="0" err="1">
              <a:solidFill>
                <a:schemeClr val="bg1"/>
              </a:solidFill>
            </a:rPr>
            <a:t>naʻe</a:t>
          </a:r>
          <a:r>
            <a:rPr lang="en-NZ" sz="1800" b="1" kern="1200" dirty="0">
              <a:solidFill>
                <a:schemeClr val="bg1"/>
              </a:solidFill>
            </a:rPr>
            <a:t> </a:t>
          </a:r>
          <a:r>
            <a:rPr lang="en-NZ" sz="1800" b="1" kern="1200" dirty="0" err="1">
              <a:solidFill>
                <a:schemeClr val="bg1"/>
              </a:solidFill>
            </a:rPr>
            <a:t>tuʻu</a:t>
          </a:r>
          <a:r>
            <a:rPr lang="en-NZ" sz="1800" b="1" kern="1200" dirty="0">
              <a:solidFill>
                <a:schemeClr val="bg1"/>
              </a:solidFill>
            </a:rPr>
            <a:t> </a:t>
          </a:r>
          <a:r>
            <a:rPr lang="en-NZ" sz="1800" b="1" kern="1200" dirty="0" err="1">
              <a:solidFill>
                <a:schemeClr val="bg1"/>
              </a:solidFill>
            </a:rPr>
            <a:t>kiate</a:t>
          </a:r>
          <a:r>
            <a:rPr lang="en-NZ" sz="1800" b="1" kern="1200" dirty="0">
              <a:solidFill>
                <a:schemeClr val="bg1"/>
              </a:solidFill>
            </a:rPr>
            <a:t> </a:t>
          </a:r>
          <a:r>
            <a:rPr lang="en-NZ" sz="1800" b="1" kern="1200" dirty="0" err="1">
              <a:solidFill>
                <a:schemeClr val="bg1"/>
              </a:solidFill>
            </a:rPr>
            <a:t>kimautolu</a:t>
          </a:r>
          <a:r>
            <a:rPr lang="en-NZ" sz="1800" b="1" kern="1200" dirty="0">
              <a:solidFill>
                <a:schemeClr val="bg1"/>
              </a:solidFill>
            </a:rPr>
            <a:t> (</a:t>
          </a:r>
          <a:r>
            <a:rPr lang="en-NZ" sz="1800" b="1" kern="1200" dirty="0" err="1">
              <a:solidFill>
                <a:schemeClr val="bg1"/>
              </a:solidFill>
            </a:rPr>
            <a:t>Kolose</a:t>
          </a:r>
          <a:r>
            <a:rPr lang="en-NZ" sz="1800" b="1" kern="1200" dirty="0">
              <a:solidFill>
                <a:schemeClr val="bg1"/>
              </a:solidFill>
            </a:rPr>
            <a:t> 2:14)</a:t>
          </a:r>
          <a:endParaRPr lang="en" sz="1800" b="1" kern="1200" dirty="0">
            <a:solidFill>
              <a:schemeClr val="bg1"/>
            </a:solidFill>
          </a:endParaRP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>
              <a:solidFill>
                <a:schemeClr val="bg1"/>
              </a:solidFill>
            </a:rPr>
            <a:t>Naʻa</a:t>
          </a:r>
          <a:r>
            <a:rPr lang="en-NZ" sz="2000" b="1" kern="1200" noProof="0" dirty="0">
              <a:solidFill>
                <a:schemeClr val="bg1"/>
              </a:solidFill>
            </a:rPr>
            <a:t> ne </a:t>
          </a:r>
          <a:r>
            <a:rPr lang="en-NZ" sz="2000" b="1" kern="1200" noProof="0" dirty="0" err="1">
              <a:solidFill>
                <a:schemeClr val="bg1"/>
              </a:solidFill>
            </a:rPr>
            <a:t>ikunaʻi</a:t>
          </a:r>
          <a:r>
            <a:rPr lang="en-NZ" sz="2000" b="1" kern="1200" noProof="0" dirty="0">
              <a:solidFill>
                <a:schemeClr val="bg1"/>
              </a:solidFill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</a:rPr>
            <a:t>ʻa</a:t>
          </a:r>
          <a:r>
            <a:rPr lang="en-NZ" sz="2000" b="1" kern="1200" noProof="0" dirty="0">
              <a:solidFill>
                <a:schemeClr val="bg1"/>
              </a:solidFill>
            </a:rPr>
            <a:t> e </a:t>
          </a:r>
          <a:r>
            <a:rPr lang="en-NZ" sz="2000" b="1" kern="1200" noProof="0" dirty="0" err="1">
              <a:solidFill>
                <a:schemeClr val="bg1"/>
              </a:solidFill>
            </a:rPr>
            <a:t>ngaahi</a:t>
          </a:r>
          <a:r>
            <a:rPr lang="en-NZ" sz="2000" b="1" kern="1200" noProof="0" dirty="0">
              <a:solidFill>
                <a:schemeClr val="bg1"/>
              </a:solidFill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</a:rPr>
            <a:t>malohi</a:t>
          </a:r>
          <a:r>
            <a:rPr lang="en-NZ" sz="2000" b="1" kern="1200" noProof="0" dirty="0">
              <a:solidFill>
                <a:schemeClr val="bg1"/>
              </a:solidFill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</a:rPr>
            <a:t>mo</a:t>
          </a:r>
          <a:r>
            <a:rPr lang="en-NZ" sz="2000" b="1" kern="1200" noProof="0" dirty="0">
              <a:solidFill>
                <a:schemeClr val="bg1"/>
              </a:solidFill>
            </a:rPr>
            <a:t> e </a:t>
          </a:r>
          <a:r>
            <a:rPr lang="en-NZ" sz="2000" b="1" kern="1200" noProof="0" dirty="0" err="1">
              <a:solidFill>
                <a:schemeClr val="bg1"/>
              </a:solidFill>
            </a:rPr>
            <a:t>ngaahi</a:t>
          </a:r>
          <a:r>
            <a:rPr lang="en-NZ" sz="2000" b="1" kern="1200" noProof="0" dirty="0">
              <a:solidFill>
                <a:schemeClr val="bg1"/>
              </a:solidFill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</a:rPr>
            <a:t>mafai</a:t>
          </a:r>
          <a:r>
            <a:rPr lang="en-NZ" sz="2000" b="1" kern="1200" noProof="0" dirty="0">
              <a:solidFill>
                <a:schemeClr val="bg1"/>
              </a:solidFill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</a:rPr>
            <a:t>ʻo</a:t>
          </a:r>
          <a:r>
            <a:rPr lang="en-NZ" sz="2000" b="1" kern="1200" noProof="0" dirty="0">
              <a:solidFill>
                <a:schemeClr val="bg1"/>
              </a:solidFill>
            </a:rPr>
            <a:t> e </a:t>
          </a:r>
          <a:r>
            <a:rPr lang="en-NZ" sz="2000" b="1" kern="1200" noProof="0" dirty="0" err="1">
              <a:solidFill>
                <a:schemeClr val="bg1"/>
              </a:solidFill>
            </a:rPr>
            <a:t>kovi</a:t>
          </a:r>
          <a:r>
            <a:rPr lang="en-NZ" sz="2000" b="1" kern="1200" noProof="0" dirty="0">
              <a:solidFill>
                <a:schemeClr val="bg1"/>
              </a:solidFill>
            </a:rPr>
            <a:t> (</a:t>
          </a:r>
          <a:r>
            <a:rPr lang="en-NZ" sz="2000" b="1" kern="1200" noProof="0" dirty="0" err="1">
              <a:solidFill>
                <a:schemeClr val="bg1"/>
              </a:solidFill>
            </a:rPr>
            <a:t>Kolose</a:t>
          </a:r>
          <a:r>
            <a:rPr lang="en-NZ" sz="2000" b="1" kern="1200" noProof="0" dirty="0">
              <a:solidFill>
                <a:schemeClr val="bg1"/>
              </a:solidFill>
            </a:rPr>
            <a:t> 2:15)</a:t>
          </a: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331203" y="1590407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en-NZ" sz="9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KAKATO </a:t>
            </a:r>
          </a:p>
          <a:p>
            <a:pPr algn="ctr"/>
            <a:r>
              <a:rPr lang="en-NZ" sz="9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‘IA </a:t>
            </a:r>
          </a:p>
          <a:p>
            <a:pPr algn="ctr"/>
            <a:r>
              <a:rPr lang="en-NZ" sz="9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KALAISI </a:t>
            </a:r>
            <a:endParaRPr lang="en" sz="66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10 ki he ʻaho 7 ʻo Māʻasi,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'AHO MALOLO, MAHINA FO'OU, 'AHO SAPATE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480767" y="711463"/>
            <a:ext cx="11302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“Ko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ʻoua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fakamāuʻi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 taha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meʻakai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inu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ʻaho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mālōlō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māhina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foʻou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ʻaho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Sāpate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en-NZ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NZ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2:16 ).</a:t>
            </a:r>
            <a:endParaRPr lang="en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50" y="1500782"/>
            <a:ext cx="672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Fakataha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kamú</a:t>
            </a:r>
            <a:r>
              <a:rPr lang="en-NZ" sz="2000" b="1" dirty="0"/>
              <a:t>, </a:t>
            </a:r>
            <a:r>
              <a:rPr lang="en-NZ" sz="2000" b="1" dirty="0" err="1"/>
              <a:t>na‘e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ai ‘a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poini</a:t>
            </a:r>
            <a:r>
              <a:rPr lang="en-NZ" sz="2000" b="1" dirty="0"/>
              <a:t> </a:t>
            </a:r>
            <a:r>
              <a:rPr lang="en-NZ" sz="2000" b="1" dirty="0" err="1"/>
              <a:t>kehe</a:t>
            </a:r>
            <a:r>
              <a:rPr lang="en-NZ" sz="2000" b="1" dirty="0"/>
              <a:t> </a:t>
            </a:r>
            <a:r>
              <a:rPr lang="en-NZ" sz="2000" b="1" dirty="0" err="1"/>
              <a:t>na‘á</a:t>
            </a:r>
            <a:r>
              <a:rPr lang="en-NZ" sz="2000" b="1" dirty="0"/>
              <a:t> ne </a:t>
            </a:r>
            <a:r>
              <a:rPr lang="en-NZ" sz="2000" b="1" dirty="0" err="1"/>
              <a:t>fakafaikehekehe‘i</a:t>
            </a:r>
            <a:r>
              <a:rPr lang="en-NZ" sz="2000" b="1" dirty="0"/>
              <a:t> ‘a e kau </a:t>
            </a:r>
            <a:r>
              <a:rPr lang="en-NZ" sz="2000" b="1" dirty="0" err="1"/>
              <a:t>Siú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kau </a:t>
            </a:r>
            <a:r>
              <a:rPr lang="en-NZ" sz="2000" b="1" dirty="0" err="1"/>
              <a:t>Senitailé</a:t>
            </a:r>
            <a:r>
              <a:rPr lang="en-NZ" sz="2000" b="1" dirty="0"/>
              <a:t>: ko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ouau</a:t>
            </a:r>
            <a:r>
              <a:rPr lang="en-NZ" sz="2000" b="1" dirty="0"/>
              <a:t> </a:t>
            </a:r>
            <a:r>
              <a:rPr lang="en-NZ" sz="2000" b="1" dirty="0" err="1"/>
              <a:t>fakalotú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kātoangá</a:t>
            </a:r>
            <a:r>
              <a:rPr lang="en-NZ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50" y="4826675"/>
            <a:ext cx="67246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‘Oku </a:t>
            </a:r>
            <a:r>
              <a:rPr lang="en-NZ" b="1" dirty="0" err="1"/>
              <a:t>hā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lave ‘a Paula ki he Hosea 2:11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fakanounou’i</a:t>
            </a:r>
            <a:r>
              <a:rPr lang="en-NZ" b="1" dirty="0"/>
              <a:t> ‘a e </a:t>
            </a:r>
            <a:r>
              <a:rPr lang="en-NZ" b="1" dirty="0" err="1"/>
              <a:t>founga</a:t>
            </a:r>
            <a:r>
              <a:rPr lang="en-NZ" b="1" dirty="0"/>
              <a:t> </a:t>
            </a:r>
            <a:r>
              <a:rPr lang="en-NZ" b="1" dirty="0" err="1"/>
              <a:t>ouau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‘o e Fale </a:t>
            </a:r>
            <a:r>
              <a:rPr lang="en-NZ" b="1" dirty="0" err="1"/>
              <a:t>Tapu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ha </a:t>
            </a:r>
            <a:r>
              <a:rPr lang="en-NZ" b="1" dirty="0" err="1"/>
              <a:t>sētesi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‘e taha. ‘Oku ‘</a:t>
            </a:r>
            <a:r>
              <a:rPr lang="en-NZ" b="1" dirty="0" err="1"/>
              <a:t>uhinga</a:t>
            </a:r>
            <a:r>
              <a:rPr lang="en-NZ" b="1" dirty="0"/>
              <a:t> ‘</a:t>
            </a:r>
            <a:r>
              <a:rPr lang="en-NZ" b="1" dirty="0" err="1"/>
              <a:t>eni</a:t>
            </a:r>
            <a:r>
              <a:rPr lang="en-NZ" b="1" dirty="0"/>
              <a:t>, ko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Sāpate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lave ki ai </a:t>
            </a:r>
            <a:r>
              <a:rPr lang="en-NZ" b="1" dirty="0" err="1"/>
              <a:t>heni</a:t>
            </a:r>
            <a:r>
              <a:rPr lang="en-NZ" b="1" dirty="0"/>
              <a:t>, ko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Sāpate</a:t>
            </a:r>
            <a:r>
              <a:rPr lang="en-NZ" b="1" dirty="0"/>
              <a:t> </a:t>
            </a:r>
            <a:r>
              <a:rPr lang="en-NZ" b="1" dirty="0" err="1"/>
              <a:t>ouau</a:t>
            </a:r>
            <a:r>
              <a:rPr lang="en-NZ" b="1" dirty="0"/>
              <a:t> ‘e </a:t>
            </a:r>
            <a:r>
              <a:rPr lang="en-NZ" b="1" dirty="0" err="1"/>
              <a:t>fitu</a:t>
            </a:r>
            <a:r>
              <a:rPr lang="en-NZ" b="1" dirty="0"/>
              <a:t> (‘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tauhi</a:t>
            </a:r>
            <a:r>
              <a:rPr lang="en-NZ" b="1" dirty="0"/>
              <a:t> </a:t>
            </a:r>
            <a:r>
              <a:rPr lang="en-NZ" b="1" dirty="0" err="1"/>
              <a:t>tatau</a:t>
            </a:r>
            <a:r>
              <a:rPr lang="en-NZ" b="1" dirty="0"/>
              <a:t> ai </a:t>
            </a:r>
            <a:r>
              <a:rPr lang="en-NZ" b="1" dirty="0" err="1"/>
              <a:t>pē</a:t>
            </a:r>
            <a:r>
              <a:rPr lang="en-NZ" b="1" dirty="0"/>
              <a:t> pe ko e </a:t>
            </a:r>
            <a:r>
              <a:rPr lang="en-NZ" b="1" dirty="0" err="1"/>
              <a:t>hā</a:t>
            </a:r>
            <a:r>
              <a:rPr lang="en-NZ" b="1" dirty="0"/>
              <a:t> ‘a e ‘</a:t>
            </a:r>
            <a:r>
              <a:rPr lang="en-NZ" b="1" dirty="0" err="1"/>
              <a:t>aho</a:t>
            </a:r>
            <a:r>
              <a:rPr lang="en-NZ" b="1" dirty="0"/>
              <a:t> ‘o e </a:t>
            </a:r>
            <a:r>
              <a:rPr lang="en-NZ" b="1" dirty="0" err="1"/>
              <a:t>uike</a:t>
            </a:r>
            <a:r>
              <a:rPr lang="en-NZ" b="1" dirty="0"/>
              <a:t> </a:t>
            </a:r>
            <a:r>
              <a:rPr lang="en-NZ" b="1" dirty="0" err="1"/>
              <a:t>na‘a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tō</a:t>
            </a:r>
            <a:r>
              <a:rPr lang="en-NZ" b="1" dirty="0"/>
              <a:t> ai), </a:t>
            </a:r>
            <a:r>
              <a:rPr lang="en-NZ" b="1" dirty="0" err="1"/>
              <a:t>kae</a:t>
            </a:r>
            <a:r>
              <a:rPr lang="en-NZ" b="1" dirty="0"/>
              <a:t> ‘</a:t>
            </a:r>
            <a:r>
              <a:rPr lang="en-NZ" b="1" dirty="0" err="1"/>
              <a:t>ikai</a:t>
            </a:r>
            <a:r>
              <a:rPr lang="en-NZ" b="1" dirty="0"/>
              <a:t> ko e </a:t>
            </a:r>
            <a:r>
              <a:rPr lang="en-NZ" b="1" dirty="0" err="1"/>
              <a:t>Sāpate</a:t>
            </a:r>
            <a:r>
              <a:rPr lang="en-NZ" b="1" dirty="0"/>
              <a:t> </a:t>
            </a:r>
            <a:r>
              <a:rPr lang="en-NZ" b="1" dirty="0" err="1"/>
              <a:t>fakauike</a:t>
            </a:r>
            <a:r>
              <a:rPr lang="en-NZ" b="1" dirty="0"/>
              <a:t> (‘</a:t>
            </a:r>
            <a:r>
              <a:rPr lang="en-NZ" b="1" dirty="0" err="1"/>
              <a:t>oku</a:t>
            </a:r>
            <a:r>
              <a:rPr lang="en-NZ" b="1" dirty="0"/>
              <a:t> kau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lao</a:t>
            </a:r>
            <a:r>
              <a:rPr lang="en-NZ" b="1" dirty="0"/>
              <a:t> </a:t>
            </a:r>
            <a:r>
              <a:rPr lang="en-NZ" b="1" dirty="0" err="1"/>
              <a:t>fakae‘ulungaanga</a:t>
            </a:r>
            <a:r>
              <a:rPr lang="en-NZ" b="1" dirty="0"/>
              <a:t>,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fakamāmani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pea ‘</a:t>
            </a:r>
            <a:r>
              <a:rPr lang="en-NZ" b="1" dirty="0" err="1"/>
              <a:t>oku</a:t>
            </a:r>
            <a:r>
              <a:rPr lang="en-NZ" b="1" dirty="0"/>
              <a:t> ‘</a:t>
            </a:r>
            <a:r>
              <a:rPr lang="en-NZ" b="1" dirty="0" err="1"/>
              <a:t>aonga</a:t>
            </a:r>
            <a:r>
              <a:rPr lang="en-NZ" b="1" dirty="0"/>
              <a:t> ki he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, Siu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Senitaile</a:t>
            </a:r>
            <a:r>
              <a:rPr lang="en-NZ" b="1" dirty="0"/>
              <a:t>).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50" y="2837067"/>
            <a:ext cx="67246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Na‘e</a:t>
            </a:r>
            <a:r>
              <a:rPr lang="en-NZ" b="1" dirty="0"/>
              <a:t> ‘</a:t>
            </a:r>
            <a:r>
              <a:rPr lang="en-NZ" b="1" dirty="0" err="1"/>
              <a:t>osi</a:t>
            </a:r>
            <a:r>
              <a:rPr lang="en-NZ" b="1" dirty="0"/>
              <a:t> </a:t>
            </a:r>
            <a:r>
              <a:rPr lang="en-NZ" b="1" dirty="0" err="1"/>
              <a:t>fakahaa‘i</a:t>
            </a:r>
            <a:r>
              <a:rPr lang="en-NZ" b="1" dirty="0"/>
              <a:t> </a:t>
            </a:r>
            <a:r>
              <a:rPr lang="en-NZ" b="1" dirty="0" err="1"/>
              <a:t>mahino</a:t>
            </a:r>
            <a:r>
              <a:rPr lang="en-NZ" b="1" dirty="0"/>
              <a:t> ‘e Paula ‘a e </a:t>
            </a:r>
            <a:r>
              <a:rPr lang="en-NZ" b="1" dirty="0" err="1"/>
              <a:t>ngafa</a:t>
            </a:r>
            <a:r>
              <a:rPr lang="en-NZ" b="1" dirty="0"/>
              <a:t> ‘o e </a:t>
            </a:r>
            <a:r>
              <a:rPr lang="en-NZ" b="1" dirty="0" err="1"/>
              <a:t>kamú</a:t>
            </a:r>
            <a:r>
              <a:rPr lang="en-NZ" b="1" dirty="0"/>
              <a:t>. Ko </a:t>
            </a:r>
            <a:r>
              <a:rPr lang="en-NZ" b="1" dirty="0" err="1"/>
              <a:t>eni</a:t>
            </a:r>
            <a:r>
              <a:rPr lang="en-NZ" b="1" dirty="0"/>
              <a:t>, ‘</a:t>
            </a:r>
            <a:r>
              <a:rPr lang="en-NZ" b="1" dirty="0" err="1"/>
              <a:t>i</a:t>
            </a:r>
            <a:r>
              <a:rPr lang="en-NZ" b="1" dirty="0"/>
              <a:t> he lea “</a:t>
            </a:r>
            <a:r>
              <a:rPr lang="en-NZ" b="1" dirty="0" err="1"/>
              <a:t>tuku</a:t>
            </a:r>
            <a:r>
              <a:rPr lang="en-NZ" b="1" dirty="0"/>
              <a:t>,”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fakahaa’i</a:t>
            </a:r>
            <a:r>
              <a:rPr lang="en-NZ" b="1" dirty="0"/>
              <a:t> ai ‘e Paula ‘a e </a:t>
            </a:r>
            <a:r>
              <a:rPr lang="en-NZ" b="1" dirty="0" err="1"/>
              <a:t>ngaahi</a:t>
            </a:r>
            <a:r>
              <a:rPr lang="en-NZ" b="1" dirty="0"/>
              <a:t> ‘</a:t>
            </a:r>
            <a:r>
              <a:rPr lang="en-NZ" b="1" dirty="0" err="1"/>
              <a:t>uhinga</a:t>
            </a:r>
            <a:r>
              <a:rPr lang="en-NZ" b="1" dirty="0"/>
              <a:t> ‘o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fakata’e’aonga’i</a:t>
            </a:r>
            <a:r>
              <a:rPr lang="en-NZ" b="1" dirty="0"/>
              <a:t> ‘o e “tohi </a:t>
            </a:r>
            <a:r>
              <a:rPr lang="en-NZ" b="1" dirty="0" err="1"/>
              <a:t>nima</a:t>
            </a:r>
            <a:r>
              <a:rPr lang="en-NZ" b="1" dirty="0"/>
              <a:t>” (ko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lao</a:t>
            </a:r>
            <a:r>
              <a:rPr lang="en-NZ" b="1" dirty="0"/>
              <a:t> </a:t>
            </a:r>
            <a:r>
              <a:rPr lang="en-NZ" b="1" dirty="0" err="1"/>
              <a:t>faka-ouau</a:t>
            </a:r>
            <a:r>
              <a:rPr lang="en-NZ" b="1" dirty="0"/>
              <a:t>): </a:t>
            </a:r>
            <a:r>
              <a:rPr lang="en-NZ" b="1" dirty="0" err="1"/>
              <a:t>na’e</a:t>
            </a:r>
            <a:r>
              <a:rPr lang="en-NZ" b="1" dirty="0"/>
              <a:t> ‘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kei</a:t>
            </a:r>
            <a:r>
              <a:rPr lang="en-NZ" b="1" dirty="0"/>
              <a:t> </a:t>
            </a:r>
            <a:r>
              <a:rPr lang="en-NZ" b="1" dirty="0" err="1"/>
              <a:t>fakangatangata</a:t>
            </a:r>
            <a:r>
              <a:rPr lang="en-NZ" b="1" dirty="0"/>
              <a:t> ki he </a:t>
            </a:r>
            <a:r>
              <a:rPr lang="en-NZ" b="1" dirty="0" err="1"/>
              <a:t>fakamo’ui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tauhi</a:t>
            </a:r>
            <a:r>
              <a:rPr lang="en-NZ" b="1" dirty="0"/>
              <a:t> ‘a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ouau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katoanga</a:t>
            </a:r>
            <a:r>
              <a:rPr lang="en-NZ" b="1" dirty="0"/>
              <a:t>, ‘a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fakahoko</a:t>
            </a:r>
            <a:r>
              <a:rPr lang="en-NZ" b="1" dirty="0"/>
              <a:t> ‘e Sisu ‘</a:t>
            </a:r>
            <a:r>
              <a:rPr lang="en-NZ" b="1" dirty="0" err="1"/>
              <a:t>aki</a:t>
            </a:r>
            <a:r>
              <a:rPr lang="en-NZ" b="1" dirty="0"/>
              <a:t> ‘</a:t>
            </a:r>
            <a:r>
              <a:rPr lang="en-NZ" b="1" dirty="0" err="1"/>
              <a:t>ene</a:t>
            </a:r>
            <a:r>
              <a:rPr lang="en-NZ" b="1" dirty="0"/>
              <a:t> </a:t>
            </a:r>
            <a:r>
              <a:rPr lang="en-NZ" b="1" dirty="0" err="1"/>
              <a:t>pekia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kolosi</a:t>
            </a:r>
            <a:r>
              <a:rPr lang="en-NZ" b="1" dirty="0"/>
              <a:t> (Mt. 27:51; Kol. 2:16).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4400" b="1" dirty="0">
                <a:ln/>
                <a:solidFill>
                  <a:srgbClr val="FF0000"/>
                </a:solidFill>
              </a:rPr>
              <a:t>NGAAHI FEKAU </a:t>
            </a:r>
            <a:r>
              <a:rPr lang="en-NZ" sz="4400" b="1" dirty="0" err="1">
                <a:ln/>
                <a:solidFill>
                  <a:srgbClr val="FF0000"/>
                </a:solidFill>
              </a:rPr>
              <a:t>ʻA</a:t>
            </a:r>
            <a:r>
              <a:rPr lang="en-NZ" sz="4400" b="1" dirty="0">
                <a:ln/>
                <a:solidFill>
                  <a:srgbClr val="FF0000"/>
                </a:solidFill>
              </a:rPr>
              <a:t> E TANGATA</a:t>
            </a:r>
            <a:endParaRPr lang="en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"Ko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tuʻutuʻuni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ʻeni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fekauʻaki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pe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pau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ʻauha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fakaʻaongaʻi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" (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Kolose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2:22)</a:t>
            </a:r>
            <a:endParaRPr lang="en" sz="14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597623"/>
            <a:ext cx="7222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kau </a:t>
            </a:r>
            <a:r>
              <a:rPr lang="en-NZ" b="1" dirty="0" err="1"/>
              <a:t>akonaki</a:t>
            </a:r>
            <a:r>
              <a:rPr lang="en-NZ" b="1" dirty="0"/>
              <a:t> </a:t>
            </a:r>
            <a:r>
              <a:rPr lang="en-NZ" b="1" dirty="0" err="1"/>
              <a:t>loi</a:t>
            </a:r>
            <a:r>
              <a:rPr lang="en-NZ" b="1" dirty="0"/>
              <a:t>,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toutou</a:t>
            </a:r>
            <a:r>
              <a:rPr lang="en-NZ" b="1" dirty="0"/>
              <a:t> lave ki ai </a:t>
            </a:r>
            <a:r>
              <a:rPr lang="en-NZ" b="1" dirty="0" err="1"/>
              <a:t>ʻa</a:t>
            </a:r>
            <a:r>
              <a:rPr lang="en-NZ" b="1" dirty="0"/>
              <a:t> Paula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tohi, ko e kau Siu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akoʻi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fie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muimui</a:t>
            </a:r>
            <a:r>
              <a:rPr lang="en-NZ" b="1" dirty="0"/>
              <a:t> ki he </a:t>
            </a:r>
            <a:r>
              <a:rPr lang="en-NZ" b="1" dirty="0" err="1"/>
              <a:t>fono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kau Siu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fakamoʻui</a:t>
            </a:r>
            <a:r>
              <a:rPr lang="en-NZ" b="1" dirty="0"/>
              <a:t> (</a:t>
            </a:r>
            <a:r>
              <a:rPr lang="en-NZ" b="1" dirty="0" err="1"/>
              <a:t>Ngaue</a:t>
            </a:r>
            <a:r>
              <a:rPr lang="en-NZ" b="1" dirty="0"/>
              <a:t> 15:1, 5). </a:t>
            </a:r>
            <a:r>
              <a:rPr lang="en-NZ" b="1" dirty="0" err="1"/>
              <a:t>Naʻe</a:t>
            </a:r>
            <a:r>
              <a:rPr lang="en-NZ" b="1" dirty="0"/>
              <a:t> kau </a:t>
            </a:r>
            <a:r>
              <a:rPr lang="en-NZ" b="1" dirty="0" err="1"/>
              <a:t>foki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lao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lao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faʻu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kau </a:t>
            </a:r>
            <a:r>
              <a:rPr lang="en-NZ" b="1" dirty="0" err="1"/>
              <a:t>lapai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2001780" y="4718217"/>
            <a:ext cx="8249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fakamahinoʻi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Paula, ki he kau Siu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anga</a:t>
            </a:r>
            <a:r>
              <a:rPr lang="en-NZ" sz="2000" b="1" dirty="0"/>
              <a:t> ki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ouau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mahuʻinga</a:t>
            </a:r>
            <a:r>
              <a:rPr lang="en-NZ" sz="2000" b="1" dirty="0"/>
              <a:t> </a:t>
            </a:r>
            <a:r>
              <a:rPr lang="en-NZ" sz="2000" b="1" dirty="0" err="1"/>
              <a:t>fakaeangamaʻa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, </a:t>
            </a: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ʻaonga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liliu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loto</a:t>
            </a:r>
            <a:r>
              <a:rPr lang="en-NZ" sz="2000" b="1" dirty="0"/>
              <a:t> (Kolo. 2:23).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2400" y="2878935"/>
            <a:ext cx="72224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Tau </a:t>
            </a:r>
            <a:r>
              <a:rPr lang="en-NZ" b="1" dirty="0" err="1"/>
              <a:t>muimui</a:t>
            </a:r>
            <a:r>
              <a:rPr lang="en-NZ" b="1" dirty="0"/>
              <a:t> </a:t>
            </a:r>
            <a:r>
              <a:rPr lang="en-NZ" b="1" dirty="0" err="1"/>
              <a:t>angé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fakaʻuhinga</a:t>
            </a:r>
            <a:r>
              <a:rPr lang="en-NZ" b="1" dirty="0"/>
              <a:t> ʻ a </a:t>
            </a:r>
            <a:r>
              <a:rPr lang="en-NZ" b="1" dirty="0" err="1"/>
              <a:t>Paulá</a:t>
            </a:r>
            <a:r>
              <a:rPr lang="en-NZ" b="1" dirty="0"/>
              <a:t>. Kuo tau mate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papitaiso</a:t>
            </a:r>
            <a:r>
              <a:rPr lang="en-NZ" b="1" dirty="0"/>
              <a:t> ki he "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tefitoʻi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mamani" pea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maʻa</a:t>
            </a:r>
            <a:r>
              <a:rPr lang="en-NZ" b="1" dirty="0"/>
              <a:t> </a:t>
            </a:r>
            <a:r>
              <a:rPr lang="en-NZ" b="1" dirty="0" err="1"/>
              <a:t>Kalaisi</a:t>
            </a:r>
            <a:r>
              <a:rPr lang="en-NZ" b="1" dirty="0"/>
              <a:t>. Hange ko </a:t>
            </a:r>
            <a:r>
              <a:rPr lang="en-NZ" b="1" dirty="0" err="1"/>
              <a:t>ʻeni</a:t>
            </a:r>
            <a:r>
              <a:rPr lang="en-NZ" b="1" dirty="0"/>
              <a:t>, </a:t>
            </a: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hokohoko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hohaʻa</a:t>
            </a:r>
            <a:r>
              <a:rPr lang="en-NZ" b="1" dirty="0"/>
              <a:t> ki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taʻemaʻa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ouau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kei</a:t>
            </a:r>
            <a:r>
              <a:rPr lang="en-NZ" b="1" dirty="0"/>
              <a:t> </a:t>
            </a:r>
            <a:r>
              <a:rPr lang="en-NZ" b="1" dirty="0" err="1"/>
              <a:t>moʻui</a:t>
            </a:r>
            <a:r>
              <a:rPr lang="en-NZ" b="1" dirty="0"/>
              <a:t> pe </a:t>
            </a:r>
            <a:r>
              <a:rPr lang="en-NZ" b="1" dirty="0" err="1"/>
              <a:t>ʻi</a:t>
            </a:r>
            <a:r>
              <a:rPr lang="en-NZ" b="1" dirty="0"/>
              <a:t> mamani, pea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hohaʻa</a:t>
            </a:r>
            <a:r>
              <a:rPr lang="en-NZ" b="1" dirty="0"/>
              <a:t> ki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mole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fakaʻaongaʻi</a:t>
            </a:r>
            <a:r>
              <a:rPr lang="en-NZ" b="1" dirty="0"/>
              <a:t> (</a:t>
            </a:r>
            <a:r>
              <a:rPr lang="en-NZ" b="1" dirty="0" err="1"/>
              <a:t>Kolose</a:t>
            </a:r>
            <a:r>
              <a:rPr lang="en-NZ" b="1" dirty="0"/>
              <a:t> 2:20-22).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2001780" y="5728497"/>
            <a:ext cx="8249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fakanounou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tataki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akonaki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Folofola</a:t>
            </a:r>
            <a:r>
              <a:rPr lang="en-NZ" sz="2000" b="1" dirty="0"/>
              <a:t> –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ueʻi</a:t>
            </a:r>
            <a:r>
              <a:rPr lang="en-NZ" sz="2000" b="1" dirty="0"/>
              <a:t> </a:t>
            </a:r>
            <a:r>
              <a:rPr lang="en-NZ" sz="2000" b="1" dirty="0" err="1"/>
              <a:t>fakalangi</a:t>
            </a:r>
            <a:r>
              <a:rPr lang="en-NZ" sz="2000" b="1" dirty="0"/>
              <a:t> –, </a:t>
            </a:r>
            <a:r>
              <a:rPr lang="en-NZ" sz="2000" b="1" dirty="0" err="1"/>
              <a:t>kae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ko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fakakaukau</a:t>
            </a:r>
            <a:r>
              <a:rPr lang="en-NZ" sz="2000" b="1" dirty="0"/>
              <a:t> pe </a:t>
            </a:r>
            <a:r>
              <a:rPr lang="en-NZ" sz="2000" b="1" dirty="0" err="1"/>
              <a:t>fakaʻuhinga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tangata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382657" y="1128370"/>
            <a:ext cx="11426686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400" b="1" dirty="0">
                <a:latin typeface="Constantia" panose="02030602050306030303" pitchFamily="18" charset="0"/>
              </a:rPr>
              <a:t>"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fakatatau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Kalisitiane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sita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Lepanoni</a:t>
            </a:r>
            <a:r>
              <a:rPr lang="en-NZ" sz="2400" b="1" dirty="0">
                <a:latin typeface="Constantia" panose="02030602050306030303" pitchFamily="18" charset="0"/>
              </a:rPr>
              <a:t>. Kuo u </a:t>
            </a:r>
            <a:r>
              <a:rPr lang="en-NZ" sz="2400" b="1" dirty="0" err="1">
                <a:latin typeface="Constantia" panose="02030602050306030303" pitchFamily="18" charset="0"/>
              </a:rPr>
              <a:t>lau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ange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meʻa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fuʻu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ʻakau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hono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hifo</a:t>
            </a:r>
            <a:r>
              <a:rPr lang="en-NZ" sz="2400" b="1" dirty="0">
                <a:latin typeface="Constantia" panose="02030602050306030303" pitchFamily="18" charset="0"/>
              </a:rPr>
              <a:t> pe ha </a:t>
            </a:r>
            <a:r>
              <a:rPr lang="en-NZ" sz="2400" b="1" dirty="0" err="1">
                <a:latin typeface="Constantia" panose="02030602050306030303" pitchFamily="18" charset="0"/>
              </a:rPr>
              <a:t>fanga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kiʻi</a:t>
            </a:r>
            <a:r>
              <a:rPr lang="en-NZ" sz="2400" b="1" dirty="0">
                <a:latin typeface="Constantia" panose="02030602050306030303" pitchFamily="18" charset="0"/>
              </a:rPr>
              <a:t> aka nounou ki he </a:t>
            </a:r>
            <a:r>
              <a:rPr lang="en-NZ" sz="2400" b="1" dirty="0" err="1">
                <a:latin typeface="Constantia" panose="02030602050306030303" pitchFamily="18" charset="0"/>
              </a:rPr>
              <a:t>kelekele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fua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ʻoatu</a:t>
            </a:r>
            <a:r>
              <a:rPr lang="en-NZ" sz="2400" b="1" dirty="0">
                <a:latin typeface="Constantia" panose="02030602050306030303" pitchFamily="18" charset="0"/>
              </a:rPr>
              <a:t> ha aka </a:t>
            </a:r>
            <a:r>
              <a:rPr lang="en-NZ" sz="2400" b="1" dirty="0" err="1">
                <a:latin typeface="Constantia" panose="02030602050306030303" pitchFamily="18" charset="0"/>
              </a:rPr>
              <a:t>malohi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kelekele</a:t>
            </a:r>
            <a:r>
              <a:rPr lang="en-NZ" sz="2400" b="1" dirty="0">
                <a:latin typeface="Constantia" panose="02030602050306030303" pitchFamily="18" charset="0"/>
              </a:rPr>
              <a:t>, pea toe </a:t>
            </a:r>
            <a:r>
              <a:rPr lang="en-NZ" sz="2400" b="1" dirty="0" err="1">
                <a:latin typeface="Constantia" panose="02030602050306030303" pitchFamily="18" charset="0"/>
              </a:rPr>
              <a:t>mamaʻo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ange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fekumi</a:t>
            </a:r>
            <a:r>
              <a:rPr lang="en-NZ" sz="2400" b="1" dirty="0">
                <a:latin typeface="Constantia" panose="02030602050306030303" pitchFamily="18" charset="0"/>
              </a:rPr>
              <a:t> ki ha </a:t>
            </a:r>
            <a:r>
              <a:rPr lang="en-NZ" sz="2400" b="1" dirty="0" err="1">
                <a:latin typeface="Constantia" panose="02030602050306030303" pitchFamily="18" charset="0"/>
              </a:rPr>
              <a:t>meʻa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toe </a:t>
            </a:r>
            <a:r>
              <a:rPr lang="en-NZ" sz="2400" b="1" dirty="0" err="1">
                <a:latin typeface="Constantia" panose="02030602050306030303" pitchFamily="18" charset="0"/>
              </a:rPr>
              <a:t>malohi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ange</a:t>
            </a:r>
            <a:r>
              <a:rPr lang="en-NZ" sz="2400" b="1" dirty="0">
                <a:latin typeface="Constantia" panose="02030602050306030303" pitchFamily="18" charset="0"/>
              </a:rPr>
              <a:t>. Pea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malohi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matangi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pukepuke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heʻene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uaea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lalo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NZ" sz="2400" b="1" dirty="0">
                <a:latin typeface="Constantia" panose="02030602050306030303" pitchFamily="18" charset="0"/>
              </a:rPr>
              <a:t>Ko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loloto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Kalisitiane</a:t>
            </a:r>
            <a:r>
              <a:rPr lang="en-NZ" sz="2400" b="1" dirty="0">
                <a:latin typeface="Constantia" panose="02030602050306030303" pitchFamily="18" charset="0"/>
              </a:rPr>
              <a:t> kia </a:t>
            </a:r>
            <a:r>
              <a:rPr lang="en-NZ" sz="2400" b="1" dirty="0" err="1">
                <a:latin typeface="Constantia" panose="02030602050306030303" pitchFamily="18" charset="0"/>
              </a:rPr>
              <a:t>Kalaisi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ne tui ki </a:t>
            </a:r>
            <a:r>
              <a:rPr lang="en-NZ" sz="2400" b="1" dirty="0" err="1">
                <a:latin typeface="Constantia" panose="02030602050306030303" pitchFamily="18" charset="0"/>
              </a:rPr>
              <a:t>hono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Huhuʻi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ʻafioʻi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tokotaha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ne tui ki ai.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ne tui </a:t>
            </a:r>
            <a:r>
              <a:rPr lang="en-NZ" sz="2400" b="1" dirty="0" err="1">
                <a:latin typeface="Constantia" panose="02030602050306030303" pitchFamily="18" charset="0"/>
              </a:rPr>
              <a:t>kakato</a:t>
            </a:r>
            <a:r>
              <a:rPr lang="en-NZ" sz="2400" b="1" dirty="0">
                <a:latin typeface="Constantia" panose="02030602050306030303" pitchFamily="18" charset="0"/>
              </a:rPr>
              <a:t> ko Sisu ko e </a:t>
            </a:r>
            <a:r>
              <a:rPr lang="en-NZ" sz="2400" b="1" dirty="0" err="1">
                <a:latin typeface="Constantia" panose="02030602050306030303" pitchFamily="18" charset="0"/>
              </a:rPr>
              <a:t>ʻAlo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Fakamoʻui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kau </a:t>
            </a:r>
            <a:r>
              <a:rPr lang="en-NZ" sz="2400" b="1" dirty="0" err="1">
                <a:latin typeface="Constantia" panose="02030602050306030303" pitchFamily="18" charset="0"/>
              </a:rPr>
              <a:t>angahala</a:t>
            </a:r>
            <a:r>
              <a:rPr lang="en-NZ" sz="2400" b="1" dirty="0">
                <a:latin typeface="Constantia" panose="02030602050306030303" pitchFamily="18" charset="0"/>
              </a:rPr>
              <a:t>. ... ....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ongo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moʻoni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aka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tui. Ko e kau </a:t>
            </a:r>
            <a:r>
              <a:rPr lang="en-NZ" sz="2400" b="1" dirty="0" err="1">
                <a:latin typeface="Constantia" panose="02030602050306030303" pitchFamily="18" charset="0"/>
              </a:rPr>
              <a:t>Kalisitiane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moʻoni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hange</a:t>
            </a:r>
            <a:r>
              <a:rPr lang="en-NZ" sz="2400" b="1" dirty="0">
                <a:latin typeface="Constantia" panose="02030602050306030303" pitchFamily="18" charset="0"/>
              </a:rPr>
              <a:t> ko e </a:t>
            </a:r>
            <a:r>
              <a:rPr lang="en-NZ" sz="2400" b="1" dirty="0" err="1">
                <a:latin typeface="Constantia" panose="02030602050306030303" pitchFamily="18" charset="0"/>
              </a:rPr>
              <a:t>sita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Lepanoni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tupu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kelekele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molu</a:t>
            </a:r>
            <a:r>
              <a:rPr lang="en-NZ" sz="2400" b="1" dirty="0">
                <a:latin typeface="Constantia" panose="02030602050306030303" pitchFamily="18" charset="0"/>
              </a:rPr>
              <a:t> ka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ava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maka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moʻunga</a:t>
            </a:r>
            <a:r>
              <a:rPr lang="en-NZ" sz="2400" b="1" dirty="0">
                <a:latin typeface="Constantia" panose="02030602050306030303" pitchFamily="18" charset="0"/>
              </a:rPr>
              <a:t>."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NZ" sz="1600" b="1" dirty="0"/>
              <a:t>Ko </a:t>
            </a:r>
            <a:r>
              <a:rPr lang="en-NZ" sz="1600" b="1" dirty="0" err="1"/>
              <a:t>Hotau</a:t>
            </a:r>
            <a:r>
              <a:rPr lang="en-NZ" sz="1600" b="1" dirty="0"/>
              <a:t> </a:t>
            </a:r>
            <a:r>
              <a:rPr lang="en-NZ" sz="1600" b="1" dirty="0" err="1"/>
              <a:t>Uiuiʻi</a:t>
            </a:r>
            <a:r>
              <a:rPr lang="en-NZ" sz="1600" b="1" dirty="0"/>
              <a:t> </a:t>
            </a:r>
            <a:r>
              <a:rPr lang="en-NZ" sz="1600" b="1" dirty="0" err="1"/>
              <a:t>Maʻolunga</a:t>
            </a:r>
            <a:r>
              <a:rPr lang="en-NZ" sz="1600" b="1" dirty="0"/>
              <a:t>, 21 </a:t>
            </a:r>
            <a:r>
              <a:rPr lang="en-NZ" sz="1600" b="1"/>
              <a:t>Novema</a:t>
            </a:r>
            <a:r>
              <a:rPr lang="en" sz="1600" b="1"/>
              <a:t>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1" y="3900493"/>
            <a:ext cx="4540629" cy="25237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ʻoua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 ha taha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fakaanga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kimoutolu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ha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meʻakai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 ha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meʻainu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 ki ha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ʻaho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kātoanga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ha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tuʻu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efiafi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Sāpate:ʻAia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e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ʻata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haʻu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ka ko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Kalaisi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lang="es-ES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Kolose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</a:t>
            </a: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76889" y="3800475"/>
            <a:ext cx="8615111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0B8B10"/>
                </a:solidFill>
              </a:rPr>
              <a:t>Ko e </a:t>
            </a:r>
            <a:r>
              <a:rPr lang="en-NZ" sz="2000" b="1" dirty="0" err="1">
                <a:solidFill>
                  <a:srgbClr val="0B8B10"/>
                </a:solidFill>
              </a:rPr>
              <a:t>ngaahi</a:t>
            </a:r>
            <a:r>
              <a:rPr lang="en-NZ" sz="2000" b="1" dirty="0">
                <a:solidFill>
                  <a:srgbClr val="0B8B10"/>
                </a:solidFill>
              </a:rPr>
              <a:t> </a:t>
            </a:r>
            <a:r>
              <a:rPr lang="en-NZ" sz="2000" b="1" dirty="0" err="1">
                <a:solidFill>
                  <a:srgbClr val="0B8B10"/>
                </a:solidFill>
              </a:rPr>
              <a:t>lelei</a:t>
            </a:r>
            <a:r>
              <a:rPr lang="en-NZ" sz="2000" b="1" dirty="0">
                <a:solidFill>
                  <a:srgbClr val="0B8B10"/>
                </a:solidFill>
              </a:rPr>
              <a:t> </a:t>
            </a:r>
            <a:r>
              <a:rPr lang="en-NZ" sz="2000" b="1" dirty="0" err="1">
                <a:solidFill>
                  <a:srgbClr val="0B8B10"/>
                </a:solidFill>
              </a:rPr>
              <a:t>ʻo</a:t>
            </a:r>
            <a:r>
              <a:rPr lang="en-NZ" sz="2000" b="1" dirty="0">
                <a:solidFill>
                  <a:srgbClr val="0B8B10"/>
                </a:solidFill>
              </a:rPr>
              <a:t> e </a:t>
            </a:r>
            <a:r>
              <a:rPr lang="en-NZ" sz="2000" b="1" dirty="0" err="1">
                <a:solidFill>
                  <a:srgbClr val="0B8B10"/>
                </a:solidFill>
              </a:rPr>
              <a:t>tuí</a:t>
            </a:r>
            <a:r>
              <a:rPr lang="en-NZ" sz="2000" b="1" dirty="0">
                <a:solidFill>
                  <a:srgbClr val="0B8B1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0B8B10"/>
                </a:solidFill>
              </a:rPr>
              <a:t>        </a:t>
            </a:r>
            <a:r>
              <a:rPr lang="en-NZ" sz="2000" b="1" dirty="0"/>
              <a:t>Ko e </a:t>
            </a:r>
            <a:r>
              <a:rPr lang="en-NZ" sz="2000" b="1" dirty="0" err="1"/>
              <a:t>fakafiemālie</a:t>
            </a:r>
            <a:r>
              <a:rPr lang="en-NZ" sz="2000" b="1" dirty="0"/>
              <a:t>, </a:t>
            </a:r>
            <a:r>
              <a:rPr lang="en-NZ" sz="2000" b="1" dirty="0" err="1"/>
              <a:t>fakahīkihiki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maau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2:1-5)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 Aka '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2:6-8)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  Ko e tohi </a:t>
            </a:r>
            <a:r>
              <a:rPr lang="en-NZ" sz="2000" b="1" dirty="0" err="1"/>
              <a:t>nima</a:t>
            </a:r>
            <a:r>
              <a:rPr lang="en-NZ" sz="2000" b="1" dirty="0"/>
              <a:t> ‘o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ouau</a:t>
            </a:r>
            <a:r>
              <a:rPr lang="en-NZ" sz="2000" b="1" dirty="0"/>
              <a:t>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fa’o</a:t>
            </a:r>
            <a:r>
              <a:rPr lang="en-NZ" sz="2000" b="1" dirty="0"/>
              <a:t>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kolosi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2:9-15)</a:t>
            </a:r>
          </a:p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rgbClr val="7030A0"/>
                </a:solidFill>
              </a:rPr>
              <a:t>Ngaahi</a:t>
            </a:r>
            <a:r>
              <a:rPr lang="en-NZ" sz="2000" b="1" dirty="0">
                <a:solidFill>
                  <a:srgbClr val="7030A0"/>
                </a:solidFill>
              </a:rPr>
              <a:t> </a:t>
            </a:r>
            <a:r>
              <a:rPr lang="en-NZ" sz="2000" b="1" dirty="0" err="1">
                <a:solidFill>
                  <a:srgbClr val="7030A0"/>
                </a:solidFill>
              </a:rPr>
              <a:t>palopalema</a:t>
            </a:r>
            <a:r>
              <a:rPr lang="en-NZ" sz="2000" b="1" dirty="0">
                <a:solidFill>
                  <a:srgbClr val="7030A0"/>
                </a:solidFill>
              </a:rPr>
              <a:t> </a:t>
            </a:r>
            <a:r>
              <a:rPr lang="en-NZ" sz="2000" b="1" dirty="0" err="1">
                <a:solidFill>
                  <a:srgbClr val="7030A0"/>
                </a:solidFill>
              </a:rPr>
              <a:t>ʻokú</a:t>
            </a:r>
            <a:r>
              <a:rPr lang="en-NZ" sz="2000" b="1" dirty="0">
                <a:solidFill>
                  <a:srgbClr val="7030A0"/>
                </a:solidFill>
              </a:rPr>
              <a:t> ne </a:t>
            </a:r>
            <a:r>
              <a:rPr lang="en-NZ" sz="2000" b="1" dirty="0" err="1">
                <a:solidFill>
                  <a:srgbClr val="7030A0"/>
                </a:solidFill>
              </a:rPr>
              <a:t>luluʻi</a:t>
            </a:r>
            <a:r>
              <a:rPr lang="en-NZ" sz="2000" b="1" dirty="0">
                <a:solidFill>
                  <a:srgbClr val="7030A0"/>
                </a:solidFill>
              </a:rPr>
              <a:t> </a:t>
            </a:r>
            <a:r>
              <a:rPr lang="en-NZ" sz="2000" b="1" dirty="0" err="1">
                <a:solidFill>
                  <a:srgbClr val="7030A0"/>
                </a:solidFill>
              </a:rPr>
              <a:t>ʻa</a:t>
            </a:r>
            <a:r>
              <a:rPr lang="en-NZ" sz="2000" b="1" dirty="0">
                <a:solidFill>
                  <a:srgbClr val="7030A0"/>
                </a:solidFill>
              </a:rPr>
              <a:t> e </a:t>
            </a:r>
            <a:r>
              <a:rPr lang="en-NZ" sz="2000" b="1" dirty="0" err="1">
                <a:solidFill>
                  <a:srgbClr val="7030A0"/>
                </a:solidFill>
              </a:rPr>
              <a:t>tuí</a:t>
            </a:r>
            <a:r>
              <a:rPr lang="en-NZ" sz="2000" b="1" dirty="0">
                <a:solidFill>
                  <a:srgbClr val="7030A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 ‘Aho </a:t>
            </a:r>
            <a:r>
              <a:rPr lang="en-NZ" sz="2000" b="1" dirty="0" err="1"/>
              <a:t>mālōlō</a:t>
            </a:r>
            <a:r>
              <a:rPr lang="en-NZ" sz="2000" b="1" dirty="0"/>
              <a:t>, </a:t>
            </a:r>
            <a:r>
              <a:rPr lang="en-NZ" sz="2000" b="1" dirty="0" err="1"/>
              <a:t>māhina</a:t>
            </a:r>
            <a:r>
              <a:rPr lang="en-NZ" sz="2000" b="1" dirty="0"/>
              <a:t> </a:t>
            </a:r>
            <a:r>
              <a:rPr lang="en-NZ" sz="2000" b="1" dirty="0" err="1"/>
              <a:t>fo‘ou</a:t>
            </a:r>
            <a:r>
              <a:rPr lang="en-NZ" sz="2000" b="1" dirty="0"/>
              <a:t>, ‘</a:t>
            </a:r>
            <a:r>
              <a:rPr lang="en-NZ" sz="2000" b="1" dirty="0" err="1"/>
              <a:t>aho</a:t>
            </a:r>
            <a:r>
              <a:rPr lang="en-NZ" sz="2000" b="1" dirty="0"/>
              <a:t> </a:t>
            </a:r>
            <a:r>
              <a:rPr lang="en-NZ" sz="2000" b="1" dirty="0" err="1"/>
              <a:t>Sāpate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2:16-19)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  Ko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fekau</a:t>
            </a:r>
            <a:r>
              <a:rPr lang="en-NZ" sz="2000" b="1" dirty="0"/>
              <a:t> ‘a e </a:t>
            </a:r>
            <a:r>
              <a:rPr lang="en-NZ" sz="2000" b="1" dirty="0" err="1"/>
              <a:t>tangata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2:20-23)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73215" y="0"/>
            <a:ext cx="7455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 e tui kia </a:t>
            </a:r>
            <a:r>
              <a:rPr lang="en-NZ" b="1" dirty="0" err="1"/>
              <a:t>Sīsuú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‘</a:t>
            </a:r>
            <a:r>
              <a:rPr lang="en-NZ" b="1" dirty="0" err="1"/>
              <a:t>omai</a:t>
            </a:r>
            <a:r>
              <a:rPr lang="en-NZ" b="1" dirty="0"/>
              <a:t> ai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‘a e </a:t>
            </a:r>
            <a:r>
              <a:rPr lang="en-NZ" b="1" dirty="0" err="1"/>
              <a:t>ngaahi</a:t>
            </a:r>
            <a:r>
              <a:rPr lang="en-NZ" b="1" dirty="0"/>
              <a:t> ‘</a:t>
            </a:r>
            <a:r>
              <a:rPr lang="en-NZ" b="1" dirty="0" err="1"/>
              <a:t>aonga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. </a:t>
            </a:r>
            <a:r>
              <a:rPr lang="en-NZ" b="1" dirty="0" err="1"/>
              <a:t>Tānaki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 ki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fakamolemoleʻi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angahalá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maʻu</a:t>
            </a:r>
            <a:r>
              <a:rPr lang="en-NZ" b="1" dirty="0"/>
              <a:t> ha </a:t>
            </a:r>
            <a:r>
              <a:rPr lang="en-NZ" b="1" dirty="0" err="1"/>
              <a:t>fakafiemālie</a:t>
            </a:r>
            <a:r>
              <a:rPr lang="en-NZ" b="1" dirty="0"/>
              <a:t>, </a:t>
            </a:r>
            <a:r>
              <a:rPr lang="en-NZ" b="1" dirty="0" err="1"/>
              <a:t>poto</a:t>
            </a:r>
            <a:r>
              <a:rPr lang="en-NZ" b="1" dirty="0"/>
              <a:t>, </a:t>
            </a:r>
            <a:r>
              <a:rPr lang="en-NZ" b="1" dirty="0" err="1"/>
              <a:t>mo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07" y="5245211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25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1" y="6180638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2" y="5797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73215" y="1896307"/>
            <a:ext cx="6915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‘Oku ne toe </a:t>
            </a:r>
            <a:r>
              <a:rPr lang="en-NZ" b="1" dirty="0" err="1"/>
              <a:t>fakatokanga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foki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‘a e </a:t>
            </a:r>
            <a:r>
              <a:rPr lang="en-NZ" b="1" dirty="0" err="1"/>
              <a:t>founga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aka ai: ‘o ‘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makatu’unga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filosofia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teolosia</a:t>
            </a:r>
            <a:r>
              <a:rPr lang="en-NZ" b="1" dirty="0"/>
              <a:t> ‘a e </a:t>
            </a:r>
            <a:r>
              <a:rPr lang="en-NZ" b="1" dirty="0" err="1"/>
              <a:t>tangata</a:t>
            </a:r>
            <a:r>
              <a:rPr lang="en-NZ" b="1" dirty="0"/>
              <a:t>, ka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Folofola</a:t>
            </a:r>
            <a:r>
              <a:rPr lang="en-NZ" b="1" dirty="0"/>
              <a:t> </a:t>
            </a:r>
            <a:r>
              <a:rPr lang="en-NZ" b="1" dirty="0" err="1"/>
              <a:t>mo’ui</a:t>
            </a:r>
            <a:r>
              <a:rPr lang="en-NZ" b="1" dirty="0"/>
              <a:t> ‘a e ‘</a:t>
            </a:r>
            <a:r>
              <a:rPr lang="en-NZ" b="1" dirty="0" err="1"/>
              <a:t>Otua</a:t>
            </a:r>
            <a:r>
              <a:rPr lang="en-NZ" b="1" dirty="0"/>
              <a:t> pe.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73215" y="1029058"/>
            <a:ext cx="6915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‘Oku </a:t>
            </a:r>
            <a:r>
              <a:rPr lang="en-NZ" b="1" dirty="0" err="1"/>
              <a:t>fakaafe’i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‘e Paula </a:t>
            </a:r>
            <a:r>
              <a:rPr lang="en-NZ" b="1" dirty="0" err="1"/>
              <a:t>ke</a:t>
            </a:r>
            <a:r>
              <a:rPr lang="en-NZ" b="1" dirty="0"/>
              <a:t> tau aka ‘</a:t>
            </a:r>
            <a:r>
              <a:rPr lang="en-NZ" b="1" dirty="0" err="1"/>
              <a:t>i</a:t>
            </a:r>
            <a:r>
              <a:rPr lang="en-NZ" b="1" dirty="0"/>
              <a:t> he tui ko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koe’uhi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hoko</a:t>
            </a:r>
            <a:r>
              <a:rPr lang="en-NZ" b="1" dirty="0"/>
              <a:t> ko e </a:t>
            </a:r>
            <a:r>
              <a:rPr lang="en-NZ" b="1" dirty="0" err="1"/>
              <a:t>ngaahi</a:t>
            </a:r>
            <a:r>
              <a:rPr lang="en-NZ" b="1" dirty="0"/>
              <a:t> ‘</a:t>
            </a:r>
            <a:r>
              <a:rPr lang="en-NZ" b="1" dirty="0" err="1"/>
              <a:t>akau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fua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ma’ae</a:t>
            </a:r>
            <a:r>
              <a:rPr lang="en-NZ" b="1" dirty="0"/>
              <a:t> </a:t>
            </a:r>
            <a:r>
              <a:rPr lang="en-NZ" b="1" dirty="0" err="1"/>
              <a:t>Pule’anga</a:t>
            </a:r>
            <a:r>
              <a:rPr lang="en-NZ" b="1" dirty="0"/>
              <a:t> ‘o e ‘</a:t>
            </a:r>
            <a:r>
              <a:rPr lang="en-NZ" b="1" dirty="0" err="1"/>
              <a:t>Otua</a:t>
            </a:r>
            <a:r>
              <a:rPr lang="en-NZ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KO E ‘AONGA ‘O E TUI </a:t>
            </a:r>
            <a:endParaRPr lang="en" sz="6000" b="1" spc="300" dirty="0">
              <a:ln/>
              <a:solidFill>
                <a:srgbClr val="C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672558" y="0"/>
            <a:ext cx="3600000" cy="1558052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‘Oku ma‘u ‘a e potó ‘i fē? Ko fē ‘oku nofo ai ‘a e ‘atamaí?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Siope 28:12 ) .</a:t>
            </a:r>
            <a:endParaRPr lang="e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75412"/>
            <a:ext cx="3940312" cy="1731169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N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fufū</a:t>
            </a: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ʻia</a:t>
            </a: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Kalaisi</a:t>
            </a: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koloa </a:t>
            </a:r>
            <a:r>
              <a:rPr lang="en-N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kotoa</a:t>
            </a: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pē</a:t>
            </a: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potó</a:t>
            </a: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ʻiló</a:t>
            </a: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N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Kolose</a:t>
            </a: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2:3 ) </a:t>
            </a:r>
            <a:endParaRPr lang="e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FAKAFIEMALIE, </a:t>
            </a:r>
            <a:r>
              <a:rPr lang="en-NZ" sz="4000" b="1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FAKAHIKIHIKIʻI</a:t>
            </a:r>
            <a:r>
              <a:rPr lang="en-NZ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 E MAAU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"He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neongo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mamaʻo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kakano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laumalie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fiefia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mamata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hoʻomou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maau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tuʻu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maʻu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hoʻomou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tui kia 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Kalaisi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." (</a:t>
            </a:r>
            <a:r>
              <a:rPr lang="en-NZ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NZ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  <a:endParaRPr lang="en" sz="1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02985"/>
            <a:ext cx="849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</a:t>
            </a:r>
            <a:r>
              <a:rPr lang="en-NZ" sz="2000" b="1" dirty="0" err="1"/>
              <a:t>ʻiloʻi</a:t>
            </a:r>
            <a:r>
              <a:rPr lang="en-NZ" sz="2000" b="1" dirty="0"/>
              <a:t> </a:t>
            </a:r>
            <a:r>
              <a:rPr lang="en-NZ" sz="2000" b="1" dirty="0" err="1"/>
              <a:t>fakatautaha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siasi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Kolose</a:t>
            </a:r>
            <a:r>
              <a:rPr lang="en-NZ" sz="2000" b="1" dirty="0"/>
              <a:t>, ka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ʻiloʻi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Paula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fakamanamanaʻi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akonaki</a:t>
            </a:r>
            <a:r>
              <a:rPr lang="en-NZ" sz="2000" b="1" dirty="0"/>
              <a:t> </a:t>
            </a:r>
            <a:r>
              <a:rPr lang="en-NZ" sz="2000" b="1" dirty="0" err="1"/>
              <a:t>hala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2:1, 4)</a:t>
            </a:r>
            <a:endParaRPr lang="en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583707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32433" y="4197096"/>
            <a:ext cx="85595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Kimuʻa</a:t>
            </a:r>
            <a:r>
              <a:rPr lang="en-NZ" sz="2000" b="1" dirty="0"/>
              <a:t> pea </a:t>
            </a:r>
            <a:r>
              <a:rPr lang="en-NZ" sz="2000" b="1" dirty="0" err="1"/>
              <a:t>ʻiloʻi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tokateline</a:t>
            </a:r>
            <a:r>
              <a:rPr lang="en-NZ" sz="2000" b="1" dirty="0"/>
              <a:t> </a:t>
            </a:r>
            <a:r>
              <a:rPr lang="en-NZ" sz="2000" b="1" dirty="0" err="1"/>
              <a:t>hala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ha </a:t>
            </a:r>
            <a:r>
              <a:rPr lang="en-NZ" sz="2000" b="1" dirty="0" err="1"/>
              <a:t>fakahikihikiʻi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ua</a:t>
            </a:r>
            <a:r>
              <a:rPr lang="en-NZ" sz="2000" b="1" dirty="0"/>
              <a:t> ki he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Kolose</a:t>
            </a:r>
            <a:r>
              <a:rPr lang="en-NZ" sz="2000" b="1" dirty="0"/>
              <a:t>: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maau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; pea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tuʻu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tui (</a:t>
            </a:r>
            <a:r>
              <a:rPr lang="en-NZ" sz="2000" b="1" dirty="0" err="1"/>
              <a:t>Kolose</a:t>
            </a:r>
            <a:r>
              <a:rPr lang="en-NZ" sz="2000" b="1" dirty="0"/>
              <a:t> 2:5).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en-US" dirty="0" err="1"/>
              <a:t>Koeʻuhi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nau</a:t>
            </a:r>
            <a:r>
              <a:rPr lang="en-US" dirty="0"/>
              <a:t> </a:t>
            </a:r>
            <a:r>
              <a:rPr lang="en-US" dirty="0" err="1"/>
              <a:t>ʻilo</a:t>
            </a:r>
            <a:r>
              <a:rPr lang="en-US" dirty="0"/>
              <a:t> </a:t>
            </a:r>
            <a:r>
              <a:rPr lang="en-US" dirty="0" err="1"/>
              <a:t>ʻa</a:t>
            </a:r>
            <a:r>
              <a:rPr lang="en-US" dirty="0"/>
              <a:t> e </a:t>
            </a:r>
            <a:r>
              <a:rPr lang="en-US" dirty="0" err="1"/>
              <a:t>meʻa</a:t>
            </a:r>
            <a:r>
              <a:rPr lang="en-US" dirty="0"/>
              <a:t> </a:t>
            </a:r>
            <a:r>
              <a:rPr lang="en-US" dirty="0" err="1"/>
              <a:t>lilo</a:t>
            </a:r>
            <a:r>
              <a:rPr lang="en-US" dirty="0"/>
              <a:t> </a:t>
            </a:r>
            <a:r>
              <a:rPr lang="en-US" dirty="0" err="1"/>
              <a:t>ʻo</a:t>
            </a:r>
            <a:r>
              <a:rPr lang="en-US" dirty="0"/>
              <a:t> e </a:t>
            </a:r>
            <a:r>
              <a:rPr lang="en-US" dirty="0" err="1"/>
              <a:t>ʻOtua</a:t>
            </a:r>
            <a:r>
              <a:rPr lang="en-US" dirty="0"/>
              <a:t>, </a:t>
            </a:r>
            <a:r>
              <a:rPr lang="en-US" dirty="0" err="1"/>
              <a:t>ʻa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ko </a:t>
            </a:r>
            <a:r>
              <a:rPr lang="en-US" dirty="0" err="1"/>
              <a:t>Kalaisi</a:t>
            </a:r>
            <a:endParaRPr lang="en-US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051863"/>
            <a:ext cx="84055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ʻuhinga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ne tohi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ha </a:t>
            </a:r>
            <a:r>
              <a:rPr lang="en-NZ" sz="2000" b="1" dirty="0" err="1"/>
              <a:t>taumuʻa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tolu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tokoni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matuʻuaki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fakatuʻutamaki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2:2 NIV):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32435" y="5061245"/>
            <a:ext cx="85595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"</a:t>
            </a:r>
            <a:r>
              <a:rPr lang="en-NZ" b="1" dirty="0" err="1"/>
              <a:t>fokotuʻutuʻu</a:t>
            </a:r>
            <a:r>
              <a:rPr lang="en-NZ" b="1" dirty="0"/>
              <a:t>"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ʻuhinga</a:t>
            </a:r>
            <a:r>
              <a:rPr lang="en-NZ" b="1" dirty="0"/>
              <a:t> ki ai </a:t>
            </a:r>
            <a:r>
              <a:rPr lang="en-NZ" b="1" dirty="0" err="1"/>
              <a:t>ʻa</a:t>
            </a:r>
            <a:r>
              <a:rPr lang="en-NZ" b="1" dirty="0"/>
              <a:t> Paula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ʻuhinga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ki he </a:t>
            </a:r>
            <a:r>
              <a:rPr lang="en-NZ" b="1" dirty="0" err="1"/>
              <a:t>maau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lotu</a:t>
            </a:r>
            <a:r>
              <a:rPr lang="en-NZ" b="1" dirty="0"/>
              <a:t> pea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ngaue</a:t>
            </a:r>
            <a:r>
              <a:rPr lang="en-NZ" b="1" dirty="0"/>
              <a:t> </a:t>
            </a:r>
            <a:r>
              <a:rPr lang="en-NZ" b="1" dirty="0" err="1"/>
              <a:t>kehekehe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siasi</a:t>
            </a:r>
            <a:r>
              <a:rPr lang="en-NZ" b="1" dirty="0"/>
              <a:t>. Kuo pau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ai ha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fakatakimuʻa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vahevahe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fatongia</a:t>
            </a:r>
            <a:r>
              <a:rPr lang="en-NZ" b="1" dirty="0"/>
              <a:t>; </a:t>
            </a:r>
            <a:r>
              <a:rPr lang="en-NZ" b="1" dirty="0" err="1"/>
              <a:t>kuo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fakahoko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ʻekitivitii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anga</a:t>
            </a:r>
            <a:r>
              <a:rPr lang="en-NZ" b="1" dirty="0"/>
              <a:t> </a:t>
            </a:r>
            <a:r>
              <a:rPr lang="en-NZ" b="1" dirty="0" err="1"/>
              <a:t>fakaʻapaʻapa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; </a:t>
            </a:r>
            <a:r>
              <a:rPr lang="en-NZ" b="1" dirty="0" err="1"/>
              <a:t>mo</a:t>
            </a:r>
            <a:r>
              <a:rPr lang="en-NZ" b="1" dirty="0"/>
              <a:t> e ala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pehee</a:t>
            </a:r>
            <a:r>
              <a:rPr lang="en-NZ" b="1" dirty="0"/>
              <a:t>.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iku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ki </a:t>
            </a:r>
            <a:r>
              <a:rPr lang="en-NZ" b="1" dirty="0" err="1"/>
              <a:t>hano</a:t>
            </a:r>
            <a:r>
              <a:rPr lang="en-NZ" b="1" dirty="0"/>
              <a:t> malanga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ongoongolelei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maluʻi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fehalaaki</a:t>
            </a:r>
            <a:r>
              <a:rPr lang="en-NZ" b="1" dirty="0"/>
              <a:t> pau.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FAKATEFITO </a:t>
            </a:r>
            <a:r>
              <a:rPr lang="en-NZ" sz="4400" b="1" spc="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ʻIA</a:t>
            </a:r>
            <a:r>
              <a:rPr lang="en-NZ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KALAISI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"Kuo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aka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langa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hake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Ia, pea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fokotuʻu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maʻu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tui,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hange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akoʻi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fonu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fakafetaʻi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." (</a:t>
            </a:r>
            <a:r>
              <a:rPr lang="en-NZ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NZ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2:7)</a:t>
            </a:r>
            <a:endParaRPr lang="en" sz="1400" b="1" dirty="0">
              <a:solidFill>
                <a:srgbClr val="FFCA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8" y="1443332"/>
            <a:ext cx="5934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fakamoʻui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heʻetau</a:t>
            </a:r>
            <a:r>
              <a:rPr lang="en-NZ" b="1" dirty="0"/>
              <a:t> </a:t>
            </a:r>
            <a:r>
              <a:rPr lang="en-NZ" b="1" dirty="0" err="1"/>
              <a:t>tali</a:t>
            </a:r>
            <a:r>
              <a:rPr lang="en-NZ" b="1" dirty="0"/>
              <a:t> ha </a:t>
            </a:r>
            <a:r>
              <a:rPr lang="en-NZ" b="1" dirty="0" err="1"/>
              <a:t>Tokotaha</a:t>
            </a:r>
            <a:r>
              <a:rPr lang="en-NZ" b="1" dirty="0"/>
              <a:t>, </a:t>
            </a:r>
            <a:r>
              <a:rPr lang="en-NZ" b="1" dirty="0" err="1"/>
              <a:t>kae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tali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tokateline</a:t>
            </a:r>
            <a:r>
              <a:rPr lang="en-NZ" b="1" dirty="0"/>
              <a:t> (</a:t>
            </a:r>
            <a:r>
              <a:rPr lang="en-NZ" b="1" dirty="0" err="1"/>
              <a:t>Kolose</a:t>
            </a:r>
            <a:r>
              <a:rPr lang="en-NZ" b="1" dirty="0"/>
              <a:t> 2:6). </a:t>
            </a:r>
            <a:r>
              <a:rPr lang="en-NZ" b="1" dirty="0" err="1"/>
              <a:t>Neongo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mahuʻinga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naʻinaʻi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Paula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ʻaʻeva</a:t>
            </a:r>
            <a:r>
              <a:rPr lang="en-NZ" b="1" dirty="0"/>
              <a:t> </a:t>
            </a:r>
            <a:r>
              <a:rPr lang="en-NZ" b="1" dirty="0" err="1"/>
              <a:t>ʻia</a:t>
            </a:r>
            <a:r>
              <a:rPr lang="en-NZ" b="1" dirty="0"/>
              <a:t> </a:t>
            </a:r>
            <a:r>
              <a:rPr lang="en-NZ" b="1" dirty="0" err="1"/>
              <a:t>Kalaisi</a:t>
            </a:r>
            <a:r>
              <a:rPr lang="en-NZ" b="1" dirty="0"/>
              <a:t> "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hange</a:t>
            </a:r>
            <a:r>
              <a:rPr lang="en-NZ" b="1" dirty="0"/>
              <a:t> ko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akonekina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kimoutolu</a:t>
            </a:r>
            <a:r>
              <a:rPr lang="en-NZ" b="1" dirty="0"/>
              <a:t>" (</a:t>
            </a:r>
            <a:r>
              <a:rPr lang="en-NZ" b="1" dirty="0" err="1"/>
              <a:t>Kolose</a:t>
            </a:r>
            <a:r>
              <a:rPr lang="en-NZ" b="1" dirty="0"/>
              <a:t> 2:7b).</a:t>
            </a:r>
            <a:endParaRPr lang="en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235439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8" y="2986142"/>
            <a:ext cx="59340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ʻaʻeva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Sisuu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tuʻu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ʻiate</a:t>
            </a:r>
            <a:r>
              <a:rPr lang="en-NZ" sz="2000" b="1" dirty="0"/>
              <a:t> Ia. Ko </a:t>
            </a:r>
            <a:r>
              <a:rPr lang="en-NZ" sz="2000" b="1" dirty="0" err="1"/>
              <a:t>kitautolu</a:t>
            </a:r>
            <a:r>
              <a:rPr lang="en-NZ" sz="2000" b="1" dirty="0"/>
              <a:t>, </a:t>
            </a:r>
            <a:r>
              <a:rPr lang="en-NZ" sz="2000" b="1" dirty="0" err="1"/>
              <a:t>ʻi</a:t>
            </a:r>
            <a:r>
              <a:rPr lang="en-NZ" sz="2000" b="1" dirty="0"/>
              <a:t> he lea </a:t>
            </a:r>
            <a:r>
              <a:rPr lang="en-NZ" sz="2000" b="1" dirty="0" err="1"/>
              <a:t>fakatataa</a:t>
            </a:r>
            <a:r>
              <a:rPr lang="en-NZ" sz="2000" b="1" dirty="0"/>
              <a:t>, "ko e to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ʻEiki</a:t>
            </a:r>
            <a:r>
              <a:rPr lang="en-NZ" sz="2000" b="1" dirty="0"/>
              <a:t>, </a:t>
            </a:r>
            <a:r>
              <a:rPr lang="en-NZ" sz="2000" b="1" dirty="0" err="1"/>
              <a:t>koeʻuhi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fakalangilangiʻi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" (</a:t>
            </a:r>
            <a:r>
              <a:rPr lang="en-NZ" sz="2000" b="1" dirty="0" err="1"/>
              <a:t>ʻIsaia</a:t>
            </a:r>
            <a:r>
              <a:rPr lang="en-NZ" sz="2000" b="1" dirty="0"/>
              <a:t> 61:3) . Ko e "</a:t>
            </a:r>
            <a:r>
              <a:rPr lang="en-NZ" sz="2000" b="1" dirty="0" err="1"/>
              <a:t>ʻakau</a:t>
            </a:r>
            <a:r>
              <a:rPr lang="en-NZ" sz="2000" b="1" dirty="0"/>
              <a:t>"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pikitai</a:t>
            </a:r>
            <a:r>
              <a:rPr lang="en-NZ" sz="2000" b="1" dirty="0"/>
              <a:t> kia Sisu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akonaki</a:t>
            </a:r>
            <a:r>
              <a:rPr lang="en-NZ" sz="2000" b="1" dirty="0"/>
              <a:t> (</a:t>
            </a:r>
            <a:r>
              <a:rPr lang="en-NZ" sz="2000" b="1" dirty="0" err="1"/>
              <a:t>Saame</a:t>
            </a:r>
            <a:r>
              <a:rPr lang="en-NZ" sz="2000" b="1" dirty="0"/>
              <a:t> 1:3).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KO E TOHINIMA </a:t>
            </a:r>
            <a:r>
              <a:rPr lang="en-US" sz="2800" b="1" dirty="0" err="1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ʻO</a:t>
            </a:r>
            <a:r>
              <a:rPr lang="en-US" sz="2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 E NGAAHI OUAU </a:t>
            </a:r>
            <a:r>
              <a:rPr lang="en-US" sz="2800" b="1" dirty="0" err="1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NAʻE</a:t>
            </a:r>
            <a:r>
              <a:rPr lang="en-US" sz="2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 TUTUKI KI HONO KOLOSI</a:t>
            </a:r>
            <a:endParaRPr lang="en" sz="28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584775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tamateʻi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tohi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ouau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angatuʻu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kitautolu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taʻe-fiemalie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kitautolu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toʻo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hala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tutuki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kolosi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NZ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NZ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2:14)</a:t>
            </a:r>
            <a:endParaRPr lang="en" sz="1200" b="1" dirty="0">
              <a:solidFill>
                <a:srgbClr val="9CCFFA"/>
              </a:solidFill>
              <a:effectLst>
                <a:glow rad="127000">
                  <a:srgbClr val="182C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fakapapauʻi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ʻEpalahame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fuakava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fakafou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kamu</a:t>
            </a:r>
            <a:r>
              <a:rPr lang="en-NZ" sz="2000" b="1" dirty="0"/>
              <a:t> (Senesi 17:11).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fakamoʻoniʻi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fuakava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Sisu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fakafou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papitaiso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ko e "</a:t>
            </a:r>
            <a:r>
              <a:rPr lang="en-NZ" sz="2000" b="1" dirty="0" err="1"/>
              <a:t>kamu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" (</a:t>
            </a:r>
            <a:r>
              <a:rPr lang="en-NZ" sz="2000" b="1" dirty="0" err="1"/>
              <a:t>Kolose</a:t>
            </a:r>
            <a:r>
              <a:rPr lang="en-NZ" sz="2000" b="1" dirty="0"/>
              <a:t> 2:11–12).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ʻuhinga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fie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kamu</a:t>
            </a:r>
            <a:r>
              <a:rPr lang="en-NZ" sz="2000" b="1" dirty="0"/>
              <a:t> </a:t>
            </a:r>
            <a:r>
              <a:rPr lang="en-NZ" sz="2000" b="1" dirty="0" err="1"/>
              <a:t>fakaesino</a:t>
            </a:r>
            <a:r>
              <a:rPr lang="en-NZ" sz="2000" b="1" dirty="0"/>
              <a:t>. </a:t>
            </a:r>
            <a:r>
              <a:rPr lang="en-NZ" sz="2000" b="1" dirty="0" err="1"/>
              <a:t>Hili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fakamahinoʻi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lea </a:t>
            </a:r>
            <a:r>
              <a:rPr lang="en-NZ" sz="2000" b="1" dirty="0" err="1"/>
              <a:t>ʻa</a:t>
            </a:r>
            <a:r>
              <a:rPr lang="en-NZ" sz="2000" b="1" dirty="0"/>
              <a:t> Paula ki he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Sisu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kolosi</a:t>
            </a:r>
            <a:r>
              <a:rPr lang="en-NZ" sz="2000" b="1" dirty="0"/>
              <a:t>. Ko e </a:t>
            </a:r>
            <a:r>
              <a:rPr lang="en-NZ" sz="2000" b="1" dirty="0" err="1"/>
              <a:t>hā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lavaʻi</a:t>
            </a:r>
            <a:r>
              <a:rPr lang="en-NZ" sz="2000" b="1" dirty="0"/>
              <a:t> ʻ e </a:t>
            </a:r>
            <a:r>
              <a:rPr lang="en-NZ" sz="2000" b="1" dirty="0" err="1"/>
              <a:t>Sīsuú</a:t>
            </a:r>
            <a:r>
              <a:rPr lang="en-NZ" sz="2000" b="1" dirty="0"/>
              <a:t>?</a:t>
            </a:r>
            <a:endParaRPr lang="en" sz="2000" b="1" dirty="0"/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666503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629610"/>
            <a:ext cx="6458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fakamahinoʻi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ʻEfeso</a:t>
            </a:r>
            <a:r>
              <a:rPr lang="en-NZ" b="1" dirty="0"/>
              <a:t> 2:14-15 ko e "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ouau</a:t>
            </a:r>
            <a:r>
              <a:rPr lang="en-NZ" b="1" dirty="0"/>
              <a:t>" pe "</a:t>
            </a:r>
            <a:r>
              <a:rPr lang="en-NZ" b="1" dirty="0" err="1"/>
              <a:t>ngaahi</a:t>
            </a:r>
            <a:r>
              <a:rPr lang="en-NZ" b="1" dirty="0"/>
              <a:t> fie </a:t>
            </a:r>
            <a:r>
              <a:rPr lang="en-NZ" b="1" dirty="0" err="1"/>
              <a:t>maʻu</a:t>
            </a:r>
            <a:r>
              <a:rPr lang="en-NZ" b="1" dirty="0"/>
              <a:t>"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fakafepakiʻi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ko e </a:t>
            </a:r>
            <a:r>
              <a:rPr lang="en-NZ" b="1" dirty="0" err="1"/>
              <a:t>fono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ouau</a:t>
            </a:r>
            <a:r>
              <a:rPr lang="en-NZ" b="1" dirty="0"/>
              <a:t>,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ko ha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fakamavahevaheʻi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vahaʻa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kau Siu </a:t>
            </a:r>
            <a:r>
              <a:rPr lang="en-NZ" b="1" dirty="0" err="1"/>
              <a:t>mo</a:t>
            </a:r>
            <a:r>
              <a:rPr lang="en-NZ" b="1" dirty="0"/>
              <a:t> e kau </a:t>
            </a:r>
            <a:r>
              <a:rPr lang="en-NZ" b="1" dirty="0" err="1"/>
              <a:t>Senitaile</a:t>
            </a:r>
            <a:r>
              <a:rPr lang="en-NZ" b="1" dirty="0"/>
              <a:t>.</a:t>
            </a:r>
            <a:endParaRPr lang="en" b="1" noProof="0" dirty="0"/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842140"/>
            <a:ext cx="64585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ʻuhinga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fie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toe </a:t>
            </a:r>
            <a:r>
              <a:rPr lang="en-NZ" b="1" dirty="0" err="1"/>
              <a:t>hohaʻa</a:t>
            </a:r>
            <a:r>
              <a:rPr lang="en-NZ" b="1" dirty="0"/>
              <a:t>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tauhi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fono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Fuakava</a:t>
            </a:r>
            <a:r>
              <a:rPr lang="en-NZ" b="1" dirty="0"/>
              <a:t> </a:t>
            </a:r>
            <a:r>
              <a:rPr lang="en-NZ" b="1" dirty="0" err="1"/>
              <a:t>Motuʻa</a:t>
            </a:r>
            <a:r>
              <a:rPr lang="en-NZ" b="1" dirty="0"/>
              <a:t>,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fakahoko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ikuʻanga</a:t>
            </a:r>
            <a:r>
              <a:rPr lang="en-NZ" b="1" dirty="0"/>
              <a:t> </a:t>
            </a:r>
            <a:r>
              <a:rPr lang="en-NZ" b="1" dirty="0" err="1"/>
              <a:t>ʻia</a:t>
            </a:r>
            <a:r>
              <a:rPr lang="en-NZ" b="1" dirty="0"/>
              <a:t> </a:t>
            </a:r>
            <a:r>
              <a:rPr lang="en-NZ" b="1" dirty="0" err="1"/>
              <a:t>Kalaisi</a:t>
            </a:r>
            <a:r>
              <a:rPr lang="en-NZ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NGAAHI PALOPALEMA </a:t>
            </a:r>
            <a:r>
              <a:rPr lang="en-NZ" sz="5400" b="1" spc="300" dirty="0" err="1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ʻOKU</a:t>
            </a:r>
            <a:r>
              <a:rPr lang="en-NZ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 NE </a:t>
            </a:r>
            <a:r>
              <a:rPr lang="en-NZ" sz="5400" b="1" spc="300" dirty="0" err="1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LULUʻI</a:t>
            </a:r>
            <a:r>
              <a:rPr lang="en-NZ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 </a:t>
            </a:r>
            <a:r>
              <a:rPr lang="en-NZ" sz="5400" b="1" spc="300" dirty="0" err="1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ʻA</a:t>
            </a:r>
            <a:r>
              <a:rPr lang="en-NZ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 E TUI</a:t>
            </a:r>
            <a:endParaRPr lang="en" sz="5400" b="1" spc="300" dirty="0">
              <a:ln/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1958</Words>
  <Application>Microsoft Office PowerPoint</Application>
  <PresentationFormat>Panorámica</PresentationFormat>
  <Paragraphs>64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Comic Sans MS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2026-01-27T09:08:36Z</dcterms:created>
  <dcterms:modified xsi:type="dcterms:W3CDTF">2026-03-08T08:10:31Z</dcterms:modified>
</cp:coreProperties>
</file>