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mo‘ulaloa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e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uaifí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husepānití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3:18; ‘Efe.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NZ" sz="1800" b="1" noProof="0" dirty="0">
              <a:solidFill>
                <a:schemeClr val="tx1"/>
              </a:solidFill>
            </a:rPr>
            <a:t>Ko e </a:t>
          </a:r>
          <a:r>
            <a:rPr lang="en-NZ" sz="1800" b="1" noProof="0" dirty="0" err="1">
              <a:solidFill>
                <a:schemeClr val="tx1"/>
              </a:solidFill>
            </a:rPr>
            <a:t>fakavaivai</a:t>
          </a:r>
          <a:r>
            <a:rPr lang="en-NZ" sz="1800" b="1" noProof="0" dirty="0">
              <a:solidFill>
                <a:schemeClr val="tx1"/>
              </a:solidFill>
            </a:rPr>
            <a:t> ko </a:t>
          </a:r>
          <a:r>
            <a:rPr lang="en-NZ" sz="1800" b="1" noProof="0" dirty="0" err="1">
              <a:solidFill>
                <a:schemeClr val="tx1"/>
              </a:solidFill>
            </a:rPr>
            <a:t>ʻeni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ʻoku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ia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ʻi</a:t>
          </a:r>
          <a:r>
            <a:rPr lang="en-NZ" sz="1800" b="1" noProof="0" dirty="0">
              <a:solidFill>
                <a:schemeClr val="tx1"/>
              </a:solidFill>
            </a:rPr>
            <a:t> he </a:t>
          </a:r>
          <a:r>
            <a:rPr lang="en-NZ" sz="1800" b="1" noProof="0" dirty="0" err="1">
              <a:solidFill>
                <a:schemeClr val="tx1"/>
              </a:solidFill>
            </a:rPr>
            <a:t>fetukuloloʻaki</a:t>
          </a:r>
          <a:r>
            <a:rPr lang="en-NZ" sz="1800" b="1" noProof="0" dirty="0">
              <a:solidFill>
                <a:schemeClr val="tx1"/>
              </a:solidFill>
            </a:rPr>
            <a:t> (</a:t>
          </a:r>
          <a:r>
            <a:rPr lang="en-NZ" sz="1800" b="1" noProof="0" dirty="0" err="1">
              <a:solidFill>
                <a:schemeClr val="tx1"/>
              </a:solidFill>
            </a:rPr>
            <a:t>ʻEfeso</a:t>
          </a:r>
          <a:r>
            <a:rPr lang="en-NZ" sz="1800" b="1" noProof="0" dirty="0">
              <a:solidFill>
                <a:schemeClr val="tx1"/>
              </a:solidFill>
            </a:rPr>
            <a:t> 5:21), pea </a:t>
          </a:r>
          <a:r>
            <a:rPr lang="en-NZ" sz="1800" b="1" noProof="0" dirty="0" err="1">
              <a:solidFill>
                <a:schemeClr val="tx1"/>
              </a:solidFill>
            </a:rPr>
            <a:t>kuo</a:t>
          </a:r>
          <a:r>
            <a:rPr lang="en-NZ" sz="1800" b="1" noProof="0" dirty="0">
              <a:solidFill>
                <a:schemeClr val="tx1"/>
              </a:solidFill>
            </a:rPr>
            <a:t> pau </a:t>
          </a:r>
          <a:r>
            <a:rPr lang="en-NZ" sz="1800" b="1" noProof="0" dirty="0" err="1">
              <a:solidFill>
                <a:schemeClr val="tx1"/>
              </a:solidFill>
            </a:rPr>
            <a:t>ke</a:t>
          </a:r>
          <a:r>
            <a:rPr lang="en-NZ" sz="1800" b="1" noProof="0" dirty="0">
              <a:solidFill>
                <a:schemeClr val="tx1"/>
              </a:solidFill>
            </a:rPr>
            <a:t> "</a:t>
          </a:r>
          <a:r>
            <a:rPr lang="en-NZ" sz="1800" b="1" noProof="0" dirty="0" err="1">
              <a:solidFill>
                <a:schemeClr val="tx1"/>
              </a:solidFill>
            </a:rPr>
            <a:t>hange</a:t>
          </a:r>
          <a:r>
            <a:rPr lang="en-NZ" sz="1800" b="1" noProof="0" dirty="0">
              <a:solidFill>
                <a:schemeClr val="tx1"/>
              </a:solidFill>
            </a:rPr>
            <a:t> ko </a:t>
          </a:r>
          <a:r>
            <a:rPr lang="en-NZ" sz="1800" b="1" noProof="0" dirty="0" err="1">
              <a:solidFill>
                <a:schemeClr val="tx1"/>
              </a:solidFill>
            </a:rPr>
            <a:t>ia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ʻoku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taau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mo</a:t>
          </a:r>
          <a:r>
            <a:rPr lang="en-NZ" sz="1800" b="1" noProof="0" dirty="0">
              <a:solidFill>
                <a:schemeClr val="tx1"/>
              </a:solidFill>
            </a:rPr>
            <a:t> e </a:t>
          </a:r>
          <a:r>
            <a:rPr lang="en-NZ" sz="1800" b="1" noProof="0" dirty="0" err="1">
              <a:solidFill>
                <a:schemeClr val="tx1"/>
              </a:solidFill>
            </a:rPr>
            <a:t>ʻEiki</a:t>
          </a:r>
          <a:r>
            <a:rPr lang="en-NZ" sz="1800" b="1" noProof="0" dirty="0">
              <a:solidFill>
                <a:schemeClr val="tx1"/>
              </a:solidFill>
            </a:rPr>
            <a:t>."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husepānití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uaifí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Kol. 3:19 ; ‘Ef. 5:28 )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NZ" sz="1600" b="1" noProof="0" dirty="0">
            <a:solidFill>
              <a:schemeClr val="tx1"/>
            </a:solidFill>
          </a:endParaRPr>
        </a:p>
        <a:p>
          <a:r>
            <a:rPr lang="en-NZ" sz="1600" b="1" noProof="0" dirty="0" err="1">
              <a:solidFill>
                <a:schemeClr val="tx1"/>
              </a:solidFill>
            </a:rPr>
            <a:t>ʻOfa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kiate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kinautolu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ʻaki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ʻa</a:t>
          </a:r>
          <a:r>
            <a:rPr lang="en-NZ" sz="1600" b="1" noProof="0" dirty="0">
              <a:solidFill>
                <a:schemeClr val="tx1"/>
              </a:solidFill>
            </a:rPr>
            <a:t> e </a:t>
          </a:r>
          <a:r>
            <a:rPr lang="en-NZ" sz="1600" b="1" noProof="0" dirty="0" err="1">
              <a:solidFill>
                <a:schemeClr val="tx1"/>
              </a:solidFill>
            </a:rPr>
            <a:t>ʻofa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tatau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naʻe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ʻofa</a:t>
          </a:r>
          <a:r>
            <a:rPr lang="en-NZ" sz="1600" b="1" noProof="0" dirty="0">
              <a:solidFill>
                <a:schemeClr val="tx1"/>
              </a:solidFill>
            </a:rPr>
            <a:t> ai </a:t>
          </a:r>
          <a:r>
            <a:rPr lang="en-NZ" sz="1600" b="1" noProof="0" dirty="0" err="1">
              <a:solidFill>
                <a:schemeClr val="tx1"/>
              </a:solidFill>
            </a:rPr>
            <a:t>ʻa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Kalaisi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kiate</a:t>
          </a:r>
          <a:r>
            <a:rPr lang="en-NZ" sz="1600" b="1" noProof="0" dirty="0">
              <a:solidFill>
                <a:schemeClr val="tx1"/>
              </a:solidFill>
            </a:rPr>
            <a:t> </a:t>
          </a:r>
          <a:r>
            <a:rPr lang="en-NZ" sz="1600" b="1" noProof="0" dirty="0" err="1">
              <a:solidFill>
                <a:schemeClr val="tx1"/>
              </a:solidFill>
            </a:rPr>
            <a:t>kitautolu</a:t>
          </a:r>
          <a:r>
            <a:rPr lang="en-NZ" sz="1600" b="1" noProof="0" dirty="0">
              <a:solidFill>
                <a:schemeClr val="tx1"/>
              </a:solidFill>
            </a:rPr>
            <a:t> (</a:t>
          </a:r>
          <a:r>
            <a:rPr lang="en-NZ" sz="1600" b="1" noProof="0" dirty="0" err="1">
              <a:solidFill>
                <a:schemeClr val="tx1"/>
              </a:solidFill>
            </a:rPr>
            <a:t>ʻEfeso</a:t>
          </a:r>
          <a:r>
            <a:rPr lang="en-NZ" sz="1600" b="1" noProof="0" dirty="0">
              <a:solidFill>
                <a:schemeClr val="tx1"/>
              </a:solidFill>
            </a:rPr>
            <a:t> 5:25)</a:t>
          </a:r>
        </a:p>
        <a:p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NZ" sz="1800" b="1" noProof="0" dirty="0">
            <a:solidFill>
              <a:schemeClr val="tx1"/>
            </a:solidFill>
          </a:endParaRPr>
        </a:p>
        <a:p>
          <a:r>
            <a:rPr lang="en-NZ" sz="1800" b="1" noProof="0" dirty="0" err="1">
              <a:solidFill>
                <a:schemeClr val="tx1"/>
              </a:solidFill>
            </a:rPr>
            <a:t>ʻOku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fatongia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ʻaki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ʻenau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lelei</a:t>
          </a:r>
          <a:r>
            <a:rPr lang="en-NZ" sz="1800" b="1" noProof="0" dirty="0">
              <a:solidFill>
                <a:schemeClr val="tx1"/>
              </a:solidFill>
            </a:rPr>
            <a:t> pe </a:t>
          </a:r>
          <a:r>
            <a:rPr lang="en-NZ" sz="1800" b="1" noProof="0" dirty="0" err="1">
              <a:solidFill>
                <a:schemeClr val="tx1"/>
              </a:solidFill>
            </a:rPr>
            <a:t>ʻanautolu</a:t>
          </a:r>
          <a:br>
            <a:rPr lang="en-NZ" sz="1800" b="1" noProof="0" dirty="0">
              <a:solidFill>
                <a:schemeClr val="tx1"/>
              </a:solidFill>
            </a:rPr>
          </a:br>
          <a:r>
            <a:rPr lang="en-NZ" sz="1800" b="1" noProof="0" dirty="0">
              <a:solidFill>
                <a:schemeClr val="tx1"/>
              </a:solidFill>
            </a:rPr>
            <a:t>(</a:t>
          </a:r>
          <a:r>
            <a:rPr lang="en-NZ" sz="1800" b="1" noProof="0" dirty="0" err="1">
              <a:solidFill>
                <a:schemeClr val="tx1"/>
              </a:solidFill>
            </a:rPr>
            <a:t>ʻEfeso</a:t>
          </a:r>
          <a:r>
            <a:rPr lang="en-NZ" sz="1800" b="1" noProof="0" dirty="0">
              <a:solidFill>
                <a:schemeClr val="tx1"/>
              </a:solidFill>
            </a:rPr>
            <a:t> 5:29)</a:t>
          </a:r>
        </a:p>
        <a:p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NZ" sz="1800" b="1" noProof="0" dirty="0" err="1">
              <a:solidFill>
                <a:schemeClr val="tx1"/>
              </a:solidFill>
            </a:rPr>
            <a:t>ʻOua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naʻa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ke</a:t>
          </a:r>
          <a:r>
            <a:rPr lang="en-NZ" sz="1800" b="1" noProof="0" dirty="0">
              <a:solidFill>
                <a:schemeClr val="tx1"/>
              </a:solidFill>
            </a:rPr>
            <a:t> "</a:t>
          </a:r>
          <a:r>
            <a:rPr lang="en-NZ" sz="1800" b="1" noProof="0" dirty="0" err="1">
              <a:solidFill>
                <a:schemeClr val="tx1"/>
              </a:solidFill>
            </a:rPr>
            <a:t>fefeka</a:t>
          </a:r>
          <a:r>
            <a:rPr lang="en-NZ" sz="1800" b="1" noProof="0" dirty="0">
              <a:solidFill>
                <a:schemeClr val="tx1"/>
              </a:solidFill>
            </a:rPr>
            <a:t>" (</a:t>
          </a:r>
          <a:r>
            <a:rPr lang="en-NZ" sz="1800" b="1" noProof="0" dirty="0" err="1">
              <a:solidFill>
                <a:schemeClr val="tx1"/>
              </a:solidFill>
            </a:rPr>
            <a:t>ʻoua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naʻa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ke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fakaʻitaʻi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kinautolu</a:t>
          </a:r>
          <a:r>
            <a:rPr lang="en-NZ" sz="1800" b="1" noProof="0" dirty="0">
              <a:solidFill>
                <a:schemeClr val="tx1"/>
              </a:solidFill>
            </a:rPr>
            <a:t>, </a:t>
          </a:r>
          <a:r>
            <a:rPr lang="en-NZ" sz="1800" b="1" noProof="0" dirty="0" err="1">
              <a:solidFill>
                <a:schemeClr val="tx1"/>
              </a:solidFill>
            </a:rPr>
            <a:t>ʻoua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naʻa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ke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ʻulungaanga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fefeka</a:t>
          </a:r>
          <a:r>
            <a:rPr lang="en-NZ" sz="1800" b="1" noProof="0" dirty="0">
              <a:solidFill>
                <a:schemeClr val="tx1"/>
              </a:solidFill>
            </a:rPr>
            <a:t> pe </a:t>
          </a:r>
          <a:r>
            <a:rPr lang="en-NZ" sz="1800" b="1" noProof="0" dirty="0" err="1">
              <a:solidFill>
                <a:schemeClr val="tx1"/>
              </a:solidFill>
            </a:rPr>
            <a:t>fakamalohi</a:t>
          </a:r>
          <a:r>
            <a:rPr lang="en-NZ" sz="1800" b="1" noProof="0" dirty="0">
              <a:solidFill>
                <a:schemeClr val="tx1"/>
              </a:solidFill>
            </a:rPr>
            <a:t>, </a:t>
          </a:r>
          <a:r>
            <a:rPr lang="en-NZ" sz="1800" b="1" noProof="0" dirty="0" err="1">
              <a:solidFill>
                <a:schemeClr val="tx1"/>
              </a:solidFill>
            </a:rPr>
            <a:t>ʻoua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ʻe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anga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fakamalohi</a:t>
          </a:r>
          <a:r>
            <a:rPr lang="en-NZ" sz="1800" b="1" noProof="0" dirty="0">
              <a:solidFill>
                <a:schemeClr val="tx1"/>
              </a:solidFill>
            </a:rPr>
            <a:t>)</a:t>
          </a:r>
          <a:endParaRPr lang="en" sz="18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foha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ʻofefine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Efeso 6:1-3 )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t-IT" sz="2000" b="1" noProof="0" dirty="0"/>
            <a:t>ʻOku ʻikai ko ha fili pe ʻa e talangofua ʻa e fanau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noProof="0" dirty="0" err="1"/>
            <a:t>ʻOku</a:t>
          </a:r>
          <a:r>
            <a:rPr lang="en-NZ" sz="2000" b="1" noProof="0" dirty="0"/>
            <a:t> </a:t>
          </a:r>
          <a:r>
            <a:rPr lang="en-NZ" sz="2000" b="1" noProof="0" dirty="0" err="1"/>
            <a:t>makatuʻunga</a:t>
          </a:r>
          <a:r>
            <a:rPr lang="en-NZ" sz="2000" b="1" noProof="0" dirty="0"/>
            <a:t> </a:t>
          </a:r>
          <a:r>
            <a:rPr lang="en-NZ" sz="2000" b="1" noProof="0" dirty="0" err="1"/>
            <a:t>ʻa</a:t>
          </a:r>
          <a:r>
            <a:rPr lang="en-NZ" sz="2000" b="1" noProof="0" dirty="0"/>
            <a:t> e </a:t>
          </a:r>
          <a:r>
            <a:rPr lang="en-NZ" sz="2000" b="1" noProof="0" dirty="0" err="1"/>
            <a:t>talangofua</a:t>
          </a:r>
          <a:r>
            <a:rPr lang="en-NZ" sz="2000" b="1" noProof="0" dirty="0"/>
            <a:t> ko </a:t>
          </a:r>
          <a:r>
            <a:rPr lang="en-NZ" sz="2000" b="1" noProof="0" dirty="0" err="1"/>
            <a:t>ʻeni</a:t>
          </a:r>
          <a:r>
            <a:rPr lang="en-NZ" sz="2000" b="1" noProof="0" dirty="0"/>
            <a:t> </a:t>
          </a:r>
          <a:r>
            <a:rPr lang="en-NZ" sz="2000" b="1" noProof="0" dirty="0" err="1"/>
            <a:t>ʻi</a:t>
          </a:r>
          <a:r>
            <a:rPr lang="en-NZ" sz="2000" b="1" noProof="0" dirty="0"/>
            <a:t> he </a:t>
          </a:r>
          <a:r>
            <a:rPr lang="en-NZ" sz="2000" b="1" noProof="0" dirty="0" err="1"/>
            <a:t>fekau</a:t>
          </a:r>
          <a:r>
            <a:rPr lang="en-NZ" sz="2000" b="1" noProof="0" dirty="0"/>
            <a:t> </a:t>
          </a:r>
          <a:r>
            <a:rPr lang="en-NZ" sz="2000" b="1" noProof="0" dirty="0" err="1"/>
            <a:t>hono</a:t>
          </a:r>
          <a:r>
            <a:rPr lang="en-NZ" sz="2000" b="1" noProof="0" dirty="0"/>
            <a:t> </a:t>
          </a:r>
          <a:r>
            <a:rPr lang="en-NZ" sz="2000" b="1" noProof="0" dirty="0" err="1"/>
            <a:t>nima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noProof="0" dirty="0" err="1"/>
            <a:t>ʻIkai</a:t>
          </a:r>
          <a:r>
            <a:rPr lang="en-NZ" sz="2000" b="1" noProof="0" dirty="0"/>
            <a:t> </a:t>
          </a:r>
          <a:r>
            <a:rPr lang="en-NZ" sz="2000" b="1" noProof="0" dirty="0" err="1"/>
            <a:t>ngata</a:t>
          </a:r>
          <a:r>
            <a:rPr lang="en-NZ" sz="2000" b="1" noProof="0" dirty="0"/>
            <a:t> ai, </a:t>
          </a:r>
          <a:r>
            <a:rPr lang="en-NZ" sz="2000" b="1" noProof="0" dirty="0" err="1"/>
            <a:t>ʻoku</a:t>
          </a:r>
          <a:r>
            <a:rPr lang="en-NZ" sz="2000" b="1" noProof="0" dirty="0"/>
            <a:t> </a:t>
          </a:r>
          <a:r>
            <a:rPr lang="en-NZ" sz="2000" b="1" noProof="0" dirty="0" err="1"/>
            <a:t>haʻu</a:t>
          </a:r>
          <a:r>
            <a:rPr lang="en-NZ" sz="2000" b="1" noProof="0" dirty="0"/>
            <a:t> </a:t>
          </a:r>
          <a:r>
            <a:rPr lang="en-NZ" sz="2000" b="1" noProof="0" dirty="0" err="1"/>
            <a:t>ʻa</a:t>
          </a:r>
          <a:r>
            <a:rPr lang="en-NZ" sz="2000" b="1" noProof="0" dirty="0"/>
            <a:t> e </a:t>
          </a:r>
          <a:r>
            <a:rPr lang="en-NZ" sz="2000" b="1" noProof="0" dirty="0" err="1"/>
            <a:t>talangofua</a:t>
          </a:r>
          <a:r>
            <a:rPr lang="en-NZ" sz="2000" b="1" noProof="0" dirty="0"/>
            <a:t> </a:t>
          </a:r>
          <a:r>
            <a:rPr lang="en-NZ" sz="2000" b="1" noProof="0" dirty="0" err="1"/>
            <a:t>mo</a:t>
          </a:r>
          <a:r>
            <a:rPr lang="en-NZ" sz="2000" b="1" noProof="0" dirty="0"/>
            <a:t> </a:t>
          </a:r>
          <a:r>
            <a:rPr lang="en-NZ" sz="2000" b="1" noProof="0" dirty="0" err="1"/>
            <a:t>hono</a:t>
          </a:r>
          <a:r>
            <a:rPr lang="en-NZ" sz="2000" b="1" noProof="0" dirty="0"/>
            <a:t> pale pe </a:t>
          </a:r>
          <a:r>
            <a:rPr lang="en-NZ" sz="2000" b="1" noProof="0" dirty="0" err="1"/>
            <a:t>ʻoʻona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Fakamatuʻa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ʻEfeso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1600" b="1" noProof="0" dirty="0" err="1"/>
            <a:t>Akoʻi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r>
            <a:rPr lang="en-NZ" sz="1600" b="1" noProof="0" dirty="0"/>
            <a:t> </a:t>
          </a:r>
          <a:r>
            <a:rPr lang="en-NZ" sz="1600" b="1" noProof="0" dirty="0" err="1"/>
            <a:t>ʻo</a:t>
          </a:r>
          <a:r>
            <a:rPr lang="en-NZ" sz="1600" b="1" noProof="0" dirty="0"/>
            <a:t> </a:t>
          </a:r>
          <a:r>
            <a:rPr lang="en-NZ" sz="1600" b="1" noProof="0" dirty="0" err="1"/>
            <a:t>ʻikai</a:t>
          </a:r>
          <a:r>
            <a:rPr lang="en-NZ" sz="1600" b="1" noProof="0" dirty="0"/>
            <a:t> </a:t>
          </a:r>
          <a:r>
            <a:rPr lang="en-NZ" sz="1600" b="1" noProof="0" dirty="0" err="1"/>
            <a:t>fakaʻitaʻi</a:t>
          </a:r>
          <a:r>
            <a:rPr lang="en-NZ" sz="1600" b="1" noProof="0" dirty="0"/>
            <a:t> pe </a:t>
          </a:r>
          <a:r>
            <a:rPr lang="en-NZ" sz="1600" b="1" noProof="0" dirty="0" err="1"/>
            <a:t>fakaʻitaʻi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r>
            <a:rPr lang="en-NZ" sz="1600" b="1" noProof="0" dirty="0"/>
            <a:t>, </a:t>
          </a:r>
          <a:r>
            <a:rPr lang="en-NZ" sz="1600" b="1" noProof="0" dirty="0" err="1"/>
            <a:t>koeʻuhi</a:t>
          </a:r>
          <a:r>
            <a:rPr lang="en-NZ" sz="1600" b="1" noProof="0" dirty="0"/>
            <a:t> </a:t>
          </a:r>
          <a:r>
            <a:rPr lang="en-NZ" sz="1600" b="1" noProof="0" dirty="0" err="1"/>
            <a:t>ke</a:t>
          </a:r>
          <a:r>
            <a:rPr lang="en-NZ" sz="1600" b="1" noProof="0" dirty="0"/>
            <a:t> </a:t>
          </a:r>
          <a:r>
            <a:rPr lang="en-NZ" sz="1600" b="1" noProof="0" dirty="0" err="1"/>
            <a:t>ʻoua</a:t>
          </a:r>
          <a:r>
            <a:rPr lang="en-NZ" sz="1600" b="1" noProof="0" dirty="0"/>
            <a:t> </a:t>
          </a:r>
          <a:r>
            <a:rPr lang="en-NZ" sz="1600" b="1" noProof="0" dirty="0" err="1"/>
            <a:t>naʻa</a:t>
          </a:r>
          <a:r>
            <a:rPr lang="en-NZ" sz="1600" b="1" noProof="0" dirty="0"/>
            <a:t> </a:t>
          </a:r>
          <a:r>
            <a:rPr lang="en-NZ" sz="1600" b="1" noProof="0" dirty="0" err="1"/>
            <a:t>fakalotosiʻiʻi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endParaRPr lang="en" sz="16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sv-SE" sz="2000" b="1" noProof="0" dirty="0"/>
            <a:t>‘Oua ‘e faka‘ita‘i kinautolu ‘aki ha ngāue ta‘ekātaki pe fakapikopiko .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noProof="0" dirty="0" err="1"/>
            <a:t>Akoʻi</a:t>
          </a:r>
          <a:r>
            <a:rPr lang="en-NZ" sz="2000" b="1" noProof="0" dirty="0"/>
            <a:t> </a:t>
          </a:r>
          <a:r>
            <a:rPr lang="en-NZ" sz="2000" b="1" noProof="0" dirty="0" err="1"/>
            <a:t>kinautolu</a:t>
          </a:r>
          <a:r>
            <a:rPr lang="en-NZ" sz="2000" b="1" noProof="0" dirty="0"/>
            <a:t> </a:t>
          </a:r>
          <a:r>
            <a:rPr lang="en-NZ" sz="2000" b="1" noProof="0" dirty="0" err="1"/>
            <a:t>ʻi</a:t>
          </a:r>
          <a:r>
            <a:rPr lang="en-NZ" sz="2000" b="1" noProof="0" dirty="0"/>
            <a:t> he </a:t>
          </a:r>
          <a:r>
            <a:rPr lang="en-NZ" sz="2000" b="1" noProof="0" dirty="0" err="1"/>
            <a:t>ngaahi</a:t>
          </a:r>
          <a:r>
            <a:rPr lang="en-NZ" sz="2000" b="1" noProof="0" dirty="0"/>
            <a:t> </a:t>
          </a:r>
          <a:r>
            <a:rPr lang="en-NZ" sz="2000" b="1" noProof="0" dirty="0" err="1"/>
            <a:t>founga</a:t>
          </a:r>
          <a:r>
            <a:rPr lang="en-NZ" sz="2000" b="1" noProof="0" dirty="0"/>
            <a:t> </a:t>
          </a:r>
          <a:r>
            <a:rPr lang="en-NZ" sz="2000" b="1" noProof="0" dirty="0" err="1"/>
            <a:t>ʻa</a:t>
          </a:r>
          <a:r>
            <a:rPr lang="en-NZ" sz="2000" b="1" noProof="0" dirty="0"/>
            <a:t> e </a:t>
          </a:r>
          <a:r>
            <a:rPr lang="en-NZ" sz="2000" b="1" noProof="0" dirty="0" err="1"/>
            <a:t>ʻOtua</a:t>
          </a:r>
          <a:br>
            <a:rPr lang="en-NZ" sz="2000" b="1" noProof="0" dirty="0"/>
          </a:br>
          <a:r>
            <a:rPr lang="en-NZ" sz="2000" b="1" noProof="0" dirty="0"/>
            <a:t>(</a:t>
          </a:r>
          <a:r>
            <a:rPr lang="en-NZ" sz="2000" b="1" noProof="0" dirty="0" err="1"/>
            <a:t>Teu</a:t>
          </a:r>
          <a:r>
            <a:rPr lang="en-NZ" sz="2000" b="1" noProof="0" dirty="0"/>
            <a:t>. 6:6-7; Lea </a:t>
          </a:r>
          <a:r>
            <a:rPr lang="en-NZ" sz="2000" b="1" noProof="0" dirty="0" err="1"/>
            <a:t>Fakatata</a:t>
          </a:r>
          <a:r>
            <a:rPr lang="en-NZ" sz="2000" b="1" noProof="0" dirty="0"/>
            <a:t>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endParaRPr lang="en-NZ" sz="2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tōʻonga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ngāue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laló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ʻEfeso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</a:p>
        <a:p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tahá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neongo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kapau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taha .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pt-BR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Feinga ke lelei taha ‘i ho‘o ngāué, ‘o hangē ‘okú ke fai ia ma‘á e ‘Otuá .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fi-FI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e valoki 'i he taimi 'oku fakatonuhia'i ai 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ʻaonga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endParaRPr lang="en-NZ" sz="2000" b="1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fi-FI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 ʻikai fakaʻata kitautolu ʻe he pule kovi mei he angavaivai (1P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'</a:t>
          </a:r>
          <a:r>
            <a:rPr lang="en-NZ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ulungaanga</a:t>
          </a:r>
          <a:r>
            <a:rPr lang="en-NZ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kau pule </a:t>
          </a:r>
        </a:p>
        <a:p>
          <a:r>
            <a:rPr lang="da-DK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Kolose 4:1; ‘Efeso 6:9 ) (Kolose 4:1)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-NZ" sz="2000" b="1" noProof="0" dirty="0">
              <a:solidFill>
                <a:schemeClr val="tx1"/>
              </a:solidFill>
            </a:rPr>
            <a:t>Ke </a:t>
          </a:r>
          <a:r>
            <a:rPr lang="en-NZ" sz="2000" b="1" noProof="0" dirty="0" err="1">
              <a:solidFill>
                <a:schemeClr val="tx1"/>
              </a:solidFill>
            </a:rPr>
            <a:t>taki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ʻi</a:t>
          </a:r>
          <a:r>
            <a:rPr lang="en-NZ" sz="2000" b="1" noProof="0" dirty="0">
              <a:solidFill>
                <a:schemeClr val="tx1"/>
              </a:solidFill>
            </a:rPr>
            <a:t> he </a:t>
          </a:r>
          <a:r>
            <a:rPr lang="en-NZ" sz="2000" b="1" noProof="0" dirty="0" err="1">
              <a:solidFill>
                <a:schemeClr val="tx1"/>
              </a:solidFill>
            </a:rPr>
            <a:t>fakamaau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totonu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mo</a:t>
          </a:r>
          <a:r>
            <a:rPr lang="en-NZ" sz="2000" b="1" noProof="0" dirty="0">
              <a:solidFill>
                <a:schemeClr val="tx1"/>
              </a:solidFill>
            </a:rPr>
            <a:t> e </a:t>
          </a:r>
          <a:r>
            <a:rPr lang="en-NZ" sz="2000" b="1" noProof="0" dirty="0" err="1">
              <a:solidFill>
                <a:schemeClr val="tx1"/>
              </a:solidFill>
            </a:rPr>
            <a:t>maʻoniʻoni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NZ" sz="1800" b="1" noProof="0" dirty="0" err="1">
              <a:solidFill>
                <a:schemeClr val="tx1"/>
              </a:solidFill>
            </a:rPr>
            <a:t>ʻOua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naʻa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fakaʻaongaʻi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ʻa</a:t>
          </a:r>
          <a:r>
            <a:rPr lang="en-NZ" sz="1800" b="1" noProof="0" dirty="0">
              <a:solidFill>
                <a:schemeClr val="tx1"/>
              </a:solidFill>
            </a:rPr>
            <a:t> e </a:t>
          </a:r>
          <a:r>
            <a:rPr lang="en-NZ" sz="1800" b="1" noProof="0" dirty="0" err="1">
              <a:solidFill>
                <a:schemeClr val="tx1"/>
              </a:solidFill>
            </a:rPr>
            <a:t>ngaahi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fakamanamana</a:t>
          </a:r>
          <a:r>
            <a:rPr lang="en-NZ" sz="1800" b="1" noProof="0" dirty="0">
              <a:solidFill>
                <a:schemeClr val="tx1"/>
              </a:solidFill>
            </a:rPr>
            <a:t> pe </a:t>
          </a:r>
          <a:r>
            <a:rPr lang="en-NZ" sz="1800" b="1" noProof="0" dirty="0" err="1">
              <a:solidFill>
                <a:schemeClr val="tx1"/>
              </a:solidFill>
            </a:rPr>
            <a:t>ngaahi</a:t>
          </a:r>
          <a:r>
            <a:rPr lang="en-NZ" sz="1800" b="1" noProof="0" dirty="0">
              <a:solidFill>
                <a:schemeClr val="tx1"/>
              </a:solidFill>
            </a:rPr>
            <a:t> fie </a:t>
          </a:r>
          <a:r>
            <a:rPr lang="en-NZ" sz="1800" b="1" noProof="0" dirty="0" err="1">
              <a:solidFill>
                <a:schemeClr val="tx1"/>
              </a:solidFill>
            </a:rPr>
            <a:t>maʻu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taʻeʻaonga</a:t>
          </a:r>
          <a:endParaRPr lang="en" sz="18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Ko e pule kotoa pe 'oku 'i ai 'ene Pule 'oku 'iate ia, 'a ia te ne taliui ki ai 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 e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1800" b="1" noProof="0" dirty="0" err="1"/>
            <a:t>ʻOku</a:t>
          </a:r>
          <a:r>
            <a:rPr lang="en-NZ" sz="1800" b="1" noProof="0" dirty="0"/>
            <a:t> tau fie </a:t>
          </a:r>
          <a:r>
            <a:rPr lang="en-NZ" sz="1800" b="1" noProof="0" dirty="0" err="1"/>
            <a:t>maʻu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“</a:t>
          </a:r>
          <a:r>
            <a:rPr lang="en-NZ" sz="1800" b="1" noProof="0" dirty="0" err="1"/>
            <a:t>poto</a:t>
          </a:r>
          <a:r>
            <a:rPr lang="en-NZ" sz="1800" b="1" noProof="0" dirty="0"/>
            <a:t> </a:t>
          </a:r>
          <a:r>
            <a:rPr lang="en-NZ" sz="1800" b="1" noProof="0" dirty="0" err="1"/>
            <a:t>ʻoku</a:t>
          </a:r>
          <a:r>
            <a:rPr lang="en-NZ" sz="1800" b="1" noProof="0" dirty="0"/>
            <a:t> </a:t>
          </a:r>
          <a:r>
            <a:rPr lang="en-NZ" sz="1800" b="1" noProof="0" dirty="0" err="1"/>
            <a:t>haʻu</a:t>
          </a:r>
          <a:r>
            <a:rPr lang="en-NZ" sz="1800" b="1" noProof="0" dirty="0"/>
            <a:t> </a:t>
          </a:r>
          <a:r>
            <a:rPr lang="en-NZ" sz="1800" b="1" noProof="0" dirty="0" err="1"/>
            <a:t>mei</a:t>
          </a:r>
          <a:r>
            <a:rPr lang="en-NZ" sz="1800" b="1" noProof="0" dirty="0"/>
            <a:t> he </a:t>
          </a:r>
          <a:r>
            <a:rPr lang="en-NZ" sz="1800" b="1" noProof="0" dirty="0" err="1"/>
            <a:t>langí</a:t>
          </a:r>
          <a:r>
            <a:rPr lang="en-NZ" sz="1800" b="1" noProof="0" dirty="0"/>
            <a:t>” ( </a:t>
          </a:r>
          <a:r>
            <a:rPr lang="en-NZ" sz="1800" b="1" noProof="0" dirty="0" err="1"/>
            <a:t>Sēmisi</a:t>
          </a:r>
          <a:r>
            <a:rPr lang="en-NZ" sz="1800" b="1" noProof="0" dirty="0"/>
            <a:t> 3:17 ) </a:t>
          </a:r>
          <a:r>
            <a:rPr lang="en-NZ" sz="1800" b="1" noProof="0" dirty="0" err="1"/>
            <a:t>ʻi</a:t>
          </a:r>
          <a:r>
            <a:rPr lang="en-NZ" sz="1800" b="1" noProof="0" dirty="0"/>
            <a:t> </a:t>
          </a:r>
          <a:r>
            <a:rPr lang="en-NZ" sz="1800" b="1" noProof="0" dirty="0" err="1"/>
            <a:t>heʻetau</a:t>
          </a:r>
          <a:r>
            <a:rPr lang="en-NZ" sz="1800" b="1" noProof="0" dirty="0"/>
            <a:t> </a:t>
          </a:r>
          <a:r>
            <a:rPr lang="en-NZ" sz="1800" b="1" noProof="0" dirty="0" err="1"/>
            <a:t>fetuʻutaki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</a:t>
          </a:r>
          <a:r>
            <a:rPr lang="en-NZ" sz="1800" b="1" noProof="0" dirty="0" err="1"/>
            <a:t>kinautolu</a:t>
          </a:r>
          <a:r>
            <a:rPr lang="en-NZ" sz="1800" b="1" noProof="0" dirty="0"/>
            <a:t> </a:t>
          </a:r>
          <a:r>
            <a:rPr lang="en-NZ" sz="1800" b="1" noProof="0" dirty="0" err="1"/>
            <a:t>ʻoku</a:t>
          </a:r>
          <a:r>
            <a:rPr lang="en-NZ" sz="1800" b="1" noProof="0" dirty="0"/>
            <a:t> </a:t>
          </a:r>
          <a:r>
            <a:rPr lang="en-NZ" sz="1800" b="1" noProof="0" dirty="0" err="1"/>
            <a:t>teʻeki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</a:t>
          </a:r>
          <a:r>
            <a:rPr lang="en-NZ" sz="1800" b="1" noProof="0" dirty="0" err="1"/>
            <a:t>nau</a:t>
          </a:r>
          <a:r>
            <a:rPr lang="en-NZ" sz="1800" b="1" noProof="0" dirty="0"/>
            <a:t> </a:t>
          </a:r>
          <a:r>
            <a:rPr lang="en-NZ" sz="1800" b="1" noProof="0" dirty="0" err="1"/>
            <a:t>ʻiloʻi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</a:t>
          </a:r>
          <a:r>
            <a:rPr lang="en-NZ" sz="1800" b="1" noProof="0" dirty="0" err="1"/>
            <a:t>Sīsuú</a:t>
          </a:r>
          <a:r>
            <a:rPr lang="en-NZ" sz="1800" b="1" noProof="0" dirty="0"/>
            <a:t> .</a:t>
          </a:r>
          <a:endParaRPr lang="en" sz="18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‘Aki ‘a e ngaahi lea anga-‘ofa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2000" b="1" noProof="0" dirty="0"/>
            <a:t>‘Oku </a:t>
          </a:r>
          <a:r>
            <a:rPr lang="en-NZ" sz="2000" b="1" noProof="0" dirty="0" err="1"/>
            <a:t>totonu</a:t>
          </a:r>
          <a:r>
            <a:rPr lang="en-NZ" sz="2000" b="1" noProof="0" dirty="0"/>
            <a:t> </a:t>
          </a:r>
          <a:r>
            <a:rPr lang="en-NZ" sz="2000" b="1" noProof="0" dirty="0" err="1"/>
            <a:t>ke</a:t>
          </a:r>
          <a:r>
            <a:rPr lang="en-NZ" sz="2000" b="1" noProof="0" dirty="0"/>
            <a:t> </a:t>
          </a:r>
          <a:r>
            <a:rPr lang="en-NZ" sz="2000" b="1" noProof="0" dirty="0" err="1"/>
            <a:t>anga-faka‘apa‘apa</a:t>
          </a:r>
          <a:r>
            <a:rPr lang="en-NZ" sz="2000" b="1" noProof="0" dirty="0"/>
            <a:t> </a:t>
          </a:r>
          <a:r>
            <a:rPr lang="en-NZ" sz="2000" b="1" noProof="0" dirty="0" err="1"/>
            <a:t>ma‘u</a:t>
          </a:r>
          <a:r>
            <a:rPr lang="en-NZ" sz="2000" b="1" noProof="0" dirty="0"/>
            <a:t> </a:t>
          </a:r>
          <a:r>
            <a:rPr lang="en-NZ" sz="2000" b="1" noProof="0" dirty="0" err="1"/>
            <a:t>pē</a:t>
          </a:r>
          <a:r>
            <a:rPr lang="en-NZ" sz="2000" b="1" noProof="0" dirty="0"/>
            <a:t> ‘</a:t>
          </a:r>
          <a:r>
            <a:rPr lang="en-NZ" sz="2000" b="1" noProof="0" dirty="0" err="1"/>
            <a:t>etau</a:t>
          </a:r>
          <a:r>
            <a:rPr lang="en-NZ" sz="2000" b="1" noProof="0" dirty="0"/>
            <a:t> </a:t>
          </a:r>
          <a:r>
            <a:rPr lang="en-NZ" sz="2000" b="1" noProof="0" dirty="0" err="1"/>
            <a:t>ngaahi</a:t>
          </a:r>
          <a:r>
            <a:rPr lang="en-NZ" sz="2000" b="1" noProof="0" dirty="0"/>
            <a:t> </a:t>
          </a:r>
          <a:r>
            <a:rPr lang="en-NZ" sz="2000" b="1" noProof="0" dirty="0" err="1"/>
            <a:t>leá</a:t>
          </a:r>
          <a:r>
            <a:rPr lang="en-NZ" sz="2000" b="1" noProof="0" dirty="0"/>
            <a:t> </a:t>
          </a:r>
          <a:r>
            <a:rPr lang="en-NZ" sz="2000" b="1" noProof="0" dirty="0" err="1"/>
            <a:t>koe‘uhi</a:t>
          </a:r>
          <a:r>
            <a:rPr lang="en-NZ" sz="2000" b="1" noProof="0" dirty="0"/>
            <a:t> </a:t>
          </a:r>
          <a:r>
            <a:rPr lang="en-NZ" sz="2000" b="1" noProof="0" dirty="0" err="1"/>
            <a:t>ke</a:t>
          </a:r>
          <a:r>
            <a:rPr lang="en-NZ" sz="2000" b="1" noProof="0" dirty="0"/>
            <a:t> </a:t>
          </a:r>
          <a:r>
            <a:rPr lang="en-NZ" sz="2000" b="1" noProof="0" dirty="0" err="1"/>
            <a:t>nau</a:t>
          </a:r>
          <a:r>
            <a:rPr lang="en-NZ" sz="2000" b="1" noProof="0" dirty="0"/>
            <a:t> </a:t>
          </a:r>
          <a:r>
            <a:rPr lang="en-NZ" sz="2000" b="1" noProof="0" dirty="0" err="1"/>
            <a:t>fanongo</a:t>
          </a:r>
          <a:r>
            <a:rPr lang="en-NZ" sz="2000" b="1" noProof="0" dirty="0"/>
            <a:t> </a:t>
          </a:r>
          <a:r>
            <a:rPr lang="en-NZ" sz="2000" b="1" noProof="0" dirty="0" err="1"/>
            <a:t>fiefia</a:t>
          </a:r>
          <a:r>
            <a:rPr lang="en-NZ" sz="2000" b="1" noProof="0" dirty="0"/>
            <a:t> </a:t>
          </a:r>
          <a:r>
            <a:rPr lang="en-NZ" sz="2000" b="1" noProof="0" dirty="0" err="1"/>
            <a:t>mai</a:t>
          </a:r>
          <a:r>
            <a:rPr lang="en-NZ" sz="2000" b="1" noProof="0" dirty="0"/>
            <a:t> </a:t>
          </a:r>
          <a:r>
            <a:rPr lang="en-NZ" sz="2000" b="1" noProof="0" dirty="0" err="1"/>
            <a:t>kiate</a:t>
          </a:r>
          <a:r>
            <a:rPr lang="en-NZ" sz="2000" b="1" noProof="0" dirty="0"/>
            <a:t> </a:t>
          </a:r>
          <a:r>
            <a:rPr lang="en-NZ" sz="2000" b="1" noProof="0" dirty="0" err="1"/>
            <a:t>kitautolu</a:t>
          </a:r>
          <a:r>
            <a:rPr lang="en-NZ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‘Aki ‘a e ngaahi lea “kuo fakaifo ‘aki ‘a e māsima .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2000" b="1" noProof="0" dirty="0"/>
            <a:t>‘Oku </a:t>
          </a:r>
          <a:r>
            <a:rPr lang="en-NZ" sz="2000" b="1" noProof="0" dirty="0" err="1"/>
            <a:t>totonu</a:t>
          </a:r>
          <a:r>
            <a:rPr lang="en-NZ" sz="2000" b="1" noProof="0" dirty="0"/>
            <a:t> </a:t>
          </a:r>
          <a:r>
            <a:rPr lang="en-NZ" sz="2000" b="1" noProof="0" dirty="0" err="1"/>
            <a:t>ke</a:t>
          </a:r>
          <a:r>
            <a:rPr lang="en-NZ" sz="2000" b="1" noProof="0" dirty="0"/>
            <a:t> </a:t>
          </a:r>
          <a:r>
            <a:rPr lang="en-NZ" sz="2000" b="1" noProof="0" dirty="0" err="1"/>
            <a:t>fe‘ungamālie</a:t>
          </a:r>
          <a:r>
            <a:rPr lang="en-NZ" sz="2000" b="1" noProof="0" dirty="0"/>
            <a:t> ‘a e </a:t>
          </a:r>
          <a:r>
            <a:rPr lang="en-NZ" sz="2000" b="1" noProof="0" dirty="0" err="1"/>
            <a:t>fetalanoa‘akí</a:t>
          </a:r>
          <a:r>
            <a:rPr lang="en-NZ" sz="2000" b="1" noProof="0" dirty="0"/>
            <a:t> pea </a:t>
          </a:r>
          <a:r>
            <a:rPr lang="en-NZ" sz="2000" b="1" noProof="0" dirty="0" err="1"/>
            <a:t>fe‘ungamālie</a:t>
          </a:r>
          <a:r>
            <a:rPr lang="en-NZ" sz="2000" b="1" noProof="0" dirty="0"/>
            <a:t> </a:t>
          </a:r>
          <a:r>
            <a:rPr lang="en-NZ" sz="2000" b="1" noProof="0" dirty="0" err="1"/>
            <a:t>mo</a:t>
          </a:r>
          <a:r>
            <a:rPr lang="en-NZ" sz="2000" b="1" noProof="0" dirty="0"/>
            <a:t> e </a:t>
          </a:r>
          <a:r>
            <a:rPr lang="en-NZ" sz="2000" b="1" noProof="0" dirty="0" err="1"/>
            <a:t>tokotahá</a:t>
          </a:r>
          <a:r>
            <a:rPr lang="en-NZ" sz="2000" b="1" noProof="0" dirty="0"/>
            <a:t> pea </a:t>
          </a:r>
          <a:r>
            <a:rPr lang="en-NZ" sz="2000" b="1" noProof="0" dirty="0" err="1"/>
            <a:t>mo</a:t>
          </a:r>
          <a:r>
            <a:rPr lang="en-NZ" sz="2000" b="1" noProof="0" dirty="0"/>
            <a:t> e ‘</a:t>
          </a:r>
          <a:r>
            <a:rPr lang="en-NZ" sz="2000" b="1" noProof="0" dirty="0" err="1"/>
            <a:t>ātakai</a:t>
          </a:r>
          <a:r>
            <a:rPr lang="en-NZ" sz="2000" b="1" noProof="0" dirty="0"/>
            <a:t> ‘</a:t>
          </a:r>
          <a:r>
            <a:rPr lang="en-NZ" sz="2000" b="1" noProof="0" dirty="0" err="1"/>
            <a:t>oku</a:t>
          </a:r>
          <a:r>
            <a:rPr lang="en-NZ" sz="2000" b="1" noProof="0" dirty="0"/>
            <a:t> </a:t>
          </a:r>
          <a:r>
            <a:rPr lang="en-NZ" sz="2000" b="1" noProof="0" dirty="0" err="1"/>
            <a:t>nau</a:t>
          </a:r>
          <a:r>
            <a:rPr lang="en-NZ" sz="2000" b="1" noProof="0" dirty="0"/>
            <a:t> ‘</a:t>
          </a:r>
          <a:r>
            <a:rPr lang="en-NZ" sz="2000" b="1" noProof="0" dirty="0" err="1"/>
            <a:t>i</a:t>
          </a:r>
          <a:r>
            <a:rPr lang="en-NZ" sz="2000" b="1" noProof="0" dirty="0"/>
            <a:t> </a:t>
          </a:r>
          <a:r>
            <a:rPr lang="en-NZ" sz="2000" b="1" noProof="0" dirty="0" err="1"/>
            <a:t>aí</a:t>
          </a:r>
          <a:r>
            <a:rPr lang="en-NZ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takitaha 'o fakatatau ki he'ene fe'unga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1800" b="1" noProof="0" dirty="0" err="1"/>
            <a:t>Koe'uhi</a:t>
          </a:r>
          <a:r>
            <a:rPr lang="en-NZ" sz="1800" b="1" noProof="0" dirty="0"/>
            <a:t> '</a:t>
          </a:r>
          <a:r>
            <a:rPr lang="en-NZ" sz="1800" b="1" noProof="0" dirty="0" err="1"/>
            <a:t>oku</a:t>
          </a:r>
          <a:r>
            <a:rPr lang="en-NZ" sz="1800" b="1" noProof="0" dirty="0"/>
            <a:t> </a:t>
          </a:r>
          <a:r>
            <a:rPr lang="en-NZ" sz="1800" b="1" noProof="0" dirty="0" err="1"/>
            <a:t>kehekehe</a:t>
          </a:r>
          <a:r>
            <a:rPr lang="en-NZ" sz="1800" b="1" noProof="0" dirty="0"/>
            <a:t> 'a e </a:t>
          </a:r>
          <a:r>
            <a:rPr lang="en-NZ" sz="1800" b="1" noProof="0" dirty="0" err="1"/>
            <a:t>tokotaha</a:t>
          </a:r>
          <a:r>
            <a:rPr lang="en-NZ" sz="1800" b="1" noProof="0" dirty="0"/>
            <a:t> </a:t>
          </a:r>
          <a:r>
            <a:rPr lang="en-NZ" sz="1800" b="1" noProof="0" dirty="0" err="1"/>
            <a:t>takitaha</a:t>
          </a:r>
          <a:r>
            <a:rPr lang="en-NZ" sz="1800" b="1" noProof="0" dirty="0"/>
            <a:t>, 'e tataki </a:t>
          </a:r>
          <a:r>
            <a:rPr lang="en-NZ" sz="1800" b="1" noProof="0" dirty="0" err="1"/>
            <a:t>kitautolu</a:t>
          </a:r>
          <a:r>
            <a:rPr lang="en-NZ" sz="1800" b="1" noProof="0" dirty="0"/>
            <a:t> 'e he Laumalie </a:t>
          </a:r>
          <a:r>
            <a:rPr lang="en-NZ" sz="1800" b="1" noProof="0" dirty="0" err="1"/>
            <a:t>Ma'oni'oni</a:t>
          </a:r>
          <a:r>
            <a:rPr lang="en-NZ" sz="1800" b="1" noProof="0" dirty="0"/>
            <a:t> ki he </a:t>
          </a:r>
          <a:r>
            <a:rPr lang="en-NZ" sz="1800" b="1" noProof="0" dirty="0" err="1"/>
            <a:t>me'a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tau </a:t>
          </a:r>
          <a:r>
            <a:rPr lang="en-NZ" sz="1800" b="1" noProof="0" dirty="0" err="1"/>
            <a:t>tali</a:t>
          </a:r>
          <a:r>
            <a:rPr lang="en-NZ" sz="1800" b="1" noProof="0" dirty="0"/>
            <a:t> '</a:t>
          </a:r>
          <a:r>
            <a:rPr lang="en-NZ" sz="1800" b="1" noProof="0" dirty="0" err="1"/>
            <a:t>i</a:t>
          </a:r>
          <a:r>
            <a:rPr lang="en-NZ" sz="1800" b="1" noProof="0" dirty="0"/>
            <a:t> he </a:t>
          </a:r>
          <a:r>
            <a:rPr lang="en-NZ" sz="1800" b="1" noProof="0" dirty="0" err="1"/>
            <a:t>momeniti</a:t>
          </a:r>
          <a:r>
            <a:rPr lang="en-NZ" sz="1800" b="1" noProof="0" dirty="0"/>
            <a:t> </a:t>
          </a:r>
          <a:r>
            <a:rPr lang="en-NZ" sz="1800" b="1" noProof="0" dirty="0" err="1"/>
            <a:t>takitaha</a:t>
          </a:r>
          <a:r>
            <a:rPr lang="en-NZ" sz="1800" b="1" noProof="0" dirty="0"/>
            <a:t> .</a:t>
          </a:r>
          <a:endParaRPr lang="en" sz="18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mo‘ulaloa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uaifí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husepānití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3:18; ‘Efe.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solidFill>
                <a:schemeClr val="tx1"/>
              </a:solidFill>
            </a:rPr>
            <a:t>Ko e </a:t>
          </a:r>
          <a:r>
            <a:rPr lang="en-NZ" sz="1800" b="1" kern="1200" noProof="0" dirty="0" err="1">
              <a:solidFill>
                <a:schemeClr val="tx1"/>
              </a:solidFill>
            </a:rPr>
            <a:t>fakavaivai</a:t>
          </a:r>
          <a:r>
            <a:rPr lang="en-NZ" sz="1800" b="1" kern="1200" noProof="0" dirty="0">
              <a:solidFill>
                <a:schemeClr val="tx1"/>
              </a:solidFill>
            </a:rPr>
            <a:t> ko </a:t>
          </a:r>
          <a:r>
            <a:rPr lang="en-NZ" sz="1800" b="1" kern="1200" noProof="0" dirty="0" err="1">
              <a:solidFill>
                <a:schemeClr val="tx1"/>
              </a:solidFill>
            </a:rPr>
            <a:t>ʻeni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ʻoku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ia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ʻi</a:t>
          </a:r>
          <a:r>
            <a:rPr lang="en-NZ" sz="1800" b="1" kern="1200" noProof="0" dirty="0">
              <a:solidFill>
                <a:schemeClr val="tx1"/>
              </a:solidFill>
            </a:rPr>
            <a:t> he </a:t>
          </a:r>
          <a:r>
            <a:rPr lang="en-NZ" sz="1800" b="1" kern="1200" noProof="0" dirty="0" err="1">
              <a:solidFill>
                <a:schemeClr val="tx1"/>
              </a:solidFill>
            </a:rPr>
            <a:t>fetukuloloʻaki</a:t>
          </a:r>
          <a:r>
            <a:rPr lang="en-NZ" sz="1800" b="1" kern="1200" noProof="0" dirty="0">
              <a:solidFill>
                <a:schemeClr val="tx1"/>
              </a:solidFill>
            </a:rPr>
            <a:t> (</a:t>
          </a:r>
          <a:r>
            <a:rPr lang="en-NZ" sz="1800" b="1" kern="1200" noProof="0" dirty="0" err="1">
              <a:solidFill>
                <a:schemeClr val="tx1"/>
              </a:solidFill>
            </a:rPr>
            <a:t>ʻEfeso</a:t>
          </a:r>
          <a:r>
            <a:rPr lang="en-NZ" sz="1800" b="1" kern="1200" noProof="0" dirty="0">
              <a:solidFill>
                <a:schemeClr val="tx1"/>
              </a:solidFill>
            </a:rPr>
            <a:t> 5:21), pea </a:t>
          </a:r>
          <a:r>
            <a:rPr lang="en-NZ" sz="1800" b="1" kern="1200" noProof="0" dirty="0" err="1">
              <a:solidFill>
                <a:schemeClr val="tx1"/>
              </a:solidFill>
            </a:rPr>
            <a:t>kuo</a:t>
          </a:r>
          <a:r>
            <a:rPr lang="en-NZ" sz="1800" b="1" kern="1200" noProof="0" dirty="0">
              <a:solidFill>
                <a:schemeClr val="tx1"/>
              </a:solidFill>
            </a:rPr>
            <a:t> pau </a:t>
          </a:r>
          <a:r>
            <a:rPr lang="en-NZ" sz="1800" b="1" kern="1200" noProof="0" dirty="0" err="1">
              <a:solidFill>
                <a:schemeClr val="tx1"/>
              </a:solidFill>
            </a:rPr>
            <a:t>ke</a:t>
          </a:r>
          <a:r>
            <a:rPr lang="en-NZ" sz="1800" b="1" kern="1200" noProof="0" dirty="0">
              <a:solidFill>
                <a:schemeClr val="tx1"/>
              </a:solidFill>
            </a:rPr>
            <a:t> "</a:t>
          </a:r>
          <a:r>
            <a:rPr lang="en-NZ" sz="1800" b="1" kern="1200" noProof="0" dirty="0" err="1">
              <a:solidFill>
                <a:schemeClr val="tx1"/>
              </a:solidFill>
            </a:rPr>
            <a:t>hange</a:t>
          </a:r>
          <a:r>
            <a:rPr lang="en-NZ" sz="1800" b="1" kern="1200" noProof="0" dirty="0">
              <a:solidFill>
                <a:schemeClr val="tx1"/>
              </a:solidFill>
            </a:rPr>
            <a:t> ko </a:t>
          </a:r>
          <a:r>
            <a:rPr lang="en-NZ" sz="1800" b="1" kern="1200" noProof="0" dirty="0" err="1">
              <a:solidFill>
                <a:schemeClr val="tx1"/>
              </a:solidFill>
            </a:rPr>
            <a:t>ia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ʻoku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taau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mo</a:t>
          </a:r>
          <a:r>
            <a:rPr lang="en-NZ" sz="1800" b="1" kern="1200" noProof="0" dirty="0">
              <a:solidFill>
                <a:schemeClr val="tx1"/>
              </a:solidFill>
            </a:rPr>
            <a:t> e </a:t>
          </a:r>
          <a:r>
            <a:rPr lang="en-NZ" sz="1800" b="1" kern="1200" noProof="0" dirty="0" err="1">
              <a:solidFill>
                <a:schemeClr val="tx1"/>
              </a:solidFill>
            </a:rPr>
            <a:t>ʻEiki</a:t>
          </a:r>
          <a:r>
            <a:rPr lang="en-NZ" sz="1800" b="1" kern="1200" noProof="0" dirty="0">
              <a:solidFill>
                <a:schemeClr val="tx1"/>
              </a:solidFill>
            </a:rPr>
            <a:t>."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husepānití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uaifí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Kol. 3:19 ; ‘Ef. 5:28 )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noProof="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solidFill>
                <a:schemeClr val="tx1"/>
              </a:solidFill>
            </a:rPr>
            <a:t>ʻOfa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kiate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kinautolu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ʻaki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ʻa</a:t>
          </a:r>
          <a:r>
            <a:rPr lang="en-NZ" sz="1600" b="1" kern="1200" noProof="0" dirty="0">
              <a:solidFill>
                <a:schemeClr val="tx1"/>
              </a:solidFill>
            </a:rPr>
            <a:t> e </a:t>
          </a:r>
          <a:r>
            <a:rPr lang="en-NZ" sz="1600" b="1" kern="1200" noProof="0" dirty="0" err="1">
              <a:solidFill>
                <a:schemeClr val="tx1"/>
              </a:solidFill>
            </a:rPr>
            <a:t>ʻofa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tatau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naʻe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ʻofa</a:t>
          </a:r>
          <a:r>
            <a:rPr lang="en-NZ" sz="1600" b="1" kern="1200" noProof="0" dirty="0">
              <a:solidFill>
                <a:schemeClr val="tx1"/>
              </a:solidFill>
            </a:rPr>
            <a:t> ai </a:t>
          </a:r>
          <a:r>
            <a:rPr lang="en-NZ" sz="1600" b="1" kern="1200" noProof="0" dirty="0" err="1">
              <a:solidFill>
                <a:schemeClr val="tx1"/>
              </a:solidFill>
            </a:rPr>
            <a:t>ʻa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Kalaisi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kiate</a:t>
          </a:r>
          <a:r>
            <a:rPr lang="en-NZ" sz="1600" b="1" kern="1200" noProof="0" dirty="0">
              <a:solidFill>
                <a:schemeClr val="tx1"/>
              </a:solidFill>
            </a:rPr>
            <a:t> </a:t>
          </a:r>
          <a:r>
            <a:rPr lang="en-NZ" sz="1600" b="1" kern="1200" noProof="0" dirty="0" err="1">
              <a:solidFill>
                <a:schemeClr val="tx1"/>
              </a:solidFill>
            </a:rPr>
            <a:t>kitautolu</a:t>
          </a:r>
          <a:r>
            <a:rPr lang="en-NZ" sz="1600" b="1" kern="1200" noProof="0" dirty="0">
              <a:solidFill>
                <a:schemeClr val="tx1"/>
              </a:solidFill>
            </a:rPr>
            <a:t> (</a:t>
          </a:r>
          <a:r>
            <a:rPr lang="en-NZ" sz="1600" b="1" kern="1200" noProof="0" dirty="0" err="1">
              <a:solidFill>
                <a:schemeClr val="tx1"/>
              </a:solidFill>
            </a:rPr>
            <a:t>ʻEfeso</a:t>
          </a:r>
          <a:r>
            <a:rPr lang="en-NZ" sz="1600" b="1" kern="1200" noProof="0" dirty="0">
              <a:solidFill>
                <a:schemeClr val="tx1"/>
              </a:solidFill>
            </a:rPr>
            <a:t> 5:25)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noProof="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tx1"/>
              </a:solidFill>
            </a:rPr>
            <a:t>ʻOku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fatongia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ʻaki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ʻenau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lelei</a:t>
          </a:r>
          <a:r>
            <a:rPr lang="en-NZ" sz="1800" b="1" kern="1200" noProof="0" dirty="0">
              <a:solidFill>
                <a:schemeClr val="tx1"/>
              </a:solidFill>
            </a:rPr>
            <a:t> pe </a:t>
          </a:r>
          <a:r>
            <a:rPr lang="en-NZ" sz="1800" b="1" kern="1200" noProof="0" dirty="0" err="1">
              <a:solidFill>
                <a:schemeClr val="tx1"/>
              </a:solidFill>
            </a:rPr>
            <a:t>ʻanautolu</a:t>
          </a:r>
          <a:br>
            <a:rPr lang="en-NZ" sz="1800" b="1" kern="1200" noProof="0" dirty="0">
              <a:solidFill>
                <a:schemeClr val="tx1"/>
              </a:solidFill>
            </a:rPr>
          </a:br>
          <a:r>
            <a:rPr lang="en-NZ" sz="1800" b="1" kern="1200" noProof="0" dirty="0">
              <a:solidFill>
                <a:schemeClr val="tx1"/>
              </a:solidFill>
            </a:rPr>
            <a:t>(</a:t>
          </a:r>
          <a:r>
            <a:rPr lang="en-NZ" sz="1800" b="1" kern="1200" noProof="0" dirty="0" err="1">
              <a:solidFill>
                <a:schemeClr val="tx1"/>
              </a:solidFill>
            </a:rPr>
            <a:t>ʻEfeso</a:t>
          </a:r>
          <a:r>
            <a:rPr lang="en-NZ" sz="1800" b="1" kern="1200" noProof="0" dirty="0">
              <a:solidFill>
                <a:schemeClr val="tx1"/>
              </a:solidFill>
            </a:rPr>
            <a:t> 5:29)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tx1"/>
              </a:solidFill>
            </a:rPr>
            <a:t>ʻOua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naʻa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ke</a:t>
          </a:r>
          <a:r>
            <a:rPr lang="en-NZ" sz="1800" b="1" kern="1200" noProof="0" dirty="0">
              <a:solidFill>
                <a:schemeClr val="tx1"/>
              </a:solidFill>
            </a:rPr>
            <a:t> "</a:t>
          </a:r>
          <a:r>
            <a:rPr lang="en-NZ" sz="1800" b="1" kern="1200" noProof="0" dirty="0" err="1">
              <a:solidFill>
                <a:schemeClr val="tx1"/>
              </a:solidFill>
            </a:rPr>
            <a:t>fefeka</a:t>
          </a:r>
          <a:r>
            <a:rPr lang="en-NZ" sz="1800" b="1" kern="1200" noProof="0" dirty="0">
              <a:solidFill>
                <a:schemeClr val="tx1"/>
              </a:solidFill>
            </a:rPr>
            <a:t>" (</a:t>
          </a:r>
          <a:r>
            <a:rPr lang="en-NZ" sz="1800" b="1" kern="1200" noProof="0" dirty="0" err="1">
              <a:solidFill>
                <a:schemeClr val="tx1"/>
              </a:solidFill>
            </a:rPr>
            <a:t>ʻoua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naʻa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ke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fakaʻitaʻi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kinautolu</a:t>
          </a:r>
          <a:r>
            <a:rPr lang="en-NZ" sz="1800" b="1" kern="1200" noProof="0" dirty="0">
              <a:solidFill>
                <a:schemeClr val="tx1"/>
              </a:solidFill>
            </a:rPr>
            <a:t>, </a:t>
          </a:r>
          <a:r>
            <a:rPr lang="en-NZ" sz="1800" b="1" kern="1200" noProof="0" dirty="0" err="1">
              <a:solidFill>
                <a:schemeClr val="tx1"/>
              </a:solidFill>
            </a:rPr>
            <a:t>ʻoua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naʻa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ke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ʻulungaanga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fefeka</a:t>
          </a:r>
          <a:r>
            <a:rPr lang="en-NZ" sz="1800" b="1" kern="1200" noProof="0" dirty="0">
              <a:solidFill>
                <a:schemeClr val="tx1"/>
              </a:solidFill>
            </a:rPr>
            <a:t> pe </a:t>
          </a:r>
          <a:r>
            <a:rPr lang="en-NZ" sz="1800" b="1" kern="1200" noProof="0" dirty="0" err="1">
              <a:solidFill>
                <a:schemeClr val="tx1"/>
              </a:solidFill>
            </a:rPr>
            <a:t>fakamalohi</a:t>
          </a:r>
          <a:r>
            <a:rPr lang="en-NZ" sz="1800" b="1" kern="1200" noProof="0" dirty="0">
              <a:solidFill>
                <a:schemeClr val="tx1"/>
              </a:solidFill>
            </a:rPr>
            <a:t>, </a:t>
          </a:r>
          <a:r>
            <a:rPr lang="en-NZ" sz="1800" b="1" kern="1200" noProof="0" dirty="0" err="1">
              <a:solidFill>
                <a:schemeClr val="tx1"/>
              </a:solidFill>
            </a:rPr>
            <a:t>ʻoua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ʻe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anga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fakamalohi</a:t>
          </a:r>
          <a:r>
            <a:rPr lang="en-NZ" sz="1800" b="1" kern="1200" noProof="0" dirty="0">
              <a:solidFill>
                <a:schemeClr val="tx1"/>
              </a:solidFill>
            </a:rPr>
            <a:t>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foha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ʻofefine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Efeso 6:1-3 )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ʻOku ʻikai ko ha fili pe ʻa e talangofua ʻa e fanau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ʻOku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makatuʻunga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ʻa</a:t>
          </a:r>
          <a:r>
            <a:rPr lang="en-NZ" sz="2000" b="1" kern="1200" noProof="0" dirty="0"/>
            <a:t> e </a:t>
          </a:r>
          <a:r>
            <a:rPr lang="en-NZ" sz="2000" b="1" kern="1200" noProof="0" dirty="0" err="1"/>
            <a:t>talangofua</a:t>
          </a:r>
          <a:r>
            <a:rPr lang="en-NZ" sz="2000" b="1" kern="1200" noProof="0" dirty="0"/>
            <a:t> ko </a:t>
          </a:r>
          <a:r>
            <a:rPr lang="en-NZ" sz="2000" b="1" kern="1200" noProof="0" dirty="0" err="1"/>
            <a:t>ʻeni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ʻi</a:t>
          </a:r>
          <a:r>
            <a:rPr lang="en-NZ" sz="2000" b="1" kern="1200" noProof="0" dirty="0"/>
            <a:t> he </a:t>
          </a:r>
          <a:r>
            <a:rPr lang="en-NZ" sz="2000" b="1" kern="1200" noProof="0" dirty="0" err="1"/>
            <a:t>fekau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hono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nima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ʻIkai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ngata</a:t>
          </a:r>
          <a:r>
            <a:rPr lang="en-NZ" sz="2000" b="1" kern="1200" noProof="0" dirty="0"/>
            <a:t> ai, </a:t>
          </a:r>
          <a:r>
            <a:rPr lang="en-NZ" sz="2000" b="1" kern="1200" noProof="0" dirty="0" err="1"/>
            <a:t>ʻoku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haʻu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ʻa</a:t>
          </a:r>
          <a:r>
            <a:rPr lang="en-NZ" sz="2000" b="1" kern="1200" noProof="0" dirty="0"/>
            <a:t> e </a:t>
          </a:r>
          <a:r>
            <a:rPr lang="en-NZ" sz="2000" b="1" kern="1200" noProof="0" dirty="0" err="1"/>
            <a:t>talangofua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hono</a:t>
          </a:r>
          <a:r>
            <a:rPr lang="en-NZ" sz="2000" b="1" kern="1200" noProof="0" dirty="0"/>
            <a:t> pale pe </a:t>
          </a:r>
          <a:r>
            <a:rPr lang="en-NZ" sz="2000" b="1" kern="1200" noProof="0" dirty="0" err="1"/>
            <a:t>ʻoʻona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Fakamatuʻa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ʻEfeso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Akoʻi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ʻo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ʻikai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fakaʻitaʻi</a:t>
          </a:r>
          <a:r>
            <a:rPr lang="en-NZ" sz="1600" b="1" kern="1200" noProof="0" dirty="0"/>
            <a:t> pe </a:t>
          </a:r>
          <a:r>
            <a:rPr lang="en-NZ" sz="1600" b="1" kern="1200" noProof="0" dirty="0" err="1"/>
            <a:t>fakaʻitaʻi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, </a:t>
          </a:r>
          <a:r>
            <a:rPr lang="en-NZ" sz="1600" b="1" kern="1200" noProof="0" dirty="0" err="1"/>
            <a:t>koeʻuhi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ʻoua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naʻa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fakalotosiʻiʻi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endParaRPr lang="en" sz="16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/>
            <a:t>‘Oua ‘e faka‘ita‘i kinautolu ‘aki ha ngāue ta‘ekātaki pe fakapikopiko .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Akoʻi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kinautolu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ʻi</a:t>
          </a:r>
          <a:r>
            <a:rPr lang="en-NZ" sz="2000" b="1" kern="1200" noProof="0" dirty="0"/>
            <a:t> he </a:t>
          </a:r>
          <a:r>
            <a:rPr lang="en-NZ" sz="2000" b="1" kern="1200" noProof="0" dirty="0" err="1"/>
            <a:t>ngaahi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founga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ʻa</a:t>
          </a:r>
          <a:r>
            <a:rPr lang="en-NZ" sz="2000" b="1" kern="1200" noProof="0" dirty="0"/>
            <a:t> e </a:t>
          </a:r>
          <a:r>
            <a:rPr lang="en-NZ" sz="2000" b="1" kern="1200" noProof="0" dirty="0" err="1"/>
            <a:t>ʻOtua</a:t>
          </a:r>
          <a:br>
            <a:rPr lang="en-NZ" sz="2000" b="1" kern="1200" noProof="0" dirty="0"/>
          </a:br>
          <a:r>
            <a:rPr lang="en-NZ" sz="2000" b="1" kern="1200" noProof="0" dirty="0"/>
            <a:t>(</a:t>
          </a:r>
          <a:r>
            <a:rPr lang="en-NZ" sz="2000" b="1" kern="1200" noProof="0" dirty="0" err="1"/>
            <a:t>Teu</a:t>
          </a:r>
          <a:r>
            <a:rPr lang="en-NZ" sz="2000" b="1" kern="1200" noProof="0" dirty="0"/>
            <a:t>. 6:6-7; Lea </a:t>
          </a:r>
          <a:r>
            <a:rPr lang="en-NZ" sz="2000" b="1" kern="1200" noProof="0" dirty="0" err="1"/>
            <a:t>Fakatata</a:t>
          </a:r>
          <a:r>
            <a:rPr lang="en-NZ" sz="2000" b="1" kern="1200" noProof="0" dirty="0"/>
            <a:t>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tōʻonga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ngāue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laló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ʻEfeso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tahá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neongo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kapau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taha .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Feinga ke lelei taha ‘i ho‘o ngāué, ‘o hangē ‘okú ke fai ia ma‘á e ‘Otuá .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e valoki 'i he taimi 'oku fakatonuhia'i ai 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ʻaonga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endParaRPr lang="en-NZ" sz="2000" b="1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 ʻikai fakaʻata kitautolu ʻe he pule kovi mei he angavaivai (1P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'</a:t>
          </a:r>
          <a:r>
            <a:rPr lang="en-NZ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ulungaanga</a:t>
          </a:r>
          <a:r>
            <a:rPr lang="en-NZ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kau pule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Kolose 4:1; ‘Efeso 6:9 ) (Kolose 4:1)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tx1"/>
              </a:solidFill>
            </a:rPr>
            <a:t>Ke </a:t>
          </a:r>
          <a:r>
            <a:rPr lang="en-NZ" sz="2000" b="1" kern="1200" noProof="0" dirty="0" err="1">
              <a:solidFill>
                <a:schemeClr val="tx1"/>
              </a:solidFill>
            </a:rPr>
            <a:t>taki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ʻi</a:t>
          </a:r>
          <a:r>
            <a:rPr lang="en-NZ" sz="2000" b="1" kern="1200" noProof="0" dirty="0">
              <a:solidFill>
                <a:schemeClr val="tx1"/>
              </a:solidFill>
            </a:rPr>
            <a:t> he </a:t>
          </a:r>
          <a:r>
            <a:rPr lang="en-NZ" sz="2000" b="1" kern="1200" noProof="0" dirty="0" err="1">
              <a:solidFill>
                <a:schemeClr val="tx1"/>
              </a:solidFill>
            </a:rPr>
            <a:t>fakamaau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totonu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mo</a:t>
          </a:r>
          <a:r>
            <a:rPr lang="en-NZ" sz="2000" b="1" kern="1200" noProof="0" dirty="0">
              <a:solidFill>
                <a:schemeClr val="tx1"/>
              </a:solidFill>
            </a:rPr>
            <a:t> e </a:t>
          </a:r>
          <a:r>
            <a:rPr lang="en-NZ" sz="2000" b="1" kern="1200" noProof="0" dirty="0" err="1">
              <a:solidFill>
                <a:schemeClr val="tx1"/>
              </a:solidFill>
            </a:rPr>
            <a:t>maʻoniʻoni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tx1"/>
              </a:solidFill>
            </a:rPr>
            <a:t>ʻOua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naʻa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fakaʻaongaʻi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ʻa</a:t>
          </a:r>
          <a:r>
            <a:rPr lang="en-NZ" sz="1800" b="1" kern="1200" noProof="0" dirty="0">
              <a:solidFill>
                <a:schemeClr val="tx1"/>
              </a:solidFill>
            </a:rPr>
            <a:t> e </a:t>
          </a:r>
          <a:r>
            <a:rPr lang="en-NZ" sz="1800" b="1" kern="1200" noProof="0" dirty="0" err="1">
              <a:solidFill>
                <a:schemeClr val="tx1"/>
              </a:solidFill>
            </a:rPr>
            <a:t>ngaahi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fakamanamana</a:t>
          </a:r>
          <a:r>
            <a:rPr lang="en-NZ" sz="1800" b="1" kern="1200" noProof="0" dirty="0">
              <a:solidFill>
                <a:schemeClr val="tx1"/>
              </a:solidFill>
            </a:rPr>
            <a:t> pe </a:t>
          </a:r>
          <a:r>
            <a:rPr lang="en-NZ" sz="1800" b="1" kern="1200" noProof="0" dirty="0" err="1">
              <a:solidFill>
                <a:schemeClr val="tx1"/>
              </a:solidFill>
            </a:rPr>
            <a:t>ngaahi</a:t>
          </a:r>
          <a:r>
            <a:rPr lang="en-NZ" sz="1800" b="1" kern="1200" noProof="0" dirty="0">
              <a:solidFill>
                <a:schemeClr val="tx1"/>
              </a:solidFill>
            </a:rPr>
            <a:t> fie </a:t>
          </a:r>
          <a:r>
            <a:rPr lang="en-NZ" sz="1800" b="1" kern="1200" noProof="0" dirty="0" err="1">
              <a:solidFill>
                <a:schemeClr val="tx1"/>
              </a:solidFill>
            </a:rPr>
            <a:t>maʻu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taʻeʻaonga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Ko e pule kotoa pe 'oku 'i ai 'ene Pule 'oku 'iate ia, 'a ia te ne taliui ki ai 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noProof="0" dirty="0" err="1"/>
            <a:t>ʻOku</a:t>
          </a:r>
          <a:r>
            <a:rPr lang="en-NZ" sz="1800" b="1" kern="1200" noProof="0" dirty="0"/>
            <a:t> tau fie </a:t>
          </a:r>
          <a:r>
            <a:rPr lang="en-NZ" sz="1800" b="1" kern="1200" noProof="0" dirty="0" err="1"/>
            <a:t>maʻu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“</a:t>
          </a:r>
          <a:r>
            <a:rPr lang="en-NZ" sz="1800" b="1" kern="1200" noProof="0" dirty="0" err="1"/>
            <a:t>poto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haʻu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mei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langí</a:t>
          </a:r>
          <a:r>
            <a:rPr lang="en-NZ" sz="1800" b="1" kern="1200" noProof="0" dirty="0"/>
            <a:t>” ( </a:t>
          </a:r>
          <a:r>
            <a:rPr lang="en-NZ" sz="1800" b="1" kern="1200" noProof="0" dirty="0" err="1"/>
            <a:t>Sēmisi</a:t>
          </a:r>
          <a:r>
            <a:rPr lang="en-NZ" sz="1800" b="1" kern="1200" noProof="0" dirty="0"/>
            <a:t> 3:17 )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heʻetau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fetuʻutaki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teʻeki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ʻiloʻi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Sīsuú</a:t>
          </a:r>
          <a:r>
            <a:rPr lang="en-NZ" sz="1800" b="1" kern="1200" noProof="0" dirty="0"/>
            <a:t> .</a:t>
          </a:r>
          <a:endParaRPr lang="en" sz="18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noProof="0" dirty="0"/>
            <a:t>‘Oku </a:t>
          </a:r>
          <a:r>
            <a:rPr lang="en-NZ" sz="2000" b="1" kern="1200" noProof="0" dirty="0" err="1"/>
            <a:t>totonu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anga-faka‘apa‘apa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ma‘u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pē</a:t>
          </a:r>
          <a:r>
            <a:rPr lang="en-NZ" sz="2000" b="1" kern="1200" noProof="0" dirty="0"/>
            <a:t> ‘</a:t>
          </a:r>
          <a:r>
            <a:rPr lang="en-NZ" sz="2000" b="1" kern="1200" noProof="0" dirty="0" err="1"/>
            <a:t>etau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ngaahi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leá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koe‘uhi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nau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fanongo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fiefia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mai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kiate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kitautolu</a:t>
          </a:r>
          <a:r>
            <a:rPr lang="en-NZ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‘Aki ‘a e ngaahi lea anga-‘ofa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noProof="0" dirty="0"/>
            <a:t>‘Oku </a:t>
          </a:r>
          <a:r>
            <a:rPr lang="en-NZ" sz="2000" b="1" kern="1200" noProof="0" dirty="0" err="1"/>
            <a:t>totonu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fe‘ungamālie</a:t>
          </a:r>
          <a:r>
            <a:rPr lang="en-NZ" sz="2000" b="1" kern="1200" noProof="0" dirty="0"/>
            <a:t> ‘a e </a:t>
          </a:r>
          <a:r>
            <a:rPr lang="en-NZ" sz="2000" b="1" kern="1200" noProof="0" dirty="0" err="1"/>
            <a:t>fetalanoa‘akí</a:t>
          </a:r>
          <a:r>
            <a:rPr lang="en-NZ" sz="2000" b="1" kern="1200" noProof="0" dirty="0"/>
            <a:t> pea </a:t>
          </a:r>
          <a:r>
            <a:rPr lang="en-NZ" sz="2000" b="1" kern="1200" noProof="0" dirty="0" err="1"/>
            <a:t>fe‘ungamālie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mo</a:t>
          </a:r>
          <a:r>
            <a:rPr lang="en-NZ" sz="2000" b="1" kern="1200" noProof="0" dirty="0"/>
            <a:t> e </a:t>
          </a:r>
          <a:r>
            <a:rPr lang="en-NZ" sz="2000" b="1" kern="1200" noProof="0" dirty="0" err="1"/>
            <a:t>tokotahá</a:t>
          </a:r>
          <a:r>
            <a:rPr lang="en-NZ" sz="2000" b="1" kern="1200" noProof="0" dirty="0"/>
            <a:t> pea </a:t>
          </a:r>
          <a:r>
            <a:rPr lang="en-NZ" sz="2000" b="1" kern="1200" noProof="0" dirty="0" err="1"/>
            <a:t>mo</a:t>
          </a:r>
          <a:r>
            <a:rPr lang="en-NZ" sz="2000" b="1" kern="1200" noProof="0" dirty="0"/>
            <a:t> e ‘</a:t>
          </a:r>
          <a:r>
            <a:rPr lang="en-NZ" sz="2000" b="1" kern="1200" noProof="0" dirty="0" err="1"/>
            <a:t>ātakai</a:t>
          </a:r>
          <a:r>
            <a:rPr lang="en-NZ" sz="2000" b="1" kern="1200" noProof="0" dirty="0"/>
            <a:t> ‘</a:t>
          </a:r>
          <a:r>
            <a:rPr lang="en-NZ" sz="2000" b="1" kern="1200" noProof="0" dirty="0" err="1"/>
            <a:t>oku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nau</a:t>
          </a:r>
          <a:r>
            <a:rPr lang="en-NZ" sz="2000" b="1" kern="1200" noProof="0" dirty="0"/>
            <a:t> ‘</a:t>
          </a:r>
          <a:r>
            <a:rPr lang="en-NZ" sz="2000" b="1" kern="1200" noProof="0" dirty="0" err="1"/>
            <a:t>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aí</a:t>
          </a:r>
          <a:r>
            <a:rPr lang="en-NZ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‘Aki ‘a e ngaahi lea “kuo fakaifo ‘aki ‘a e māsima .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noProof="0" dirty="0" err="1"/>
            <a:t>Koe'uhi</a:t>
          </a:r>
          <a:r>
            <a:rPr lang="en-NZ" sz="1800" b="1" kern="1200" noProof="0" dirty="0"/>
            <a:t> '</a:t>
          </a:r>
          <a:r>
            <a:rPr lang="en-NZ" sz="1800" b="1" kern="1200" noProof="0" dirty="0" err="1"/>
            <a:t>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kehekehe</a:t>
          </a:r>
          <a:r>
            <a:rPr lang="en-NZ" sz="1800" b="1" kern="1200" noProof="0" dirty="0"/>
            <a:t> 'a e </a:t>
          </a:r>
          <a:r>
            <a:rPr lang="en-NZ" sz="1800" b="1" kern="1200" noProof="0" dirty="0" err="1"/>
            <a:t>tokotaha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takitaha</a:t>
          </a:r>
          <a:r>
            <a:rPr lang="en-NZ" sz="1800" b="1" kern="1200" noProof="0" dirty="0"/>
            <a:t>, 'e tataki </a:t>
          </a:r>
          <a:r>
            <a:rPr lang="en-NZ" sz="1800" b="1" kern="1200" noProof="0" dirty="0" err="1"/>
            <a:t>kitautolu</a:t>
          </a:r>
          <a:r>
            <a:rPr lang="en-NZ" sz="1800" b="1" kern="1200" noProof="0" dirty="0"/>
            <a:t> 'e he Laumalie </a:t>
          </a:r>
          <a:r>
            <a:rPr lang="en-NZ" sz="1800" b="1" kern="1200" noProof="0" dirty="0" err="1"/>
            <a:t>Ma'oni'oni</a:t>
          </a:r>
          <a:r>
            <a:rPr lang="en-NZ" sz="1800" b="1" kern="1200" noProof="0" dirty="0"/>
            <a:t> ki he </a:t>
          </a:r>
          <a:r>
            <a:rPr lang="en-NZ" sz="1800" b="1" kern="1200" noProof="0" dirty="0" err="1"/>
            <a:t>me'a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tau </a:t>
          </a:r>
          <a:r>
            <a:rPr lang="en-NZ" sz="1800" b="1" kern="1200" noProof="0" dirty="0" err="1"/>
            <a:t>tali</a:t>
          </a:r>
          <a:r>
            <a:rPr lang="en-NZ" sz="1800" b="1" kern="1200" noProof="0" dirty="0"/>
            <a:t> '</a:t>
          </a:r>
          <a:r>
            <a:rPr lang="en-NZ" sz="1800" b="1" kern="1200" noProof="0" dirty="0" err="1"/>
            <a:t>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momeniti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takitaha</a:t>
          </a:r>
          <a:r>
            <a:rPr lang="en-NZ" sz="1800" b="1" kern="1200" noProof="0" dirty="0"/>
            <a:t> .</a:t>
          </a:r>
          <a:endParaRPr lang="en" sz="18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takitaha 'o fakatatau ki he'ene fe'unga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155187" y="1385977"/>
            <a:ext cx="3954518" cy="495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 FAKATAHA MO E NI’IHI KEHE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59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12 ki he ʻaho 21 ʻo Maʻasi 2026</a:t>
            </a:r>
            <a:endParaRPr lang="en" sz="1600" b="1" noProof="0" dirty="0">
              <a:solidFill>
                <a:srgbClr val="E0D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NGAAHI FEOHI 'I HE SIASI .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lotu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leʻo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42" y="1062573"/>
            <a:ext cx="603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uki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“</a:t>
            </a:r>
            <a:r>
              <a:rPr lang="en-NZ" b="1" dirty="0" err="1"/>
              <a:t>felotua’aki</a:t>
            </a:r>
            <a:r>
              <a:rPr lang="en-NZ" b="1" dirty="0"/>
              <a:t>” he “Ko e </a:t>
            </a:r>
            <a:r>
              <a:rPr lang="en-NZ" b="1" dirty="0" err="1"/>
              <a:t>lotu</a:t>
            </a:r>
            <a:r>
              <a:rPr lang="en-NZ" b="1" dirty="0"/>
              <a:t> ‘a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ma’oni’oni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ola </a:t>
            </a:r>
            <a:r>
              <a:rPr lang="en-NZ" b="1" dirty="0" err="1"/>
              <a:t>lelei</a:t>
            </a:r>
            <a:r>
              <a:rPr lang="en-NZ" b="1" dirty="0"/>
              <a:t>”</a:t>
            </a:r>
            <a:br>
              <a:rPr lang="en-NZ" b="1" dirty="0"/>
            </a:br>
            <a:r>
              <a:rPr lang="en-NZ" b="1" dirty="0"/>
              <a:t>(Semisi 5:16 )</a:t>
            </a:r>
            <a:endParaRPr lang="en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2" y="1983073"/>
            <a:ext cx="60388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 he </a:t>
            </a:r>
            <a:r>
              <a:rPr lang="en-NZ" b="1" dirty="0" err="1"/>
              <a:t>tafa’aki</a:t>
            </a:r>
            <a:r>
              <a:rPr lang="en-NZ" b="1" dirty="0"/>
              <a:t> ‘o 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pongipongi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efiafi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fokotu’u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‘e Paula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lotu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fa’ahinga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pe (Kol. 4:2; ‘Efe. 6:18; 1 </a:t>
            </a:r>
            <a:r>
              <a:rPr lang="en-NZ" b="1" dirty="0" err="1"/>
              <a:t>Tes</a:t>
            </a:r>
            <a:r>
              <a:rPr lang="en-NZ" b="1" dirty="0"/>
              <a:t>. 5:17). </a:t>
            </a: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ko 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fakalongolongo</a:t>
            </a:r>
            <a:r>
              <a:rPr lang="en-NZ" b="1" dirty="0"/>
              <a:t> ‘a </a:t>
            </a:r>
            <a:r>
              <a:rPr lang="en-NZ" b="1" dirty="0" err="1"/>
              <a:t>Nehemaia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‘</a:t>
            </a:r>
            <a:r>
              <a:rPr lang="en-NZ" b="1" dirty="0" err="1"/>
              <a:t>ao</a:t>
            </a:r>
            <a:r>
              <a:rPr lang="en-NZ" b="1" dirty="0"/>
              <a:t> ‘o e </a:t>
            </a:r>
            <a:r>
              <a:rPr lang="en-NZ" b="1" dirty="0" err="1"/>
              <a:t>tu’í</a:t>
            </a:r>
            <a:r>
              <a:rPr lang="en-NZ" b="1" dirty="0"/>
              <a:t> (Neh. 2:4),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ma’u</a:t>
            </a:r>
            <a:r>
              <a:rPr lang="en-NZ" b="1" dirty="0"/>
              <a:t> ‘a e </a:t>
            </a:r>
            <a:r>
              <a:rPr lang="en-NZ" b="1" dirty="0" err="1"/>
              <a:t>monū’ia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lotu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fa’ahinga</a:t>
            </a:r>
            <a:r>
              <a:rPr lang="en-NZ" b="1" dirty="0"/>
              <a:t> </a:t>
            </a:r>
            <a:r>
              <a:rPr lang="en-NZ" b="1" dirty="0" err="1"/>
              <a:t>feitu’u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pe </a:t>
            </a:r>
            <a:r>
              <a:rPr lang="en-NZ" b="1" dirty="0" err="1"/>
              <a:t>tu’unga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266703"/>
            <a:ext cx="6038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fai</a:t>
            </a:r>
            <a:r>
              <a:rPr lang="en-NZ" b="1" dirty="0"/>
              <a:t> ‘e Paula ha </a:t>
            </a:r>
            <a:r>
              <a:rPr lang="en-NZ" b="1" dirty="0" err="1"/>
              <a:t>kole</a:t>
            </a:r>
            <a:r>
              <a:rPr lang="en-NZ" b="1" dirty="0"/>
              <a:t> </a:t>
            </a:r>
            <a:r>
              <a:rPr lang="en-NZ" b="1" dirty="0" err="1"/>
              <a:t>makehe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lotua</a:t>
            </a:r>
            <a:r>
              <a:rPr lang="en-NZ" b="1" dirty="0"/>
              <a:t> ‘a </a:t>
            </a:r>
            <a:r>
              <a:rPr lang="en-NZ" b="1" dirty="0" err="1"/>
              <a:t>kinautolu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talaki</a:t>
            </a:r>
            <a:r>
              <a:rPr lang="en-NZ" b="1" dirty="0"/>
              <a:t> ‘a e </a:t>
            </a:r>
            <a:r>
              <a:rPr lang="en-NZ" b="1" dirty="0" err="1"/>
              <a:t>ongoongolelei</a:t>
            </a:r>
            <a:r>
              <a:rPr lang="en-NZ" b="1" dirty="0"/>
              <a:t> (Kol. 4:3-4; ‘Efe. 6:19). 'Oku '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mahu'inga</a:t>
            </a:r>
            <a:r>
              <a:rPr lang="en-NZ" b="1" dirty="0"/>
              <a:t> pe '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si'isi'i</a:t>
            </a:r>
            <a:r>
              <a:rPr lang="en-NZ" b="1" dirty="0"/>
              <a:t> pe </a:t>
            </a:r>
            <a:r>
              <a:rPr lang="en-NZ" b="1" dirty="0" err="1"/>
              <a:t>lahi</a:t>
            </a:r>
            <a:r>
              <a:rPr lang="en-NZ" b="1" dirty="0"/>
              <a:t> 'a e </a:t>
            </a:r>
            <a:r>
              <a:rPr lang="en-NZ" b="1" dirty="0" err="1"/>
              <a:t>taukei</a:t>
            </a:r>
            <a:r>
              <a:rPr lang="en-NZ" b="1" dirty="0"/>
              <a:t> 'a e </a:t>
            </a:r>
            <a:r>
              <a:rPr lang="en-NZ" b="1" dirty="0" err="1"/>
              <a:t>tangata</a:t>
            </a:r>
            <a:r>
              <a:rPr lang="en-NZ" b="1" dirty="0"/>
              <a:t> malanga '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faka'evangelioo</a:t>
            </a:r>
            <a:r>
              <a:rPr lang="en-NZ" b="1" dirty="0"/>
              <a:t>;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feʻunga</a:t>
            </a:r>
            <a:r>
              <a:rPr lang="en-NZ" b="1" dirty="0"/>
              <a:t> ha taha ki he </a:t>
            </a:r>
            <a:r>
              <a:rPr lang="en-NZ" b="1" dirty="0" err="1"/>
              <a:t>ngāue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. Ko Paula </a:t>
            </a:r>
            <a:r>
              <a:rPr lang="en-NZ" b="1" dirty="0" err="1"/>
              <a:t>tonu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ngata</a:t>
            </a:r>
            <a:r>
              <a:rPr lang="en-NZ" b="1" dirty="0"/>
              <a:t> pe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he’ene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, ka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kole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ki he </a:t>
            </a:r>
            <a:r>
              <a:rPr lang="en-NZ" b="1" dirty="0" err="1"/>
              <a:t>fanga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ma’ana</a:t>
            </a:r>
            <a:r>
              <a:rPr lang="en-NZ" b="1" dirty="0"/>
              <a:t> </a:t>
            </a:r>
            <a:r>
              <a:rPr lang="en-NZ" b="1" dirty="0" err="1"/>
              <a:t>koe’uhi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‘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lea ko e </a:t>
            </a:r>
            <a:r>
              <a:rPr lang="en-NZ" b="1" dirty="0" err="1"/>
              <a:t>ngaahi</a:t>
            </a:r>
            <a:r>
              <a:rPr lang="en-NZ" b="1" dirty="0"/>
              <a:t> lea </a:t>
            </a:r>
            <a:r>
              <a:rPr lang="en-NZ" b="1" dirty="0" err="1"/>
              <a:t>totonu</a:t>
            </a:r>
            <a:r>
              <a:rPr lang="en-NZ" b="1" dirty="0"/>
              <a:t>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3" y="3620372"/>
            <a:ext cx="6038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‘Ikai </a:t>
            </a:r>
            <a:r>
              <a:rPr lang="en-NZ" b="1" dirty="0" err="1"/>
              <a:t>ngata</a:t>
            </a:r>
            <a:r>
              <a:rPr lang="en-NZ" b="1" dirty="0"/>
              <a:t> ai,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ma’u</a:t>
            </a:r>
            <a:r>
              <a:rPr lang="en-NZ" b="1" dirty="0"/>
              <a:t> ‘a e </a:t>
            </a:r>
            <a:r>
              <a:rPr lang="en-NZ" b="1" dirty="0" err="1"/>
              <a:t>fakapapau</a:t>
            </a:r>
            <a:r>
              <a:rPr lang="en-NZ" b="1" dirty="0"/>
              <a:t> ‘e </a:t>
            </a:r>
            <a:r>
              <a:rPr lang="en-NZ" b="1" dirty="0" err="1"/>
              <a:t>liliu</a:t>
            </a:r>
            <a:r>
              <a:rPr lang="en-NZ" b="1" dirty="0"/>
              <a:t> ‘e he Laumalie </a:t>
            </a:r>
            <a:r>
              <a:rPr lang="en-NZ" b="1" dirty="0" err="1"/>
              <a:t>Ma’oni’oni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ola </a:t>
            </a:r>
            <a:r>
              <a:rPr lang="en-NZ" b="1" dirty="0" err="1"/>
              <a:t>lelei</a:t>
            </a:r>
            <a:r>
              <a:rPr lang="en-NZ" b="1" dirty="0"/>
              <a:t> (Lom. 8:26).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137222"/>
            <a:ext cx="8616846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“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feinga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feituʻu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fakafeʻiloaki</a:t>
            </a:r>
            <a:r>
              <a:rPr lang="en-NZ" sz="2800" b="1" dirty="0">
                <a:latin typeface="Constantia" panose="02030602050306030303" pitchFamily="18" charset="0"/>
              </a:rPr>
              <a:t> ai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moʻoní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fie </a:t>
            </a:r>
            <a:r>
              <a:rPr lang="en-NZ" sz="2800" b="1" dirty="0" err="1">
                <a:latin typeface="Constantia" panose="02030602050306030303" pitchFamily="18" charset="0"/>
              </a:rPr>
              <a:t>maʻu</a:t>
            </a:r>
            <a:r>
              <a:rPr lang="en-NZ" sz="2800" b="1" dirty="0">
                <a:latin typeface="Constantia" panose="02030602050306030303" pitchFamily="18" charset="0"/>
              </a:rPr>
              <a:t> ai ha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ʻatamai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kehekehe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meʻafoaki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kehekehe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palani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kehekehe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founga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ngāue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fakatahatahaʻi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totonu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tokotaha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ko ha </a:t>
            </a:r>
            <a:r>
              <a:rPr lang="en-NZ" sz="2800" b="1" dirty="0" err="1">
                <a:latin typeface="Constantia" panose="02030602050306030303" pitchFamily="18" charset="0"/>
              </a:rPr>
              <a:t>poini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aleaʻi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fakataha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lotu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fakataha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pehē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Kalaisi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pehē</a:t>
            </a:r>
            <a:r>
              <a:rPr lang="en-NZ" sz="2800" b="1" dirty="0">
                <a:latin typeface="Constantia" panose="02030602050306030303" pitchFamily="18" charset="0"/>
              </a:rPr>
              <a:t>, “Kapau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lototaha</a:t>
            </a:r>
            <a:r>
              <a:rPr lang="en-NZ" sz="2800" b="1" dirty="0">
                <a:latin typeface="Constantia" panose="02030602050306030303" pitchFamily="18" charset="0"/>
              </a:rPr>
              <a:t> ha toko </a:t>
            </a:r>
            <a:r>
              <a:rPr lang="en-NZ" sz="2800" b="1" dirty="0" err="1">
                <a:latin typeface="Constantia" panose="02030602050306030303" pitchFamily="18" charset="0"/>
              </a:rPr>
              <a:t>ua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ʻiate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kimoutolu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māmaní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kau ki ha </a:t>
            </a:r>
            <a:r>
              <a:rPr lang="en-NZ" sz="2800" b="1" dirty="0" err="1">
                <a:latin typeface="Constantia" panose="02030602050306030303" pitchFamily="18" charset="0"/>
              </a:rPr>
              <a:t>meʻa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heʻena</a:t>
            </a:r>
            <a:r>
              <a:rPr lang="en-NZ" sz="2800" b="1" dirty="0">
                <a:latin typeface="Constantia" panose="02030602050306030303" pitchFamily="18" charset="0"/>
              </a:rPr>
              <a:t> Fak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hangē</a:t>
            </a:r>
            <a:r>
              <a:rPr lang="en-NZ" sz="2800" b="1" dirty="0">
                <a:latin typeface="Constantia" panose="02030602050306030303" pitchFamily="18" charset="0"/>
              </a:rPr>
              <a:t> ko </a:t>
            </a:r>
            <a:r>
              <a:rPr lang="en-NZ" sz="2800" b="1" dirty="0" err="1">
                <a:latin typeface="Constantia" panose="02030602050306030303" pitchFamily="18" charset="0"/>
              </a:rPr>
              <a:t>kinauá</a:t>
            </a:r>
            <a:r>
              <a:rPr lang="en-NZ" sz="2800" b="1" dirty="0">
                <a:latin typeface="Constantia" panose="02030602050306030303" pitchFamily="18" charset="0"/>
              </a:rPr>
              <a:t>.”                   </a:t>
            </a:r>
          </a:p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( </a:t>
            </a:r>
            <a:r>
              <a:rPr lang="en-NZ" sz="2800" b="1" dirty="0" err="1">
                <a:latin typeface="Constantia" panose="02030602050306030303" pitchFamily="18" charset="0"/>
              </a:rPr>
              <a:t>Mātiu</a:t>
            </a:r>
            <a:r>
              <a:rPr lang="en-NZ" sz="2800" b="1" dirty="0">
                <a:latin typeface="Constantia" panose="02030602050306030303" pitchFamily="18" charset="0"/>
              </a:rPr>
              <a:t> 18:19 )”</a:t>
            </a:r>
            <a:endParaRPr lang="en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392924" y="5707704"/>
            <a:ext cx="3940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Pōpoaki</a:t>
            </a:r>
            <a:r>
              <a:rPr lang="en-NZ" sz="1600" b="1" dirty="0"/>
              <a:t> Filifili, vol. 3, p. 24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KO E NGAAHI FETU‘UTAKI MO E KAU TA‘ETUI 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ʻaʻeva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angafakapotopoto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tuaʻā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huhuʻi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172996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tau </a:t>
            </a:r>
            <a:r>
              <a:rPr lang="en-NZ" sz="2000" b="1" dirty="0" err="1"/>
              <a:t>ma‘u</a:t>
            </a:r>
            <a:r>
              <a:rPr lang="en-NZ" sz="2000" b="1" dirty="0"/>
              <a:t> ‘a e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aonga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: </a:t>
            </a:r>
            <a:r>
              <a:rPr lang="en-NZ" sz="2000" b="1" dirty="0" err="1"/>
              <a:t>kuo</a:t>
            </a:r>
            <a:r>
              <a:rPr lang="en-NZ" sz="2000" b="1" dirty="0"/>
              <a:t> tau </a:t>
            </a:r>
            <a:r>
              <a:rPr lang="en-NZ" sz="2000" b="1" dirty="0" err="1"/>
              <a:t>ako</a:t>
            </a:r>
            <a:r>
              <a:rPr lang="en-NZ" sz="2000" b="1" dirty="0"/>
              <a:t> ‘a e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‘e </a:t>
            </a:r>
            <a:r>
              <a:rPr lang="en-NZ" sz="2000" b="1" dirty="0" err="1"/>
              <a:t>Sīsū</a:t>
            </a:r>
            <a:r>
              <a:rPr lang="en-NZ" sz="2000" b="1" dirty="0"/>
              <a:t> </a:t>
            </a:r>
            <a:r>
              <a:rPr lang="en-NZ" sz="2000" b="1" dirty="0" err="1"/>
              <a:t>ma‘atautolú</a:t>
            </a:r>
            <a:r>
              <a:rPr lang="en-NZ" sz="2000" b="1" dirty="0"/>
              <a:t>; </a:t>
            </a:r>
            <a:r>
              <a:rPr lang="en-NZ" sz="2000" b="1" dirty="0" err="1"/>
              <a:t>kuo</a:t>
            </a:r>
            <a:r>
              <a:rPr lang="en-NZ" sz="2000" b="1" dirty="0"/>
              <a:t> tau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; pea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fakapapau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fakamoʻuí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70845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066621"/>
            <a:ext cx="6696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koeʻuhí</a:t>
            </a:r>
            <a:r>
              <a:rPr lang="en-NZ" sz="2000" b="1" dirty="0"/>
              <a:t> he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talamai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ha taha. </a:t>
            </a:r>
            <a:r>
              <a:rPr lang="en-NZ" sz="2000" b="1" dirty="0" err="1"/>
              <a:t>Pehē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kehé</a:t>
            </a:r>
            <a:r>
              <a:rPr lang="en-NZ" sz="2000" b="1" dirty="0"/>
              <a:t>. ‘Oku </a:t>
            </a:r>
            <a:r>
              <a:rPr lang="en-NZ" sz="2000" b="1" dirty="0" err="1"/>
              <a:t>pehē</a:t>
            </a:r>
            <a:r>
              <a:rPr lang="en-NZ" sz="2000" b="1" dirty="0"/>
              <a:t> ‘e Paula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fetu’utaki</a:t>
            </a:r>
            <a:r>
              <a:rPr lang="en-NZ" sz="2000" b="1" dirty="0"/>
              <a:t>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“kau </a:t>
            </a:r>
            <a:r>
              <a:rPr lang="en-NZ" sz="2000" b="1" dirty="0" err="1"/>
              <a:t>tu’a</a:t>
            </a:r>
            <a:r>
              <a:rPr lang="en-NZ" sz="2000" b="1" dirty="0"/>
              <a:t>,” ‘a </a:t>
            </a:r>
            <a:r>
              <a:rPr lang="en-NZ" sz="2000" b="1" dirty="0" err="1"/>
              <a:t>kinautolu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te’eki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‘</a:t>
            </a:r>
            <a:r>
              <a:rPr lang="en-NZ" sz="2000" b="1" dirty="0" err="1"/>
              <a:t>ilo</a:t>
            </a:r>
            <a:r>
              <a:rPr lang="en-NZ" sz="2000" b="1" dirty="0"/>
              <a:t> ‘a </a:t>
            </a:r>
            <a:r>
              <a:rPr lang="en-NZ" sz="2000" b="1" dirty="0" err="1"/>
              <a:t>Sīsū</a:t>
            </a:r>
            <a:r>
              <a:rPr lang="en-NZ" sz="2000" b="1" dirty="0"/>
              <a:t> (Kol. 4:5-6)?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Constantia" panose="02030602050306030303" pitchFamily="18" charset="0"/>
              </a:rPr>
              <a:t>“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hanga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fakaʻapaʻapa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moʻoni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moʻoni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fakamaau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totonu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moʻui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ngata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ʻaonga</a:t>
            </a:r>
            <a:r>
              <a:rPr lang="en-NZ" sz="2000" b="1" dirty="0">
                <a:latin typeface="Constantia" panose="02030602050306030303" pitchFamily="18" charset="0"/>
              </a:rPr>
              <a:t> ka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fakaʻofoʻofa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namu</a:t>
            </a:r>
            <a:r>
              <a:rPr lang="en-NZ" sz="2000" b="1" dirty="0">
                <a:latin typeface="Constantia" panose="02030602050306030303" pitchFamily="18" charset="0"/>
              </a:rPr>
              <a:t> Ko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lea ʻ </a:t>
            </a:r>
            <a:r>
              <a:rPr lang="en-NZ" sz="2000" b="1" dirty="0" err="1">
                <a:latin typeface="Constantia" panose="02030602050306030303" pitchFamily="18" charset="0"/>
              </a:rPr>
              <a:t>ofá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fotunga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fakafiemālie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fotunga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fiefia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takatakaiʻi</a:t>
            </a:r>
            <a:r>
              <a:rPr lang="en-NZ" sz="2000" b="1" dirty="0">
                <a:latin typeface="Constantia" panose="02030602050306030303" pitchFamily="18" charset="0"/>
              </a:rPr>
              <a:t> ai ʻ a e </a:t>
            </a:r>
            <a:r>
              <a:rPr lang="en-NZ" sz="2000" b="1" dirty="0" err="1">
                <a:latin typeface="Constantia" panose="02030602050306030303" pitchFamily="18" charset="0"/>
              </a:rPr>
              <a:t>Kalisitiané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aki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fakaʻofoʻofa</a:t>
            </a:r>
            <a:r>
              <a:rPr lang="en-NZ" sz="2000" b="1" dirty="0">
                <a:latin typeface="Constantia" panose="02030602050306030303" pitchFamily="18" charset="0"/>
              </a:rPr>
              <a:t> ʻ a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okú</a:t>
            </a:r>
            <a:r>
              <a:rPr lang="en-NZ" sz="2000" b="1" dirty="0">
                <a:latin typeface="Constantia" panose="02030602050306030303" pitchFamily="18" charset="0"/>
              </a:rPr>
              <a:t> ne ʻ ai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tākiekiná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meimei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taʻemalava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talitekeʻi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fakangaloʻi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kita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mama, </a:t>
            </a:r>
            <a:r>
              <a:rPr lang="en-NZ" sz="2000" b="1" dirty="0" err="1">
                <a:latin typeface="Constantia" panose="02030602050306030303" pitchFamily="18" charset="0"/>
              </a:rPr>
              <a:t>melino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fiefia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foaki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pe ki he </a:t>
            </a:r>
            <a:r>
              <a:rPr lang="en-NZ" sz="2000" b="1" dirty="0" err="1">
                <a:latin typeface="Constantia" panose="02030602050306030303" pitchFamily="18" charset="0"/>
              </a:rPr>
              <a:t>niʻihi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kehe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ai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fiefia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moʻoni</a:t>
            </a:r>
            <a:r>
              <a:rPr lang="en-NZ" sz="20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NZ" sz="20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NZ" sz="2000" b="1" dirty="0">
                <a:latin typeface="Constantia" panose="02030602050306030303" pitchFamily="18" charset="0"/>
              </a:rPr>
              <a:t>Tuku </a:t>
            </a:r>
            <a:r>
              <a:rPr lang="en-NZ" sz="2000" b="1" dirty="0" err="1">
                <a:latin typeface="Constantia" panose="02030602050306030303" pitchFamily="18" charset="0"/>
              </a:rPr>
              <a:t>muʻa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tau </a:t>
            </a:r>
            <a:r>
              <a:rPr lang="en-NZ" sz="2000" b="1" dirty="0" err="1">
                <a:latin typeface="Constantia" panose="02030602050306030303" pitchFamily="18" charset="0"/>
              </a:rPr>
              <a:t>fakangaloʻi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kitautolu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tokanga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fakafiefiaʻi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niʻihi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kehe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fakamaʻamaʻa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kavenga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ngaue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angaʻofa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ongongofua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ngaue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taʻesiokita</a:t>
            </a:r>
            <a:r>
              <a:rPr lang="en-NZ" sz="2000" b="1" dirty="0">
                <a:latin typeface="Constantia" panose="02030602050306030303" pitchFamily="18" charset="0"/>
              </a:rPr>
              <a:t>.</a:t>
            </a:r>
            <a:r>
              <a:rPr lang="en" sz="20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6848492" y="6310819"/>
            <a:ext cx="47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Potu</a:t>
            </a:r>
            <a:r>
              <a:rPr lang="en-NZ" sz="1600" b="1" dirty="0"/>
              <a:t> </a:t>
            </a:r>
            <a:r>
              <a:rPr lang="en-NZ" sz="1600" b="1" dirty="0" err="1"/>
              <a:t>Fakalangi</a:t>
            </a:r>
            <a:r>
              <a:rPr lang="en-NZ" sz="1600" b="1" dirty="0"/>
              <a:t>, </a:t>
            </a:r>
            <a:r>
              <a:rPr lang="en-NZ" sz="1600" b="1" dirty="0" err="1"/>
              <a:t>ʻaho</a:t>
            </a:r>
            <a:r>
              <a:rPr lang="en-NZ" sz="1600" b="1" dirty="0"/>
              <a:t> 22 </a:t>
            </a:r>
            <a:r>
              <a:rPr lang="en-NZ" sz="1600" b="1" dirty="0" err="1"/>
              <a:t>ʻo</a:t>
            </a:r>
            <a:r>
              <a:rPr lang="en-NZ" sz="1600" b="1" dirty="0"/>
              <a:t> Sune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maʻuaipē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hoʻomou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lea,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fakalelei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māsima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totonu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tangata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NZ" b="1" dirty="0">
                <a:solidFill>
                  <a:srgbClr val="994B00"/>
                </a:solidFill>
              </a:rPr>
              <a:t>Ko e </a:t>
            </a:r>
            <a:r>
              <a:rPr lang="en-NZ" b="1" dirty="0" err="1">
                <a:solidFill>
                  <a:srgbClr val="994B00"/>
                </a:solidFill>
              </a:rPr>
              <a:t>ngaahi</a:t>
            </a:r>
            <a:r>
              <a:rPr lang="en-NZ" b="1" dirty="0">
                <a:solidFill>
                  <a:srgbClr val="994B00"/>
                </a:solidFill>
              </a:rPr>
              <a:t> </a:t>
            </a:r>
            <a:r>
              <a:rPr lang="en-NZ" b="1" dirty="0" err="1">
                <a:solidFill>
                  <a:srgbClr val="994B00"/>
                </a:solidFill>
              </a:rPr>
              <a:t>fetu’utaki</a:t>
            </a:r>
            <a:r>
              <a:rPr lang="en-NZ" b="1" dirty="0">
                <a:solidFill>
                  <a:srgbClr val="994B00"/>
                </a:solidFill>
              </a:rPr>
              <a:t> ‘</a:t>
            </a:r>
            <a:r>
              <a:rPr lang="en-NZ" b="1" dirty="0" err="1">
                <a:solidFill>
                  <a:srgbClr val="994B00"/>
                </a:solidFill>
              </a:rPr>
              <a:t>i</a:t>
            </a:r>
            <a:r>
              <a:rPr lang="en-NZ" b="1" dirty="0">
                <a:solidFill>
                  <a:srgbClr val="994B00"/>
                </a:solidFill>
              </a:rPr>
              <a:t> he </a:t>
            </a:r>
            <a:r>
              <a:rPr lang="en-NZ" b="1" dirty="0" err="1">
                <a:solidFill>
                  <a:srgbClr val="994B00"/>
                </a:solidFill>
              </a:rPr>
              <a:t>vaha’a</a:t>
            </a:r>
            <a:r>
              <a:rPr lang="en-NZ" b="1" dirty="0">
                <a:solidFill>
                  <a:srgbClr val="994B00"/>
                </a:solidFill>
              </a:rPr>
              <a:t> ‘o e </a:t>
            </a:r>
            <a:r>
              <a:rPr lang="en-NZ" b="1" dirty="0" err="1">
                <a:solidFill>
                  <a:srgbClr val="994B00"/>
                </a:solidFill>
              </a:rPr>
              <a:t>ngaahi</a:t>
            </a:r>
            <a:r>
              <a:rPr lang="en-NZ" b="1" dirty="0">
                <a:solidFill>
                  <a:srgbClr val="994B00"/>
                </a:solidFill>
              </a:rPr>
              <a:t> </a:t>
            </a:r>
            <a:r>
              <a:rPr lang="en-NZ" b="1" dirty="0" err="1">
                <a:solidFill>
                  <a:srgbClr val="994B00"/>
                </a:solidFill>
              </a:rPr>
              <a:t>hoa</a:t>
            </a:r>
            <a:r>
              <a:rPr lang="en-NZ" b="1" dirty="0">
                <a:solidFill>
                  <a:srgbClr val="994B00"/>
                </a:solidFill>
              </a:rPr>
              <a:t> </a:t>
            </a:r>
            <a:r>
              <a:rPr lang="en-NZ" b="1" dirty="0" err="1">
                <a:solidFill>
                  <a:srgbClr val="994B00"/>
                </a:solidFill>
              </a:rPr>
              <a:t>mali</a:t>
            </a:r>
            <a:r>
              <a:rPr lang="en-NZ" b="1" dirty="0">
                <a:solidFill>
                  <a:srgbClr val="994B00"/>
                </a:solidFill>
              </a:rPr>
              <a:t> (Kol. 3:18-19)</a:t>
            </a:r>
          </a:p>
          <a:p>
            <a:pPr>
              <a:spcBef>
                <a:spcPts val="1200"/>
              </a:spcBef>
            </a:pPr>
            <a:r>
              <a:rPr lang="en-NZ" b="1" dirty="0">
                <a:solidFill>
                  <a:srgbClr val="00B050"/>
                </a:solidFill>
              </a:rPr>
              <a:t>Ko e </a:t>
            </a:r>
            <a:r>
              <a:rPr lang="en-NZ" b="1" dirty="0" err="1">
                <a:solidFill>
                  <a:srgbClr val="00B050"/>
                </a:solidFill>
              </a:rPr>
              <a:t>ngaahi</a:t>
            </a:r>
            <a:r>
              <a:rPr lang="en-NZ" b="1" dirty="0">
                <a:solidFill>
                  <a:srgbClr val="00B050"/>
                </a:solidFill>
              </a:rPr>
              <a:t> </a:t>
            </a:r>
            <a:r>
              <a:rPr lang="en-NZ" b="1" dirty="0" err="1">
                <a:solidFill>
                  <a:srgbClr val="00B050"/>
                </a:solidFill>
              </a:rPr>
              <a:t>feohi</a:t>
            </a:r>
            <a:r>
              <a:rPr lang="en-NZ" b="1" dirty="0">
                <a:solidFill>
                  <a:srgbClr val="00B050"/>
                </a:solidFill>
              </a:rPr>
              <a:t> ‘</a:t>
            </a:r>
            <a:r>
              <a:rPr lang="en-NZ" b="1" dirty="0" err="1">
                <a:solidFill>
                  <a:srgbClr val="00B050"/>
                </a:solidFill>
              </a:rPr>
              <a:t>i</a:t>
            </a:r>
            <a:r>
              <a:rPr lang="en-NZ" b="1" dirty="0">
                <a:solidFill>
                  <a:srgbClr val="00B050"/>
                </a:solidFill>
              </a:rPr>
              <a:t> he </a:t>
            </a:r>
            <a:r>
              <a:rPr lang="en-NZ" b="1" dirty="0" err="1">
                <a:solidFill>
                  <a:srgbClr val="00B050"/>
                </a:solidFill>
              </a:rPr>
              <a:t>vaha‘a</a:t>
            </a:r>
            <a:r>
              <a:rPr lang="en-NZ" b="1" dirty="0">
                <a:solidFill>
                  <a:srgbClr val="00B050"/>
                </a:solidFill>
              </a:rPr>
              <a:t> ‘o e </a:t>
            </a:r>
            <a:r>
              <a:rPr lang="en-NZ" b="1" dirty="0" err="1">
                <a:solidFill>
                  <a:srgbClr val="00B050"/>
                </a:solidFill>
              </a:rPr>
              <a:t>mātu‘á</a:t>
            </a:r>
            <a:r>
              <a:rPr lang="en-NZ" b="1" dirty="0">
                <a:solidFill>
                  <a:srgbClr val="00B050"/>
                </a:solidFill>
              </a:rPr>
              <a:t> </a:t>
            </a:r>
            <a:r>
              <a:rPr lang="en-NZ" b="1" dirty="0" err="1">
                <a:solidFill>
                  <a:srgbClr val="00B050"/>
                </a:solidFill>
              </a:rPr>
              <a:t>mo</a:t>
            </a:r>
            <a:r>
              <a:rPr lang="en-NZ" b="1" dirty="0">
                <a:solidFill>
                  <a:srgbClr val="00B050"/>
                </a:solidFill>
              </a:rPr>
              <a:t> e </a:t>
            </a:r>
            <a:r>
              <a:rPr lang="en-NZ" b="1" dirty="0" err="1">
                <a:solidFill>
                  <a:srgbClr val="00B050"/>
                </a:solidFill>
              </a:rPr>
              <a:t>fānaú</a:t>
            </a:r>
            <a:r>
              <a:rPr lang="en-NZ" b="1" dirty="0">
                <a:solidFill>
                  <a:srgbClr val="00B050"/>
                </a:solidFill>
              </a:rPr>
              <a:t> (Kol. 3:20-21)</a:t>
            </a:r>
          </a:p>
          <a:p>
            <a:pPr>
              <a:spcBef>
                <a:spcPts val="1200"/>
              </a:spcBef>
            </a:pPr>
            <a:r>
              <a:rPr lang="en-NZ" b="1" dirty="0">
                <a:solidFill>
                  <a:srgbClr val="00B0F0"/>
                </a:solidFill>
              </a:rPr>
              <a:t>Ko e </a:t>
            </a:r>
            <a:r>
              <a:rPr lang="en-NZ" b="1" dirty="0" err="1">
                <a:solidFill>
                  <a:srgbClr val="00B0F0"/>
                </a:solidFill>
              </a:rPr>
              <a:t>ngaahi</a:t>
            </a:r>
            <a:r>
              <a:rPr lang="en-NZ" b="1" dirty="0">
                <a:solidFill>
                  <a:srgbClr val="00B0F0"/>
                </a:solidFill>
              </a:rPr>
              <a:t> </a:t>
            </a:r>
            <a:r>
              <a:rPr lang="en-NZ" b="1" dirty="0" err="1">
                <a:solidFill>
                  <a:srgbClr val="00B0F0"/>
                </a:solidFill>
              </a:rPr>
              <a:t>vaha‘angatae</a:t>
            </a:r>
            <a:r>
              <a:rPr lang="en-NZ" b="1" dirty="0">
                <a:solidFill>
                  <a:srgbClr val="00B0F0"/>
                </a:solidFill>
              </a:rPr>
              <a:t> ‘</a:t>
            </a:r>
            <a:r>
              <a:rPr lang="en-NZ" b="1" dirty="0" err="1">
                <a:solidFill>
                  <a:srgbClr val="00B0F0"/>
                </a:solidFill>
              </a:rPr>
              <a:t>i</a:t>
            </a:r>
            <a:r>
              <a:rPr lang="en-NZ" b="1" dirty="0">
                <a:solidFill>
                  <a:srgbClr val="00B0F0"/>
                </a:solidFill>
              </a:rPr>
              <a:t> he </a:t>
            </a:r>
            <a:r>
              <a:rPr lang="en-NZ" b="1" dirty="0" err="1">
                <a:solidFill>
                  <a:srgbClr val="00B0F0"/>
                </a:solidFill>
              </a:rPr>
              <a:t>vaha‘a</a:t>
            </a:r>
            <a:r>
              <a:rPr lang="en-NZ" b="1" dirty="0">
                <a:solidFill>
                  <a:srgbClr val="00B0F0"/>
                </a:solidFill>
              </a:rPr>
              <a:t> ‘o e kau </a:t>
            </a:r>
            <a:r>
              <a:rPr lang="en-NZ" b="1" dirty="0" err="1">
                <a:solidFill>
                  <a:srgbClr val="00B0F0"/>
                </a:solidFill>
              </a:rPr>
              <a:t>pulé</a:t>
            </a:r>
            <a:r>
              <a:rPr lang="en-NZ" b="1" dirty="0">
                <a:solidFill>
                  <a:srgbClr val="00B0F0"/>
                </a:solidFill>
              </a:rPr>
              <a:t> </a:t>
            </a:r>
            <a:r>
              <a:rPr lang="en-NZ" b="1" dirty="0" err="1">
                <a:solidFill>
                  <a:srgbClr val="00B0F0"/>
                </a:solidFill>
              </a:rPr>
              <a:t>mo</a:t>
            </a:r>
            <a:r>
              <a:rPr lang="en-NZ" b="1" dirty="0">
                <a:solidFill>
                  <a:srgbClr val="00B0F0"/>
                </a:solidFill>
              </a:rPr>
              <a:t> e kau </a:t>
            </a:r>
            <a:r>
              <a:rPr lang="en-NZ" b="1" dirty="0" err="1">
                <a:solidFill>
                  <a:srgbClr val="00B0F0"/>
                </a:solidFill>
              </a:rPr>
              <a:t>ngāué</a:t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>(Kol. 3:22-25; 4:1)</a:t>
            </a:r>
          </a:p>
          <a:p>
            <a:pPr>
              <a:spcBef>
                <a:spcPts val="1200"/>
              </a:spcBef>
            </a:pPr>
            <a:r>
              <a:rPr lang="en-NZ" b="1" dirty="0" err="1">
                <a:solidFill>
                  <a:schemeClr val="accent1">
                    <a:lumMod val="50000"/>
                  </a:schemeClr>
                </a:solidFill>
              </a:rPr>
              <a:t>Ngaahi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</a:rPr>
              <a:t>Feohi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 ‘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 he Siasi (Kol. 4:2-4)</a:t>
            </a:r>
          </a:p>
          <a:p>
            <a:pPr>
              <a:spcBef>
                <a:spcPts val="1200"/>
              </a:spcBef>
            </a:pP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Ko 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ngaahi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feohi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mo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e kau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ta’etui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(Kol. 4:5-6)</a:t>
            </a:r>
            <a:endParaRPr lang="en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0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ʻaonga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ange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tohí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lave ai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Paula ki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kaveinga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fetuʻutaki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fakaetangatá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siakale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kehekehe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tākiekiná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57003" y="2064891"/>
            <a:ext cx="629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ʻomi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Paula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kiate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kitautolu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tefitoʻi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moʻoni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ʻaonga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ki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fakaleleiʻi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vā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fetuʻutaki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hoá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mātuʻá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fānaú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ʻeikí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pōpulá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tokoua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tuofāfine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siasí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pea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taʻetuí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968403"/>
            <a:ext cx="6296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fakatupu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vā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fetuʻutakí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fepakipaki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fakakikihi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Ko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ai,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fiema‘u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ai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feongoongoi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ko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aleapau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fakalūkufua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fekau‘aki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tu‘unga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mahu‘ingá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taumu‘á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taumu‘á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0907" y="5821059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1" y="515645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1" y="4697338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0906" y="624675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908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KO E NGAAHI FETU'UTAKI 'I HE VAHE 'O E NGAAHI HOA </a:t>
            </a:r>
            <a:endParaRPr lang="en" sz="28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301266" y="451663"/>
            <a:ext cx="83058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uaifi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mou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fakavaivaiʻi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husepaniti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husepāniti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mou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uaifi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fefeka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tohi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ipiseli</a:t>
            </a:r>
            <a:r>
              <a:rPr lang="en-NZ" sz="2000" b="1" dirty="0"/>
              <a:t> ‘a </a:t>
            </a:r>
            <a:r>
              <a:rPr lang="en-NZ" sz="2000" b="1" dirty="0" err="1"/>
              <a:t>Kolose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Efesō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fale’i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(pea </a:t>
            </a:r>
            <a:r>
              <a:rPr lang="en-NZ" sz="2000" b="1" dirty="0" err="1"/>
              <a:t>fakakakato</a:t>
            </a:r>
            <a:r>
              <a:rPr lang="en-NZ" sz="2000" b="1" dirty="0"/>
              <a:t>) </a:t>
            </a:r>
            <a:r>
              <a:rPr lang="en-NZ" sz="2000" b="1" dirty="0" err="1"/>
              <a:t>fekau’aki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hoa</a:t>
            </a:r>
            <a:r>
              <a:rPr lang="en-NZ" sz="2000" b="1" dirty="0"/>
              <a:t> </a:t>
            </a:r>
            <a:r>
              <a:rPr lang="en-NZ" sz="2000" b="1" dirty="0" err="1"/>
              <a:t>mali</a:t>
            </a:r>
            <a:r>
              <a:rPr lang="en-NZ" sz="2000" b="1" dirty="0"/>
              <a:t> (Kol. 3:18-19; ‘Efes. 5:21-33).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183775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38943" y="5004793"/>
            <a:ext cx="5434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fakatou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mali</a:t>
            </a:r>
            <a:r>
              <a:rPr lang="en-NZ" sz="2000" b="1" dirty="0"/>
              <a:t>, </a:t>
            </a:r>
            <a:r>
              <a:rPr lang="en-NZ" sz="2000" b="1" dirty="0" err="1"/>
              <a:t>fealeaʻaki</a:t>
            </a:r>
            <a:r>
              <a:rPr lang="en-NZ" sz="2000" b="1" dirty="0"/>
              <a:t>, pea </a:t>
            </a:r>
            <a:r>
              <a:rPr lang="en-NZ" sz="2000" b="1" dirty="0" err="1"/>
              <a:t>fai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tuʻutuʻuni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loto</a:t>
            </a:r>
            <a:r>
              <a:rPr lang="en-NZ" sz="2000" b="1" dirty="0"/>
              <a:t>-taha, pea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husepaniti</a:t>
            </a:r>
            <a:r>
              <a:rPr lang="en-NZ" sz="2000" b="1" dirty="0"/>
              <a:t> ko e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taha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famili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</a:t>
            </a:r>
            <a:r>
              <a:rPr lang="en-NZ" sz="2000" b="1" dirty="0"/>
              <a:t> </a:t>
            </a:r>
            <a:r>
              <a:rPr lang="en-NZ" sz="2000" b="1" dirty="0" err="1"/>
              <a:t>takitaha</a:t>
            </a:r>
            <a:r>
              <a:rPr lang="en-NZ" sz="2000" b="1" dirty="0"/>
              <a:t> </a:t>
            </a:r>
            <a:r>
              <a:rPr lang="en-NZ" sz="2000" b="1" dirty="0" err="1"/>
              <a:t>fekumi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ki he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latin typeface="Constantia" panose="02030602050306030303" pitchFamily="18" charset="0"/>
              </a:rPr>
              <a:t>"Tuku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takitaha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fie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ia.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Tanumaki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meʻa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fakaʻeiʻeiki</a:t>
            </a:r>
            <a:r>
              <a:rPr lang="en-NZ" sz="2000" b="1" dirty="0">
                <a:latin typeface="Constantia" panose="02030602050306030303" pitchFamily="18" charset="0"/>
              </a:rPr>
              <a:t> taha </a:t>
            </a:r>
            <a:r>
              <a:rPr lang="en-NZ" sz="2000" b="1" dirty="0" err="1">
                <a:latin typeface="Constantia" panose="02030602050306030303" pitchFamily="18" charset="0"/>
              </a:rPr>
              <a:t>ʻiate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kimoutolu</a:t>
            </a:r>
            <a:r>
              <a:rPr lang="en-NZ" sz="2000" b="1" dirty="0">
                <a:latin typeface="Constantia" panose="02030602050306030303" pitchFamily="18" charset="0"/>
              </a:rPr>
              <a:t>, pea </a:t>
            </a:r>
            <a:r>
              <a:rPr lang="en-NZ" sz="2000" b="1" dirty="0" err="1">
                <a:latin typeface="Constantia" panose="02030602050306030303" pitchFamily="18" charset="0"/>
              </a:rPr>
              <a:t>vave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mou </a:t>
            </a:r>
            <a:r>
              <a:rPr lang="en-NZ" sz="2000" b="1" dirty="0" err="1">
                <a:latin typeface="Constantia" panose="02030602050306030303" pitchFamily="18" charset="0"/>
              </a:rPr>
              <a:t>fakatokangaʻi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ʻulungaanga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lelei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ʻiate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kimoutolu</a:t>
            </a:r>
            <a:r>
              <a:rPr lang="en-NZ" sz="2000" b="1" dirty="0">
                <a:latin typeface="Constantia" panose="02030602050306030303" pitchFamily="18" charset="0"/>
              </a:rPr>
              <a:t>. Ko e </a:t>
            </a:r>
            <a:r>
              <a:rPr lang="en-NZ" sz="2000" b="1" dirty="0" err="1">
                <a:latin typeface="Constantia" panose="02030602050306030303" pitchFamily="18" charset="0"/>
              </a:rPr>
              <a:t>ʻiloʻi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fakahoungaʻi</a:t>
            </a:r>
            <a:r>
              <a:rPr lang="en-NZ" sz="2000" b="1" dirty="0">
                <a:latin typeface="Constantia" panose="02030602050306030303" pitchFamily="18" charset="0"/>
              </a:rPr>
              <a:t> ko ha </a:t>
            </a:r>
            <a:r>
              <a:rPr lang="en-NZ" sz="2000" b="1" dirty="0" err="1">
                <a:latin typeface="Constantia" panose="02030602050306030303" pitchFamily="18" charset="0"/>
              </a:rPr>
              <a:t>fakaʻaiʻai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fiemalie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fakaʻofoʻofa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poupouʻi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manavaʻofa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fakaʻapaʻapa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feinga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lelei</a:t>
            </a:r>
            <a:r>
              <a:rPr lang="en-NZ" sz="2000" b="1" dirty="0">
                <a:latin typeface="Constantia" panose="02030602050306030303" pitchFamily="18" charset="0"/>
              </a:rPr>
              <a:t> taha, pea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tupulaki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fakaʻaiʻai</a:t>
            </a:r>
            <a:r>
              <a:rPr lang="en-NZ" sz="2000" b="1" dirty="0">
                <a:latin typeface="Constantia" panose="02030602050306030303" pitchFamily="18" charset="0"/>
              </a:rPr>
              <a:t> ki ha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taumuʻa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fakaʻeiʻeiki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ange</a:t>
            </a:r>
            <a:r>
              <a:rPr lang="en-NZ" sz="20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totonu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fakaʻapaʻapaʻi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uaifi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husepaniti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fie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fakamahuʻingaʻi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husepaniti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uaifi</a:t>
            </a:r>
            <a:r>
              <a:rPr lang="en-NZ" sz="2000" b="1" dirty="0">
                <a:latin typeface="Constantia" panose="02030602050306030303" pitchFamily="18" charset="0"/>
              </a:rPr>
              <a:t>; pea </a:t>
            </a:r>
            <a:r>
              <a:rPr lang="en-NZ" sz="2000" b="1" dirty="0" err="1">
                <a:latin typeface="Constantia" panose="02030602050306030303" pitchFamily="18" charset="0"/>
              </a:rPr>
              <a:t>hange</a:t>
            </a:r>
            <a:r>
              <a:rPr lang="en-NZ" sz="2000" b="1" dirty="0">
                <a:latin typeface="Constantia" panose="02030602050306030303" pitchFamily="18" charset="0"/>
              </a:rPr>
              <a:t> ko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fakatahaʻi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kinaua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fuakava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mali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</a:t>
            </a:r>
            <a:r>
              <a:rPr lang="en-NZ" sz="2000" b="1" dirty="0">
                <a:latin typeface="Constantia" panose="02030602050306030303" pitchFamily="18" charset="0"/>
              </a:rPr>
              <a:t> taha,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totonu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hanga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heʻenau</a:t>
            </a:r>
            <a:r>
              <a:rPr lang="en-NZ" sz="2000" b="1" dirty="0">
                <a:latin typeface="Constantia" panose="02030602050306030303" pitchFamily="18" charset="0"/>
              </a:rPr>
              <a:t> tui kia </a:t>
            </a:r>
            <a:r>
              <a:rPr lang="en-NZ" sz="2000" b="1" dirty="0" err="1">
                <a:latin typeface="Constantia" panose="02030602050306030303" pitchFamily="18" charset="0"/>
              </a:rPr>
              <a:t>Kalaisi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ngaohi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kinaua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nau</a:t>
            </a:r>
            <a:r>
              <a:rPr lang="en-NZ" sz="2000" b="1" dirty="0">
                <a:latin typeface="Constantia" panose="02030602050306030303" pitchFamily="18" charset="0"/>
              </a:rPr>
              <a:t> taha </a:t>
            </a:r>
            <a:r>
              <a:rPr lang="en-NZ" sz="2000" b="1" dirty="0" err="1">
                <a:latin typeface="Constantia" panose="02030602050306030303" pitchFamily="18" charset="0"/>
              </a:rPr>
              <a:t>ʻiate</a:t>
            </a:r>
            <a:r>
              <a:rPr lang="en-NZ" sz="2000" b="1" dirty="0">
                <a:latin typeface="Constantia" panose="02030602050306030303" pitchFamily="18" charset="0"/>
              </a:rPr>
              <a:t> Ia. Ko e ha </a:t>
            </a:r>
            <a:r>
              <a:rPr lang="en-NZ" sz="2000" b="1" dirty="0" err="1">
                <a:latin typeface="Constantia" panose="02030602050306030303" pitchFamily="18" charset="0"/>
              </a:rPr>
              <a:t>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meʻa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fakahoifua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ange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ka ko e </a:t>
            </a:r>
            <a:r>
              <a:rPr lang="en-NZ" sz="2000" b="1" dirty="0" err="1">
                <a:latin typeface="Constantia" panose="02030602050306030303" pitchFamily="18" charset="0"/>
              </a:rPr>
              <a:t>mamata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kiate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kinautolu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fakahoko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fetuʻutaki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nofo-mali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feinga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ako</a:t>
            </a:r>
            <a:r>
              <a:rPr lang="en-NZ" sz="2000" b="1" dirty="0">
                <a:latin typeface="Constantia" panose="02030602050306030303" pitchFamily="18" charset="0"/>
              </a:rPr>
              <a:t> kia Sisu pea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fakaʻau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fakafonu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kinautolu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Hono Laumalie?</a:t>
            </a:r>
            <a:endParaRPr lang="en" sz="20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5928484" y="6018989"/>
            <a:ext cx="454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i-FI" sz="1600" b="1" dirty="0"/>
              <a:t>Ko e ʻApi Faka-Kalisitiané, peesi 107, 114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FEOHI 'A E MATU'A MO E FANAU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396645" y="656907"/>
            <a:ext cx="11657702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fānau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talangofua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mātuʻa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he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.‌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tamai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fakafiufiu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fānau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telia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ai.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'I he </a:t>
            </a:r>
            <a:r>
              <a:rPr lang="en-NZ" sz="2000" b="1" dirty="0" err="1"/>
              <a:t>sosaieti</a:t>
            </a:r>
            <a:r>
              <a:rPr lang="en-NZ" sz="2000" b="1" dirty="0"/>
              <a:t> 'o e '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'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faka'aonga'i</a:t>
            </a:r>
            <a:r>
              <a:rPr lang="en-NZ" sz="2000" b="1" dirty="0"/>
              <a:t> 'a e </a:t>
            </a:r>
            <a:r>
              <a:rPr lang="en-NZ" sz="2000" b="1" dirty="0" err="1"/>
              <a:t>fo'i</a:t>
            </a:r>
            <a:r>
              <a:rPr lang="en-NZ" sz="2000" b="1" dirty="0"/>
              <a:t> lea "</a:t>
            </a:r>
            <a:r>
              <a:rPr lang="en-NZ" sz="2000" b="1" dirty="0" err="1"/>
              <a:t>matu'a</a:t>
            </a:r>
            <a:r>
              <a:rPr lang="en-NZ" sz="2000" b="1" dirty="0"/>
              <a:t>"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mali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fokotu'u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famili</a:t>
            </a:r>
            <a:r>
              <a:rPr lang="en-NZ" sz="2000" b="1" dirty="0"/>
              <a:t> </a:t>
            </a:r>
            <a:r>
              <a:rPr lang="en-NZ" sz="2000" b="1" dirty="0" err="1"/>
              <a:t>matu'a</a:t>
            </a:r>
            <a:r>
              <a:rPr lang="en-NZ" sz="2000" b="1" dirty="0"/>
              <a:t> 'e taha. </a:t>
            </a:r>
            <a:r>
              <a:rPr lang="en-NZ" sz="2000" b="1" dirty="0" err="1"/>
              <a:t>Fakatatau</a:t>
            </a:r>
            <a:r>
              <a:rPr lang="en-NZ" sz="2000" b="1" dirty="0"/>
              <a:t> kia Paula, ko e </a:t>
            </a:r>
            <a:r>
              <a:rPr lang="en-NZ" sz="2000" b="1" dirty="0" err="1"/>
              <a:t>feohi</a:t>
            </a:r>
            <a:r>
              <a:rPr lang="en-NZ" sz="2000" b="1" dirty="0"/>
              <a:t> </a:t>
            </a:r>
            <a:r>
              <a:rPr lang="en-NZ" sz="2000" b="1" dirty="0" err="1"/>
              <a:t>mo’ui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ko e </a:t>
            </a:r>
            <a:r>
              <a:rPr lang="en-NZ" sz="2000" b="1" dirty="0" err="1"/>
              <a:t>fatongia</a:t>
            </a:r>
            <a:r>
              <a:rPr lang="en-NZ" sz="2000" b="1" dirty="0"/>
              <a:t> pe </a:t>
            </a:r>
            <a:r>
              <a:rPr lang="en-NZ" sz="2000" b="1" dirty="0" err="1"/>
              <a:t>ia</a:t>
            </a:r>
            <a:r>
              <a:rPr lang="en-NZ" sz="2000" b="1" dirty="0"/>
              <a:t> ‘o e </a:t>
            </a:r>
            <a:r>
              <a:rPr lang="en-NZ" sz="2000" b="1" dirty="0" err="1"/>
              <a:t>matu’a</a:t>
            </a:r>
            <a:r>
              <a:rPr lang="en-NZ" sz="2000" b="1" dirty="0"/>
              <a:t>, ka ko e </a:t>
            </a:r>
            <a:r>
              <a:rPr lang="en-NZ" sz="2000" b="1" dirty="0" err="1"/>
              <a:t>fanau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99920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0" y="5792325"/>
            <a:ext cx="890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fakafamili</a:t>
            </a:r>
            <a:r>
              <a:rPr lang="en-NZ" b="1" dirty="0"/>
              <a:t> </a:t>
            </a:r>
            <a:r>
              <a:rPr lang="en-NZ" b="1" dirty="0" err="1"/>
              <a:t>pongipongi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e/pe </a:t>
            </a:r>
            <a:r>
              <a:rPr lang="en-NZ" b="1" dirty="0" err="1"/>
              <a:t>efiafi</a:t>
            </a:r>
            <a:r>
              <a:rPr lang="en-NZ" b="1" dirty="0"/>
              <a:t> ki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fanau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ki he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. Pea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ngalo</a:t>
            </a:r>
            <a:r>
              <a:rPr lang="en-NZ" b="1" dirty="0"/>
              <a:t> ko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faʻifaʻitakiʻanga</a:t>
            </a:r>
            <a:r>
              <a:rPr lang="en-NZ" b="1" dirty="0"/>
              <a:t> ko e </a:t>
            </a:r>
            <a:r>
              <a:rPr lang="en-NZ" b="1" dirty="0" err="1"/>
              <a:t>faiako</a:t>
            </a:r>
            <a:r>
              <a:rPr lang="en-NZ" b="1" dirty="0"/>
              <a:t> </a:t>
            </a:r>
            <a:r>
              <a:rPr lang="en-NZ" b="1" dirty="0" err="1"/>
              <a:t>maʻongoʻonga</a:t>
            </a:r>
            <a:r>
              <a:rPr lang="en-NZ" b="1" dirty="0"/>
              <a:t> taha </a:t>
            </a:r>
            <a:r>
              <a:rPr lang="en-NZ" b="1" dirty="0" err="1"/>
              <a:t>ia</a:t>
            </a:r>
            <a:r>
              <a:rPr lang="en-NZ" b="1" dirty="0"/>
              <a:t> ki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fanau</a:t>
            </a:r>
            <a:r>
              <a:rPr lang="en-NZ" b="1" dirty="0"/>
              <a:t>.</a:t>
            </a:r>
            <a:endParaRPr lang="en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92716" y="1029632"/>
            <a:ext cx="958194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mātu‘a</a:t>
            </a:r>
            <a:r>
              <a:rPr lang="en-NZ" sz="2600" b="1" dirty="0">
                <a:latin typeface="Constantia" panose="02030602050306030303" pitchFamily="18" charset="0"/>
              </a:rPr>
              <a:t>, ‘ai </a:t>
            </a:r>
            <a:r>
              <a:rPr lang="en-NZ" sz="2600" b="1" dirty="0" err="1">
                <a:latin typeface="Constantia" panose="02030602050306030303" pitchFamily="18" charset="0"/>
              </a:rPr>
              <a:t>ho‘omou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fānaú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sio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oku</a:t>
            </a:r>
            <a:r>
              <a:rPr lang="en-NZ" sz="2600" b="1" dirty="0">
                <a:latin typeface="Constantia" panose="02030602050306030303" pitchFamily="18" charset="0"/>
              </a:rPr>
              <a:t> mou ‘</a:t>
            </a:r>
            <a:r>
              <a:rPr lang="en-NZ" sz="2600" b="1" dirty="0" err="1">
                <a:latin typeface="Constantia" panose="02030602050306030303" pitchFamily="18" charset="0"/>
              </a:rPr>
              <a:t>ofa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iate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 pea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mou </a:t>
            </a:r>
            <a:r>
              <a:rPr lang="en-NZ" sz="2600" b="1" dirty="0" err="1">
                <a:latin typeface="Constantia" panose="02030602050306030303" pitchFamily="18" charset="0"/>
              </a:rPr>
              <a:t>fai</a:t>
            </a:r>
            <a:r>
              <a:rPr lang="en-NZ" sz="2600" b="1" dirty="0">
                <a:latin typeface="Constantia" panose="02030602050306030303" pitchFamily="18" charset="0"/>
              </a:rPr>
              <a:t> ‘a e </a:t>
            </a:r>
            <a:r>
              <a:rPr lang="en-NZ" sz="2600" b="1" dirty="0" err="1">
                <a:latin typeface="Constantia" panose="02030602050306030303" pitchFamily="18" charset="0"/>
              </a:rPr>
              <a:t>me‘a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kotoa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homou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mālohí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‘ai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fiefia</a:t>
            </a:r>
            <a:r>
              <a:rPr lang="en-NZ" sz="2600" b="1" dirty="0">
                <a:latin typeface="Constantia" panose="02030602050306030303" pitchFamily="18" charset="0"/>
              </a:rPr>
              <a:t>. Kapau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pehē</a:t>
            </a:r>
            <a:r>
              <a:rPr lang="en-NZ" sz="2600" b="1" dirty="0">
                <a:latin typeface="Constantia" panose="02030602050306030303" pitchFamily="18" charset="0"/>
              </a:rPr>
              <a:t>, ‘e </a:t>
            </a:r>
            <a:r>
              <a:rPr lang="en-NZ" sz="2600" b="1" dirty="0" err="1">
                <a:latin typeface="Constantia" panose="02030602050306030303" pitchFamily="18" charset="0"/>
              </a:rPr>
              <a:t>lahi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ange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aupito</a:t>
            </a:r>
            <a:r>
              <a:rPr lang="en-NZ" sz="2600" b="1" dirty="0">
                <a:latin typeface="Constantia" panose="02030602050306030303" pitchFamily="18" charset="0"/>
              </a:rPr>
              <a:t> ‘a e </a:t>
            </a:r>
            <a:r>
              <a:rPr lang="en-NZ" sz="2600" b="1" dirty="0" err="1">
                <a:latin typeface="Constantia" panose="02030602050306030303" pitchFamily="18" charset="0"/>
              </a:rPr>
              <a:t>mamafa</a:t>
            </a:r>
            <a:r>
              <a:rPr lang="en-NZ" sz="2600" b="1" dirty="0">
                <a:latin typeface="Constantia" panose="02030602050306030303" pitchFamily="18" charset="0"/>
              </a:rPr>
              <a:t> ‘o </a:t>
            </a:r>
            <a:r>
              <a:rPr lang="en-NZ" sz="2600" b="1" dirty="0" err="1">
                <a:latin typeface="Constantia" panose="02030602050306030303" pitchFamily="18" charset="0"/>
              </a:rPr>
              <a:t>ho‘o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fakangatangata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fiema‘ú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honau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atamai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talavoú</a:t>
            </a:r>
            <a:r>
              <a:rPr lang="en-NZ" sz="2600" b="1" dirty="0">
                <a:latin typeface="Constantia" panose="02030602050306030303" pitchFamily="18" charset="0"/>
              </a:rPr>
              <a:t>. </a:t>
            </a:r>
            <a:r>
              <a:rPr lang="en-NZ" sz="2600" b="1" dirty="0" err="1">
                <a:latin typeface="Constantia" panose="02030602050306030303" pitchFamily="18" charset="0"/>
              </a:rPr>
              <a:t>Puleʻi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fānaú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angaʻofa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manavaʻofa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manatuʻi</a:t>
            </a:r>
            <a:r>
              <a:rPr lang="en-NZ" sz="2600" b="1" dirty="0">
                <a:latin typeface="Constantia" panose="02030602050306030303" pitchFamily="18" charset="0"/>
              </a:rPr>
              <a:t> “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mamata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ai </a:t>
            </a:r>
            <a:r>
              <a:rPr lang="en-NZ" sz="2600" b="1" dirty="0" err="1">
                <a:latin typeface="Constantia" panose="02030602050306030303" pitchFamily="18" charset="0"/>
              </a:rPr>
              <a:t>pē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ʻenau</a:t>
            </a:r>
            <a:r>
              <a:rPr lang="en-NZ" sz="2600" b="1" dirty="0">
                <a:latin typeface="Constantia" panose="02030602050306030303" pitchFamily="18" charset="0"/>
              </a:rPr>
              <a:t> kau </a:t>
            </a:r>
            <a:r>
              <a:rPr lang="en-NZ" sz="2600" b="1" dirty="0" err="1">
                <a:latin typeface="Constantia" panose="02030602050306030303" pitchFamily="18" charset="0"/>
              </a:rPr>
              <a:t>ʻāngeló</a:t>
            </a:r>
            <a:r>
              <a:rPr lang="en-NZ" sz="2600" b="1" dirty="0">
                <a:latin typeface="Constantia" panose="02030602050306030303" pitchFamily="18" charset="0"/>
              </a:rPr>
              <a:t> ki he </a:t>
            </a:r>
            <a:r>
              <a:rPr lang="en-NZ" sz="2600" b="1" dirty="0" err="1">
                <a:latin typeface="Constantia" panose="02030602050306030303" pitchFamily="18" charset="0"/>
              </a:rPr>
              <a:t>fofonga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ʻEku</a:t>
            </a:r>
            <a:r>
              <a:rPr lang="en-NZ" sz="2600" b="1" dirty="0">
                <a:latin typeface="Constantia" panose="02030602050306030303" pitchFamily="18" charset="0"/>
              </a:rPr>
              <a:t> Tamai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langí</a:t>
            </a:r>
            <a:r>
              <a:rPr lang="en-NZ" sz="2600" b="1" dirty="0">
                <a:latin typeface="Constantia" panose="02030602050306030303" pitchFamily="18" charset="0"/>
              </a:rPr>
              <a:t>.” Kapau </a:t>
            </a:r>
            <a:r>
              <a:rPr lang="en-NZ" sz="2600" b="1" dirty="0" err="1">
                <a:latin typeface="Constantia" panose="02030602050306030303" pitchFamily="18" charset="0"/>
              </a:rPr>
              <a:t>ʻokú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fakaʻamu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kau </a:t>
            </a:r>
            <a:r>
              <a:rPr lang="en-NZ" sz="2600" b="1" dirty="0" err="1">
                <a:latin typeface="Constantia" panose="02030602050306030303" pitchFamily="18" charset="0"/>
              </a:rPr>
              <a:t>ʻāngeló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fānaú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ngāue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kuo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ʻoange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ʻOtuá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kiate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kinautolú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fengāueʻaki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tafaʻakí</a:t>
            </a:r>
            <a:r>
              <a:rPr lang="en-NZ" sz="2600" b="1" dirty="0">
                <a:latin typeface="Constantia" panose="02030602050306030303" pitchFamily="18" charset="0"/>
              </a:rPr>
              <a:t> .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7496729" y="5523170"/>
            <a:ext cx="3784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i-FI" sz="1600" b="1" dirty="0"/>
              <a:t>Ko e ʻApi Faka-Kalisitiané, p. 193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KO E NGAAHI FETU'UTAKI 'I HE VAHE 'O E KAU PULE MO E KAU NGAUE </a:t>
            </a:r>
            <a:endParaRPr lang="en" sz="28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511473"/>
            <a:ext cx="11239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tamaioʻeiki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talangofua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fakakakano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fakamamata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kau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fakamālie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manavahē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1" y="1350784"/>
            <a:ext cx="7089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fekau’aki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Paula,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si’isi’i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fa’ahinga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me’apango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pe he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mahino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'a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fale'i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'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tu'unga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'o ha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fetu'utaki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'a e pule/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ma'ulalo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872526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-155448" y="6419643"/>
            <a:ext cx="125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pe, kau pule pe kau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ma’ulalo</a:t>
            </a:r>
            <a:r>
              <a:rPr lang="en-NZ" b="1" dirty="0"/>
              <a:t>, ko e kau </a:t>
            </a:r>
            <a:r>
              <a:rPr lang="en-NZ" b="1" dirty="0" err="1"/>
              <a:t>tamaio’eiki</a:t>
            </a:r>
            <a:r>
              <a:rPr lang="en-NZ" b="1" dirty="0"/>
              <a:t> (</a:t>
            </a:r>
            <a:r>
              <a:rPr lang="en-NZ" b="1" dirty="0" err="1"/>
              <a:t>popula</a:t>
            </a:r>
            <a:r>
              <a:rPr lang="en-NZ" b="1" dirty="0"/>
              <a:t>) ‘a </a:t>
            </a:r>
            <a:r>
              <a:rPr lang="en-NZ" b="1" dirty="0" err="1"/>
              <a:t>Kalaisi</a:t>
            </a:r>
            <a:r>
              <a:rPr lang="en-NZ" b="1" dirty="0"/>
              <a:t>, he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Ia.</a:t>
            </a:r>
            <a:endParaRPr lang="en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368296" y="589585"/>
            <a:ext cx="883718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NZ" sz="2400" b="1" dirty="0" err="1">
                <a:latin typeface="Constantia" panose="02030602050306030303" pitchFamily="18" charset="0"/>
              </a:rPr>
              <a:t>Na’e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ikai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ngāue</a:t>
            </a:r>
            <a:r>
              <a:rPr lang="en-NZ" sz="2400" b="1" dirty="0">
                <a:latin typeface="Constantia" panose="02030602050306030303" pitchFamily="18" charset="0"/>
              </a:rPr>
              <a:t> ‘a e ‘</a:t>
            </a:r>
            <a:r>
              <a:rPr lang="en-NZ" sz="2400" b="1" dirty="0" err="1">
                <a:latin typeface="Constantia" panose="02030602050306030303" pitchFamily="18" charset="0"/>
              </a:rPr>
              <a:t>aposetoló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holoki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ta’efakakaukau’i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fakafokifā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tu’utu’uni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fokotu’u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sōsaietí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feingaʻi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taʻofi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lavameʻa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ongoongoleleí</a:t>
            </a:r>
            <a:r>
              <a:rPr lang="en-NZ" sz="2400" b="1" dirty="0">
                <a:latin typeface="Constantia" panose="02030602050306030303" pitchFamily="18" charset="0"/>
              </a:rPr>
              <a:t>. Ka </a:t>
            </a:r>
            <a:r>
              <a:rPr lang="en-NZ" sz="2400" b="1" dirty="0" err="1">
                <a:latin typeface="Constantia" panose="02030602050306030303" pitchFamily="18" charset="0"/>
              </a:rPr>
              <a:t>na‘á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ako‘i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tefito‘i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mo‘oni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na‘e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taa‘i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makatu‘unga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tonu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pōpulá</a:t>
            </a:r>
            <a:r>
              <a:rPr lang="en-NZ" sz="2400" b="1" dirty="0">
                <a:latin typeface="Constantia" panose="02030602050306030303" pitchFamily="18" charset="0"/>
              </a:rPr>
              <a:t> pea </a:t>
            </a:r>
            <a:r>
              <a:rPr lang="en-NZ" sz="2400" b="1" dirty="0" err="1">
                <a:latin typeface="Constantia" panose="02030602050306030303" pitchFamily="18" charset="0"/>
              </a:rPr>
              <a:t>kapau</a:t>
            </a:r>
            <a:r>
              <a:rPr lang="en-NZ" sz="2400" b="1" dirty="0">
                <a:latin typeface="Constantia" panose="02030602050306030303" pitchFamily="18" charset="0"/>
              </a:rPr>
              <a:t> ‘e </a:t>
            </a:r>
            <a:r>
              <a:rPr lang="en-NZ" sz="2400" b="1" dirty="0" err="1">
                <a:latin typeface="Constantia" panose="02030602050306030303" pitchFamily="18" charset="0"/>
              </a:rPr>
              <a:t>fakahoko</a:t>
            </a:r>
            <a:r>
              <a:rPr lang="en-NZ" sz="2400" b="1" dirty="0">
                <a:latin typeface="Constantia" panose="02030602050306030303" pitchFamily="18" charset="0"/>
              </a:rPr>
              <a:t>, ‘e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fakavaivai‘i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fokotu‘utu‘ú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‘Oku </a:t>
            </a:r>
            <a:r>
              <a:rPr lang="en-NZ" sz="2400" b="1" dirty="0" err="1">
                <a:latin typeface="Constantia" panose="02030602050306030303" pitchFamily="18" charset="0"/>
              </a:rPr>
              <a:t>hanga</a:t>
            </a:r>
            <a:r>
              <a:rPr lang="en-NZ" sz="2400" b="1" dirty="0">
                <a:latin typeface="Constantia" panose="02030602050306030303" pitchFamily="18" charset="0"/>
              </a:rPr>
              <a:t> ‘e he </a:t>
            </a:r>
            <a:r>
              <a:rPr lang="en-NZ" sz="2400" b="1" dirty="0" err="1">
                <a:latin typeface="Constantia" panose="02030602050306030303" pitchFamily="18" charset="0"/>
              </a:rPr>
              <a:t>lotu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faka-Kalisitiane</a:t>
            </a:r>
            <a:r>
              <a:rPr lang="en-NZ" sz="2400" b="1" dirty="0">
                <a:latin typeface="Constantia" panose="02030602050306030303" pitchFamily="18" charset="0"/>
              </a:rPr>
              <a:t> ‘o </a:t>
            </a:r>
            <a:r>
              <a:rPr lang="en-NZ" sz="2400" b="1" dirty="0" err="1">
                <a:latin typeface="Constantia" panose="02030602050306030303" pitchFamily="18" charset="0"/>
              </a:rPr>
              <a:t>ngaohi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ha’i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fefeka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fakatahataha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vaha’a</a:t>
            </a:r>
            <a:r>
              <a:rPr lang="en-NZ" sz="2400" b="1" dirty="0">
                <a:latin typeface="Constantia" panose="02030602050306030303" pitchFamily="18" charset="0"/>
              </a:rPr>
              <a:t> ‘o e ‘</a:t>
            </a:r>
            <a:r>
              <a:rPr lang="en-NZ" sz="2400" b="1" dirty="0" err="1">
                <a:latin typeface="Constantia" panose="02030602050306030303" pitchFamily="18" charset="0"/>
              </a:rPr>
              <a:t>eiki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tamaio’eiki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tu’i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mo’ulaloa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faifekau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ongoongolelei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tokotaha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angahala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ma’ulalo</a:t>
            </a:r>
            <a:r>
              <a:rPr lang="en-NZ" sz="2400" b="1" dirty="0">
                <a:latin typeface="Constantia" panose="02030602050306030303" pitchFamily="18" charset="0"/>
              </a:rPr>
              <a:t> ‘a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ma’u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fakama’a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angahala</a:t>
            </a:r>
            <a:r>
              <a:rPr lang="en-NZ" sz="2400" b="1" dirty="0">
                <a:latin typeface="Constantia" panose="02030602050306030303" pitchFamily="18" charset="0"/>
              </a:rPr>
              <a:t>. Kuo </a:t>
            </a:r>
            <a:r>
              <a:rPr lang="en-NZ" sz="2400" b="1" dirty="0" err="1">
                <a:latin typeface="Constantia" panose="02030602050306030303" pitchFamily="18" charset="0"/>
              </a:rPr>
              <a:t>fufulu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taʻataʻa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tatau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Laumālie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tatau</a:t>
            </a:r>
            <a:r>
              <a:rPr lang="en-NZ" sz="2400" b="1" dirty="0">
                <a:latin typeface="Constantia" panose="02030602050306030303" pitchFamily="18" charset="0"/>
              </a:rPr>
              <a:t>; pea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taha </a:t>
            </a:r>
            <a:r>
              <a:rPr lang="en-NZ" sz="2400" b="1" dirty="0" err="1">
                <a:latin typeface="Constantia" panose="02030602050306030303" pitchFamily="18" charset="0"/>
              </a:rPr>
              <a:t>ʻia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Sīsū</a:t>
            </a:r>
            <a:r>
              <a:rPr lang="en-NZ" sz="2400" b="1" dirty="0">
                <a:latin typeface="Constantia" panose="02030602050306030303" pitchFamily="18" charset="0"/>
              </a:rPr>
              <a:t> .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6046384" y="6021301"/>
            <a:ext cx="499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en-NZ" sz="1600" b="1" dirty="0"/>
              <a:t>Ko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Ngāue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Kau </a:t>
            </a:r>
            <a:r>
              <a:rPr lang="en-NZ" sz="1600" b="1" dirty="0" err="1"/>
              <a:t>ʻAposetoló</a:t>
            </a:r>
            <a:r>
              <a:rPr lang="en-NZ" sz="1600" b="1" dirty="0"/>
              <a:t>, p. 460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2643</Words>
  <Application>Microsoft Office PowerPoint</Application>
  <PresentationFormat>Panorámica</PresentationFormat>
  <Paragraphs>88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Constantia</vt:lpstr>
      <vt:lpstr>Calibri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2026-02-06T07:46:31Z</dcterms:created>
  <dcterms:modified xsi:type="dcterms:W3CDTF">2026-03-08T19:33:44Z</dcterms:modified>
</cp:coreProperties>
</file>