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Bradley Hand ITC" panose="03070402050302030203" pitchFamily="66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Ink Free" panose="03080402000500000000" pitchFamily="66" charset="0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78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fi-FI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 'a e koula kuo fakalelei'i 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en-NZ" sz="1600" b="1" noProof="0" dirty="0">
              <a:effectLst/>
            </a:rPr>
            <a:t>Kuo pau </a:t>
          </a:r>
          <a:r>
            <a:rPr lang="en-NZ" sz="1600" b="1" noProof="0" dirty="0" err="1">
              <a:effectLst/>
            </a:rPr>
            <a:t>ke</a:t>
          </a:r>
          <a:r>
            <a:rPr lang="en-NZ" sz="1600" b="1" noProof="0" dirty="0">
              <a:effectLst/>
            </a:rPr>
            <a:t> ‘</a:t>
          </a:r>
          <a:r>
            <a:rPr lang="en-NZ" sz="1600" b="1" noProof="0" dirty="0" err="1">
              <a:effectLst/>
            </a:rPr>
            <a:t>oua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te</a:t>
          </a:r>
          <a:r>
            <a:rPr lang="en-NZ" sz="1600" b="1" noProof="0" dirty="0">
              <a:effectLst/>
            </a:rPr>
            <a:t> tau </a:t>
          </a:r>
          <a:r>
            <a:rPr lang="en-NZ" sz="1600" b="1" noProof="0" dirty="0" err="1">
              <a:effectLst/>
            </a:rPr>
            <a:t>fiemālie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pē</a:t>
          </a:r>
          <a:r>
            <a:rPr lang="en-NZ" sz="1600" b="1" noProof="0" dirty="0">
              <a:effectLst/>
            </a:rPr>
            <a:t> ki ha </a:t>
          </a:r>
          <a:r>
            <a:rPr lang="en-NZ" sz="1600" b="1" noProof="0" dirty="0" err="1">
              <a:effectLst/>
            </a:rPr>
            <a:t>ngaahi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mo‘oni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vaeua</a:t>
          </a:r>
          <a:r>
            <a:rPr lang="en-NZ" sz="1600" b="1" noProof="0" dirty="0">
              <a:effectLst/>
            </a:rPr>
            <a:t> pe ko ha </a:t>
          </a:r>
          <a:r>
            <a:rPr lang="en-NZ" sz="1600" b="1" noProof="0" dirty="0" err="1">
              <a:effectLst/>
            </a:rPr>
            <a:t>ako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fakalūkufua</a:t>
          </a:r>
          <a:r>
            <a:rPr lang="en-NZ" sz="1600" b="1" noProof="0" dirty="0">
              <a:effectLst/>
            </a:rPr>
            <a:t> ‘o e Tohi </a:t>
          </a:r>
          <a:r>
            <a:rPr lang="en-NZ" sz="1600" b="1" noProof="0" dirty="0" err="1">
              <a:effectLst/>
            </a:rPr>
            <a:t>Tapú</a:t>
          </a:r>
          <a:r>
            <a:rPr lang="en-NZ" sz="1600" b="1" noProof="0" dirty="0">
              <a:effectLst/>
            </a:rPr>
            <a:t>. Kuo pau </a:t>
          </a:r>
          <a:r>
            <a:rPr lang="en-NZ" sz="1600" b="1" noProof="0" dirty="0" err="1">
              <a:effectLst/>
            </a:rPr>
            <a:t>ke</a:t>
          </a:r>
          <a:r>
            <a:rPr lang="en-NZ" sz="1600" b="1" noProof="0" dirty="0">
              <a:effectLst/>
            </a:rPr>
            <a:t> tau </a:t>
          </a:r>
          <a:r>
            <a:rPr lang="en-NZ" sz="1600" b="1" noProof="0" dirty="0" err="1">
              <a:effectLst/>
            </a:rPr>
            <a:t>liʻaki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ʻa</a:t>
          </a:r>
          <a:r>
            <a:rPr lang="en-NZ" sz="1600" b="1" noProof="0" dirty="0">
              <a:effectLst/>
            </a:rPr>
            <a:t> e </a:t>
          </a:r>
          <a:r>
            <a:rPr lang="en-NZ" sz="1600" b="1" noProof="0" dirty="0" err="1">
              <a:effectLst/>
            </a:rPr>
            <a:t>ngaahi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tokāteline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fakaetangatá</a:t>
          </a:r>
          <a:r>
            <a:rPr lang="en-NZ" sz="1600" b="1" noProof="0" dirty="0">
              <a:effectLst/>
            </a:rPr>
            <a:t> (</a:t>
          </a:r>
          <a:r>
            <a:rPr lang="en-NZ" sz="1600" b="1" noProof="0" dirty="0" err="1">
              <a:effectLst/>
            </a:rPr>
            <a:t>ngingila</a:t>
          </a:r>
          <a:r>
            <a:rPr lang="en-NZ" sz="1600" b="1" noProof="0" dirty="0">
              <a:effectLst/>
            </a:rPr>
            <a:t>) pea </a:t>
          </a:r>
          <a:r>
            <a:rPr lang="en-NZ" sz="1600" b="1" noProof="0" dirty="0" err="1">
              <a:effectLst/>
            </a:rPr>
            <a:t>loloto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ange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ʻetau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ako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ʻa</a:t>
          </a:r>
          <a:r>
            <a:rPr lang="en-NZ" sz="1600" b="1" noProof="0" dirty="0">
              <a:effectLst/>
            </a:rPr>
            <a:t> e </a:t>
          </a:r>
          <a:r>
            <a:rPr lang="en-NZ" sz="1600" b="1" noProof="0" dirty="0" err="1">
              <a:effectLst/>
            </a:rPr>
            <a:t>Tohitapú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ke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toʻo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ʻa</a:t>
          </a:r>
          <a:r>
            <a:rPr lang="en-NZ" sz="1600" b="1" noProof="0" dirty="0">
              <a:effectLst/>
            </a:rPr>
            <a:t> e </a:t>
          </a:r>
          <a:r>
            <a:rPr lang="en-NZ" sz="1600" b="1" noProof="0" dirty="0" err="1">
              <a:effectLst/>
            </a:rPr>
            <a:t>taʻehaohaoa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kotoa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pē</a:t>
          </a:r>
          <a:r>
            <a:rPr lang="en-NZ" sz="1600" b="1" noProof="0" dirty="0">
              <a:effectLst/>
            </a:rPr>
            <a:t> (Veve) </a:t>
          </a:r>
          <a:r>
            <a:rPr lang="en-NZ" sz="1600" b="1" noProof="0" dirty="0" err="1">
              <a:effectLst/>
            </a:rPr>
            <a:t>mei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heʻetau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mahino</a:t>
          </a:r>
          <a:r>
            <a:rPr lang="en-NZ" sz="1600" b="1" noProof="0" dirty="0">
              <a:effectLst/>
            </a:rPr>
            <a:t> ki </a:t>
          </a:r>
          <a:r>
            <a:rPr lang="en-NZ" sz="1600" b="1" noProof="0" dirty="0" err="1">
              <a:effectLst/>
            </a:rPr>
            <a:t>aí</a:t>
          </a:r>
          <a:r>
            <a:rPr lang="en-NZ" sz="1600" b="1" noProof="0" dirty="0">
              <a:effectLst/>
            </a:rPr>
            <a:t>.</a:t>
          </a:r>
          <a:endParaRPr lang="en" sz="160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 custLinFactNeighborX="475" custLinFactNeighborY="895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kofu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hinehina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en-NZ" sz="1600" b="1" noProof="0" dirty="0">
              <a:effectLst/>
            </a:rPr>
            <a:t>Ko </a:t>
          </a:r>
          <a:r>
            <a:rPr lang="en-NZ" sz="1600" b="1" noProof="0" dirty="0" err="1">
              <a:effectLst/>
            </a:rPr>
            <a:t>hono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tali</a:t>
          </a:r>
          <a:r>
            <a:rPr lang="en-NZ" sz="1600" b="1" noProof="0" dirty="0">
              <a:effectLst/>
            </a:rPr>
            <a:t> ‘a e </a:t>
          </a:r>
          <a:r>
            <a:rPr lang="en-NZ" sz="1600" b="1" noProof="0" dirty="0" err="1">
              <a:effectLst/>
            </a:rPr>
            <a:t>ma’oni’oni</a:t>
          </a:r>
          <a:r>
            <a:rPr lang="en-NZ" sz="1600" b="1" noProof="0" dirty="0">
              <a:effectLst/>
            </a:rPr>
            <a:t> ‘a Sisu ko e </a:t>
          </a:r>
          <a:r>
            <a:rPr lang="en-NZ" sz="1600" b="1" noProof="0" dirty="0" err="1">
              <a:effectLst/>
            </a:rPr>
            <a:t>founga</a:t>
          </a:r>
          <a:r>
            <a:rPr lang="en-NZ" sz="1600" b="1" noProof="0" dirty="0">
              <a:effectLst/>
            </a:rPr>
            <a:t> pe </a:t>
          </a:r>
          <a:r>
            <a:rPr lang="en-NZ" sz="1600" b="1" noProof="0" dirty="0" err="1">
              <a:effectLst/>
            </a:rPr>
            <a:t>ia</a:t>
          </a:r>
          <a:r>
            <a:rPr lang="en-NZ" sz="1600" b="1" noProof="0" dirty="0">
              <a:effectLst/>
            </a:rPr>
            <a:t> ‘e taha </a:t>
          </a:r>
          <a:r>
            <a:rPr lang="en-NZ" sz="1600" b="1" noProof="0" dirty="0" err="1">
              <a:effectLst/>
            </a:rPr>
            <a:t>ke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a’usia</a:t>
          </a:r>
          <a:r>
            <a:rPr lang="en-NZ" sz="1600" b="1" noProof="0" dirty="0">
              <a:effectLst/>
            </a:rPr>
            <a:t> ai ‘a e </a:t>
          </a:r>
          <a:r>
            <a:rPr lang="en-NZ" sz="1600" b="1" noProof="0" dirty="0" err="1">
              <a:effectLst/>
            </a:rPr>
            <a:t>fakamo’ui</a:t>
          </a:r>
          <a:r>
            <a:rPr lang="en-NZ" sz="1600" b="1" noProof="0" dirty="0">
              <a:effectLst/>
            </a:rPr>
            <a:t>. Ko e </a:t>
          </a:r>
          <a:r>
            <a:rPr lang="en-NZ" sz="1600" b="1" noProof="0" dirty="0" err="1">
              <a:effectLst/>
            </a:rPr>
            <a:t>feinga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ke</a:t>
          </a:r>
          <a:r>
            <a:rPr lang="en-NZ" sz="1600" b="1" noProof="0" dirty="0">
              <a:effectLst/>
            </a:rPr>
            <a:t> ‘</a:t>
          </a:r>
          <a:r>
            <a:rPr lang="en-NZ" sz="1600" b="1" noProof="0" dirty="0" err="1">
              <a:effectLst/>
            </a:rPr>
            <a:t>oatu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kitautolu</a:t>
          </a:r>
          <a:r>
            <a:rPr lang="en-NZ" sz="1600" b="1" noProof="0" dirty="0">
              <a:effectLst/>
            </a:rPr>
            <a:t> ki he ‘</a:t>
          </a:r>
          <a:r>
            <a:rPr lang="en-NZ" sz="1600" b="1" noProof="0" dirty="0" err="1">
              <a:effectLst/>
            </a:rPr>
            <a:t>Otua</a:t>
          </a:r>
          <a:r>
            <a:rPr lang="en-NZ" sz="1600" b="1" noProof="0" dirty="0">
              <a:effectLst/>
            </a:rPr>
            <a:t> ‘</a:t>
          </a:r>
          <a:r>
            <a:rPr lang="en-NZ" sz="1600" b="1" noProof="0" dirty="0" err="1">
              <a:effectLst/>
            </a:rPr>
            <a:t>aki</a:t>
          </a:r>
          <a:r>
            <a:rPr lang="en-NZ" sz="1600" b="1" noProof="0" dirty="0">
              <a:effectLst/>
            </a:rPr>
            <a:t> ‘</a:t>
          </a:r>
          <a:r>
            <a:rPr lang="en-NZ" sz="1600" b="1" noProof="0" dirty="0" err="1">
              <a:effectLst/>
            </a:rPr>
            <a:t>etau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ngaahi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ngaue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totonu</a:t>
          </a:r>
          <a:r>
            <a:rPr lang="en-NZ" sz="1600" b="1" noProof="0" dirty="0">
              <a:effectLst/>
            </a:rPr>
            <a:t> ‘</a:t>
          </a:r>
          <a:r>
            <a:rPr lang="en-NZ" sz="1600" b="1" noProof="0" dirty="0" err="1">
              <a:effectLst/>
            </a:rPr>
            <a:t>atautolu</a:t>
          </a:r>
          <a:r>
            <a:rPr lang="en-NZ" sz="1600" b="1" noProof="0" dirty="0">
              <a:effectLst/>
            </a:rPr>
            <a:t>, ko ‘</a:t>
          </a:r>
          <a:r>
            <a:rPr lang="en-NZ" sz="1600" b="1" noProof="0" dirty="0" err="1">
              <a:effectLst/>
            </a:rPr>
            <a:t>etau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fakahaa’i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telefua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kitautolu</a:t>
          </a:r>
          <a:r>
            <a:rPr lang="en-NZ" sz="1600" b="1" noProof="0" dirty="0">
              <a:effectLst/>
            </a:rPr>
            <a:t> ‘</a:t>
          </a:r>
          <a:r>
            <a:rPr lang="en-NZ" sz="1600" b="1" noProof="0" dirty="0" err="1">
              <a:effectLst/>
            </a:rPr>
            <a:t>i</a:t>
          </a:r>
          <a:r>
            <a:rPr lang="en-NZ" sz="1600" b="1" noProof="0" dirty="0">
              <a:effectLst/>
            </a:rPr>
            <a:t> Hono ‘</a:t>
          </a:r>
          <a:r>
            <a:rPr lang="en-NZ" sz="1600" b="1" noProof="0" dirty="0" err="1">
              <a:effectLst/>
            </a:rPr>
            <a:t>ao</a:t>
          </a:r>
          <a:r>
            <a:rPr lang="en-NZ" sz="1600" b="1" noProof="0" dirty="0">
              <a:effectLst/>
            </a:rPr>
            <a:t>.</a:t>
          </a:r>
          <a:endParaRPr lang="en" sz="160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64872" custLinFactNeighborY="74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tuluta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en-NZ" sz="1600" b="1" noProof="0" dirty="0" err="1">
              <a:effectLst/>
            </a:rPr>
            <a:t>Maʻu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ʻa</a:t>
          </a:r>
          <a:r>
            <a:rPr lang="en-NZ" sz="1600" b="1" noProof="0" dirty="0">
              <a:effectLst/>
            </a:rPr>
            <a:t> e Laumalie </a:t>
          </a:r>
          <a:r>
            <a:rPr lang="en-NZ" sz="1600" b="1" noProof="0" dirty="0" err="1">
              <a:effectLst/>
            </a:rPr>
            <a:t>Maʻoniʻoni</a:t>
          </a:r>
          <a:r>
            <a:rPr lang="en-NZ" sz="1600" b="1" noProof="0" dirty="0">
              <a:effectLst/>
            </a:rPr>
            <a:t>. Ko Ia pe </a:t>
          </a:r>
          <a:r>
            <a:rPr lang="en-NZ" sz="1600" b="1" noProof="0" dirty="0" err="1">
              <a:effectLst/>
            </a:rPr>
            <a:t>te</a:t>
          </a:r>
          <a:r>
            <a:rPr lang="en-NZ" sz="1600" b="1" noProof="0" dirty="0">
              <a:effectLst/>
            </a:rPr>
            <a:t> Ne lava </a:t>
          </a:r>
          <a:r>
            <a:rPr lang="en-NZ" sz="1600" b="1" noProof="0" dirty="0" err="1">
              <a:effectLst/>
            </a:rPr>
            <a:t>ʻo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ʻomi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kiate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kitautolu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ʻa</a:t>
          </a:r>
          <a:r>
            <a:rPr lang="en-NZ" sz="1600" b="1" noProof="0" dirty="0">
              <a:effectLst/>
            </a:rPr>
            <a:t> e </a:t>
          </a:r>
          <a:r>
            <a:rPr lang="en-NZ" sz="1600" b="1" noProof="0" dirty="0" err="1">
              <a:effectLst/>
            </a:rPr>
            <a:t>faʻa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ʻiloʻilo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fakalaumalie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mo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fakalotoʻi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kitautolu</a:t>
          </a:r>
          <a:r>
            <a:rPr lang="en-NZ" sz="1600" b="1" noProof="0" dirty="0">
              <a:effectLst/>
            </a:rPr>
            <a:t> ki </a:t>
          </a:r>
          <a:r>
            <a:rPr lang="en-NZ" sz="1600" b="1" noProof="0" dirty="0" err="1">
              <a:effectLst/>
            </a:rPr>
            <a:t>hotau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tuʻunga</a:t>
          </a:r>
          <a:r>
            <a:rPr lang="en-NZ" sz="1600" b="1" noProof="0" dirty="0">
              <a:effectLst/>
            </a:rPr>
            <a:t> </a:t>
          </a:r>
          <a:r>
            <a:rPr lang="en-NZ" sz="1600" b="1" noProof="0" dirty="0" err="1">
              <a:effectLst/>
            </a:rPr>
            <a:t>totonu</a:t>
          </a:r>
          <a:r>
            <a:rPr lang="en-NZ" sz="1600" b="1" noProof="0" dirty="0">
              <a:effectLst/>
            </a:rPr>
            <a:t> (Sione 16:8)</a:t>
          </a:r>
          <a:endParaRPr lang="en" sz="160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600" b="1" noProof="0" dirty="0"/>
            <a:t>Naʻa ne fakakaukau ke fakatupu kitautolu</a:t>
          </a:r>
          <a:endParaRPr lang="en-NZ" sz="1600" b="1" noProof="0" dirty="0"/>
        </a:p>
        <a:p>
          <a:r>
            <a:rPr lang="en-NZ" sz="1600" b="1" noProof="0" dirty="0"/>
            <a:t>(Senesi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600" b="1" noProof="0" dirty="0"/>
            <a:t>ʻOku Ne kumi kitautolu ʻi heʻetau faiangahala (Senesi 3:8-9)</a:t>
          </a:r>
          <a:endParaRPr lang="en" sz="16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600" b="1" noProof="0" dirty="0" err="1"/>
            <a:t>Naʻa</a:t>
          </a:r>
          <a:r>
            <a:rPr lang="en-NZ" sz="1600" b="1" noProof="0" dirty="0"/>
            <a:t> Ne </a:t>
          </a:r>
          <a:r>
            <a:rPr lang="en-NZ" sz="1600" b="1" noProof="0" dirty="0" err="1"/>
            <a:t>foaki</a:t>
          </a:r>
          <a:r>
            <a:rPr lang="en-NZ" sz="1600" b="1" noProof="0" dirty="0"/>
            <a:t> </a:t>
          </a:r>
          <a:r>
            <a:rPr lang="en-NZ" sz="1600" b="1" noProof="0" dirty="0" err="1"/>
            <a:t>ʻEne</a:t>
          </a:r>
          <a:r>
            <a:rPr lang="en-NZ" sz="1600" b="1" noProof="0" dirty="0"/>
            <a:t> </a:t>
          </a:r>
          <a:r>
            <a:rPr lang="en-NZ" sz="1600" b="1" noProof="0" dirty="0" err="1"/>
            <a:t>moʻui</a:t>
          </a:r>
          <a:r>
            <a:rPr lang="en-NZ" sz="1600" b="1" noProof="0" dirty="0"/>
            <a:t> </a:t>
          </a:r>
          <a:r>
            <a:rPr lang="en-NZ" sz="1600" b="1" noProof="0" dirty="0" err="1"/>
            <a:t>ke</a:t>
          </a:r>
          <a:r>
            <a:rPr lang="en-NZ" sz="1600" b="1" noProof="0" dirty="0"/>
            <a:t> </a:t>
          </a:r>
          <a:r>
            <a:rPr lang="en-NZ" sz="1600" b="1" noProof="0" dirty="0" err="1"/>
            <a:t>fakamoʻui</a:t>
          </a:r>
          <a:r>
            <a:rPr lang="en-NZ" sz="1600" b="1" noProof="0" dirty="0"/>
            <a:t> </a:t>
          </a:r>
          <a:r>
            <a:rPr lang="en-NZ" sz="1600" b="1" noProof="0" dirty="0" err="1"/>
            <a:t>kitautolu</a:t>
          </a:r>
          <a:r>
            <a:rPr lang="en-NZ" sz="1600" b="1" noProof="0" dirty="0"/>
            <a:t> (Sione 3:16)</a:t>
          </a:r>
          <a:endParaRPr lang="en" sz="16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noProof="0" dirty="0" err="1"/>
            <a:t>ʻOku</a:t>
          </a:r>
          <a:r>
            <a:rPr lang="en-NZ" sz="1800" b="1" noProof="0" dirty="0"/>
            <a:t> Ne </a:t>
          </a:r>
          <a:r>
            <a:rPr lang="en-NZ" sz="1800" b="1" noProof="0" dirty="0" err="1"/>
            <a:t>finangalo</a:t>
          </a:r>
          <a:r>
            <a:rPr lang="en-NZ" sz="1800" b="1" noProof="0" dirty="0"/>
            <a:t> </a:t>
          </a:r>
          <a:r>
            <a:rPr lang="en-NZ" sz="1800" b="1" noProof="0" dirty="0" err="1"/>
            <a:t>ke</a:t>
          </a:r>
          <a:r>
            <a:rPr lang="en-NZ" sz="1800" b="1" noProof="0" dirty="0"/>
            <a:t> </a:t>
          </a:r>
          <a:r>
            <a:rPr lang="en-NZ" sz="1800" b="1" noProof="0" dirty="0" err="1"/>
            <a:t>foaki</a:t>
          </a:r>
          <a:r>
            <a:rPr lang="en-NZ" sz="1800" b="1" noProof="0" dirty="0"/>
            <a:t> </a:t>
          </a:r>
          <a:r>
            <a:rPr lang="en-NZ" sz="1800" b="1" noProof="0" dirty="0" err="1"/>
            <a:t>mai</a:t>
          </a:r>
          <a:r>
            <a:rPr lang="en-NZ" sz="1800" b="1" noProof="0" dirty="0"/>
            <a:t> ha pale: </a:t>
          </a:r>
          <a:r>
            <a:rPr lang="en-NZ" sz="1800" b="1" noProof="0" dirty="0" err="1"/>
            <a:t>ke</a:t>
          </a:r>
          <a:r>
            <a:rPr lang="en-NZ" sz="1800" b="1" noProof="0" dirty="0"/>
            <a:t> </a:t>
          </a:r>
          <a:r>
            <a:rPr lang="en-NZ" sz="1800" b="1" noProof="0" dirty="0" err="1"/>
            <a:t>nofo</a:t>
          </a:r>
          <a:r>
            <a:rPr lang="en-NZ" sz="1800" b="1" noProof="0" dirty="0"/>
            <a:t> </a:t>
          </a:r>
          <a:r>
            <a:rPr lang="en-NZ" sz="1800" b="1" noProof="0" dirty="0" err="1"/>
            <a:t>fakataha</a:t>
          </a:r>
          <a:r>
            <a:rPr lang="en-NZ" sz="1800" b="1" noProof="0" dirty="0"/>
            <a:t> </a:t>
          </a:r>
          <a:r>
            <a:rPr lang="en-NZ" sz="1800" b="1" noProof="0" dirty="0" err="1"/>
            <a:t>mo</a:t>
          </a:r>
          <a:r>
            <a:rPr lang="en-NZ" sz="1800" b="1" noProof="0" dirty="0"/>
            <a:t> Ia, pea </a:t>
          </a:r>
          <a:r>
            <a:rPr lang="en-NZ" sz="1800" b="1" noProof="0" dirty="0" err="1"/>
            <a:t>fiefia</a:t>
          </a:r>
          <a:r>
            <a:rPr lang="en-NZ" sz="1800" b="1" noProof="0" dirty="0"/>
            <a:t> </a:t>
          </a:r>
          <a:r>
            <a:rPr lang="en-NZ" sz="1800" b="1" noProof="0" dirty="0" err="1"/>
            <a:t>ʻi</a:t>
          </a:r>
          <a:r>
            <a:rPr lang="en-NZ" sz="1800" b="1" noProof="0" dirty="0"/>
            <a:t> he </a:t>
          </a:r>
          <a:r>
            <a:rPr lang="en-NZ" sz="1800" b="1" noProof="0" dirty="0" err="1"/>
            <a:t>taʻengata</a:t>
          </a:r>
          <a:r>
            <a:rPr lang="en-NZ" sz="1800" b="1" noProof="0" dirty="0"/>
            <a:t> </a:t>
          </a:r>
          <a:r>
            <a:rPr lang="en-NZ" sz="1800" b="1" noProof="0" dirty="0" err="1"/>
            <a:t>ʻi</a:t>
          </a:r>
          <a:r>
            <a:rPr lang="en-NZ" sz="1800" b="1" noProof="0" dirty="0"/>
            <a:t> </a:t>
          </a:r>
          <a:r>
            <a:rPr lang="en-NZ" sz="1800" b="1" noProof="0" dirty="0" err="1"/>
            <a:t>Heʻene</a:t>
          </a:r>
          <a:r>
            <a:rPr lang="en-NZ" sz="1800" b="1" noProof="0" dirty="0"/>
            <a:t> </a:t>
          </a:r>
          <a:r>
            <a:rPr lang="en-NZ" sz="1800" b="1" noProof="0" dirty="0" err="1"/>
            <a:t>feohi</a:t>
          </a:r>
          <a:r>
            <a:rPr lang="en-NZ" sz="1800" b="1" noProof="0" dirty="0"/>
            <a:t> (</a:t>
          </a:r>
          <a:r>
            <a:rPr lang="en-NZ" sz="1800" b="1" noProof="0" dirty="0" err="1"/>
            <a:t>Fakaha</a:t>
          </a:r>
          <a:r>
            <a:rPr lang="en-NZ" sz="1800" b="1" noProof="0" dirty="0"/>
            <a:t> 3:21)</a:t>
          </a:r>
          <a:endParaRPr lang="en" sz="18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Ia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Fakafiemalie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(Sione 14:16-17)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ne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fakahā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‘a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Sīsū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(Sione 15:26)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fi-FI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ne fakahalaia’i kitautolu ki he angahala (Sione 16:8)</a:t>
          </a:r>
          <a:endParaRPr lang="en-NZ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fi-FI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ʻOkú ne tataki kitautolu ki he moʻoni kotoa pē (Sione 16:13)</a:t>
          </a:r>
          <a:endParaRPr lang="en-NZ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81830" y="2240269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>
              <a:effectLst/>
            </a:rPr>
            <a:t>Kuo pau </a:t>
          </a:r>
          <a:r>
            <a:rPr lang="en-NZ" sz="1600" b="1" kern="1200" noProof="0" dirty="0" err="1">
              <a:effectLst/>
            </a:rPr>
            <a:t>ke</a:t>
          </a:r>
          <a:r>
            <a:rPr lang="en-NZ" sz="1600" b="1" kern="1200" noProof="0" dirty="0">
              <a:effectLst/>
            </a:rPr>
            <a:t> ‘</a:t>
          </a:r>
          <a:r>
            <a:rPr lang="en-NZ" sz="1600" b="1" kern="1200" noProof="0" dirty="0" err="1">
              <a:effectLst/>
            </a:rPr>
            <a:t>oua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te</a:t>
          </a:r>
          <a:r>
            <a:rPr lang="en-NZ" sz="1600" b="1" kern="1200" noProof="0" dirty="0">
              <a:effectLst/>
            </a:rPr>
            <a:t> tau </a:t>
          </a:r>
          <a:r>
            <a:rPr lang="en-NZ" sz="1600" b="1" kern="1200" noProof="0" dirty="0" err="1">
              <a:effectLst/>
            </a:rPr>
            <a:t>fiemālie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pē</a:t>
          </a:r>
          <a:r>
            <a:rPr lang="en-NZ" sz="1600" b="1" kern="1200" noProof="0" dirty="0">
              <a:effectLst/>
            </a:rPr>
            <a:t> ki ha </a:t>
          </a:r>
          <a:r>
            <a:rPr lang="en-NZ" sz="1600" b="1" kern="1200" noProof="0" dirty="0" err="1">
              <a:effectLst/>
            </a:rPr>
            <a:t>ngaahi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mo‘oni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vaeua</a:t>
          </a:r>
          <a:r>
            <a:rPr lang="en-NZ" sz="1600" b="1" kern="1200" noProof="0" dirty="0">
              <a:effectLst/>
            </a:rPr>
            <a:t> pe ko ha </a:t>
          </a:r>
          <a:r>
            <a:rPr lang="en-NZ" sz="1600" b="1" kern="1200" noProof="0" dirty="0" err="1">
              <a:effectLst/>
            </a:rPr>
            <a:t>ako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fakalūkufua</a:t>
          </a:r>
          <a:r>
            <a:rPr lang="en-NZ" sz="1600" b="1" kern="1200" noProof="0" dirty="0">
              <a:effectLst/>
            </a:rPr>
            <a:t> ‘o e Tohi </a:t>
          </a:r>
          <a:r>
            <a:rPr lang="en-NZ" sz="1600" b="1" kern="1200" noProof="0" dirty="0" err="1">
              <a:effectLst/>
            </a:rPr>
            <a:t>Tapú</a:t>
          </a:r>
          <a:r>
            <a:rPr lang="en-NZ" sz="1600" b="1" kern="1200" noProof="0" dirty="0">
              <a:effectLst/>
            </a:rPr>
            <a:t>. Kuo pau </a:t>
          </a:r>
          <a:r>
            <a:rPr lang="en-NZ" sz="1600" b="1" kern="1200" noProof="0" dirty="0" err="1">
              <a:effectLst/>
            </a:rPr>
            <a:t>ke</a:t>
          </a:r>
          <a:r>
            <a:rPr lang="en-NZ" sz="1600" b="1" kern="1200" noProof="0" dirty="0">
              <a:effectLst/>
            </a:rPr>
            <a:t> tau </a:t>
          </a:r>
          <a:r>
            <a:rPr lang="en-NZ" sz="1600" b="1" kern="1200" noProof="0" dirty="0" err="1">
              <a:effectLst/>
            </a:rPr>
            <a:t>liʻaki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ʻa</a:t>
          </a:r>
          <a:r>
            <a:rPr lang="en-NZ" sz="1600" b="1" kern="1200" noProof="0" dirty="0">
              <a:effectLst/>
            </a:rPr>
            <a:t> e </a:t>
          </a:r>
          <a:r>
            <a:rPr lang="en-NZ" sz="1600" b="1" kern="1200" noProof="0" dirty="0" err="1">
              <a:effectLst/>
            </a:rPr>
            <a:t>ngaahi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tokāteline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fakaetangatá</a:t>
          </a:r>
          <a:r>
            <a:rPr lang="en-NZ" sz="1600" b="1" kern="1200" noProof="0" dirty="0">
              <a:effectLst/>
            </a:rPr>
            <a:t> (</a:t>
          </a:r>
          <a:r>
            <a:rPr lang="en-NZ" sz="1600" b="1" kern="1200" noProof="0" dirty="0" err="1">
              <a:effectLst/>
            </a:rPr>
            <a:t>ngingila</a:t>
          </a:r>
          <a:r>
            <a:rPr lang="en-NZ" sz="1600" b="1" kern="1200" noProof="0" dirty="0">
              <a:effectLst/>
            </a:rPr>
            <a:t>) pea </a:t>
          </a:r>
          <a:r>
            <a:rPr lang="en-NZ" sz="1600" b="1" kern="1200" noProof="0" dirty="0" err="1">
              <a:effectLst/>
            </a:rPr>
            <a:t>loloto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ange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ʻetau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ako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ʻa</a:t>
          </a:r>
          <a:r>
            <a:rPr lang="en-NZ" sz="1600" b="1" kern="1200" noProof="0" dirty="0">
              <a:effectLst/>
            </a:rPr>
            <a:t> e </a:t>
          </a:r>
          <a:r>
            <a:rPr lang="en-NZ" sz="1600" b="1" kern="1200" noProof="0" dirty="0" err="1">
              <a:effectLst/>
            </a:rPr>
            <a:t>Tohitapú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ke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toʻo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ʻa</a:t>
          </a:r>
          <a:r>
            <a:rPr lang="en-NZ" sz="1600" b="1" kern="1200" noProof="0" dirty="0">
              <a:effectLst/>
            </a:rPr>
            <a:t> e </a:t>
          </a:r>
          <a:r>
            <a:rPr lang="en-NZ" sz="1600" b="1" kern="1200" noProof="0" dirty="0" err="1">
              <a:effectLst/>
            </a:rPr>
            <a:t>taʻehaohaoa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kotoa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pē</a:t>
          </a:r>
          <a:r>
            <a:rPr lang="en-NZ" sz="1600" b="1" kern="1200" noProof="0" dirty="0">
              <a:effectLst/>
            </a:rPr>
            <a:t> (Veve) </a:t>
          </a:r>
          <a:r>
            <a:rPr lang="en-NZ" sz="1600" b="1" kern="1200" noProof="0" dirty="0" err="1">
              <a:effectLst/>
            </a:rPr>
            <a:t>mei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heʻetau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mahino</a:t>
          </a:r>
          <a:r>
            <a:rPr lang="en-NZ" sz="1600" b="1" kern="1200" noProof="0" dirty="0">
              <a:effectLst/>
            </a:rPr>
            <a:t> ki </a:t>
          </a:r>
          <a:r>
            <a:rPr lang="en-NZ" sz="1600" b="1" kern="1200" noProof="0" dirty="0" err="1">
              <a:effectLst/>
            </a:rPr>
            <a:t>aí</a:t>
          </a:r>
          <a:r>
            <a:rPr lang="en-NZ" sz="1600" b="1" kern="1200" noProof="0" dirty="0">
              <a:effectLst/>
            </a:rPr>
            <a:t>.</a:t>
          </a:r>
          <a:endParaRPr lang="en" sz="1600" kern="1200" noProof="0" dirty="0">
            <a:effectLst/>
          </a:endParaRPr>
        </a:p>
      </dsp:txBody>
      <dsp:txXfrm>
        <a:off x="281830" y="2240269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 'a e koula kuo fakalelei'i 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30601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43902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290846" y="2240269"/>
          <a:ext cx="326199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>
              <a:effectLst/>
            </a:rPr>
            <a:t>Ko </a:t>
          </a:r>
          <a:r>
            <a:rPr lang="en-NZ" sz="1600" b="1" kern="1200" noProof="0" dirty="0" err="1">
              <a:effectLst/>
            </a:rPr>
            <a:t>hono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tali</a:t>
          </a:r>
          <a:r>
            <a:rPr lang="en-NZ" sz="1600" b="1" kern="1200" noProof="0" dirty="0">
              <a:effectLst/>
            </a:rPr>
            <a:t> ‘a e </a:t>
          </a:r>
          <a:r>
            <a:rPr lang="en-NZ" sz="1600" b="1" kern="1200" noProof="0" dirty="0" err="1">
              <a:effectLst/>
            </a:rPr>
            <a:t>ma’oni’oni</a:t>
          </a:r>
          <a:r>
            <a:rPr lang="en-NZ" sz="1600" b="1" kern="1200" noProof="0" dirty="0">
              <a:effectLst/>
            </a:rPr>
            <a:t> ‘a Sisu ko e </a:t>
          </a:r>
          <a:r>
            <a:rPr lang="en-NZ" sz="1600" b="1" kern="1200" noProof="0" dirty="0" err="1">
              <a:effectLst/>
            </a:rPr>
            <a:t>founga</a:t>
          </a:r>
          <a:r>
            <a:rPr lang="en-NZ" sz="1600" b="1" kern="1200" noProof="0" dirty="0">
              <a:effectLst/>
            </a:rPr>
            <a:t> pe </a:t>
          </a:r>
          <a:r>
            <a:rPr lang="en-NZ" sz="1600" b="1" kern="1200" noProof="0" dirty="0" err="1">
              <a:effectLst/>
            </a:rPr>
            <a:t>ia</a:t>
          </a:r>
          <a:r>
            <a:rPr lang="en-NZ" sz="1600" b="1" kern="1200" noProof="0" dirty="0">
              <a:effectLst/>
            </a:rPr>
            <a:t> ‘e taha </a:t>
          </a:r>
          <a:r>
            <a:rPr lang="en-NZ" sz="1600" b="1" kern="1200" noProof="0" dirty="0" err="1">
              <a:effectLst/>
            </a:rPr>
            <a:t>ke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a’usia</a:t>
          </a:r>
          <a:r>
            <a:rPr lang="en-NZ" sz="1600" b="1" kern="1200" noProof="0" dirty="0">
              <a:effectLst/>
            </a:rPr>
            <a:t> ai ‘a e </a:t>
          </a:r>
          <a:r>
            <a:rPr lang="en-NZ" sz="1600" b="1" kern="1200" noProof="0" dirty="0" err="1">
              <a:effectLst/>
            </a:rPr>
            <a:t>fakamo’ui</a:t>
          </a:r>
          <a:r>
            <a:rPr lang="en-NZ" sz="1600" b="1" kern="1200" noProof="0" dirty="0">
              <a:effectLst/>
            </a:rPr>
            <a:t>. Ko e </a:t>
          </a:r>
          <a:r>
            <a:rPr lang="en-NZ" sz="1600" b="1" kern="1200" noProof="0" dirty="0" err="1">
              <a:effectLst/>
            </a:rPr>
            <a:t>feinga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ke</a:t>
          </a:r>
          <a:r>
            <a:rPr lang="en-NZ" sz="1600" b="1" kern="1200" noProof="0" dirty="0">
              <a:effectLst/>
            </a:rPr>
            <a:t> ‘</a:t>
          </a:r>
          <a:r>
            <a:rPr lang="en-NZ" sz="1600" b="1" kern="1200" noProof="0" dirty="0" err="1">
              <a:effectLst/>
            </a:rPr>
            <a:t>oatu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kitautolu</a:t>
          </a:r>
          <a:r>
            <a:rPr lang="en-NZ" sz="1600" b="1" kern="1200" noProof="0" dirty="0">
              <a:effectLst/>
            </a:rPr>
            <a:t> ki he ‘</a:t>
          </a:r>
          <a:r>
            <a:rPr lang="en-NZ" sz="1600" b="1" kern="1200" noProof="0" dirty="0" err="1">
              <a:effectLst/>
            </a:rPr>
            <a:t>Otua</a:t>
          </a:r>
          <a:r>
            <a:rPr lang="en-NZ" sz="1600" b="1" kern="1200" noProof="0" dirty="0">
              <a:effectLst/>
            </a:rPr>
            <a:t> ‘</a:t>
          </a:r>
          <a:r>
            <a:rPr lang="en-NZ" sz="1600" b="1" kern="1200" noProof="0" dirty="0" err="1">
              <a:effectLst/>
            </a:rPr>
            <a:t>aki</a:t>
          </a:r>
          <a:r>
            <a:rPr lang="en-NZ" sz="1600" b="1" kern="1200" noProof="0" dirty="0">
              <a:effectLst/>
            </a:rPr>
            <a:t> ‘</a:t>
          </a:r>
          <a:r>
            <a:rPr lang="en-NZ" sz="1600" b="1" kern="1200" noProof="0" dirty="0" err="1">
              <a:effectLst/>
            </a:rPr>
            <a:t>etau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ngaahi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ngaue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totonu</a:t>
          </a:r>
          <a:r>
            <a:rPr lang="en-NZ" sz="1600" b="1" kern="1200" noProof="0" dirty="0">
              <a:effectLst/>
            </a:rPr>
            <a:t> ‘</a:t>
          </a:r>
          <a:r>
            <a:rPr lang="en-NZ" sz="1600" b="1" kern="1200" noProof="0" dirty="0" err="1">
              <a:effectLst/>
            </a:rPr>
            <a:t>atautolu</a:t>
          </a:r>
          <a:r>
            <a:rPr lang="en-NZ" sz="1600" b="1" kern="1200" noProof="0" dirty="0">
              <a:effectLst/>
            </a:rPr>
            <a:t>, ko ‘</a:t>
          </a:r>
          <a:r>
            <a:rPr lang="en-NZ" sz="1600" b="1" kern="1200" noProof="0" dirty="0" err="1">
              <a:effectLst/>
            </a:rPr>
            <a:t>etau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fakahaa’i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telefua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kitautolu</a:t>
          </a:r>
          <a:r>
            <a:rPr lang="en-NZ" sz="1600" b="1" kern="1200" noProof="0" dirty="0">
              <a:effectLst/>
            </a:rPr>
            <a:t> ‘</a:t>
          </a:r>
          <a:r>
            <a:rPr lang="en-NZ" sz="1600" b="1" kern="1200" noProof="0" dirty="0" err="1">
              <a:effectLst/>
            </a:rPr>
            <a:t>i</a:t>
          </a:r>
          <a:r>
            <a:rPr lang="en-NZ" sz="1600" b="1" kern="1200" noProof="0" dirty="0">
              <a:effectLst/>
            </a:rPr>
            <a:t> Hono ‘</a:t>
          </a:r>
          <a:r>
            <a:rPr lang="en-NZ" sz="1600" b="1" kern="1200" noProof="0" dirty="0" err="1">
              <a:effectLst/>
            </a:rPr>
            <a:t>ao</a:t>
          </a:r>
          <a:r>
            <a:rPr lang="en-NZ" sz="1600" b="1" kern="1200" noProof="0" dirty="0">
              <a:effectLst/>
            </a:rPr>
            <a:t>.</a:t>
          </a:r>
          <a:endParaRPr lang="en" sz="1600" kern="1200" noProof="0" dirty="0">
            <a:effectLst/>
          </a:endParaRPr>
        </a:p>
      </dsp:txBody>
      <dsp:txXfrm>
        <a:off x="290846" y="2240269"/>
        <a:ext cx="3261992" cy="1943598"/>
      </dsp:txXfrm>
    </dsp:sp>
    <dsp:sp modelId="{793D965F-77CB-4830-98B7-9C2F5484B8FA}">
      <dsp:nvSpPr>
        <dsp:cNvPr id="0" name=""/>
        <dsp:cNvSpPr/>
      </dsp:nvSpPr>
      <dsp:spPr>
        <a:xfrm>
          <a:off x="133313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kofu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hinehina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133313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effectLst/>
            </a:rPr>
            <a:t>Maʻu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ʻa</a:t>
          </a:r>
          <a:r>
            <a:rPr lang="en-NZ" sz="1600" b="1" kern="1200" noProof="0" dirty="0">
              <a:effectLst/>
            </a:rPr>
            <a:t> e Laumalie </a:t>
          </a:r>
          <a:r>
            <a:rPr lang="en-NZ" sz="1600" b="1" kern="1200" noProof="0" dirty="0" err="1">
              <a:effectLst/>
            </a:rPr>
            <a:t>Maʻoniʻoni</a:t>
          </a:r>
          <a:r>
            <a:rPr lang="en-NZ" sz="1600" b="1" kern="1200" noProof="0" dirty="0">
              <a:effectLst/>
            </a:rPr>
            <a:t>. Ko Ia pe </a:t>
          </a:r>
          <a:r>
            <a:rPr lang="en-NZ" sz="1600" b="1" kern="1200" noProof="0" dirty="0" err="1">
              <a:effectLst/>
            </a:rPr>
            <a:t>te</a:t>
          </a:r>
          <a:r>
            <a:rPr lang="en-NZ" sz="1600" b="1" kern="1200" noProof="0" dirty="0">
              <a:effectLst/>
            </a:rPr>
            <a:t> Ne lava </a:t>
          </a:r>
          <a:r>
            <a:rPr lang="en-NZ" sz="1600" b="1" kern="1200" noProof="0" dirty="0" err="1">
              <a:effectLst/>
            </a:rPr>
            <a:t>ʻo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ʻomi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kiate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kitautolu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ʻa</a:t>
          </a:r>
          <a:r>
            <a:rPr lang="en-NZ" sz="1600" b="1" kern="1200" noProof="0" dirty="0">
              <a:effectLst/>
            </a:rPr>
            <a:t> e </a:t>
          </a:r>
          <a:r>
            <a:rPr lang="en-NZ" sz="1600" b="1" kern="1200" noProof="0" dirty="0" err="1">
              <a:effectLst/>
            </a:rPr>
            <a:t>faʻa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ʻiloʻilo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fakalaumalie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mo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fakalotoʻi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kitautolu</a:t>
          </a:r>
          <a:r>
            <a:rPr lang="en-NZ" sz="1600" b="1" kern="1200" noProof="0" dirty="0">
              <a:effectLst/>
            </a:rPr>
            <a:t> ki </a:t>
          </a:r>
          <a:r>
            <a:rPr lang="en-NZ" sz="1600" b="1" kern="1200" noProof="0" dirty="0" err="1">
              <a:effectLst/>
            </a:rPr>
            <a:t>hotau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tuʻunga</a:t>
          </a:r>
          <a:r>
            <a:rPr lang="en-NZ" sz="1600" b="1" kern="1200" noProof="0" dirty="0">
              <a:effectLst/>
            </a:rPr>
            <a:t> </a:t>
          </a:r>
          <a:r>
            <a:rPr lang="en-NZ" sz="1600" b="1" kern="1200" noProof="0" dirty="0" err="1">
              <a:effectLst/>
            </a:rPr>
            <a:t>totonu</a:t>
          </a:r>
          <a:r>
            <a:rPr lang="en-NZ" sz="1600" b="1" kern="1200" noProof="0" dirty="0">
              <a:effectLst/>
            </a:rPr>
            <a:t> (Sione 16:8)</a:t>
          </a:r>
          <a:endParaRPr lang="en" sz="1600" kern="120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tuluta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06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35311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/>
            <a:t>Naʻa ne fakakaukau ke fakatupu kitautolu</a:t>
          </a:r>
          <a:endParaRPr lang="en-NZ" sz="1600" b="1" kern="1200" noProof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/>
            <a:t>(Senesi 2:7)</a:t>
          </a:r>
          <a:endParaRPr lang="en" sz="1800" kern="1200" noProof="0" dirty="0"/>
        </a:p>
      </dsp:txBody>
      <dsp:txXfrm>
        <a:off x="135311" y="1764307"/>
        <a:ext cx="1326146" cy="1434892"/>
      </dsp:txXfrm>
    </dsp:sp>
    <dsp:sp modelId="{82582CD3-6F25-4839-B5CD-59E085EE7CF9}">
      <dsp:nvSpPr>
        <dsp:cNvPr id="0" name=""/>
        <dsp:cNvSpPr/>
      </dsp:nvSpPr>
      <dsp:spPr>
        <a:xfrm>
          <a:off x="1640263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20056" y="1764307"/>
          <a:ext cx="1434771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/>
            <a:t>ʻOku Ne kumi kitautolu ʻi heʻetau faiangahala (Senesi 3:8-9)</a:t>
          </a:r>
          <a:endParaRPr lang="en" sz="1600" kern="1200" noProof="0" dirty="0"/>
        </a:p>
      </dsp:txBody>
      <dsp:txXfrm>
        <a:off x="1720056" y="1764307"/>
        <a:ext cx="1434771" cy="1434892"/>
      </dsp:txXfrm>
    </dsp:sp>
    <dsp:sp modelId="{2689B363-DF21-48B7-961E-AE76016241D0}">
      <dsp:nvSpPr>
        <dsp:cNvPr id="0" name=""/>
        <dsp:cNvSpPr/>
      </dsp:nvSpPr>
      <dsp:spPr>
        <a:xfrm>
          <a:off x="3303832" y="38231"/>
          <a:ext cx="1490052" cy="179361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437937" y="1764307"/>
          <a:ext cx="1326146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/>
            <a:t>Naʻa</a:t>
          </a:r>
          <a:r>
            <a:rPr lang="en-NZ" sz="1600" b="1" kern="1200" noProof="0" dirty="0"/>
            <a:t> Ne </a:t>
          </a:r>
          <a:r>
            <a:rPr lang="en-NZ" sz="1600" b="1" kern="1200" noProof="0" dirty="0" err="1"/>
            <a:t>foaki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ʻEne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moʻui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fakamoʻui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kitautolu</a:t>
          </a:r>
          <a:r>
            <a:rPr lang="en-NZ" sz="1600" b="1" kern="1200" noProof="0" dirty="0"/>
            <a:t> (Sione 3:16)</a:t>
          </a:r>
          <a:endParaRPr lang="en" sz="1600" kern="1200" noProof="0" dirty="0"/>
        </a:p>
      </dsp:txBody>
      <dsp:txXfrm>
        <a:off x="3437937" y="1764307"/>
        <a:ext cx="1326146" cy="1434892"/>
      </dsp:txXfrm>
    </dsp:sp>
    <dsp:sp modelId="{027EF167-1BD9-440E-B2CE-9F1F4DB31BB7}">
      <dsp:nvSpPr>
        <dsp:cNvPr id="0" name=""/>
        <dsp:cNvSpPr/>
      </dsp:nvSpPr>
      <dsp:spPr>
        <a:xfrm>
          <a:off x="5293624" y="38231"/>
          <a:ext cx="1490052" cy="179361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4942889" y="1764307"/>
          <a:ext cx="2295824" cy="1434892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/>
            <a:t>ʻOku</a:t>
          </a:r>
          <a:r>
            <a:rPr lang="en-NZ" sz="1800" b="1" kern="1200" noProof="0" dirty="0"/>
            <a:t> Ne </a:t>
          </a:r>
          <a:r>
            <a:rPr lang="en-NZ" sz="1800" b="1" kern="1200" noProof="0" dirty="0" err="1"/>
            <a:t>finangalo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foaki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mai</a:t>
          </a:r>
          <a:r>
            <a:rPr lang="en-NZ" sz="1800" b="1" kern="1200" noProof="0" dirty="0"/>
            <a:t> ha pale: </a:t>
          </a:r>
          <a:r>
            <a:rPr lang="en-NZ" sz="1800" b="1" kern="1200" noProof="0" dirty="0" err="1"/>
            <a:t>ke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nofo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fakataha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mo</a:t>
          </a:r>
          <a:r>
            <a:rPr lang="en-NZ" sz="1800" b="1" kern="1200" noProof="0" dirty="0"/>
            <a:t> Ia, pea </a:t>
          </a:r>
          <a:r>
            <a:rPr lang="en-NZ" sz="1800" b="1" kern="1200" noProof="0" dirty="0" err="1"/>
            <a:t>fiefia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taʻengata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Heʻene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feohi</a:t>
          </a:r>
          <a:r>
            <a:rPr lang="en-NZ" sz="1800" b="1" kern="1200" noProof="0" dirty="0"/>
            <a:t> (</a:t>
          </a:r>
          <a:r>
            <a:rPr lang="en-NZ" sz="1800" b="1" kern="1200" noProof="0" dirty="0" err="1"/>
            <a:t>Fakaha</a:t>
          </a:r>
          <a:r>
            <a:rPr lang="en-NZ" sz="1800" b="1" kern="1200" noProof="0" dirty="0"/>
            <a:t> 3:21)</a:t>
          </a:r>
          <a:endParaRPr lang="en" sz="1800" kern="1200" noProof="0" dirty="0"/>
        </a:p>
      </dsp:txBody>
      <dsp:txXfrm>
        <a:off x="4942889" y="1764307"/>
        <a:ext cx="2295824" cy="1434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Ia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Fakafiemalie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(Sione 14:16-17)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ne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fakahā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‘a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Sīsū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kitautolu</a:t>
          </a:r>
          <a:r>
            <a:rPr lang="en-NZ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(Sione 15:26)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ne fakahalaia’i kitautolu ki he angahala (Sione 16:8)</a:t>
          </a:r>
          <a:endParaRPr lang="en-NZ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ʻOkú ne tataki kitautolu ki he moʻoni kotoa pē (Sione 16:13)</a:t>
          </a:r>
          <a:endParaRPr lang="en-NZ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343275" y="-100112"/>
            <a:ext cx="900112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en-NZ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VAKAI’I ‘A E ME’A </a:t>
            </a:r>
            <a:r>
              <a:rPr lang="en-NZ" sz="88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MO'ONI</a:t>
            </a:r>
            <a:endParaRPr lang="en" sz="88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273225"/>
            <a:ext cx="186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noProof="0" dirty="0">
                <a:solidFill>
                  <a:srgbClr val="D7AA80"/>
                </a:solidFill>
              </a:rPr>
              <a:t>Lesoni 1 ki he ʻaho 4 ʻo ʻEpeleli, 2026</a:t>
            </a:r>
            <a:endParaRPr lang="en" sz="1600" b="1" noProof="0" dirty="0">
              <a:solidFill>
                <a:srgbClr val="D7A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4400" b="1" dirty="0">
                <a:ln/>
                <a:solidFill>
                  <a:schemeClr val="accent4"/>
                </a:solidFill>
              </a:rPr>
              <a:t>KO E </a:t>
            </a:r>
            <a:r>
              <a:rPr lang="en-NZ" sz="4400" b="1" dirty="0" err="1">
                <a:ln/>
                <a:solidFill>
                  <a:schemeClr val="accent4"/>
                </a:solidFill>
              </a:rPr>
              <a:t>VAʻA</a:t>
            </a:r>
            <a:r>
              <a:rPr lang="en-NZ" sz="4400" b="1" dirty="0">
                <a:ln/>
                <a:solidFill>
                  <a:schemeClr val="accent4"/>
                </a:solidFill>
              </a:rPr>
              <a:t> MO E VAINE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“Ko au ko e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vaine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e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vaʻa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ko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fua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ka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māvae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faʻa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NZ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Sione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149601" y="1248716"/>
            <a:ext cx="700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taimi</a:t>
            </a:r>
            <a:r>
              <a:rPr lang="en-NZ" sz="2000" b="1" dirty="0"/>
              <a:t> nounou </a:t>
            </a:r>
            <a:r>
              <a:rPr lang="en-NZ" sz="2000" b="1" dirty="0" err="1"/>
              <a:t>kimuʻa</a:t>
            </a:r>
            <a:r>
              <a:rPr lang="en-NZ" sz="2000" b="1" dirty="0"/>
              <a:t> pea ne </a:t>
            </a:r>
            <a:r>
              <a:rPr lang="en-NZ" sz="2000" b="1" dirty="0" err="1"/>
              <a:t>pekia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fakaha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Sisu ko </a:t>
            </a:r>
            <a:r>
              <a:rPr lang="en-NZ" sz="2000" b="1" dirty="0" err="1"/>
              <a:t>ia</a:t>
            </a:r>
            <a:r>
              <a:rPr lang="en-NZ" sz="2000" b="1" dirty="0"/>
              <a:t> "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vaine</a:t>
            </a:r>
            <a:r>
              <a:rPr lang="en-NZ" sz="2000" b="1" dirty="0"/>
              <a:t>," pea ko </a:t>
            </a:r>
            <a:r>
              <a:rPr lang="en-NZ" sz="2000" b="1" dirty="0" err="1"/>
              <a:t>ʻEne</a:t>
            </a:r>
            <a:r>
              <a:rPr lang="en-NZ" sz="2000" b="1" dirty="0"/>
              <a:t> kau </a:t>
            </a:r>
            <a:r>
              <a:rPr lang="en-NZ" sz="2000" b="1" dirty="0" err="1"/>
              <a:t>akonga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"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vaʻa</a:t>
            </a:r>
            <a:r>
              <a:rPr lang="en-NZ" sz="2000" b="1" dirty="0"/>
              <a:t>." Ko e ha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 ki he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?</a:t>
            </a:r>
            <a:endParaRPr lang="en" sz="2000" b="1" noProof="0" dirty="0"/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36028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86814" y="4444181"/>
            <a:ext cx="2280609" cy="2305665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477" y="4104394"/>
            <a:ext cx="2691922" cy="2552010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602956" y="4555425"/>
            <a:ext cx="669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ʻ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Sīsuú</a:t>
            </a:r>
            <a:r>
              <a:rPr lang="en-NZ" sz="2000" b="1" dirty="0"/>
              <a:t> ko ha </a:t>
            </a:r>
            <a:r>
              <a:rPr lang="en-NZ" sz="2000" b="1" dirty="0" err="1"/>
              <a:t>faitoʻo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 he </a:t>
            </a:r>
            <a:r>
              <a:rPr lang="en-NZ" sz="2000" b="1" dirty="0" err="1"/>
              <a:t>māmafana</a:t>
            </a:r>
            <a:r>
              <a:rPr lang="en-NZ" sz="2000" b="1" dirty="0"/>
              <a:t> ʻ a </a:t>
            </a:r>
            <a:r>
              <a:rPr lang="en-NZ" sz="2000" b="1" dirty="0" err="1"/>
              <a:t>Leotisiá</a:t>
            </a:r>
            <a:r>
              <a:rPr lang="en-NZ" sz="2000" b="1" dirty="0"/>
              <a:t>.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ngata</a:t>
            </a:r>
            <a:r>
              <a:rPr lang="en-NZ" sz="2000" b="1" dirty="0"/>
              <a:t> ai, ko ha </a:t>
            </a:r>
            <a:r>
              <a:rPr lang="en-NZ" sz="2000" b="1" dirty="0" err="1"/>
              <a:t>tupuʻanga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fiefia</a:t>
            </a:r>
            <a:r>
              <a:rPr lang="en-NZ" sz="2000" b="1" dirty="0"/>
              <a:t> (Sione 5:11). Ka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fefe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ʻia</a:t>
            </a:r>
            <a:r>
              <a:rPr lang="en-NZ" sz="2000" b="1" dirty="0"/>
              <a:t> Sisu?</a:t>
            </a:r>
            <a:endParaRPr lang="en" sz="2000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602956" y="5537606"/>
            <a:ext cx="6696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Ia,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fekau</a:t>
            </a:r>
            <a:r>
              <a:rPr lang="en-NZ" sz="2000" b="1" dirty="0"/>
              <a:t> (Sione 15:10). Ko ha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ʻofa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ki he </a:t>
            </a:r>
            <a:r>
              <a:rPr lang="en-NZ" sz="2000" b="1" dirty="0" err="1"/>
              <a:t>ʻofa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fakaha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(1 Sione 4:19).</a:t>
            </a:r>
            <a:endParaRPr lang="en" sz="2000" b="1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149601" y="2092501"/>
            <a:ext cx="72540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ha </a:t>
            </a:r>
            <a:r>
              <a:rPr lang="en-NZ" sz="2000" b="1" dirty="0" err="1"/>
              <a:t>vaʻa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vahaʻataimi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pipiki</a:t>
            </a:r>
            <a:r>
              <a:rPr lang="en-NZ" sz="2000" b="1" dirty="0"/>
              <a:t> ki he </a:t>
            </a:r>
            <a:r>
              <a:rPr lang="en-NZ" sz="2000" b="1" dirty="0" err="1"/>
              <a:t>vaine</a:t>
            </a:r>
            <a:r>
              <a:rPr lang="en-NZ" sz="2000" b="1" dirty="0"/>
              <a:t>, ka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faifai</a:t>
            </a:r>
            <a:r>
              <a:rPr lang="en-NZ" sz="2000" b="1" dirty="0"/>
              <a:t> pe pea </a:t>
            </a:r>
            <a:r>
              <a:rPr lang="en-NZ" sz="2000" b="1" dirty="0" err="1"/>
              <a:t>mae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r>
              <a:rPr lang="en-NZ" sz="2000" b="1" dirty="0"/>
              <a:t> </a:t>
            </a:r>
            <a:r>
              <a:rPr lang="en-NZ" sz="2000" b="1" dirty="0" err="1"/>
              <a:t>Koeʻuhi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mole </a:t>
            </a:r>
            <a:r>
              <a:rPr lang="en-NZ" sz="2000" b="1" dirty="0" err="1"/>
              <a:t>meiate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taʻengata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Sisu ha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: "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ʻiate</a:t>
            </a:r>
            <a:r>
              <a:rPr lang="en-NZ" sz="2000" b="1" dirty="0"/>
              <a:t> au"(Sione 15:4).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veesi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11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Sisu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talanoa</a:t>
            </a:r>
            <a:r>
              <a:rPr lang="en-NZ" sz="2000" b="1" dirty="0"/>
              <a:t> </a:t>
            </a:r>
            <a:r>
              <a:rPr lang="en-NZ" sz="2000" b="1" dirty="0" err="1"/>
              <a:t>fakatata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vaine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vaʻa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fakaʻaongaʻi</a:t>
            </a:r>
            <a:r>
              <a:rPr lang="en-NZ" sz="2000" b="1" dirty="0"/>
              <a:t> </a:t>
            </a:r>
            <a:r>
              <a:rPr lang="en-NZ" sz="2000" b="1" dirty="0" err="1"/>
              <a:t>tuʻo</a:t>
            </a:r>
            <a:r>
              <a:rPr lang="en-NZ" sz="2000" b="1" dirty="0"/>
              <a:t> 10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foʻi</a:t>
            </a:r>
            <a:r>
              <a:rPr lang="en-NZ" sz="2000" b="1" dirty="0"/>
              <a:t> </a:t>
            </a:r>
            <a:r>
              <a:rPr lang="en-NZ" sz="2000" b="1" dirty="0" err="1"/>
              <a:t>veape</a:t>
            </a:r>
            <a:r>
              <a:rPr lang="en-NZ" sz="2000" b="1" dirty="0"/>
              <a:t> ko e "</a:t>
            </a:r>
            <a:r>
              <a:rPr lang="en-NZ" sz="2000" b="1" dirty="0" err="1"/>
              <a:t>nofo</a:t>
            </a:r>
            <a:r>
              <a:rPr lang="en-NZ" sz="2000" b="1" dirty="0"/>
              <a:t>." Kuo pau pe ko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HUHU’A’I ‘AKAU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178859" y="549108"/>
            <a:ext cx="11817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faʻa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vaʻa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kapau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vaine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pea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kapau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au.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Sione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3183266" y="1209531"/>
            <a:ext cx="882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faʻahitaʻu</a:t>
            </a:r>
            <a:r>
              <a:rPr lang="en-NZ" b="1" dirty="0"/>
              <a:t> </a:t>
            </a:r>
            <a:r>
              <a:rPr lang="en-NZ" b="1" dirty="0" err="1"/>
              <a:t>momoko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pipiki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vaʻa</a:t>
            </a:r>
            <a:r>
              <a:rPr lang="en-NZ" b="1" dirty="0"/>
              <a:t> ki he </a:t>
            </a:r>
            <a:r>
              <a:rPr lang="en-NZ" b="1" dirty="0" err="1"/>
              <a:t>vaine</a:t>
            </a:r>
            <a:r>
              <a:rPr lang="en-NZ" b="1" dirty="0"/>
              <a:t>, ka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fua</a:t>
            </a:r>
            <a:r>
              <a:rPr lang="en-NZ" b="1" dirty="0"/>
              <a:t>. Ko e ha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ʻuhinga</a:t>
            </a:r>
            <a:r>
              <a:rPr lang="en-NZ" b="1" dirty="0"/>
              <a:t>? </a:t>
            </a:r>
            <a:r>
              <a:rPr lang="en-NZ" b="1" dirty="0" err="1"/>
              <a:t>Koeʻuhi</a:t>
            </a:r>
            <a:r>
              <a:rPr lang="en-NZ" b="1" dirty="0"/>
              <a:t> he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huhuʻa</a:t>
            </a:r>
            <a:r>
              <a:rPr lang="en-NZ" b="1" dirty="0"/>
              <a:t>.</a:t>
            </a:r>
            <a:endParaRPr lang="en" b="1" noProof="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081911"/>
              </p:ext>
            </p:extLst>
          </p:nvPr>
        </p:nvGraphicFramePr>
        <p:xfrm>
          <a:off x="135267" y="4750185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59" y="2736720"/>
            <a:ext cx="2825546" cy="188369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136033"/>
            <a:ext cx="2927627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055445" y="3794017"/>
            <a:ext cx="9136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‘I he lea </a:t>
            </a:r>
            <a:r>
              <a:rPr lang="en-NZ" b="1" dirty="0" err="1"/>
              <a:t>tatau</a:t>
            </a:r>
            <a:r>
              <a:rPr lang="en-NZ" b="1" dirty="0"/>
              <a:t> (Sione 14-17), ‘</a:t>
            </a:r>
            <a:r>
              <a:rPr lang="en-NZ" b="1" dirty="0" err="1"/>
              <a:t>oku</a:t>
            </a:r>
            <a:r>
              <a:rPr lang="en-NZ" b="1" dirty="0"/>
              <a:t> ‘</a:t>
            </a:r>
            <a:r>
              <a:rPr lang="en-NZ" b="1" dirty="0" err="1"/>
              <a:t>omai</a:t>
            </a:r>
            <a:r>
              <a:rPr lang="en-NZ" b="1" dirty="0"/>
              <a:t> ai ‘e Sisu ‘a e </a:t>
            </a:r>
            <a:r>
              <a:rPr lang="en-NZ" b="1" dirty="0" err="1"/>
              <a:t>fakamatala</a:t>
            </a:r>
            <a:r>
              <a:rPr lang="en-NZ" b="1" dirty="0"/>
              <a:t>: Ko e Laumalie </a:t>
            </a:r>
            <a:r>
              <a:rPr lang="en-NZ" b="1" dirty="0" err="1"/>
              <a:t>Ma’oni’oni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ne </a:t>
            </a:r>
            <a:r>
              <a:rPr lang="en-NZ" b="1" dirty="0" err="1"/>
              <a:t>ngaue</a:t>
            </a:r>
            <a:r>
              <a:rPr lang="en-NZ" b="1" dirty="0"/>
              <a:t> ‘</a:t>
            </a:r>
            <a:r>
              <a:rPr lang="en-NZ" b="1" dirty="0" err="1"/>
              <a:t>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‘</a:t>
            </a:r>
            <a:r>
              <a:rPr lang="en-NZ" b="1" dirty="0" err="1"/>
              <a:t>omai</a:t>
            </a:r>
            <a:r>
              <a:rPr lang="en-NZ" b="1" dirty="0"/>
              <a:t> ‘a e </a:t>
            </a:r>
            <a:r>
              <a:rPr lang="en-NZ" b="1" dirty="0" err="1"/>
              <a:t>mo’ui</a:t>
            </a:r>
            <a:r>
              <a:rPr lang="en-NZ" b="1" dirty="0"/>
              <a:t>, ‘o </a:t>
            </a:r>
            <a:r>
              <a:rPr lang="en-NZ" b="1" dirty="0" err="1"/>
              <a:t>kapau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tau </a:t>
            </a:r>
            <a:r>
              <a:rPr lang="en-NZ" b="1" dirty="0" err="1"/>
              <a:t>loto</a:t>
            </a:r>
            <a:r>
              <a:rPr lang="en-NZ" b="1" dirty="0"/>
              <a:t> ki ai.</a:t>
            </a:r>
            <a:endParaRPr lang="en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055445" y="2947074"/>
            <a:ext cx="9136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Pe 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vaʻa</a:t>
            </a:r>
            <a:r>
              <a:rPr lang="en-NZ" b="1" dirty="0"/>
              <a:t> </a:t>
            </a:r>
            <a:r>
              <a:rPr lang="en-NZ" b="1" dirty="0" err="1"/>
              <a:t>ngingila</a:t>
            </a:r>
            <a:r>
              <a:rPr lang="en-NZ" b="1" dirty="0"/>
              <a:t> pe 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vaʻa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motuʻa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taha: </a:t>
            </a:r>
            <a:r>
              <a:rPr lang="en-NZ" b="1" dirty="0" err="1"/>
              <a:t>ʻoku</a:t>
            </a:r>
            <a:r>
              <a:rPr lang="en-NZ" b="1" dirty="0"/>
              <a:t> tau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huhuʻa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vainé</a:t>
            </a:r>
            <a:r>
              <a:rPr lang="en-NZ" b="1" dirty="0"/>
              <a:t>. Ko e </a:t>
            </a:r>
            <a:r>
              <a:rPr lang="en-NZ" b="1" dirty="0" err="1"/>
              <a:t>hā</a:t>
            </a:r>
            <a:r>
              <a:rPr lang="en-NZ" b="1" dirty="0"/>
              <a:t> ‘e lava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fakahoa</a:t>
            </a:r>
            <a:r>
              <a:rPr lang="en-NZ" b="1" dirty="0"/>
              <a:t> ki ai ‘a e </a:t>
            </a:r>
            <a:r>
              <a:rPr lang="en-NZ" b="1" dirty="0" err="1"/>
              <a:t>huhu‘á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?</a:t>
            </a:r>
            <a:endParaRPr lang="en" b="1" noProof="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3106486" y="1806381"/>
            <a:ext cx="90855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‘I he </a:t>
            </a:r>
            <a:r>
              <a:rPr lang="en-NZ" b="1" dirty="0" err="1"/>
              <a:t>a‘u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‘a e </a:t>
            </a:r>
            <a:r>
              <a:rPr lang="en-NZ" b="1" dirty="0" err="1"/>
              <a:t>fa‘ahita‘u</a:t>
            </a:r>
            <a:r>
              <a:rPr lang="en-NZ" b="1" dirty="0"/>
              <a:t> </a:t>
            </a:r>
            <a:r>
              <a:rPr lang="en-NZ" b="1" dirty="0" err="1"/>
              <a:t>failaú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toki</a:t>
            </a:r>
            <a:r>
              <a:rPr lang="en-NZ" b="1" dirty="0"/>
              <a:t> </a:t>
            </a:r>
            <a:r>
              <a:rPr lang="en-NZ" b="1" dirty="0" err="1"/>
              <a:t>ma‘u</a:t>
            </a:r>
            <a:r>
              <a:rPr lang="en-NZ" b="1" dirty="0"/>
              <a:t> ai ‘e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me‘á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‘a e </a:t>
            </a:r>
            <a:r>
              <a:rPr lang="en-NZ" b="1" dirty="0" err="1"/>
              <a:t>huhu‘a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vainé</a:t>
            </a:r>
            <a:r>
              <a:rPr lang="en-NZ" b="1" dirty="0"/>
              <a:t>, pea ‘</a:t>
            </a:r>
            <a:r>
              <a:rPr lang="en-NZ" b="1" dirty="0" err="1"/>
              <a:t>oku</a:t>
            </a:r>
            <a:r>
              <a:rPr lang="en-NZ" b="1" dirty="0"/>
              <a:t> ‘</a:t>
            </a:r>
            <a:r>
              <a:rPr lang="en-NZ" b="1" dirty="0" err="1"/>
              <a:t>asi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leva ‘a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va‘á</a:t>
            </a:r>
            <a:r>
              <a:rPr lang="en-NZ" b="1" dirty="0"/>
              <a:t> (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uoua</a:t>
            </a:r>
            <a:r>
              <a:rPr lang="en-NZ" b="1" dirty="0"/>
              <a:t>). Ko e </a:t>
            </a:r>
            <a:r>
              <a:rPr lang="en-NZ" b="1" dirty="0" err="1"/>
              <a:t>fo‘i</a:t>
            </a:r>
            <a:r>
              <a:rPr lang="en-NZ" b="1" dirty="0"/>
              <a:t> lea </a:t>
            </a:r>
            <a:r>
              <a:rPr lang="en-NZ" b="1" dirty="0" err="1"/>
              <a:t>faka</a:t>
            </a:r>
            <a:r>
              <a:rPr lang="en-NZ" b="1" dirty="0"/>
              <a:t>-Kalisi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ngāue‘aki</a:t>
            </a:r>
            <a:r>
              <a:rPr lang="en-NZ" b="1" dirty="0"/>
              <a:t> ‘e </a:t>
            </a:r>
            <a:r>
              <a:rPr lang="en-NZ" b="1" dirty="0" err="1"/>
              <a:t>Sioné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toe ‘</a:t>
            </a:r>
            <a:r>
              <a:rPr lang="en-NZ" b="1" dirty="0" err="1"/>
              <a:t>uhinga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ki 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va‘a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motuhi</a:t>
            </a:r>
            <a:r>
              <a:rPr lang="en-NZ" b="1" dirty="0"/>
              <a:t> pea toe </a:t>
            </a:r>
            <a:r>
              <a:rPr lang="en-NZ" b="1" dirty="0" err="1"/>
              <a:t>hunuki</a:t>
            </a:r>
            <a:r>
              <a:rPr lang="en-NZ" b="1" dirty="0"/>
              <a:t> ki he </a:t>
            </a:r>
            <a:r>
              <a:rPr lang="en-NZ" b="1" dirty="0" err="1"/>
              <a:t>fu‘u</a:t>
            </a:r>
            <a:r>
              <a:rPr lang="en-NZ" b="1" dirty="0"/>
              <a:t> </a:t>
            </a:r>
            <a:r>
              <a:rPr lang="en-NZ" b="1" dirty="0" err="1"/>
              <a:t>kālepí</a:t>
            </a:r>
            <a:r>
              <a:rPr lang="en-NZ" b="1" dirty="0"/>
              <a:t>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1013413" y="982176"/>
            <a:ext cx="1016517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“Ko e </a:t>
            </a:r>
            <a:r>
              <a:rPr lang="en-NZ" sz="2400" b="1" dirty="0" err="1">
                <a:latin typeface="Constantia" panose="02030602050306030303" pitchFamily="18" charset="0"/>
              </a:rPr>
              <a:t>koula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fokotuʻu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atu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heni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hangē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ʻahiʻahiʻi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afí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tuí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ʻofá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ʻOkú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ʻai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koloaʻia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lotó</a:t>
            </a:r>
            <a:r>
              <a:rPr lang="en-NZ" sz="2400" b="1" dirty="0">
                <a:latin typeface="Constantia" panose="02030602050306030303" pitchFamily="18" charset="0"/>
              </a:rPr>
              <a:t>; he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fakamaʻa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maʻa</a:t>
            </a:r>
            <a:r>
              <a:rPr lang="en-NZ" sz="2400" b="1" dirty="0">
                <a:latin typeface="Constantia" panose="02030602050306030303" pitchFamily="18" charset="0"/>
              </a:rPr>
              <a:t>, pea ko e </a:t>
            </a:r>
            <a:r>
              <a:rPr lang="en-NZ" sz="2400" b="1" dirty="0" err="1">
                <a:latin typeface="Constantia" panose="02030602050306030303" pitchFamily="18" charset="0"/>
              </a:rPr>
              <a:t>lahi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ʻahiʻahí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ngingila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ngingilá</a:t>
            </a:r>
            <a:r>
              <a:rPr lang="en-NZ" sz="2400" b="1" dirty="0">
                <a:latin typeface="Constantia" panose="02030602050306030303" pitchFamily="18" charset="0"/>
              </a:rPr>
              <a:t>. Ko e </a:t>
            </a:r>
            <a:r>
              <a:rPr lang="en-NZ" sz="2400" b="1" dirty="0" err="1">
                <a:latin typeface="Constantia" panose="02030602050306030303" pitchFamily="18" charset="0"/>
              </a:rPr>
              <a:t>kofu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hinehina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kofu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ʻulungāangá</a:t>
            </a:r>
            <a:r>
              <a:rPr lang="en-NZ" sz="2400" b="1" dirty="0">
                <a:latin typeface="Constantia" panose="02030602050306030303" pitchFamily="18" charset="0"/>
              </a:rPr>
              <a:t>, ko e </a:t>
            </a:r>
            <a:r>
              <a:rPr lang="en-NZ" sz="2400" b="1" dirty="0" err="1">
                <a:latin typeface="Constantia" panose="02030602050306030303" pitchFamily="18" charset="0"/>
              </a:rPr>
              <a:t>māʻoniʻoni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Kalaisi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ʻoange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angahalá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fakatau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pē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Kalaisi</a:t>
            </a:r>
            <a:r>
              <a:rPr lang="en-NZ" sz="2400" b="1" dirty="0">
                <a:latin typeface="Constantia" panose="02030602050306030303" pitchFamily="18" charset="0"/>
              </a:rPr>
              <a:t> ki ha </a:t>
            </a:r>
            <a:r>
              <a:rPr lang="en-NZ" sz="2400" b="1" dirty="0" err="1">
                <a:latin typeface="Constantia" panose="02030602050306030303" pitchFamily="18" charset="0"/>
              </a:rPr>
              <a:t>moʻui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talangofua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fiemālié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poto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ʻaloʻofa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ʻokú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fakaʻatā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kitautolu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latin typeface="Constantia" panose="02030602050306030303" pitchFamily="18" charset="0"/>
              </a:rPr>
              <a:t>ʻiloʻi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angahalá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faʻahinga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fakapulipuli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pē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ʻoange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ʻOtuá</a:t>
            </a:r>
            <a:r>
              <a:rPr lang="en-NZ" sz="2400" b="1" dirty="0">
                <a:latin typeface="Constantia" panose="02030602050306030303" pitchFamily="18" charset="0"/>
              </a:rPr>
              <a:t> ki Hono </a:t>
            </a:r>
            <a:r>
              <a:rPr lang="en-NZ" sz="2400" b="1" dirty="0" err="1">
                <a:latin typeface="Constantia" panose="02030602050306030303" pitchFamily="18" charset="0"/>
              </a:rPr>
              <a:t>siasí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ʻokú</a:t>
            </a:r>
            <a:r>
              <a:rPr lang="en-NZ" sz="2400" b="1" dirty="0">
                <a:latin typeface="Constantia" panose="02030602050306030303" pitchFamily="18" charset="0"/>
              </a:rPr>
              <a:t> Ne fie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pani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potó</a:t>
            </a:r>
            <a:r>
              <a:rPr lang="en-NZ" sz="2400" b="1" dirty="0">
                <a:latin typeface="Constantia" panose="02030602050306030303" pitchFamily="18" charset="0"/>
              </a:rPr>
              <a:t> ka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lava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tamateʻi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maama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siasí</a:t>
            </a:r>
            <a:r>
              <a:rPr lang="en-NZ" sz="2400" b="1" dirty="0">
                <a:latin typeface="Constantia" panose="02030602050306030303" pitchFamily="18" charset="0"/>
              </a:rPr>
              <a:t>; telia </a:t>
            </a:r>
            <a:r>
              <a:rPr lang="en-NZ" sz="2400" b="1" dirty="0" err="1">
                <a:latin typeface="Constantia" panose="02030602050306030303" pitchFamily="18" charset="0"/>
              </a:rPr>
              <a:t>na’a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valoki’i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 ‘e he </a:t>
            </a:r>
            <a:r>
              <a:rPr lang="en-NZ" sz="2400" b="1" dirty="0" err="1">
                <a:latin typeface="Constantia" panose="02030602050306030303" pitchFamily="18" charset="0"/>
              </a:rPr>
              <a:t>faito’o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mata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faka’otua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mahino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mahino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Kalaisi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tauhi</a:t>
            </a:r>
            <a:r>
              <a:rPr lang="en-NZ" sz="2400" b="1" dirty="0">
                <a:latin typeface="Constantia" panose="02030602050306030303" pitchFamily="18" charset="0"/>
              </a:rPr>
              <a:t> ‘o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kelesi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kotoa</a:t>
            </a:r>
            <a:r>
              <a:rPr lang="en-NZ" sz="2400" b="1" dirty="0">
                <a:latin typeface="Constantia" panose="02030602050306030303" pitchFamily="18" charset="0"/>
              </a:rPr>
              <a:t> pe ‘</a:t>
            </a:r>
            <a:r>
              <a:rPr lang="en-NZ" sz="2400" b="1" dirty="0" err="1">
                <a:latin typeface="Constantia" panose="02030602050306030303" pitchFamily="18" charset="0"/>
              </a:rPr>
              <a:t>oku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pehe</a:t>
            </a:r>
            <a:r>
              <a:rPr lang="en-NZ" sz="2400" b="1" dirty="0">
                <a:latin typeface="Constantia" panose="02030602050306030303" pitchFamily="18" charset="0"/>
              </a:rPr>
              <a:t>: “</a:t>
            </a:r>
            <a:r>
              <a:rPr lang="en-NZ" sz="2400" b="1" dirty="0" err="1">
                <a:latin typeface="Constantia" panose="02030602050306030303" pitchFamily="18" charset="0"/>
              </a:rPr>
              <a:t>Fakatau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meiate</a:t>
            </a:r>
            <a:r>
              <a:rPr lang="en-NZ" sz="2400" b="1" dirty="0">
                <a:latin typeface="Constantia" panose="02030602050306030303" pitchFamily="18" charset="0"/>
              </a:rPr>
              <a:t> au”. </a:t>
            </a:r>
            <a:r>
              <a:rPr lang="en" sz="2400" b="1" noProof="0" dirty="0">
                <a:latin typeface="Constantia" panose="02030602050306030303" pitchFamily="18" charset="0"/>
              </a:rPr>
              <a:t>(</a:t>
            </a:r>
            <a:r>
              <a:rPr lang="en" b="1" dirty="0">
                <a:latin typeface="Constantia" panose="02030602050306030303" pitchFamily="18" charset="0"/>
              </a:rPr>
              <a:t>Fakaha</a:t>
            </a:r>
            <a:r>
              <a:rPr lang="en" b="1" noProof="0" dirty="0">
                <a:latin typeface="Constantia" panose="02030602050306030303" pitchFamily="18" charset="0"/>
              </a:rPr>
              <a:t> 3:18</a:t>
            </a:r>
            <a:r>
              <a:rPr lang="en" sz="2400" b="1" noProof="0" dirty="0">
                <a:latin typeface="Constantia" panose="02030602050306030303" pitchFamily="18" charset="0"/>
              </a:rPr>
              <a:t>).”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324090" y="6056289"/>
            <a:ext cx="487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Fakamoʻoni</a:t>
            </a:r>
            <a:r>
              <a:rPr lang="en-NZ" sz="1600" b="1" dirty="0"/>
              <a:t> </a:t>
            </a:r>
            <a:r>
              <a:rPr lang="en-NZ" sz="1600" b="1" dirty="0" err="1"/>
              <a:t>maʻá</a:t>
            </a:r>
            <a:r>
              <a:rPr lang="en-NZ" sz="1600" b="1" dirty="0"/>
              <a:t> e </a:t>
            </a:r>
            <a:r>
              <a:rPr lang="en-NZ" sz="1600" b="1" dirty="0" err="1"/>
              <a:t>Siasí</a:t>
            </a:r>
            <a:r>
              <a:rPr lang="en-NZ" sz="1600" b="1" dirty="0"/>
              <a:t>, vol. 4, p. 88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496301" y="175436"/>
            <a:ext cx="350831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Tamai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ʻeku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mou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nofomaʻu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heʻeku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US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3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Sione</a:t>
            </a: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15:9)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6C176A"/>
                </a:solidFill>
              </a:rPr>
              <a:t>Ko e </a:t>
            </a:r>
            <a:r>
              <a:rPr lang="en-NZ" sz="2000" b="1" dirty="0" err="1">
                <a:solidFill>
                  <a:srgbClr val="6C176A"/>
                </a:solidFill>
              </a:rPr>
              <a:t>fekau</a:t>
            </a:r>
            <a:r>
              <a:rPr lang="en-NZ" sz="2000" b="1" dirty="0">
                <a:solidFill>
                  <a:srgbClr val="6C176A"/>
                </a:solidFill>
              </a:rPr>
              <a:t> ‘a e ‘</a:t>
            </a:r>
            <a:r>
              <a:rPr lang="en-NZ" sz="2000" b="1" dirty="0" err="1">
                <a:solidFill>
                  <a:srgbClr val="6C176A"/>
                </a:solidFill>
              </a:rPr>
              <a:t>Otua</a:t>
            </a:r>
            <a:r>
              <a:rPr lang="en-NZ" sz="2000" b="1" dirty="0">
                <a:solidFill>
                  <a:srgbClr val="6C176A"/>
                </a:solidFill>
              </a:rPr>
              <a:t> (</a:t>
            </a:r>
            <a:r>
              <a:rPr lang="en-NZ" sz="2000" b="1" dirty="0" err="1">
                <a:solidFill>
                  <a:srgbClr val="6C176A"/>
                </a:solidFill>
              </a:rPr>
              <a:t>Fakahā</a:t>
            </a:r>
            <a:r>
              <a:rPr lang="en-NZ" sz="2000" b="1" dirty="0">
                <a:solidFill>
                  <a:srgbClr val="6C176A"/>
                </a:solidFill>
              </a:rPr>
              <a:t> 3:14-22):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6C176A"/>
                </a:solidFill>
              </a:rPr>
              <a:t>        </a:t>
            </a:r>
            <a:r>
              <a:rPr lang="en-NZ" sz="2000" b="1" dirty="0"/>
              <a:t>Ko e </a:t>
            </a:r>
            <a:r>
              <a:rPr lang="en-NZ" sz="2000" b="1" dirty="0" err="1"/>
              <a:t>sivi</a:t>
            </a:r>
            <a:r>
              <a:rPr lang="en-NZ" sz="2000" b="1" dirty="0"/>
              <a:t> (</a:t>
            </a:r>
            <a:r>
              <a:rPr lang="en-NZ" sz="2000" b="1" dirty="0" err="1"/>
              <a:t>vahe</a:t>
            </a:r>
            <a:r>
              <a:rPr lang="en-NZ" sz="2000" b="1" dirty="0"/>
              <a:t> 14-17)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</a:t>
            </a:r>
            <a:r>
              <a:rPr lang="en-NZ" sz="2000" b="1" dirty="0" err="1"/>
              <a:t>Fakaleleiʻanga</a:t>
            </a:r>
            <a:r>
              <a:rPr lang="en-NZ" sz="2000" b="1" dirty="0"/>
              <a:t> (v. 18)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Ola (</a:t>
            </a:r>
            <a:r>
              <a:rPr lang="en-NZ" sz="2000" b="1" dirty="0" err="1"/>
              <a:t>vahe</a:t>
            </a:r>
            <a:r>
              <a:rPr lang="en-NZ" sz="2000" b="1" dirty="0"/>
              <a:t> 19-20)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Ko e </a:t>
            </a:r>
            <a:r>
              <a:rPr lang="en-NZ" sz="2000" b="1" dirty="0" err="1"/>
              <a:t>Fakafiemalie</a:t>
            </a:r>
            <a:r>
              <a:rPr lang="en-NZ" sz="2000" b="1" dirty="0"/>
              <a:t> (</a:t>
            </a:r>
            <a:r>
              <a:rPr lang="en-NZ" sz="2000" b="1" dirty="0" err="1"/>
              <a:t>vahe</a:t>
            </a:r>
            <a:r>
              <a:rPr lang="en-NZ" sz="2000" b="1" dirty="0"/>
              <a:t> 21-22)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C00000"/>
                </a:solidFill>
              </a:rPr>
              <a:t>Sivi </a:t>
            </a:r>
            <a:r>
              <a:rPr lang="en-NZ" sz="2000" b="1" dirty="0" err="1">
                <a:solidFill>
                  <a:srgbClr val="C00000"/>
                </a:solidFill>
              </a:rPr>
              <a:t>moʻoni</a:t>
            </a:r>
            <a:r>
              <a:rPr lang="en-NZ" sz="2000" b="1" dirty="0">
                <a:solidFill>
                  <a:srgbClr val="C00000"/>
                </a:solidFill>
              </a:rPr>
              <a:t> (Sione 15:1-11):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6C176A"/>
                </a:solidFill>
              </a:rPr>
              <a:t>        </a:t>
            </a:r>
            <a:r>
              <a:rPr lang="en-NZ" sz="2000" b="1" dirty="0"/>
              <a:t>Ko e </a:t>
            </a:r>
            <a:r>
              <a:rPr lang="en-NZ" sz="2000" b="1" dirty="0" err="1"/>
              <a:t>vaʻa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vaine</a:t>
            </a:r>
            <a:r>
              <a:rPr lang="en-NZ" sz="2000" b="1" dirty="0"/>
              <a:t> .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Ko e </a:t>
            </a:r>
            <a:r>
              <a:rPr lang="en-NZ" sz="2000" b="1" dirty="0" err="1"/>
              <a:t>Huhu’a’i</a:t>
            </a:r>
            <a:r>
              <a:rPr lang="en-NZ" sz="2000" b="1" dirty="0"/>
              <a:t> ‘</a:t>
            </a:r>
            <a:r>
              <a:rPr lang="en-NZ" sz="2000" b="1" dirty="0" err="1"/>
              <a:t>akau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61924" y="57750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fakatupulekina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vaha‘angatae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kehekehe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Otuá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lototaha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taha: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lava (pea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totonu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tupulaki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fetuʻutaki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ʻení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314700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6" y="544318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362488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959963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61925" y="1574204"/>
            <a:ext cx="8391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‘e he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fekau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fakalukufua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fekau’aki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tu’unga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fakalaumalie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siasi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tu’unga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faka’osi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mo’ui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atautolu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sivisivi’i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kitautolu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ko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fē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fekau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kaunga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kitautolu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founga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fakamālohia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fakaloloto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hotau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vaha’angatae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61925" y="950761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ʻuluaki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sitepu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tupulakí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ʻetau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ʻiloʻi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hotau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tūkunga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lolotongá</a:t>
            </a:r>
            <a:r>
              <a:rPr lang="en-NZ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glow rad="88900">
                  <a:srgbClr val="2C3D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0" y="775020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-NZ" sz="115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 E FEKAU 'A E 'OTUA .</a:t>
            </a:r>
            <a:endParaRPr lang="en" sz="11500" noProof="0" dirty="0">
              <a:ln w="0"/>
              <a:solidFill>
                <a:srgbClr val="B0175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</a:t>
            </a:r>
            <a:r>
              <a:rPr lang="en-NZ" sz="4800" noProof="0" dirty="0" err="1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Fakahā</a:t>
            </a:r>
            <a:r>
              <a:rPr lang="en-NZ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3:​14-​22 )</a:t>
            </a:r>
            <a:endParaRPr lang="en" sz="4800" noProof="0" dirty="0">
              <a:ln w="0"/>
              <a:solidFill>
                <a:srgbClr val="33792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 err="1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FAKAMAHUʻINGA</a:t>
            </a:r>
            <a:endParaRPr lang="en" sz="4400" b="1" spc="600" noProof="0" dirty="0">
              <a:ln w="1016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585041"/>
            <a:ext cx="7365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koloaʻia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fakamaʻumeʻaʻi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au,’ pea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masiva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ka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kovi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malaʻia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masiva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telefua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Fakaha</a:t>
            </a:r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125442" y="1768024"/>
            <a:ext cx="7325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fekau</a:t>
            </a:r>
            <a:r>
              <a:rPr lang="en-NZ" sz="2000" b="1" dirty="0"/>
              <a:t>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siasi</a:t>
            </a:r>
            <a:r>
              <a:rPr lang="en-NZ" sz="2000" b="1" dirty="0"/>
              <a:t> ‘e </a:t>
            </a:r>
            <a:r>
              <a:rPr lang="en-NZ" sz="2000" b="1" dirty="0" err="1"/>
              <a:t>fitu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ne ‘</a:t>
            </a:r>
            <a:r>
              <a:rPr lang="en-NZ" sz="2000" b="1" dirty="0" err="1"/>
              <a:t>omai</a:t>
            </a:r>
            <a:r>
              <a:rPr lang="en-NZ" sz="2000" b="1" dirty="0"/>
              <a:t> ‘a e </a:t>
            </a:r>
            <a:r>
              <a:rPr lang="en-NZ" sz="2000" b="1" dirty="0" err="1"/>
              <a:t>tu’unga</a:t>
            </a:r>
            <a:r>
              <a:rPr lang="en-NZ" sz="2000" b="1" dirty="0"/>
              <a:t> ‘o e </a:t>
            </a:r>
            <a:r>
              <a:rPr lang="en-NZ" sz="2000" b="1" dirty="0" err="1"/>
              <a:t>siasi</a:t>
            </a:r>
            <a:r>
              <a:rPr lang="en-NZ" sz="2000" b="1" dirty="0"/>
              <a:t> ‘o mamani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kuonga</a:t>
            </a:r>
            <a:r>
              <a:rPr lang="en-NZ" sz="2000" b="1" dirty="0"/>
              <a:t> ‘o e kau ‘</a:t>
            </a:r>
            <a:r>
              <a:rPr lang="en-NZ" sz="2000" b="1" dirty="0" err="1"/>
              <a:t>aposetolo</a:t>
            </a:r>
            <a:r>
              <a:rPr lang="en-NZ" sz="2000" b="1" dirty="0"/>
              <a:t> ‘o </a:t>
            </a:r>
            <a:r>
              <a:rPr lang="en-NZ" sz="2000" b="1" dirty="0" err="1"/>
              <a:t>a’u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ki he ‘</a:t>
            </a:r>
            <a:r>
              <a:rPr lang="en-NZ" sz="2000" b="1" dirty="0" err="1"/>
              <a:t>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 (</a:t>
            </a:r>
            <a:r>
              <a:rPr lang="en-NZ" sz="2000" b="1" dirty="0" err="1"/>
              <a:t>Fakh</a:t>
            </a:r>
            <a:r>
              <a:rPr lang="en-NZ" sz="2000" b="1" dirty="0"/>
              <a:t>. 2-3). ‘I </a:t>
            </a:r>
            <a:r>
              <a:rPr lang="en-NZ" sz="2000" b="1" dirty="0" err="1"/>
              <a:t>he’ene</a:t>
            </a:r>
            <a:r>
              <a:rPr lang="en-NZ" sz="2000" b="1" dirty="0"/>
              <a:t> ‘</a:t>
            </a:r>
            <a:r>
              <a:rPr lang="en-NZ" sz="2000" b="1" dirty="0" err="1"/>
              <a:t>omai</a:t>
            </a:r>
            <a:r>
              <a:rPr lang="en-NZ" sz="2000" b="1" dirty="0"/>
              <a:t> ‘a e </a:t>
            </a:r>
            <a:r>
              <a:rPr lang="en-NZ" sz="2000" b="1" dirty="0" err="1"/>
              <a:t>fekau</a:t>
            </a:r>
            <a:r>
              <a:rPr lang="en-NZ" sz="2000" b="1" dirty="0"/>
              <a:t> ki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kuonga</a:t>
            </a:r>
            <a:r>
              <a:rPr lang="en-NZ" sz="2000" b="1" dirty="0"/>
              <a:t> (</a:t>
            </a:r>
            <a:r>
              <a:rPr lang="en-NZ" sz="2000" b="1" dirty="0" err="1"/>
              <a:t>Leotisia</a:t>
            </a:r>
            <a:r>
              <a:rPr lang="en-NZ" sz="2000" b="1" dirty="0"/>
              <a:t>),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omai</a:t>
            </a:r>
            <a:r>
              <a:rPr lang="en-NZ" sz="2000" b="1" dirty="0"/>
              <a:t> ai ‘e Sisu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tonu</a:t>
            </a:r>
            <a:r>
              <a:rPr lang="en-NZ" sz="2000" b="1" dirty="0"/>
              <a:t> ko e “’Emeni [ko e </a:t>
            </a:r>
            <a:r>
              <a:rPr lang="en-NZ" sz="2000" b="1" dirty="0" err="1"/>
              <a:t>Mo’oni</a:t>
            </a:r>
            <a:r>
              <a:rPr lang="en-NZ" sz="2000" b="1" dirty="0"/>
              <a:t>], ko e </a:t>
            </a:r>
            <a:r>
              <a:rPr lang="en-NZ" sz="2000" b="1" dirty="0" err="1"/>
              <a:t>fakamo’oni</a:t>
            </a:r>
            <a:r>
              <a:rPr lang="en-NZ" sz="2000" b="1" dirty="0"/>
              <a:t> </a:t>
            </a:r>
            <a:r>
              <a:rPr lang="en-NZ" sz="2000" b="1" dirty="0" err="1"/>
              <a:t>faitotonu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mo’oni</a:t>
            </a:r>
            <a:r>
              <a:rPr lang="en-NZ" sz="2000" b="1" dirty="0"/>
              <a:t>” (</a:t>
            </a:r>
            <a:r>
              <a:rPr lang="en-NZ" sz="2000" b="1" dirty="0" err="1"/>
              <a:t>Fakh</a:t>
            </a:r>
            <a:r>
              <a:rPr lang="en-NZ" sz="2000" b="1" dirty="0"/>
              <a:t>. 3:14).</a:t>
            </a:r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31" y="168792"/>
            <a:ext cx="4522768" cy="3016121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33" y="3433932"/>
            <a:ext cx="2244558" cy="3280508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3433932"/>
            <a:ext cx="2184400" cy="3276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909227" y="3425601"/>
            <a:ext cx="7291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‘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sio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tau </a:t>
            </a:r>
            <a:r>
              <a:rPr lang="en-NZ" b="1" dirty="0" err="1"/>
              <a:t>sio</a:t>
            </a:r>
            <a:r>
              <a:rPr lang="en-NZ" b="1" dirty="0"/>
              <a:t> ki </a:t>
            </a:r>
            <a:r>
              <a:rPr lang="en-NZ" b="1" dirty="0" err="1">
                <a:latin typeface="Bradley Hand ITC" panose="03070402050302030203" pitchFamily="66" charset="0"/>
                <a:cs typeface="Arial" panose="020B0604020202020204" pitchFamily="34" charset="0"/>
              </a:rPr>
              <a:t>hotau</a:t>
            </a:r>
            <a:r>
              <a:rPr lang="en-NZ" b="1" dirty="0">
                <a:latin typeface="Bradley Hand ITC" panose="03070402050302030203" pitchFamily="66" charset="0"/>
                <a:cs typeface="Arial" panose="020B0604020202020204" pitchFamily="34" charset="0"/>
              </a:rPr>
              <a:t> </a:t>
            </a:r>
            <a:r>
              <a:rPr lang="en-NZ" b="1" dirty="0" err="1">
                <a:latin typeface="Bradley Hand ITC" panose="03070402050302030203" pitchFamily="66" charset="0"/>
                <a:cs typeface="Arial" panose="020B0604020202020204" pitchFamily="34" charset="0"/>
              </a:rPr>
              <a:t>Mo’oni</a:t>
            </a:r>
            <a:r>
              <a:rPr lang="en-NZ" b="1" dirty="0">
                <a:latin typeface="Bradley Hand ITC" panose="03070402050302030203" pitchFamily="66" charset="0"/>
                <a:cs typeface="Arial" panose="020B0604020202020204" pitchFamily="34" charset="0"/>
              </a:rPr>
              <a:t> </a:t>
            </a:r>
            <a:r>
              <a:rPr lang="en-NZ" b="1" dirty="0"/>
              <a:t>: “Kuo u </a:t>
            </a:r>
            <a:r>
              <a:rPr lang="en-NZ" b="1" dirty="0" err="1"/>
              <a:t>koloa’ia</a:t>
            </a:r>
            <a:r>
              <a:rPr lang="en-NZ" b="1" dirty="0"/>
              <a:t>, pea </a:t>
            </a:r>
            <a:r>
              <a:rPr lang="en-NZ" b="1" dirty="0" err="1"/>
              <a:t>kuo</a:t>
            </a:r>
            <a:r>
              <a:rPr lang="en-NZ" b="1" dirty="0"/>
              <a:t> u </a:t>
            </a:r>
            <a:r>
              <a:rPr lang="en-NZ" b="1" dirty="0" err="1"/>
              <a:t>koloa’ia</a:t>
            </a:r>
            <a:r>
              <a:rPr lang="en-NZ" b="1" dirty="0"/>
              <a:t>, pea ‘</a:t>
            </a:r>
            <a:r>
              <a:rPr lang="en-NZ" b="1" dirty="0" err="1"/>
              <a:t>oku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ha </a:t>
            </a:r>
            <a:r>
              <a:rPr lang="en-NZ" b="1" dirty="0" err="1"/>
              <a:t>me’a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masiva</a:t>
            </a:r>
            <a:r>
              <a:rPr lang="en-NZ" b="1" dirty="0"/>
              <a:t> ai” (</a:t>
            </a:r>
            <a:r>
              <a:rPr lang="en-NZ" b="1" dirty="0" err="1"/>
              <a:t>Fakh</a:t>
            </a:r>
            <a:r>
              <a:rPr lang="en-NZ" b="1" dirty="0"/>
              <a:t>. 3:17a).</a:t>
            </a:r>
            <a:endParaRPr lang="en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909227" y="5380672"/>
            <a:ext cx="49007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sivisiviʻi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ʻiloʻi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moʻoní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kei</a:t>
            </a:r>
            <a:r>
              <a:rPr lang="en-NZ" b="1" dirty="0"/>
              <a:t> fie </a:t>
            </a:r>
            <a:r>
              <a:rPr lang="en-NZ" b="1" dirty="0" err="1"/>
              <a:t>maʻú</a:t>
            </a:r>
            <a:r>
              <a:rPr lang="en-NZ" b="1" dirty="0"/>
              <a:t>? Ko e </a:t>
            </a:r>
            <a:r>
              <a:rPr lang="en-NZ" b="1" dirty="0" err="1"/>
              <a:t>hā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ʻeku</a:t>
            </a:r>
            <a:r>
              <a:rPr lang="en-NZ" b="1" dirty="0"/>
              <a:t> </a:t>
            </a:r>
            <a:r>
              <a:rPr lang="en-NZ" b="1" dirty="0" err="1"/>
              <a:t>tupulaki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hoku</a:t>
            </a:r>
            <a:r>
              <a:rPr lang="en-NZ" b="1" dirty="0"/>
              <a:t> </a:t>
            </a:r>
            <a:r>
              <a:rPr lang="en-NZ" b="1" dirty="0" err="1"/>
              <a:t>vā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Sīsuú</a:t>
            </a:r>
            <a:r>
              <a:rPr lang="en-NZ" b="1" dirty="0"/>
              <a:t>?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</a:t>
            </a:r>
            <a:r>
              <a:rPr lang="en-NZ" b="1" dirty="0" err="1"/>
              <a:t>liliu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ki he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angé</a:t>
            </a:r>
            <a:r>
              <a:rPr lang="en-NZ" b="1" dirty="0"/>
              <a:t>?</a:t>
            </a:r>
            <a:endParaRPr lang="en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909227" y="4375293"/>
            <a:ext cx="4900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sio</a:t>
            </a:r>
            <a:r>
              <a:rPr lang="en-NZ" b="1" dirty="0"/>
              <a:t> ‘a Sisu </a:t>
            </a:r>
            <a:r>
              <a:rPr lang="en-NZ" b="1" dirty="0">
                <a:latin typeface="Ink Free" panose="03080402000500000000" pitchFamily="66" charset="0"/>
              </a:rPr>
              <a:t>ki he </a:t>
            </a:r>
            <a:r>
              <a:rPr lang="en-NZ" b="1" dirty="0" err="1">
                <a:latin typeface="Ink Free" panose="03080402000500000000" pitchFamily="66" charset="0"/>
              </a:rPr>
              <a:t>mo’oni</a:t>
            </a:r>
            <a:r>
              <a:rPr lang="en-NZ" b="1" dirty="0"/>
              <a:t> , ko ‘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mo’oni</a:t>
            </a:r>
            <a:r>
              <a:rPr lang="en-NZ" b="1" dirty="0"/>
              <a:t>: “Ko </a:t>
            </a:r>
            <a:r>
              <a:rPr lang="en-NZ" b="1" dirty="0" err="1"/>
              <a:t>koe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faka’ofa</a:t>
            </a:r>
            <a:r>
              <a:rPr lang="en-NZ" b="1" dirty="0"/>
              <a:t>, </a:t>
            </a:r>
            <a:r>
              <a:rPr lang="en-NZ" b="1" dirty="0" err="1"/>
              <a:t>faka’ofa</a:t>
            </a:r>
            <a:r>
              <a:rPr lang="en-NZ" b="1" dirty="0"/>
              <a:t>, </a:t>
            </a:r>
            <a:r>
              <a:rPr lang="en-NZ" b="1" dirty="0" err="1"/>
              <a:t>masiva</a:t>
            </a:r>
            <a:r>
              <a:rPr lang="en-NZ" b="1" dirty="0"/>
              <a:t>, </a:t>
            </a:r>
            <a:r>
              <a:rPr lang="en-NZ" b="1" dirty="0" err="1"/>
              <a:t>kui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telefua</a:t>
            </a:r>
            <a:r>
              <a:rPr lang="en-NZ" b="1" dirty="0"/>
              <a:t>” (</a:t>
            </a:r>
            <a:r>
              <a:rPr lang="en-NZ" b="1" dirty="0" err="1"/>
              <a:t>Fakh</a:t>
            </a:r>
            <a:r>
              <a:rPr lang="en-NZ" b="1" dirty="0"/>
              <a:t>. 3:17b) .</a:t>
            </a:r>
            <a:endParaRPr lang="en" b="1" noProof="0" dirty="0"/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"/>
          <a:stretch>
            <a:fillRect/>
          </a:stretch>
        </p:blipFill>
        <p:spPr>
          <a:xfrm>
            <a:off x="9931400" y="4213444"/>
            <a:ext cx="2136075" cy="2497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NZ" sz="44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FOUNGA</a:t>
            </a:r>
            <a:endParaRPr lang="en" sz="4400" b="1" spc="10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70403"/>
            <a:ext cx="9324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‌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akonakiʻi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fakatau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ʻiate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au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koula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ʻahiʻahi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afi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koloaʻia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ai; pea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kofu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hinehina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kofuʻaki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hā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mā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hoʻo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telefua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pea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tuluʻi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mata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ʻaki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tuluʻi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mata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ʻā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ai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  </a:t>
            </a:r>
          </a:p>
          <a:p>
            <a:pPr algn="ctr"/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Fakaha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75577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Koe‘uhi</a:t>
            </a:r>
            <a:r>
              <a:rPr lang="en-NZ" sz="2000" b="1" dirty="0"/>
              <a:t> ko e </a:t>
            </a:r>
            <a:r>
              <a:rPr lang="en-NZ" sz="2000" b="1" dirty="0" err="1"/>
              <a:t>ongo‘i</a:t>
            </a:r>
            <a:r>
              <a:rPr lang="en-NZ" sz="2000" b="1" dirty="0"/>
              <a:t> </a:t>
            </a:r>
            <a:r>
              <a:rPr lang="en-NZ" sz="2000" b="1" dirty="0" err="1"/>
              <a:t>fiemālie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tu‘ungá</a:t>
            </a:r>
            <a:r>
              <a:rPr lang="en-NZ" sz="2000" b="1" dirty="0"/>
              <a:t> ‘</a:t>
            </a:r>
            <a:r>
              <a:rPr lang="en-NZ" sz="2000" b="1" dirty="0" err="1"/>
              <a:t>okú</a:t>
            </a:r>
            <a:r>
              <a:rPr lang="en-NZ" sz="2000" b="1" dirty="0"/>
              <a:t> ne </a:t>
            </a:r>
            <a:r>
              <a:rPr lang="en-NZ" sz="2000" b="1" dirty="0" err="1"/>
              <a:t>fakatupu</a:t>
            </a:r>
            <a:r>
              <a:rPr lang="en-NZ" sz="2000" b="1" dirty="0"/>
              <a:t> ‘a e </a:t>
            </a:r>
            <a:r>
              <a:rPr lang="en-NZ" sz="2000" b="1" dirty="0" err="1"/>
              <a:t>ta‘efiemālie</a:t>
            </a:r>
            <a:r>
              <a:rPr lang="en-NZ" sz="2000" b="1" dirty="0"/>
              <a:t> (</a:t>
            </a:r>
            <a:r>
              <a:rPr lang="en-NZ" sz="2000" b="1" dirty="0" err="1"/>
              <a:t>mafana</a:t>
            </a:r>
            <a:r>
              <a:rPr lang="en-NZ" sz="2000" b="1" dirty="0"/>
              <a:t>),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fale‘i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ai ‘e </a:t>
            </a:r>
            <a:r>
              <a:rPr lang="en-NZ" sz="2000" b="1" dirty="0" err="1"/>
              <a:t>Sīsū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fai</a:t>
            </a:r>
            <a:r>
              <a:rPr lang="en-NZ" sz="2000" b="1" dirty="0"/>
              <a:t> ‘a e </a:t>
            </a:r>
            <a:r>
              <a:rPr lang="en-NZ" sz="2000" b="1" dirty="0" err="1"/>
              <a:t>me‘a</a:t>
            </a:r>
            <a:r>
              <a:rPr lang="en-NZ" sz="2000" b="1" dirty="0"/>
              <a:t> ‘e tolu:</a:t>
            </a:r>
            <a:endParaRPr lang="en" sz="2000" b="1" noProof="0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359692"/>
              </p:ext>
            </p:extLst>
          </p:nvPr>
        </p:nvGraphicFramePr>
        <p:xfrm>
          <a:off x="280220" y="2611795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557447"/>
              </p:ext>
            </p:extLst>
          </p:nvPr>
        </p:nvGraphicFramePr>
        <p:xfrm>
          <a:off x="5171771" y="2611796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784016"/>
              </p:ext>
            </p:extLst>
          </p:nvPr>
        </p:nvGraphicFramePr>
        <p:xfrm>
          <a:off x="8819374" y="2611795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spc="100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</a:t>
            </a:r>
            <a:endParaRPr lang="en" sz="4400" b="1" spc="1000" noProof="0" dirty="0">
              <a:ln/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719804" y="676814"/>
            <a:ext cx="10752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Vakai,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matapā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tukituki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kapau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fanongo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taha ki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leʻo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toʻo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matapā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hū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keinanga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fakataha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au. 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Fakaha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0" y="1410228"/>
            <a:ext cx="7820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ha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palopalema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ʻ Oku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lelei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fakalaumālie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 ʻ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fiemaʻu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Sīsū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fakalakalaka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Neongo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ʻiloʻi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liliu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teitei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liliu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teitei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ʻosi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fakakaukau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33366" y="5744690"/>
            <a:ext cx="7754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tukituki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matapa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tatali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kataki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fakahohaʻasi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fakamalohiʻi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fetuʻutaki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Ia. Ko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fakaava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ʻaʻaku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0" y="3795544"/>
            <a:ext cx="77541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valoki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tautea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Sisuu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saiʻia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fetalanoaʻaki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fie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tangutu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fakalongolongo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kimautolu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talanoa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"Vakai,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matapaa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tukituki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Kapau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fanongo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taha ki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leʻo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toʻo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matapaa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hu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meʻatokoni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 ko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au" (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3:20).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0" y="2733667"/>
            <a:ext cx="77541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fakaleleiʻi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Sisu: "Ko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kinautolu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ʻofa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valokiʻi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tauteaʻi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"; pea ne toe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"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Fakatomala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3:19).</a:t>
            </a:r>
            <a:endPara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NZ" sz="4400" b="1" spc="1000" dirty="0" err="1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FAKATOLIʻA</a:t>
            </a:r>
            <a:endParaRPr lang="en" sz="4400" b="1" spc="1000" noProof="0" dirty="0">
              <a:ln w="6600">
                <a:solidFill>
                  <a:srgbClr val="547D1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7D1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182624" y="589926"/>
            <a:ext cx="1077112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Ko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ikuna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foaki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ki ai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nofoʻa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fakaʻeiʻeiki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hangē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foki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ʻeku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ikuna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peau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ʻeku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Tamai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nofoʻa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fakaʻeiʻeiki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652F00"/>
                </a:solidFill>
                <a:latin typeface="Comic Sans MS" panose="030F0702030302020204" pitchFamily="66" charset="0"/>
              </a:rPr>
              <a:t>Fakaha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-3" y="1328253"/>
            <a:ext cx="8367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ʻafioʻi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Sisu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faingofua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hala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ʻafioʻi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feinga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fakatau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koula</a:t>
            </a:r>
            <a:r>
              <a:rPr lang="en-NZ" b="1" dirty="0"/>
              <a:t>, </a:t>
            </a:r>
            <a:r>
              <a:rPr lang="en-NZ" b="1" dirty="0" err="1"/>
              <a:t>pulupulu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faitoʻo</a:t>
            </a:r>
            <a:r>
              <a:rPr lang="en-NZ" b="1" dirty="0"/>
              <a:t> ki he </a:t>
            </a:r>
            <a:r>
              <a:rPr lang="en-NZ" b="1" dirty="0" err="1"/>
              <a:t>mata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ʻafioʻi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faingataʻaʻia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ikunaʻi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mafana</a:t>
            </a:r>
            <a:r>
              <a:rPr lang="en-NZ" b="1" dirty="0"/>
              <a:t>, </a:t>
            </a:r>
            <a:r>
              <a:rPr lang="en-NZ" b="1" dirty="0" err="1"/>
              <a:t>fakaava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matapaa</a:t>
            </a:r>
            <a:r>
              <a:rPr lang="en-NZ" b="1" dirty="0"/>
              <a:t>, pea </a:t>
            </a:r>
            <a:r>
              <a:rPr lang="en-NZ" b="1" dirty="0" err="1"/>
              <a:t>fetuʻutaki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Ia. Ko e </a:t>
            </a:r>
            <a:r>
              <a:rPr lang="en-NZ" b="1" dirty="0" err="1"/>
              <a:t>ʻuhinga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folofola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ai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: </a:t>
            </a:r>
            <a:r>
              <a:rPr lang="en-NZ" b="1" dirty="0" err="1"/>
              <a:t>Te</a:t>
            </a:r>
            <a:r>
              <a:rPr lang="en-NZ" b="1" dirty="0"/>
              <a:t> mou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ikuna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pe ko </a:t>
            </a:r>
            <a:r>
              <a:rPr lang="en-NZ" b="1" dirty="0" err="1"/>
              <a:t>ʻeku</a:t>
            </a:r>
            <a:r>
              <a:rPr lang="en-NZ" b="1" dirty="0"/>
              <a:t> </a:t>
            </a:r>
            <a:r>
              <a:rPr lang="en-NZ" b="1" dirty="0" err="1"/>
              <a:t>ikuna</a:t>
            </a:r>
            <a:r>
              <a:rPr lang="en-NZ" b="1" dirty="0"/>
              <a:t> (</a:t>
            </a:r>
            <a:r>
              <a:rPr lang="en-NZ" b="1" dirty="0" err="1"/>
              <a:t>Fakaha</a:t>
            </a:r>
            <a:r>
              <a:rPr lang="en-NZ" b="1" dirty="0"/>
              <a:t> 3:21).</a:t>
            </a:r>
            <a:endParaRPr lang="en" b="1" noProof="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338400"/>
              </p:ext>
            </p:extLst>
          </p:nvPr>
        </p:nvGraphicFramePr>
        <p:xfrm>
          <a:off x="389910" y="3585058"/>
          <a:ext cx="7239921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423126"/>
            <a:ext cx="3642124" cy="25545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-2" y="2796684"/>
            <a:ext cx="836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Ne toe </a:t>
            </a:r>
            <a:r>
              <a:rPr lang="en-NZ" b="1" dirty="0" err="1"/>
              <a:t>ʻafioʻi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he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teitei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ʻuluaki</a:t>
            </a:r>
            <a:r>
              <a:rPr lang="en-NZ" b="1" dirty="0"/>
              <a:t> </a:t>
            </a:r>
            <a:r>
              <a:rPr lang="en-NZ" b="1" dirty="0" err="1"/>
              <a:t>sitepu</a:t>
            </a:r>
            <a:r>
              <a:rPr lang="en-NZ" b="1" dirty="0"/>
              <a:t>. Kuo </a:t>
            </a:r>
            <a:r>
              <a:rPr lang="en-NZ" b="1" dirty="0" err="1"/>
              <a:t>tamuʻomuʻa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pe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.</a:t>
            </a:r>
            <a:endParaRPr lang="en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826479" y="4119714"/>
            <a:ext cx="425736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ki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ʻulungaanga</a:t>
            </a:r>
            <a:r>
              <a:rPr lang="en-NZ" b="1" dirty="0"/>
              <a:t> </a:t>
            </a:r>
            <a:r>
              <a:rPr lang="en-NZ" b="1" dirty="0" err="1"/>
              <a:t>fakalangi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(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) ko e </a:t>
            </a:r>
            <a:r>
              <a:rPr lang="en-NZ" b="1" dirty="0" err="1"/>
              <a:t>ʻofa</a:t>
            </a:r>
            <a:r>
              <a:rPr lang="en-NZ" b="1" dirty="0"/>
              <a:t>: "Kuo u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kimoutolu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taʻengata</a:t>
            </a:r>
            <a:r>
              <a:rPr lang="en-NZ" b="1" dirty="0"/>
              <a:t>" (</a:t>
            </a:r>
            <a:r>
              <a:rPr lang="en-NZ" b="1" dirty="0" err="1"/>
              <a:t>Selemaia</a:t>
            </a:r>
            <a:r>
              <a:rPr lang="en-NZ" b="1" dirty="0"/>
              <a:t> 31:3). </a:t>
            </a:r>
            <a:r>
              <a:rPr lang="en-NZ" b="1" dirty="0" err="1"/>
              <a:t>ʻOku</a:t>
            </a:r>
            <a:r>
              <a:rPr lang="en-NZ" b="1" dirty="0"/>
              <a:t> Ne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</a:t>
            </a:r>
            <a:r>
              <a:rPr lang="en-NZ" b="1" dirty="0" err="1"/>
              <a:t>haʻane</a:t>
            </a:r>
            <a:r>
              <a:rPr lang="en-NZ" b="1" dirty="0"/>
              <a:t> </a:t>
            </a:r>
            <a:r>
              <a:rPr lang="en-NZ" b="1" dirty="0" err="1"/>
              <a:t>va</a:t>
            </a:r>
            <a:r>
              <a:rPr lang="en-NZ" b="1" dirty="0"/>
              <a:t> </a:t>
            </a:r>
            <a:r>
              <a:rPr lang="en-NZ" b="1" dirty="0" err="1"/>
              <a:t>fetuʻutaki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ou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ha </a:t>
            </a:r>
            <a:r>
              <a:rPr lang="en-NZ" b="1" dirty="0" err="1"/>
              <a:t>va</a:t>
            </a:r>
            <a:r>
              <a:rPr lang="en-NZ" b="1" dirty="0"/>
              <a:t> </a:t>
            </a:r>
            <a:r>
              <a:rPr lang="en-NZ" b="1" dirty="0" err="1"/>
              <a:t>fetuʻutaki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Ia? </a:t>
            </a:r>
            <a:r>
              <a:rPr lang="en-NZ" b="1" dirty="0" err="1"/>
              <a:t>Te</a:t>
            </a:r>
            <a:r>
              <a:rPr lang="en-NZ" b="1" dirty="0"/>
              <a:t> u </a:t>
            </a:r>
            <a:r>
              <a:rPr lang="en-NZ" b="1" dirty="0" err="1"/>
              <a:t>fakaava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</a:t>
            </a:r>
            <a:r>
              <a:rPr lang="en-NZ" b="1" dirty="0" err="1"/>
              <a:t>hoku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Ia pea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Ia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au?									</a:t>
            </a:r>
            <a:r>
              <a:rPr lang="en-NZ" sz="2000" b="1" dirty="0"/>
              <a:t>						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0" y="1013145"/>
            <a:ext cx="9567512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en-NZ" sz="11500" spc="600" noProof="0" dirty="0" err="1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VAKAIʻI</a:t>
            </a:r>
            <a:r>
              <a:rPr lang="en-NZ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NZ" sz="11500" spc="600" noProof="0" dirty="0" err="1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ʻO</a:t>
            </a:r>
            <a:r>
              <a:rPr lang="en-NZ" sz="115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 </a:t>
            </a:r>
            <a:r>
              <a:rPr lang="en-NZ" sz="11500" spc="600" noProof="0" dirty="0" err="1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MOʻONI</a:t>
            </a:r>
            <a:endParaRPr lang="en" sz="11500" spc="600" noProof="0" dirty="0">
              <a:ln w="0"/>
              <a:solidFill>
                <a:srgbClr val="0C8A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(Sione 15:1-11)</a:t>
            </a:r>
            <a:endParaRPr lang="en" sz="4800" noProof="0" dirty="0">
              <a:ln w="0"/>
              <a:solidFill>
                <a:srgbClr val="6759E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2285</Words>
  <Application>Microsoft Office PowerPoint</Application>
  <PresentationFormat>Panorámica</PresentationFormat>
  <Paragraphs>70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Arial</vt:lpstr>
      <vt:lpstr>Bradley Hand ITC</vt:lpstr>
      <vt:lpstr>Ink Free</vt:lpstr>
      <vt:lpstr>Comic Sans MS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115</cp:revision>
  <dcterms:created xsi:type="dcterms:W3CDTF">2026-02-21T18:00:10Z</dcterms:created>
  <dcterms:modified xsi:type="dcterms:W3CDTF">2026-03-29T06:12:55Z</dcterms:modified>
</cp:coreProperties>
</file>