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DC1"/>
    <a:srgbClr val="D363D6"/>
    <a:srgbClr val="69400B"/>
    <a:srgbClr val="FDD327"/>
    <a:srgbClr val="FFDA20"/>
    <a:srgbClr val="773419"/>
    <a:srgbClr val="515FC3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78" y="14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-NZ" sz="1800" b="1" dirty="0">
              <a:solidFill>
                <a:schemeClr val="accent2">
                  <a:lumMod val="50000"/>
                </a:schemeClr>
              </a:solidFill>
              <a:effectLst/>
            </a:rPr>
            <a:t>KO HA </a:t>
          </a:r>
          <a:r>
            <a:rPr lang="en-NZ" sz="1800" b="1" dirty="0" err="1">
              <a:solidFill>
                <a:schemeClr val="accent2">
                  <a:lumMod val="50000"/>
                </a:schemeClr>
              </a:solidFill>
              <a:effectLst/>
            </a:rPr>
            <a:t>NIʻIHI</a:t>
          </a:r>
          <a:r>
            <a:rPr lang="en-NZ" sz="1800" b="1" dirty="0">
              <a:solidFill>
                <a:schemeClr val="accent2">
                  <a:lumMod val="50000"/>
                </a:schemeClr>
              </a:solidFill>
              <a:effectLst/>
            </a:rPr>
            <a:t> </a:t>
          </a:r>
          <a:r>
            <a:rPr lang="en-NZ" sz="1800" b="1" dirty="0" err="1">
              <a:solidFill>
                <a:schemeClr val="accent2">
                  <a:lumMod val="50000"/>
                </a:schemeClr>
              </a:solidFill>
              <a:effectLst/>
            </a:rPr>
            <a:t>ʻO</a:t>
          </a:r>
          <a:r>
            <a:rPr lang="en-NZ" sz="1800" b="1" dirty="0">
              <a:solidFill>
                <a:schemeClr val="accent2">
                  <a:lumMod val="50000"/>
                </a:schemeClr>
              </a:solidFill>
              <a:effectLst/>
            </a:rPr>
            <a:t> E NGAAHI </a:t>
          </a:r>
          <a:r>
            <a:rPr lang="en-NZ" sz="1800" b="1" dirty="0" err="1">
              <a:solidFill>
                <a:schemeClr val="accent2">
                  <a:lumMod val="50000"/>
                </a:schemeClr>
              </a:solidFill>
              <a:effectLst/>
            </a:rPr>
            <a:t>ʻULUNGAANGA</a:t>
          </a:r>
          <a:r>
            <a:rPr lang="en-NZ" sz="1800" b="1" dirty="0">
              <a:solidFill>
                <a:schemeClr val="accent2">
                  <a:lumMod val="50000"/>
                </a:schemeClr>
              </a:solidFill>
              <a:effectLst/>
            </a:rPr>
            <a:t> </a:t>
          </a:r>
          <a:r>
            <a:rPr lang="en-NZ" sz="1800" b="1" dirty="0" err="1">
              <a:solidFill>
                <a:schemeClr val="accent2">
                  <a:lumMod val="50000"/>
                </a:schemeClr>
              </a:solidFill>
              <a:effectLst/>
            </a:rPr>
            <a:t>ʻO</a:t>
          </a:r>
          <a:r>
            <a:rPr lang="en-NZ" sz="1800" b="1" dirty="0">
              <a:solidFill>
                <a:schemeClr val="accent2">
                  <a:lumMod val="50000"/>
                </a:schemeClr>
              </a:solidFill>
              <a:effectLst/>
            </a:rPr>
            <a:t> E </a:t>
          </a:r>
          <a:r>
            <a:rPr lang="en-NZ" sz="1800" b="1" dirty="0" err="1">
              <a:solidFill>
                <a:schemeClr val="accent2">
                  <a:lumMod val="50000"/>
                </a:schemeClr>
              </a:solidFill>
              <a:effectLst/>
            </a:rPr>
            <a:t>ʻOTUA</a:t>
          </a:r>
          <a:endParaRPr lang="en" sz="18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Saame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Teutalonome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(Loma 15:5)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tokotaha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foaki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(Loma 3:24)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Fakamolemoleʻi ha Taha (Saame 86:5)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Saame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Taʻengata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(Senesi 21:33)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Mafimafi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(Senesi 17:1)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Tokaimaʻananga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Sione 3:20)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ʻAfioʻi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kahaʻu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ʻIsaia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NZ" sz="2000" b="1" dirty="0" err="1"/>
            <a:t>Naʻa</a:t>
          </a:r>
          <a:r>
            <a:rPr lang="en-NZ" sz="2000" b="1" dirty="0"/>
            <a:t> ne </a:t>
          </a:r>
          <a:r>
            <a:rPr lang="en-NZ" sz="2000" b="1" dirty="0" err="1"/>
            <a:t>fakatupu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tangata</a:t>
          </a:r>
          <a:r>
            <a:rPr lang="en-NZ" sz="2000" b="1" dirty="0"/>
            <a:t> </a:t>
          </a:r>
          <a:r>
            <a:rPr lang="en-NZ" sz="2000" b="1" dirty="0" err="1"/>
            <a:t>ʻi</a:t>
          </a:r>
          <a:r>
            <a:rPr lang="en-NZ" sz="2000" b="1" dirty="0"/>
            <a:t> he </a:t>
          </a:r>
          <a:r>
            <a:rPr lang="en-NZ" sz="2000" b="1" dirty="0" err="1"/>
            <a:t>ʻofa</a:t>
          </a:r>
          <a:r>
            <a:rPr lang="en-NZ" sz="2000" b="1" dirty="0"/>
            <a:t> ko e </a:t>
          </a:r>
          <a:r>
            <a:rPr lang="en-NZ" sz="2000" b="1" dirty="0" err="1"/>
            <a:t>tangata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e </a:t>
          </a:r>
          <a:r>
            <a:rPr lang="en-NZ" sz="2000" b="1" dirty="0" err="1"/>
            <a:t>fefine</a:t>
          </a:r>
          <a:r>
            <a:rPr lang="en-NZ" sz="2000" b="1" dirty="0"/>
            <a:t>, pea "</a:t>
          </a:r>
          <a:r>
            <a:rPr lang="en-NZ" sz="2000" b="1" dirty="0" err="1"/>
            <a:t>fekauʻi</a:t>
          </a:r>
          <a:r>
            <a:rPr lang="en-NZ" sz="2000" b="1" dirty="0"/>
            <a:t>" </a:t>
          </a:r>
          <a:r>
            <a:rPr lang="en-NZ" sz="2000" b="1" dirty="0" err="1"/>
            <a:t>kinaua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feʻofaʻaki</a:t>
          </a:r>
          <a:r>
            <a:rPr lang="en-NZ" sz="2000" b="1" dirty="0"/>
            <a:t> (Senesi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taimi</a:t>
          </a:r>
          <a:r>
            <a:rPr lang="en-NZ" sz="1800" b="1" dirty="0"/>
            <a:t> </a:t>
          </a:r>
          <a:r>
            <a:rPr lang="en-NZ" sz="1800" b="1" dirty="0" err="1"/>
            <a:t>naʻe</a:t>
          </a:r>
          <a:r>
            <a:rPr lang="en-NZ" sz="1800" b="1" dirty="0"/>
            <a:t> </a:t>
          </a:r>
          <a:r>
            <a:rPr lang="en-NZ" sz="1800" b="1" dirty="0" err="1"/>
            <a:t>faiangahala</a:t>
          </a:r>
          <a:r>
            <a:rPr lang="en-NZ" sz="1800" b="1" dirty="0"/>
            <a:t> ai </a:t>
          </a:r>
          <a:r>
            <a:rPr lang="en-NZ" sz="1800" b="1" dirty="0" err="1"/>
            <a:t>ʻa</a:t>
          </a:r>
          <a:r>
            <a:rPr lang="en-NZ" sz="1800" b="1" dirty="0"/>
            <a:t> </a:t>
          </a:r>
          <a:r>
            <a:rPr lang="en-NZ" sz="1800" b="1" dirty="0" err="1"/>
            <a:t>ʻAtama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ʻIvi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ʻofa</a:t>
          </a:r>
          <a:r>
            <a:rPr lang="en-NZ" sz="1800" b="1" dirty="0"/>
            <a:t>, </a:t>
          </a:r>
          <a:r>
            <a:rPr lang="en-NZ" sz="1800" b="1" dirty="0" err="1"/>
            <a:t>naʻa</a:t>
          </a:r>
          <a:r>
            <a:rPr lang="en-NZ" sz="1800" b="1" dirty="0"/>
            <a:t> Ne </a:t>
          </a:r>
          <a:r>
            <a:rPr lang="en-NZ" sz="1800" b="1" dirty="0" err="1"/>
            <a:t>fekumi</a:t>
          </a:r>
          <a:r>
            <a:rPr lang="en-NZ" sz="1800" b="1" dirty="0"/>
            <a:t> </a:t>
          </a:r>
          <a:r>
            <a:rPr lang="en-NZ" sz="1800" b="1" dirty="0" err="1"/>
            <a:t>kiate</a:t>
          </a:r>
          <a:r>
            <a:rPr lang="en-NZ" sz="1800" b="1" dirty="0"/>
            <a:t> </a:t>
          </a:r>
          <a:r>
            <a:rPr lang="en-NZ" sz="1800" b="1" dirty="0" err="1"/>
            <a:t>kinaua</a:t>
          </a:r>
          <a:r>
            <a:rPr lang="en-NZ" sz="1800" b="1" dirty="0"/>
            <a:t> pea </a:t>
          </a:r>
          <a:r>
            <a:rPr lang="en-NZ" sz="1800" b="1" dirty="0" err="1"/>
            <a:t>ʻoange</a:t>
          </a:r>
          <a:r>
            <a:rPr lang="en-NZ" sz="1800" b="1" dirty="0"/>
            <a:t> ha </a:t>
          </a:r>
          <a:r>
            <a:rPr lang="en-NZ" sz="1800" b="1" dirty="0" err="1"/>
            <a:t>ʻamanaki</a:t>
          </a:r>
          <a:r>
            <a:rPr lang="en-NZ" sz="1800" b="1" dirty="0"/>
            <a:t> </a:t>
          </a:r>
          <a:r>
            <a:rPr lang="en-NZ" sz="1800" b="1" dirty="0" err="1"/>
            <a:t>lelei</a:t>
          </a:r>
          <a:r>
            <a:rPr lang="en-NZ" sz="1800" b="1" dirty="0"/>
            <a:t> </a:t>
          </a:r>
          <a:r>
            <a:rPr lang="en-NZ" sz="1800" b="1" dirty="0" err="1"/>
            <a:t>kiate</a:t>
          </a:r>
          <a:r>
            <a:rPr lang="en-NZ" sz="1800" b="1" dirty="0"/>
            <a:t> </a:t>
          </a:r>
          <a:r>
            <a:rPr lang="en-NZ" sz="1800" b="1" dirty="0" err="1"/>
            <a:t>kinaua</a:t>
          </a:r>
          <a:r>
            <a:rPr lang="en-NZ" sz="1800" b="1" dirty="0"/>
            <a:t> (Senesi 3:9, 15)</a:t>
          </a:r>
          <a:endParaRPr lang="es-ES" sz="18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NZ" sz="1800" b="1" dirty="0" err="1"/>
            <a:t>Tuʻunga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</a:t>
          </a:r>
          <a:r>
            <a:rPr lang="en-NZ" sz="1800" b="1" dirty="0" err="1"/>
            <a:t>Heʻene</a:t>
          </a:r>
          <a:r>
            <a:rPr lang="en-NZ" sz="1800" b="1" dirty="0"/>
            <a:t> </a:t>
          </a:r>
          <a:r>
            <a:rPr lang="en-NZ" sz="1800" b="1" dirty="0" err="1"/>
            <a:t>ʻofa</a:t>
          </a:r>
          <a:r>
            <a:rPr lang="en-NZ" sz="1800" b="1" dirty="0"/>
            <a:t>, </a:t>
          </a:r>
          <a:r>
            <a:rPr lang="en-NZ" sz="1800" b="1" dirty="0" err="1"/>
            <a:t>naʻa</a:t>
          </a:r>
          <a:r>
            <a:rPr lang="en-NZ" sz="1800" b="1" dirty="0"/>
            <a:t> Ne </a:t>
          </a:r>
          <a:r>
            <a:rPr lang="en-NZ" sz="1800" b="1" dirty="0" err="1"/>
            <a:t>fai</a:t>
          </a:r>
          <a:r>
            <a:rPr lang="en-NZ" sz="1800" b="1" dirty="0"/>
            <a:t> ai ha </a:t>
          </a:r>
          <a:r>
            <a:rPr lang="en-NZ" sz="1800" b="1" dirty="0" err="1"/>
            <a:t>fuakava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ʻEpalahame</a:t>
          </a:r>
          <a:r>
            <a:rPr lang="en-NZ" sz="1800" b="1" dirty="0"/>
            <a:t> pea </a:t>
          </a:r>
          <a:r>
            <a:rPr lang="en-NZ" sz="1800" b="1" dirty="0" err="1"/>
            <a:t>talaʻofa</a:t>
          </a:r>
          <a:r>
            <a:rPr lang="en-NZ" sz="1800" b="1" dirty="0"/>
            <a:t> </a:t>
          </a:r>
          <a:r>
            <a:rPr lang="en-NZ" sz="1800" b="1" dirty="0" err="1"/>
            <a:t>mai</a:t>
          </a:r>
          <a:r>
            <a:rPr lang="en-NZ" sz="1800" b="1" dirty="0"/>
            <a:t> ha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tapuaki</a:t>
          </a:r>
          <a:r>
            <a:rPr lang="en-NZ" sz="1800" b="1" dirty="0"/>
            <a:t> </a:t>
          </a:r>
          <a:r>
            <a:rPr lang="en-NZ" sz="1800" b="1" dirty="0" err="1"/>
            <a:t>maʻa</a:t>
          </a:r>
          <a:r>
            <a:rPr lang="en-NZ" sz="1800" b="1" dirty="0"/>
            <a:t> e </a:t>
          </a:r>
          <a:r>
            <a:rPr lang="en-NZ" sz="1800" b="1" dirty="0" err="1"/>
            <a:t>faʻahinga</a:t>
          </a:r>
          <a:r>
            <a:rPr lang="en-NZ" sz="1800" b="1" dirty="0"/>
            <a:t> </a:t>
          </a:r>
          <a:r>
            <a:rPr lang="en-NZ" sz="1800" b="1" dirty="0" err="1"/>
            <a:t>kotoa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tangata</a:t>
          </a:r>
          <a:r>
            <a:rPr lang="en-NZ" sz="1800" b="1" dirty="0"/>
            <a:t> (Senesi 26:4)</a:t>
          </a:r>
          <a:endParaRPr lang="es-ES" sz="18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ʻofa</a:t>
          </a:r>
          <a:r>
            <a:rPr lang="en-NZ" sz="1800" b="1" dirty="0"/>
            <a:t>, </a:t>
          </a:r>
          <a:r>
            <a:rPr lang="en-NZ" sz="1800" b="1" dirty="0" err="1"/>
            <a:t>naʻa</a:t>
          </a:r>
          <a:r>
            <a:rPr lang="en-NZ" sz="1800" b="1" dirty="0"/>
            <a:t> ne </a:t>
          </a:r>
          <a:r>
            <a:rPr lang="en-NZ" sz="1800" b="1" dirty="0" err="1"/>
            <a:t>foaki</a:t>
          </a:r>
          <a:r>
            <a:rPr lang="en-NZ" sz="1800" b="1" dirty="0"/>
            <a:t> ai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ʻAlo</a:t>
          </a:r>
          <a:r>
            <a:rPr lang="en-NZ" sz="1800" b="1" dirty="0"/>
            <a:t> –Sisu </a:t>
          </a:r>
          <a:r>
            <a:rPr lang="en-NZ" sz="1800" b="1" dirty="0" err="1"/>
            <a:t>Kalaisi</a:t>
          </a:r>
          <a:r>
            <a:rPr lang="en-NZ" sz="1800" b="1" dirty="0"/>
            <a:t>–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pekia</a:t>
          </a:r>
          <a:r>
            <a:rPr lang="en-NZ" sz="1800" b="1" dirty="0"/>
            <a:t> </a:t>
          </a:r>
          <a:r>
            <a:rPr lang="en-NZ" sz="1800" b="1" dirty="0" err="1"/>
            <a:t>maʻa</a:t>
          </a:r>
          <a:r>
            <a:rPr lang="en-NZ" sz="1800" b="1" dirty="0"/>
            <a:t> </a:t>
          </a:r>
          <a:r>
            <a:rPr lang="en-NZ" sz="1800" b="1" dirty="0" err="1"/>
            <a:t>ʻetau</a:t>
          </a:r>
          <a:r>
            <a:rPr lang="en-NZ" sz="1800" b="1" dirty="0"/>
            <a:t>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angahala</a:t>
          </a:r>
          <a:r>
            <a:rPr lang="en-NZ" sz="1800" b="1" dirty="0"/>
            <a:t> (Sione 3:16)</a:t>
          </a:r>
          <a:endParaRPr lang="es-ES" sz="18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X="-1130" custLinFactNeighborY="-45675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X="-411" custLinFactNeighborY="-51702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X="-489" custLinFactNeighborY="-54833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5282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Matiu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fi-FI" sz="2000" b="1" dirty="0"/>
            <a:t>Mei ha Siu ki he kau Siu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Ma’ake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fi-FI" sz="2000" b="1" dirty="0"/>
            <a:t>Mei ha Siu ki he Kau Senitaile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Luke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fi-FI" sz="2000" b="1" dirty="0"/>
            <a:t>Mei ha Senitaile ki he Kau Senitaile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Sione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fi-FI" sz="1800" b="1" dirty="0"/>
            <a:t>Mei ha Siu ki he kau Siu mo e kau Senitaile</a:t>
          </a:r>
          <a:endParaRPr lang="en" sz="18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NZ" sz="1600" b="1" dirty="0"/>
            <a:t>Ko Ia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Misaia</a:t>
          </a:r>
          <a:r>
            <a:rPr lang="en-NZ" sz="1600" b="1" dirty="0"/>
            <a:t> </a:t>
          </a:r>
          <a:r>
            <a:rPr lang="en-NZ" sz="1600" b="1" dirty="0" err="1"/>
            <a:t>ʻoku</a:t>
          </a:r>
          <a:r>
            <a:rPr lang="en-NZ" sz="1600" b="1" dirty="0"/>
            <a:t> ne </a:t>
          </a:r>
          <a:r>
            <a:rPr lang="en-NZ" sz="1600" b="1" dirty="0" err="1"/>
            <a:t>fakahoko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meʻa</a:t>
          </a:r>
          <a:r>
            <a:rPr lang="en-NZ" sz="1600" b="1" dirty="0"/>
            <a:t> </a:t>
          </a:r>
          <a:r>
            <a:rPr lang="en-NZ" sz="1600" b="1" dirty="0" err="1"/>
            <a:t>naʻa</a:t>
          </a:r>
          <a:r>
            <a:rPr lang="en-NZ" sz="1600" b="1" dirty="0"/>
            <a:t> ne </a:t>
          </a:r>
          <a:r>
            <a:rPr lang="en-NZ" sz="1600" b="1" dirty="0" err="1"/>
            <a:t>talaʻofa</a:t>
          </a:r>
          <a:endParaRPr lang="en" sz="16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NZ" sz="2000" b="1" dirty="0" err="1"/>
            <a:t>Tokanga</a:t>
          </a:r>
          <a:r>
            <a:rPr lang="en-NZ" sz="2000" b="1" dirty="0"/>
            <a:t> </a:t>
          </a:r>
          <a:r>
            <a:rPr lang="en-NZ" sz="2000" b="1" dirty="0" err="1"/>
            <a:t>maʻu</a:t>
          </a:r>
          <a:r>
            <a:rPr lang="en-NZ" sz="2000" b="1" dirty="0"/>
            <a:t> pe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tokoniʻi</a:t>
          </a:r>
          <a:r>
            <a:rPr lang="en-NZ" sz="2000" b="1" dirty="0"/>
            <a:t> e </a:t>
          </a:r>
          <a:r>
            <a:rPr lang="en-NZ" sz="2000" b="1" dirty="0" err="1"/>
            <a:t>niʻihi</a:t>
          </a:r>
          <a:r>
            <a:rPr lang="en-NZ" sz="2000" b="1" dirty="0"/>
            <a:t> </a:t>
          </a:r>
          <a:r>
            <a:rPr lang="en-NZ" sz="2000" b="1" dirty="0" err="1"/>
            <a:t>kehe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NZ" sz="2000" b="1" dirty="0" err="1"/>
            <a:t>ʻOfa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</a:t>
          </a:r>
          <a:r>
            <a:rPr lang="en-NZ" sz="2000" b="1" dirty="0" err="1"/>
            <a:t>manavaʻofa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NZ" sz="1800" b="1" dirty="0"/>
            <a:t>Ko e </a:t>
          </a:r>
          <a:r>
            <a:rPr lang="en-NZ" sz="1800" b="1" dirty="0" err="1"/>
            <a:t>tokotaha</a:t>
          </a:r>
          <a:r>
            <a:rPr lang="en-NZ" sz="1800" b="1" dirty="0"/>
            <a:t> </a:t>
          </a:r>
          <a:r>
            <a:rPr lang="en-NZ" sz="1800" b="1" dirty="0" err="1"/>
            <a:t>foaki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moʻui</a:t>
          </a:r>
          <a:r>
            <a:rPr lang="en-NZ" sz="1800" b="1" dirty="0"/>
            <a:t> </a:t>
          </a:r>
          <a:r>
            <a:rPr lang="en-NZ" sz="1800" b="1" dirty="0" err="1"/>
            <a:t>fakatuʻasino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fakalaumalie</a:t>
          </a:r>
          <a:endParaRPr lang="en" sz="18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KO HA </a:t>
          </a:r>
          <a:r>
            <a:rPr lang="en-NZ" sz="1800" b="1" kern="1200" dirty="0" err="1">
              <a:solidFill>
                <a:schemeClr val="accent2">
                  <a:lumMod val="50000"/>
                </a:schemeClr>
              </a:solidFill>
              <a:effectLst/>
            </a:rPr>
            <a:t>NIʻIHI</a:t>
          </a:r>
          <a:r>
            <a:rPr lang="en-NZ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 </a:t>
          </a:r>
          <a:r>
            <a:rPr lang="en-NZ" sz="1800" b="1" kern="1200" dirty="0" err="1">
              <a:solidFill>
                <a:schemeClr val="accent2">
                  <a:lumMod val="50000"/>
                </a:schemeClr>
              </a:solidFill>
              <a:effectLst/>
            </a:rPr>
            <a:t>ʻO</a:t>
          </a:r>
          <a:r>
            <a:rPr lang="en-NZ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 E NGAAHI </a:t>
          </a:r>
          <a:r>
            <a:rPr lang="en-NZ" sz="1800" b="1" kern="1200" dirty="0" err="1">
              <a:solidFill>
                <a:schemeClr val="accent2">
                  <a:lumMod val="50000"/>
                </a:schemeClr>
              </a:solidFill>
              <a:effectLst/>
            </a:rPr>
            <a:t>ʻULUNGAANGA</a:t>
          </a:r>
          <a:r>
            <a:rPr lang="en-NZ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 </a:t>
          </a:r>
          <a:r>
            <a:rPr lang="en-NZ" sz="1800" b="1" kern="1200" dirty="0" err="1">
              <a:solidFill>
                <a:schemeClr val="accent2">
                  <a:lumMod val="50000"/>
                </a:schemeClr>
              </a:solidFill>
              <a:effectLst/>
            </a:rPr>
            <a:t>ʻO</a:t>
          </a:r>
          <a:r>
            <a:rPr lang="en-NZ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 E </a:t>
          </a:r>
          <a:r>
            <a:rPr lang="en-NZ" sz="1800" b="1" kern="1200" dirty="0" err="1">
              <a:solidFill>
                <a:schemeClr val="accent2">
                  <a:lumMod val="50000"/>
                </a:schemeClr>
              </a:solidFill>
              <a:effectLst/>
            </a:rPr>
            <a:t>ʻOTUA</a:t>
          </a:r>
          <a:endParaRPr lang="en" sz="18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Mafimafi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(Senesi 17:1)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Tokaimaʻananga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Sione 3:20)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ʻAfioʻi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kahaʻu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ʻIsaia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Saame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Teutalonome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(Loma 15:5)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tokotaha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foaki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(Loma 3:24)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Fakamolemoleʻi ha Taha (Saame 86:5)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Saame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Taʻengata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(Senesi 21:33)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0" y="1883581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Naʻa</a:t>
          </a:r>
          <a:r>
            <a:rPr lang="en-NZ" sz="2000" b="1" kern="1200" dirty="0"/>
            <a:t> ne </a:t>
          </a:r>
          <a:r>
            <a:rPr lang="en-NZ" sz="2000" b="1" kern="1200" dirty="0" err="1"/>
            <a:t>fakatupu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tangata</a:t>
          </a:r>
          <a:r>
            <a:rPr lang="en-NZ" sz="2000" b="1" kern="1200" dirty="0"/>
            <a:t> </a:t>
          </a:r>
          <a:r>
            <a:rPr lang="en-NZ" sz="2000" b="1" kern="1200" dirty="0" err="1"/>
            <a:t>ʻi</a:t>
          </a:r>
          <a:r>
            <a:rPr lang="en-NZ" sz="2000" b="1" kern="1200" dirty="0"/>
            <a:t> he </a:t>
          </a:r>
          <a:r>
            <a:rPr lang="en-NZ" sz="2000" b="1" kern="1200" dirty="0" err="1"/>
            <a:t>ʻofa</a:t>
          </a:r>
          <a:r>
            <a:rPr lang="en-NZ" sz="2000" b="1" kern="1200" dirty="0"/>
            <a:t> ko e </a:t>
          </a:r>
          <a:r>
            <a:rPr lang="en-NZ" sz="2000" b="1" kern="1200" dirty="0" err="1"/>
            <a:t>tangata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e </a:t>
          </a:r>
          <a:r>
            <a:rPr lang="en-NZ" sz="2000" b="1" kern="1200" dirty="0" err="1"/>
            <a:t>fefine</a:t>
          </a:r>
          <a:r>
            <a:rPr lang="en-NZ" sz="2000" b="1" kern="1200" dirty="0"/>
            <a:t>, pea "</a:t>
          </a:r>
          <a:r>
            <a:rPr lang="en-NZ" sz="2000" b="1" kern="1200" dirty="0" err="1"/>
            <a:t>fekauʻi</a:t>
          </a:r>
          <a:r>
            <a:rPr lang="en-NZ" sz="2000" b="1" kern="1200" dirty="0"/>
            <a:t>" </a:t>
          </a:r>
          <a:r>
            <a:rPr lang="en-NZ" sz="2000" b="1" kern="1200" dirty="0" err="1"/>
            <a:t>kinaua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feʻofaʻaki</a:t>
          </a:r>
          <a:r>
            <a:rPr lang="en-NZ" sz="2000" b="1" kern="1200" dirty="0"/>
            <a:t> (Senesi 2:24)</a:t>
          </a:r>
          <a:endParaRPr lang="es-ES" sz="2000" kern="1200" dirty="0"/>
        </a:p>
      </dsp:txBody>
      <dsp:txXfrm>
        <a:off x="0" y="1883581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48084" y="1828713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taimi</a:t>
          </a:r>
          <a:r>
            <a:rPr lang="en-NZ" sz="1800" b="1" kern="1200" dirty="0"/>
            <a:t> </a:t>
          </a:r>
          <a:r>
            <a:rPr lang="en-NZ" sz="1800" b="1" kern="1200" dirty="0" err="1"/>
            <a:t>naʻe</a:t>
          </a:r>
          <a:r>
            <a:rPr lang="en-NZ" sz="1800" b="1" kern="1200" dirty="0"/>
            <a:t> </a:t>
          </a:r>
          <a:r>
            <a:rPr lang="en-NZ" sz="1800" b="1" kern="1200" dirty="0" err="1"/>
            <a:t>faiangahala</a:t>
          </a:r>
          <a:r>
            <a:rPr lang="en-NZ" sz="1800" b="1" kern="1200" dirty="0"/>
            <a:t> ai </a:t>
          </a:r>
          <a:r>
            <a:rPr lang="en-NZ" sz="1800" b="1" kern="1200" dirty="0" err="1"/>
            <a:t>ʻa</a:t>
          </a:r>
          <a:r>
            <a:rPr lang="en-NZ" sz="1800" b="1" kern="1200" dirty="0"/>
            <a:t> </a:t>
          </a:r>
          <a:r>
            <a:rPr lang="en-NZ" sz="1800" b="1" kern="1200" dirty="0" err="1"/>
            <a:t>ʻAtama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ʻIvi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ʻofa</a:t>
          </a:r>
          <a:r>
            <a:rPr lang="en-NZ" sz="1800" b="1" kern="1200" dirty="0"/>
            <a:t>, </a:t>
          </a:r>
          <a:r>
            <a:rPr lang="en-NZ" sz="1800" b="1" kern="1200" dirty="0" err="1"/>
            <a:t>naʻa</a:t>
          </a:r>
          <a:r>
            <a:rPr lang="en-NZ" sz="1800" b="1" kern="1200" dirty="0"/>
            <a:t> Ne </a:t>
          </a:r>
          <a:r>
            <a:rPr lang="en-NZ" sz="1800" b="1" kern="1200" dirty="0" err="1"/>
            <a:t>fekumi</a:t>
          </a:r>
          <a:r>
            <a:rPr lang="en-NZ" sz="1800" b="1" kern="1200" dirty="0"/>
            <a:t> </a:t>
          </a:r>
          <a:r>
            <a:rPr lang="en-NZ" sz="1800" b="1" kern="1200" dirty="0" err="1"/>
            <a:t>kiate</a:t>
          </a:r>
          <a:r>
            <a:rPr lang="en-NZ" sz="1800" b="1" kern="1200" dirty="0"/>
            <a:t> </a:t>
          </a:r>
          <a:r>
            <a:rPr lang="en-NZ" sz="1800" b="1" kern="1200" dirty="0" err="1"/>
            <a:t>kinaua</a:t>
          </a:r>
          <a:r>
            <a:rPr lang="en-NZ" sz="1800" b="1" kern="1200" dirty="0"/>
            <a:t> pea </a:t>
          </a:r>
          <a:r>
            <a:rPr lang="en-NZ" sz="1800" b="1" kern="1200" dirty="0" err="1"/>
            <a:t>ʻoange</a:t>
          </a:r>
          <a:r>
            <a:rPr lang="en-NZ" sz="1800" b="1" kern="1200" dirty="0"/>
            <a:t> ha </a:t>
          </a:r>
          <a:r>
            <a:rPr lang="en-NZ" sz="1800" b="1" kern="1200" dirty="0" err="1"/>
            <a:t>ʻamanaki</a:t>
          </a:r>
          <a:r>
            <a:rPr lang="en-NZ" sz="1800" b="1" kern="1200" dirty="0"/>
            <a:t> </a:t>
          </a:r>
          <a:r>
            <a:rPr lang="en-NZ" sz="1800" b="1" kern="1200" dirty="0" err="1"/>
            <a:t>lelei</a:t>
          </a:r>
          <a:r>
            <a:rPr lang="en-NZ" sz="1800" b="1" kern="1200" dirty="0"/>
            <a:t> </a:t>
          </a:r>
          <a:r>
            <a:rPr lang="en-NZ" sz="1800" b="1" kern="1200" dirty="0" err="1"/>
            <a:t>kiate</a:t>
          </a:r>
          <a:r>
            <a:rPr lang="en-NZ" sz="1800" b="1" kern="1200" dirty="0"/>
            <a:t> </a:t>
          </a:r>
          <a:r>
            <a:rPr lang="en-NZ" sz="1800" b="1" kern="1200" dirty="0" err="1"/>
            <a:t>kinaua</a:t>
          </a:r>
          <a:r>
            <a:rPr lang="en-NZ" sz="1800" b="1" kern="1200" dirty="0"/>
            <a:t> (Senesi 3:9, 15)</a:t>
          </a:r>
          <a:endParaRPr lang="es-ES" sz="1800" kern="1200" dirty="0"/>
        </a:p>
      </dsp:txBody>
      <dsp:txXfrm>
        <a:off x="3748084" y="1828713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45484" y="1800209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Tuʻunga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</a:t>
          </a:r>
          <a:r>
            <a:rPr lang="en-NZ" sz="1800" b="1" kern="1200" dirty="0" err="1"/>
            <a:t>Heʻene</a:t>
          </a:r>
          <a:r>
            <a:rPr lang="en-NZ" sz="1800" b="1" kern="1200" dirty="0"/>
            <a:t> </a:t>
          </a:r>
          <a:r>
            <a:rPr lang="en-NZ" sz="1800" b="1" kern="1200" dirty="0" err="1"/>
            <a:t>ʻofa</a:t>
          </a:r>
          <a:r>
            <a:rPr lang="en-NZ" sz="1800" b="1" kern="1200" dirty="0"/>
            <a:t>, </a:t>
          </a:r>
          <a:r>
            <a:rPr lang="en-NZ" sz="1800" b="1" kern="1200" dirty="0" err="1"/>
            <a:t>naʻa</a:t>
          </a:r>
          <a:r>
            <a:rPr lang="en-NZ" sz="1800" b="1" kern="1200" dirty="0"/>
            <a:t> Ne </a:t>
          </a:r>
          <a:r>
            <a:rPr lang="en-NZ" sz="1800" b="1" kern="1200" dirty="0" err="1"/>
            <a:t>fai</a:t>
          </a:r>
          <a:r>
            <a:rPr lang="en-NZ" sz="1800" b="1" kern="1200" dirty="0"/>
            <a:t> ai ha </a:t>
          </a:r>
          <a:r>
            <a:rPr lang="en-NZ" sz="1800" b="1" kern="1200" dirty="0" err="1"/>
            <a:t>fuakava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ʻEpalahame</a:t>
          </a:r>
          <a:r>
            <a:rPr lang="en-NZ" sz="1800" b="1" kern="1200" dirty="0"/>
            <a:t> pea </a:t>
          </a:r>
          <a:r>
            <a:rPr lang="en-NZ" sz="1800" b="1" kern="1200" dirty="0" err="1"/>
            <a:t>talaʻofa</a:t>
          </a:r>
          <a:r>
            <a:rPr lang="en-NZ" sz="1800" b="1" kern="1200" dirty="0"/>
            <a:t> </a:t>
          </a:r>
          <a:r>
            <a:rPr lang="en-NZ" sz="1800" b="1" kern="1200" dirty="0" err="1"/>
            <a:t>mai</a:t>
          </a:r>
          <a:r>
            <a:rPr lang="en-NZ" sz="1800" b="1" kern="1200" dirty="0"/>
            <a:t> ha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tapuaki</a:t>
          </a:r>
          <a:r>
            <a:rPr lang="en-NZ" sz="1800" b="1" kern="1200" dirty="0"/>
            <a:t> </a:t>
          </a:r>
          <a:r>
            <a:rPr lang="en-NZ" sz="1800" b="1" kern="1200" dirty="0" err="1"/>
            <a:t>maʻa</a:t>
          </a:r>
          <a:r>
            <a:rPr lang="en-NZ" sz="1800" b="1" kern="1200" dirty="0"/>
            <a:t> e </a:t>
          </a:r>
          <a:r>
            <a:rPr lang="en-NZ" sz="1800" b="1" kern="1200" dirty="0" err="1"/>
            <a:t>faʻahinga</a:t>
          </a:r>
          <a:r>
            <a:rPr lang="en-NZ" sz="1800" b="1" kern="1200" dirty="0"/>
            <a:t> </a:t>
          </a:r>
          <a:r>
            <a:rPr lang="en-NZ" sz="1800" b="1" kern="1200" dirty="0" err="1"/>
            <a:t>kotoa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tangata</a:t>
          </a:r>
          <a:r>
            <a:rPr lang="en-NZ" sz="1800" b="1" kern="1200" dirty="0"/>
            <a:t> (Senesi 26:4)</a:t>
          </a:r>
          <a:endParaRPr lang="es-ES" sz="1800" kern="1200" dirty="0"/>
        </a:p>
      </dsp:txBody>
      <dsp:txXfrm>
        <a:off x="6445484" y="1800209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818499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ʻofa</a:t>
          </a:r>
          <a:r>
            <a:rPr lang="en-NZ" sz="1800" b="1" kern="1200" dirty="0"/>
            <a:t>, </a:t>
          </a:r>
          <a:r>
            <a:rPr lang="en-NZ" sz="1800" b="1" kern="1200" dirty="0" err="1"/>
            <a:t>naʻa</a:t>
          </a:r>
          <a:r>
            <a:rPr lang="en-NZ" sz="1800" b="1" kern="1200" dirty="0"/>
            <a:t> ne </a:t>
          </a:r>
          <a:r>
            <a:rPr lang="en-NZ" sz="1800" b="1" kern="1200" dirty="0" err="1"/>
            <a:t>foaki</a:t>
          </a:r>
          <a:r>
            <a:rPr lang="en-NZ" sz="1800" b="1" kern="1200" dirty="0"/>
            <a:t> ai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ʻAlo</a:t>
          </a:r>
          <a:r>
            <a:rPr lang="en-NZ" sz="1800" b="1" kern="1200" dirty="0"/>
            <a:t> –Sisu </a:t>
          </a:r>
          <a:r>
            <a:rPr lang="en-NZ" sz="1800" b="1" kern="1200" dirty="0" err="1"/>
            <a:t>Kalaisi</a:t>
          </a:r>
          <a:r>
            <a:rPr lang="en-NZ" sz="1800" b="1" kern="1200" dirty="0"/>
            <a:t>–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pekia</a:t>
          </a:r>
          <a:r>
            <a:rPr lang="en-NZ" sz="1800" b="1" kern="1200" dirty="0"/>
            <a:t> </a:t>
          </a:r>
          <a:r>
            <a:rPr lang="en-NZ" sz="1800" b="1" kern="1200" dirty="0" err="1"/>
            <a:t>maʻa</a:t>
          </a:r>
          <a:r>
            <a:rPr lang="en-NZ" sz="1800" b="1" kern="1200" dirty="0"/>
            <a:t> </a:t>
          </a:r>
          <a:r>
            <a:rPr lang="en-NZ" sz="1800" b="1" kern="1200" dirty="0" err="1"/>
            <a:t>ʻetau</a:t>
          </a:r>
          <a:r>
            <a:rPr lang="en-NZ" sz="1800" b="1" kern="1200" dirty="0"/>
            <a:t>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angahala</a:t>
          </a:r>
          <a:r>
            <a:rPr lang="en-NZ" sz="1800" b="1" kern="1200" dirty="0"/>
            <a:t> (Sione 3:16)</a:t>
          </a:r>
          <a:endParaRPr lang="es-ES" sz="1800" kern="1200" dirty="0"/>
        </a:p>
      </dsp:txBody>
      <dsp:txXfrm>
        <a:off x="9156798" y="1818499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Matiu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Mei ha Siu ki he kau Siu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Ko Ia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Misaia</a:t>
          </a:r>
          <a:r>
            <a:rPr lang="en-NZ" sz="1600" b="1" kern="1200" dirty="0"/>
            <a:t> </a:t>
          </a:r>
          <a:r>
            <a:rPr lang="en-NZ" sz="1600" b="1" kern="1200" dirty="0" err="1"/>
            <a:t>ʻoku</a:t>
          </a:r>
          <a:r>
            <a:rPr lang="en-NZ" sz="1600" b="1" kern="1200" dirty="0"/>
            <a:t> ne </a:t>
          </a:r>
          <a:r>
            <a:rPr lang="en-NZ" sz="1600" b="1" kern="1200" dirty="0" err="1"/>
            <a:t>fakahoko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meʻa</a:t>
          </a:r>
          <a:r>
            <a:rPr lang="en-NZ" sz="1600" b="1" kern="1200" dirty="0"/>
            <a:t> </a:t>
          </a:r>
          <a:r>
            <a:rPr lang="en-NZ" sz="1600" b="1" kern="1200" dirty="0" err="1"/>
            <a:t>naʻa</a:t>
          </a:r>
          <a:r>
            <a:rPr lang="en-NZ" sz="1600" b="1" kern="1200" dirty="0"/>
            <a:t> ne </a:t>
          </a:r>
          <a:r>
            <a:rPr lang="en-NZ" sz="1600" b="1" kern="1200" dirty="0" err="1"/>
            <a:t>talaʻofa</a:t>
          </a:r>
          <a:endParaRPr lang="en" sz="16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Ma’ake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Mei ha Siu ki he Kau Senitaile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Tokanga</a:t>
          </a:r>
          <a:r>
            <a:rPr lang="en-NZ" sz="2000" b="1" kern="1200" dirty="0"/>
            <a:t> </a:t>
          </a:r>
          <a:r>
            <a:rPr lang="en-NZ" sz="2000" b="1" kern="1200" dirty="0" err="1"/>
            <a:t>maʻu</a:t>
          </a:r>
          <a:r>
            <a:rPr lang="en-NZ" sz="2000" b="1" kern="1200" dirty="0"/>
            <a:t> pe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tokoniʻi</a:t>
          </a:r>
          <a:r>
            <a:rPr lang="en-NZ" sz="2000" b="1" kern="1200" dirty="0"/>
            <a:t> e </a:t>
          </a:r>
          <a:r>
            <a:rPr lang="en-NZ" sz="2000" b="1" kern="1200" dirty="0" err="1"/>
            <a:t>niʻihi</a:t>
          </a:r>
          <a:r>
            <a:rPr lang="en-NZ" sz="2000" b="1" kern="1200" dirty="0"/>
            <a:t> </a:t>
          </a:r>
          <a:r>
            <a:rPr lang="en-NZ" sz="2000" b="1" kern="1200" dirty="0" err="1"/>
            <a:t>kehe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Luke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Mei ha Senitaile ki he Kau Senitaile</a:t>
          </a:r>
          <a:endParaRPr lang="en" sz="20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ʻOfa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</a:t>
          </a:r>
          <a:r>
            <a:rPr lang="en-NZ" sz="2000" b="1" kern="1200" dirty="0" err="1"/>
            <a:t>manavaʻofa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Sione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Mei ha Siu ki he kau Siu mo e kau Senitaile</a:t>
          </a:r>
          <a:endParaRPr lang="en" sz="18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e </a:t>
          </a:r>
          <a:r>
            <a:rPr lang="en-NZ" sz="1800" b="1" kern="1200" dirty="0" err="1"/>
            <a:t>tokotaha</a:t>
          </a:r>
          <a:r>
            <a:rPr lang="en-NZ" sz="1800" b="1" kern="1200" dirty="0"/>
            <a:t> </a:t>
          </a:r>
          <a:r>
            <a:rPr lang="en-NZ" sz="1800" b="1" kern="1200" dirty="0" err="1"/>
            <a:t>foaki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moʻui</a:t>
          </a:r>
          <a:r>
            <a:rPr lang="en-NZ" sz="1800" b="1" kern="1200" dirty="0"/>
            <a:t> </a:t>
          </a:r>
          <a:r>
            <a:rPr lang="en-NZ" sz="1800" b="1" kern="1200" dirty="0" err="1"/>
            <a:t>fakatuʻasino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fakalaumalie</a:t>
          </a:r>
          <a:endParaRPr lang="en" sz="18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 </a:t>
            </a:r>
            <a:r>
              <a:rPr lang="en-NZ" sz="60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ʻILOʻI</a:t>
            </a:r>
            <a:r>
              <a:rPr lang="en-NZ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NZ" sz="60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ʻA</a:t>
            </a:r>
            <a:r>
              <a:rPr lang="en-NZ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E </a:t>
            </a:r>
            <a:r>
              <a:rPr lang="en-NZ" sz="60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ʻOTUA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349318" y="6381449"/>
            <a:ext cx="3574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Lesoni 2 ki he ʻaho 11 ʻo ʻEpeleli 2026</a:t>
            </a:r>
            <a:endParaRPr lang="en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FAKAHA ʻA E ʻOTUA ʻI HE FAKATUPU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676664"/>
            <a:ext cx="71246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nāunau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ʻatā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(Saame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446105"/>
            <a:ext cx="719137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Tohi </a:t>
            </a:r>
            <a:r>
              <a:rPr lang="en-US" sz="2000" b="1" dirty="0" err="1">
                <a:solidFill>
                  <a:prstClr val="black"/>
                </a:solidFill>
              </a:rPr>
              <a:t>Tapu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lave ki he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ko e </a:t>
            </a:r>
            <a:r>
              <a:rPr lang="he-IL" sz="2000" b="1" dirty="0">
                <a:solidFill>
                  <a:prstClr val="black"/>
                </a:solidFill>
              </a:rPr>
              <a:t>אֱלֹהִ֑ים (</a:t>
            </a:r>
            <a:r>
              <a:rPr lang="en-US" sz="2000" b="1" dirty="0" err="1">
                <a:solidFill>
                  <a:prstClr val="black"/>
                </a:solidFill>
              </a:rPr>
              <a:t>elohim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Neongo</a:t>
            </a:r>
            <a:r>
              <a:rPr lang="en-US" sz="2000" b="1" dirty="0">
                <a:solidFill>
                  <a:prstClr val="black"/>
                </a:solidFill>
              </a:rPr>
              <a:t> ko e </a:t>
            </a:r>
            <a:r>
              <a:rPr lang="en-US" sz="2000" b="1" dirty="0" err="1">
                <a:solidFill>
                  <a:prstClr val="black"/>
                </a:solidFill>
              </a:rPr>
              <a:t>liliu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hingoa</a:t>
            </a:r>
            <a:r>
              <a:rPr lang="en-US" sz="2000" b="1" dirty="0">
                <a:solidFill>
                  <a:prstClr val="black"/>
                </a:solidFill>
              </a:rPr>
              <a:t> ko </a:t>
            </a:r>
            <a:r>
              <a:rPr lang="en-US" sz="2000" b="1" dirty="0" err="1">
                <a:solidFill>
                  <a:prstClr val="black"/>
                </a:solidFill>
              </a:rPr>
              <a:t>ʻeni</a:t>
            </a:r>
            <a:r>
              <a:rPr lang="en-US" sz="2000" b="1" dirty="0">
                <a:solidFill>
                  <a:prstClr val="black"/>
                </a:solidFill>
              </a:rPr>
              <a:t> ko e "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," ka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fakaʻaongaʻi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ko ha </a:t>
            </a:r>
            <a:r>
              <a:rPr lang="en-US" sz="2000" b="1" dirty="0" err="1">
                <a:solidFill>
                  <a:prstClr val="black"/>
                </a:solidFill>
              </a:rPr>
              <a:t>foʻi</a:t>
            </a:r>
            <a:r>
              <a:rPr lang="en-US" sz="2000" b="1" dirty="0">
                <a:solidFill>
                  <a:prstClr val="black"/>
                </a:solidFill>
              </a:rPr>
              <a:t> lea pe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taha. Ko ha </a:t>
            </a:r>
            <a:r>
              <a:rPr lang="en-US" sz="2000" b="1" dirty="0" err="1">
                <a:solidFill>
                  <a:prstClr val="black"/>
                </a:solidFill>
              </a:rPr>
              <a:t>meʻa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hange</a:t>
            </a:r>
            <a:r>
              <a:rPr lang="en-US" sz="2000" b="1" dirty="0">
                <a:solidFill>
                  <a:prstClr val="black"/>
                </a:solidFill>
              </a:rPr>
              <a:t> ko e "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kamataʻanga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fakatupu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langi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e mamani" </a:t>
            </a: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(Senesi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329345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Senesi </a:t>
            </a:r>
            <a:r>
              <a:rPr lang="en-US" sz="2000" b="1" dirty="0" err="1">
                <a:solidFill>
                  <a:prstClr val="black"/>
                </a:solidFill>
              </a:rPr>
              <a:t>vahe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ai ha </a:t>
            </a:r>
            <a:r>
              <a:rPr lang="en-US" sz="2000" b="1" dirty="0" err="1">
                <a:solidFill>
                  <a:prstClr val="black"/>
                </a:solidFill>
              </a:rPr>
              <a:t>huafa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fakatautaha</a:t>
            </a:r>
            <a:r>
              <a:rPr lang="en-US" sz="2000" b="1" dirty="0">
                <a:solidFill>
                  <a:prstClr val="black"/>
                </a:solidFill>
              </a:rPr>
              <a:t> ki he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 (</a:t>
            </a:r>
            <a:r>
              <a:rPr lang="en-US" sz="2000" b="1" dirty="0">
                <a:solidFill>
                  <a:prstClr val="black"/>
                </a:solidFill>
              </a:rPr>
              <a:t>Yahweh).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folofola</a:t>
            </a:r>
            <a:r>
              <a:rPr lang="en-US" sz="2000" b="1" dirty="0">
                <a:solidFill>
                  <a:prstClr val="black"/>
                </a:solidFill>
              </a:rPr>
              <a:t> pe he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"Tuku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ia.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toʻo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tangata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ʻaki</a:t>
            </a:r>
            <a:r>
              <a:rPr lang="en-US" sz="2000" b="1" dirty="0">
                <a:solidFill>
                  <a:prstClr val="black"/>
                </a:solidFill>
              </a:rPr>
              <a:t> Hono </a:t>
            </a:r>
            <a:r>
              <a:rPr lang="en-US" sz="2000" b="1" dirty="0" err="1">
                <a:solidFill>
                  <a:prstClr val="black"/>
                </a:solidFill>
              </a:rPr>
              <a:t>toʻukupu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fakahaaʻi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mafimafi</a:t>
            </a:r>
            <a:r>
              <a:rPr lang="en-US" sz="2000" b="1" dirty="0">
                <a:solidFill>
                  <a:prstClr val="black"/>
                </a:solidFill>
              </a:rPr>
              <a:t> Ia ko ha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fakatautaha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faingofua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talanoa</a:t>
            </a:r>
            <a:r>
              <a:rPr lang="en-US" sz="2000" b="1" dirty="0">
                <a:solidFill>
                  <a:prstClr val="black"/>
                </a:solidFill>
              </a:rPr>
              <a:t> ki ai.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ʻomi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Tupuʻanga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malohi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ʻomi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Folofola</a:t>
            </a:r>
            <a:r>
              <a:rPr lang="en-NZ" sz="2000" b="1" dirty="0"/>
              <a:t> [Sisu </a:t>
            </a:r>
            <a:r>
              <a:rPr lang="en-NZ" sz="2000" b="1" dirty="0" err="1"/>
              <a:t>Kalaisi</a:t>
            </a:r>
            <a:r>
              <a:rPr lang="en-NZ" sz="2000" b="1" dirty="0"/>
              <a:t>], pea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tokoni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Laumalie.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801731"/>
            <a:ext cx="7191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ueʻi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folofola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akoʻi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vahe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...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-4210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FAKAHA </a:t>
            </a:r>
            <a:r>
              <a:rPr lang="en-NZ" sz="4400" b="1" dirty="0" err="1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ʻA</a:t>
            </a:r>
            <a:r>
              <a:rPr lang="en-NZ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E </a:t>
            </a:r>
            <a:r>
              <a:rPr lang="en-NZ" sz="4400" b="1" dirty="0" err="1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ʻOTUA</a:t>
            </a:r>
            <a:r>
              <a:rPr lang="en-NZ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</a:t>
            </a:r>
            <a:r>
              <a:rPr lang="en-NZ" sz="4400" b="1" dirty="0" err="1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ʻIA</a:t>
            </a:r>
            <a:r>
              <a:rPr lang="en-NZ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SISU (</a:t>
            </a:r>
            <a:r>
              <a:rPr lang="en-NZ" sz="4400" b="1" dirty="0" err="1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ʻIMANUELA</a:t>
            </a:r>
            <a:r>
              <a:rPr lang="en-NZ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  <a:endParaRPr lang="en" sz="4400" b="1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6217" y="577603"/>
            <a:ext cx="8915400" cy="8617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‌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ha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tokotaha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mamata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ha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kuonga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; ko 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ʻAlo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taha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fakatupu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fatafata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Tamai,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(Sione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0" y="1450837"/>
            <a:ext cx="9619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Kapau ʻ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loto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iloʻi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 ʻ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fēfē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ʻ a e ʻ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Otuá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tau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hoko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ʻ o ʻ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iloʻi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ʻ 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Sīsū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Ko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ʻOtua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hoko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 ha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(Sione 1:14),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fakaha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ʻaki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ʻene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maʻu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natula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fakaetangata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koeʻuhi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tau lava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mamata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fanongo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ki ai (Sione 1:18; 14:9; 1 Sione 5:20)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763937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0" y="2320896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fanongonongo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hingoa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fakapalofita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fakahaaʻi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taumuʻa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ʻene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moʻui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ʻImanuela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ʻiate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kitautolu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ʻOtua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ʻIsaia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Matiu 1:23).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fakahaaʻi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 kau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ʻevangelio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toko fa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kiate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kitautolu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tafaʻaki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kehekehe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9056" y="659764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219199" y="1567125"/>
            <a:ext cx="99345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ai ha </a:t>
            </a:r>
            <a:r>
              <a:rPr lang="en-US" sz="2800" b="1" dirty="0" err="1">
                <a:latin typeface="Constantia" panose="02030602050306030303" pitchFamily="18" charset="0"/>
              </a:rPr>
              <a:t>lauiafe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maʻu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fakakaukau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hala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Hono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ʻulungaanga</a:t>
            </a:r>
            <a:r>
              <a:rPr lang="en-US" sz="2800" b="1" dirty="0">
                <a:latin typeface="Constantia" panose="02030602050306030303" pitchFamily="18" charset="0"/>
              </a:rPr>
              <a:t>... Ko 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ko ha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moʻoni</a:t>
            </a:r>
            <a:r>
              <a:rPr lang="en-US" sz="2800" b="1" dirty="0">
                <a:latin typeface="Constantia" panose="02030602050306030303" pitchFamily="18" charset="0"/>
              </a:rPr>
              <a:t>. Ko e </a:t>
            </a:r>
            <a:r>
              <a:rPr lang="en-US" sz="2800" b="1" dirty="0" err="1">
                <a:latin typeface="Constantia" panose="02030602050306030303" pitchFamily="18" charset="0"/>
              </a:rPr>
              <a:t>fakamaau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totonu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ʻaloʻofa</a:t>
            </a:r>
            <a:r>
              <a:rPr lang="en-US" sz="2800" b="1" dirty="0">
                <a:latin typeface="Constantia" panose="02030602050306030303" pitchFamily="18" charset="0"/>
              </a:rPr>
              <a:t> ko e </a:t>
            </a:r>
            <a:r>
              <a:rPr lang="en-US" sz="2800" b="1" dirty="0" err="1">
                <a:latin typeface="Constantia" panose="02030602050306030303" pitchFamily="18" charset="0"/>
              </a:rPr>
              <a:t>ongo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ʻulungaanga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Hono </a:t>
            </a:r>
            <a:r>
              <a:rPr lang="en-US" sz="2800" b="1" dirty="0" err="1">
                <a:latin typeface="Constantia" panose="02030602050306030303" pitchFamily="18" charset="0"/>
              </a:rPr>
              <a:t>taloni</a:t>
            </a:r>
            <a:r>
              <a:rPr lang="en-US" sz="2800" b="1" dirty="0">
                <a:latin typeface="Constantia" panose="02030602050306030303" pitchFamily="18" charset="0"/>
              </a:rPr>
              <a:t>. Ko ha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ʻofa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manavaʻofa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manavaʻofa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ongongofua</a:t>
            </a:r>
            <a:r>
              <a:rPr lang="en-US" sz="2800" b="1" dirty="0">
                <a:latin typeface="Constantia" panose="02030602050306030303" pitchFamily="18" charset="0"/>
              </a:rPr>
              <a:t>. Ko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fakafofongaʻi</a:t>
            </a:r>
            <a:r>
              <a:rPr lang="en-US" sz="2800" b="1" dirty="0">
                <a:latin typeface="Constantia" panose="02030602050306030303" pitchFamily="18" charset="0"/>
              </a:rPr>
              <a:t> ai Ia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Hono </a:t>
            </a:r>
            <a:r>
              <a:rPr lang="en-US" sz="2800" b="1" dirty="0" err="1">
                <a:latin typeface="Constantia" panose="02030602050306030303" pitchFamily="18" charset="0"/>
              </a:rPr>
              <a:t>ʻAlo</a:t>
            </a:r>
            <a:r>
              <a:rPr lang="en-US" sz="2800" b="1" dirty="0">
                <a:latin typeface="Constantia" panose="02030602050306030303" pitchFamily="18" charset="0"/>
              </a:rPr>
              <a:t>, ko </a:t>
            </a:r>
            <a:r>
              <a:rPr lang="en-US" sz="2800" b="1" dirty="0" err="1">
                <a:latin typeface="Constantia" panose="02030602050306030303" pitchFamily="18" charset="0"/>
              </a:rPr>
              <a:t>hotau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Fakamoʻui</a:t>
            </a:r>
            <a:r>
              <a:rPr lang="en-US" sz="2800" b="1" dirty="0">
                <a:latin typeface="Constantia" panose="02030602050306030303" pitchFamily="18" charset="0"/>
              </a:rPr>
              <a:t>. Ko ha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Ia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kataki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kataki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fuoloa</a:t>
            </a:r>
            <a:r>
              <a:rPr lang="en-US" sz="2800" b="1" dirty="0">
                <a:latin typeface="Constantia" panose="02030602050306030303" pitchFamily="18" charset="0"/>
              </a:rPr>
              <a:t>. Kapau ko e </a:t>
            </a:r>
            <a:r>
              <a:rPr lang="en-US" sz="2800" b="1" dirty="0" err="1">
                <a:latin typeface="Constantia" panose="02030602050306030303" pitchFamily="18" charset="0"/>
              </a:rPr>
              <a:t>tokotaha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tau </a:t>
            </a:r>
            <a:r>
              <a:rPr lang="en-US" sz="2800" b="1" dirty="0" err="1">
                <a:latin typeface="Constantia" panose="02030602050306030303" pitchFamily="18" charset="0"/>
              </a:rPr>
              <a:t>ʻofa</a:t>
            </a:r>
            <a:r>
              <a:rPr lang="en-US" sz="2800" b="1" dirty="0">
                <a:latin typeface="Constantia" panose="02030602050306030303" pitchFamily="18" charset="0"/>
              </a:rPr>
              <a:t> ki ai pea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tau </a:t>
            </a:r>
            <a:r>
              <a:rPr lang="en-US" sz="2800" b="1" dirty="0" err="1">
                <a:latin typeface="Constantia" panose="02030602050306030303" pitchFamily="18" charset="0"/>
              </a:rPr>
              <a:t>feinga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mahino</a:t>
            </a:r>
            <a:r>
              <a:rPr lang="en-US" sz="2800" b="1" dirty="0">
                <a:latin typeface="Constantia" panose="02030602050306030303" pitchFamily="18" charset="0"/>
              </a:rPr>
              <a:t> ki </a:t>
            </a:r>
            <a:r>
              <a:rPr lang="en-US" sz="2800" b="1" dirty="0" err="1">
                <a:latin typeface="Constantia" panose="02030602050306030303" pitchFamily="18" charset="0"/>
              </a:rPr>
              <a:t>hono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ʻulungaanga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tau </a:t>
            </a:r>
            <a:r>
              <a:rPr lang="en-US" sz="2800" b="1" dirty="0" err="1">
                <a:latin typeface="Constantia" panose="02030602050306030303" pitchFamily="18" charset="0"/>
              </a:rPr>
              <a:t>lotu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moʻoni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5455804" y="5476309"/>
            <a:ext cx="569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Tokanga</a:t>
            </a:r>
            <a:r>
              <a:rPr lang="en-NZ" sz="1600" b="1" dirty="0"/>
              <a:t> Mai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ʻOtua</a:t>
            </a:r>
            <a:r>
              <a:rPr lang="en-NZ" sz="1600" b="1" dirty="0"/>
              <a:t> </a:t>
            </a:r>
            <a:r>
              <a:rPr lang="en-NZ" sz="1600" b="1" dirty="0" err="1"/>
              <a:t>Kiate</a:t>
            </a:r>
            <a:r>
              <a:rPr lang="en-NZ" sz="1600" b="1" dirty="0"/>
              <a:t> </a:t>
            </a:r>
            <a:r>
              <a:rPr lang="en-NZ" sz="1600" b="1" dirty="0" err="1"/>
              <a:t>Kitautolu</a:t>
            </a:r>
            <a:r>
              <a:rPr lang="en-NZ" sz="1600" b="1" dirty="0"/>
              <a:t>, 8 </a:t>
            </a:r>
            <a:r>
              <a:rPr lang="en-NZ" sz="1600" b="1" dirty="0" err="1"/>
              <a:t>ʻAokosi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507984" y="25360"/>
            <a:ext cx="3895725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Pea ko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eni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ʻae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moʻui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taʻengata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ko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ʻenau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ʻilo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koe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ko e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ʻOtua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moʻoni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pe taha,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Sisu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Kalaisi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ʻaia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naʻa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ke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fekau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(Sione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C85059"/>
                </a:solidFill>
              </a:rPr>
              <a:t>Ko e </a:t>
            </a:r>
            <a:r>
              <a:rPr lang="en-NZ" sz="2000" b="1" dirty="0" err="1">
                <a:solidFill>
                  <a:srgbClr val="C85059"/>
                </a:solidFill>
              </a:rPr>
              <a:t>ngaahi</a:t>
            </a:r>
            <a:r>
              <a:rPr lang="en-NZ" sz="2000" b="1" dirty="0">
                <a:solidFill>
                  <a:srgbClr val="C85059"/>
                </a:solidFill>
              </a:rPr>
              <a:t> </a:t>
            </a:r>
            <a:r>
              <a:rPr lang="en-NZ" sz="2000" b="1" dirty="0" err="1">
                <a:solidFill>
                  <a:srgbClr val="C85059"/>
                </a:solidFill>
              </a:rPr>
              <a:t>ʻulungaanga</a:t>
            </a:r>
            <a:r>
              <a:rPr lang="en-NZ" sz="2000" b="1" dirty="0">
                <a:solidFill>
                  <a:srgbClr val="C85059"/>
                </a:solidFill>
              </a:rPr>
              <a:t> </a:t>
            </a:r>
            <a:r>
              <a:rPr lang="en-NZ" sz="2000" b="1" dirty="0" err="1">
                <a:solidFill>
                  <a:srgbClr val="C85059"/>
                </a:solidFill>
              </a:rPr>
              <a:t>ʻo</a:t>
            </a:r>
            <a:r>
              <a:rPr lang="en-NZ" sz="2000" b="1" dirty="0">
                <a:solidFill>
                  <a:srgbClr val="C85059"/>
                </a:solidFill>
              </a:rPr>
              <a:t> e </a:t>
            </a:r>
            <a:r>
              <a:rPr lang="en-NZ" sz="2000" b="1" dirty="0" err="1">
                <a:solidFill>
                  <a:srgbClr val="C85059"/>
                </a:solidFill>
              </a:rPr>
              <a:t>ʻOtua</a:t>
            </a:r>
            <a:r>
              <a:rPr lang="en-NZ" sz="2000" b="1" dirty="0">
                <a:solidFill>
                  <a:srgbClr val="C85059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D363D6"/>
                </a:solidFill>
              </a:rPr>
              <a:t>Ko e </a:t>
            </a:r>
            <a:r>
              <a:rPr lang="en-NZ" sz="2000" b="1" dirty="0" err="1">
                <a:solidFill>
                  <a:srgbClr val="D363D6"/>
                </a:solidFill>
              </a:rPr>
              <a:t>ʻulungaanga</a:t>
            </a:r>
            <a:r>
              <a:rPr lang="en-NZ" sz="2000" b="1" dirty="0">
                <a:solidFill>
                  <a:srgbClr val="D363D6"/>
                </a:solidFill>
              </a:rPr>
              <a:t> </a:t>
            </a:r>
            <a:r>
              <a:rPr lang="en-NZ" sz="2000" b="1" dirty="0" err="1">
                <a:solidFill>
                  <a:srgbClr val="D363D6"/>
                </a:solidFill>
              </a:rPr>
              <a:t>ʻo</a:t>
            </a:r>
            <a:r>
              <a:rPr lang="en-NZ" sz="2000" b="1" dirty="0">
                <a:solidFill>
                  <a:srgbClr val="D363D6"/>
                </a:solidFill>
              </a:rPr>
              <a:t> e </a:t>
            </a:r>
            <a:r>
              <a:rPr lang="en-NZ" sz="2000" b="1" dirty="0" err="1">
                <a:solidFill>
                  <a:srgbClr val="D363D6"/>
                </a:solidFill>
              </a:rPr>
              <a:t>ʻOtua</a:t>
            </a:r>
            <a:r>
              <a:rPr lang="en-NZ" sz="2000" b="1" dirty="0">
                <a:solidFill>
                  <a:srgbClr val="D363D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C85059"/>
                </a:solidFill>
              </a:rPr>
              <a:t>      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maʻoniʻoni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endParaRPr lang="en-NZ" sz="2000" b="1" dirty="0"/>
          </a:p>
          <a:p>
            <a:pPr>
              <a:spcBef>
                <a:spcPts val="600"/>
              </a:spcBef>
            </a:pPr>
            <a:r>
              <a:rPr lang="en-NZ" sz="2000" b="1" dirty="0"/>
              <a:t>        Ko e </a:t>
            </a:r>
            <a:r>
              <a:rPr lang="en-NZ" sz="2000" b="1" dirty="0" err="1"/>
              <a:t>ʻOtua</a:t>
            </a:r>
            <a:r>
              <a:rPr lang="en-NZ" sz="2000" b="1" dirty="0"/>
              <a:t> ko e </a:t>
            </a:r>
            <a:r>
              <a:rPr lang="en-NZ" sz="2000" b="1" dirty="0" err="1"/>
              <a:t>ʻofa</a:t>
            </a:r>
            <a:endParaRPr lang="en-NZ" sz="2000" b="1" dirty="0"/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accent3"/>
                </a:solidFill>
              </a:rPr>
              <a:t>Ko Hono </a:t>
            </a:r>
            <a:r>
              <a:rPr lang="en-NZ" sz="2000" b="1" dirty="0" err="1">
                <a:solidFill>
                  <a:schemeClr val="accent3"/>
                </a:solidFill>
              </a:rPr>
              <a:t>ʻIloʻi</a:t>
            </a:r>
            <a:r>
              <a:rPr lang="en-NZ" sz="2000" b="1" dirty="0">
                <a:solidFill>
                  <a:schemeClr val="accent3"/>
                </a:solidFill>
              </a:rPr>
              <a:t> </a:t>
            </a:r>
            <a:r>
              <a:rPr lang="en-NZ" sz="2000" b="1" dirty="0" err="1">
                <a:solidFill>
                  <a:schemeClr val="accent3"/>
                </a:solidFill>
              </a:rPr>
              <a:t>ʻo</a:t>
            </a:r>
            <a:r>
              <a:rPr lang="en-NZ" sz="2000" b="1" dirty="0">
                <a:solidFill>
                  <a:schemeClr val="accent3"/>
                </a:solidFill>
              </a:rPr>
              <a:t> e </a:t>
            </a:r>
            <a:r>
              <a:rPr lang="en-NZ" sz="2000" b="1" dirty="0" err="1">
                <a:solidFill>
                  <a:schemeClr val="accent3"/>
                </a:solidFill>
              </a:rPr>
              <a:t>ʻOtua</a:t>
            </a:r>
            <a:r>
              <a:rPr lang="en-NZ" sz="2000" b="1" dirty="0">
                <a:solidFill>
                  <a:schemeClr val="accent3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C85059"/>
                </a:solidFill>
              </a:rPr>
              <a:t>       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Fakatupu</a:t>
            </a:r>
            <a:endParaRPr lang="en-NZ" sz="2000" b="1" dirty="0"/>
          </a:p>
          <a:p>
            <a:pPr>
              <a:spcBef>
                <a:spcPts val="600"/>
              </a:spcBef>
            </a:pPr>
            <a:r>
              <a:rPr lang="en-NZ" sz="2000" b="1" dirty="0"/>
              <a:t>       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ʻia</a:t>
            </a:r>
            <a:r>
              <a:rPr lang="en-NZ" sz="2000" b="1" dirty="0"/>
              <a:t> Sisu     (</a:t>
            </a:r>
            <a:r>
              <a:rPr lang="en-NZ" sz="2000" b="1" dirty="0" err="1"/>
              <a:t>ʻImanuela</a:t>
            </a:r>
            <a:r>
              <a:rPr lang="en-NZ" sz="2000" b="1" dirty="0"/>
              <a:t>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0" y="39191"/>
            <a:ext cx="8039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</a:t>
            </a:r>
            <a:r>
              <a:rPr lang="en-NZ" sz="2000" b="1" dirty="0" err="1"/>
              <a:t>fakameleʻi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angahala</a:t>
            </a:r>
            <a:r>
              <a:rPr lang="en-NZ" sz="2000" b="1" dirty="0"/>
              <a:t>. Kuo tau </a:t>
            </a:r>
            <a:r>
              <a:rPr lang="en-NZ" sz="2000" b="1" dirty="0" err="1"/>
              <a:t>feinga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fakafofongaʻi</a:t>
            </a:r>
            <a:r>
              <a:rPr lang="en-NZ" sz="2000" b="1" dirty="0"/>
              <a:t> Ia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tamapua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ha </a:t>
            </a:r>
            <a:r>
              <a:rPr lang="en-NZ" sz="2000" b="1" dirty="0" err="1"/>
              <a:t>fanga</a:t>
            </a:r>
            <a:r>
              <a:rPr lang="en-NZ" sz="2000" b="1" dirty="0"/>
              <a:t> </a:t>
            </a:r>
            <a:r>
              <a:rPr lang="en-NZ" sz="2000" b="1" dirty="0" err="1"/>
              <a:t>monumanu</a:t>
            </a:r>
            <a:r>
              <a:rPr lang="en-NZ" sz="2000" b="1" dirty="0"/>
              <a:t> pe </a:t>
            </a:r>
            <a:r>
              <a:rPr lang="en-NZ" sz="2000" b="1" dirty="0" err="1"/>
              <a:t>kakai</a:t>
            </a:r>
            <a:r>
              <a:rPr lang="en-NZ" sz="2000" b="1" dirty="0"/>
              <a:t>. Kuo </a:t>
            </a:r>
            <a:r>
              <a:rPr lang="en-NZ" sz="2000" b="1" dirty="0" err="1"/>
              <a:t>fakaʻaliʻali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ha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taʻeʻaonga</a:t>
            </a:r>
            <a:r>
              <a:rPr lang="en-NZ" sz="2000" b="1" dirty="0"/>
              <a:t> pe pule </a:t>
            </a:r>
            <a:r>
              <a:rPr lang="en-NZ" sz="2000" b="1" dirty="0" err="1"/>
              <a:t>fakaaoao</a:t>
            </a:r>
            <a:r>
              <a:rPr lang="en-NZ" sz="2000" b="1" dirty="0"/>
              <a:t>.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aofangatuku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fakatupu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tangata</a:t>
            </a:r>
            <a:r>
              <a:rPr lang="en-NZ" sz="2000" b="1" dirty="0"/>
              <a:t> ha </a:t>
            </a:r>
            <a:r>
              <a:rPr lang="en-NZ" sz="2000" b="1" dirty="0" err="1"/>
              <a:t>ʻimisi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pe </a:t>
            </a:r>
            <a:r>
              <a:rPr lang="en-NZ" sz="2000" b="1" dirty="0" err="1"/>
              <a:t>ʻoʻona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287650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115441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118219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65" y="573688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97194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54644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85750" y="272155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aʻu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tokoni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fie </a:t>
            </a:r>
            <a:r>
              <a:rPr lang="en-NZ" sz="2000" b="1" dirty="0" err="1"/>
              <a:t>ʻilo</a:t>
            </a:r>
            <a:r>
              <a:rPr lang="en-NZ" sz="2000" b="1" dirty="0"/>
              <a:t> pe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fefe</a:t>
            </a:r>
            <a:r>
              <a:rPr lang="en-NZ" sz="2000" b="1" dirty="0"/>
              <a:t> Ia?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Tohi </a:t>
            </a:r>
            <a:r>
              <a:rPr lang="en-NZ" sz="2000" b="1" dirty="0" err="1"/>
              <a:t>Tapu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natula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85750" y="1546235"/>
            <a:ext cx="8039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Ka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fefe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?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maʻongoʻonga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lava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mahino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Ia? Ko e </a:t>
            </a:r>
            <a:r>
              <a:rPr lang="en-NZ" sz="2000" b="1" dirty="0" err="1">
                <a:solidFill>
                  <a:prstClr val="black"/>
                </a:solidFill>
              </a:rPr>
              <a:t>moʻoni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tatau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 pe ko e </a:t>
            </a:r>
            <a:r>
              <a:rPr lang="en-NZ" sz="2000" b="1" dirty="0" err="1">
                <a:solidFill>
                  <a:prstClr val="black"/>
                </a:solidFill>
              </a:rPr>
              <a:t>hā</a:t>
            </a:r>
            <a:r>
              <a:rPr lang="en-NZ" sz="2000" b="1" dirty="0">
                <a:solidFill>
                  <a:prstClr val="black"/>
                </a:solidFill>
              </a:rPr>
              <a:t> ʻ a e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ʻ o ʻ </a:t>
            </a:r>
            <a:r>
              <a:rPr lang="en-NZ" sz="2000" b="1" dirty="0" err="1">
                <a:solidFill>
                  <a:prstClr val="black"/>
                </a:solidFill>
              </a:rPr>
              <a:t>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feingá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heʻikai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mahinoʻi</a:t>
            </a:r>
            <a:r>
              <a:rPr lang="en-NZ" sz="2000" b="1" dirty="0">
                <a:solidFill>
                  <a:prstClr val="black"/>
                </a:solidFill>
              </a:rPr>
              <a:t> ʻ e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atamaí</a:t>
            </a:r>
            <a:r>
              <a:rPr lang="en-NZ" sz="2000" b="1" dirty="0">
                <a:solidFill>
                  <a:prstClr val="black"/>
                </a:solidFill>
              </a:rPr>
              <a:t> ʻ a e ʻ 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fie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tokoni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8" y="2221676"/>
            <a:ext cx="67492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NGAAHI </a:t>
            </a:r>
            <a:r>
              <a:rPr lang="en-NZ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ʻULUNGĀANGA</a:t>
            </a:r>
            <a:r>
              <a:rPr lang="en-NZ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NZ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ʻO</a:t>
            </a:r>
            <a:r>
              <a:rPr lang="en-NZ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 </a:t>
            </a:r>
            <a:r>
              <a:rPr lang="en-NZ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ʻOTUA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0"/>
            <a:ext cx="824297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kautau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ko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tatau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māfimafi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Pea ko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hoʻo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moʻoni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kāpui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(Saame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0" y="1071206"/>
            <a:ext cx="635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ʻomi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he Tohi </a:t>
            </a:r>
            <a:r>
              <a:rPr lang="en-NZ" sz="1600" b="1" dirty="0" err="1"/>
              <a:t>Tapu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ʻimisi</a:t>
            </a:r>
            <a:r>
              <a:rPr lang="en-NZ" sz="1600" b="1" dirty="0"/>
              <a:t> </a:t>
            </a:r>
            <a:r>
              <a:rPr lang="en-NZ" sz="1600" b="1" dirty="0" err="1"/>
              <a:t>faitotonu</a:t>
            </a:r>
            <a:r>
              <a:rPr lang="en-NZ" sz="1600" b="1" dirty="0"/>
              <a:t>, </a:t>
            </a:r>
            <a:r>
              <a:rPr lang="en-NZ" sz="1600" b="1" dirty="0" err="1"/>
              <a:t>mahino</a:t>
            </a:r>
            <a:r>
              <a:rPr lang="en-NZ" sz="1600" b="1" dirty="0"/>
              <a:t>, </a:t>
            </a:r>
            <a:r>
              <a:rPr lang="en-NZ" sz="1600" b="1" dirty="0" err="1"/>
              <a:t>mo</a:t>
            </a:r>
            <a:r>
              <a:rPr lang="en-NZ" sz="1600" b="1" dirty="0"/>
              <a:t> pau taha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ʻOtua</a:t>
            </a:r>
            <a:r>
              <a:rPr lang="en-NZ" sz="1600" b="1" dirty="0"/>
              <a:t>. Ko e taha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founga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ne </a:t>
            </a:r>
            <a:r>
              <a:rPr lang="en-NZ" sz="1600" b="1" dirty="0" err="1"/>
              <a:t>fakaʻata</a:t>
            </a:r>
            <a:r>
              <a:rPr lang="en-NZ" sz="1600" b="1" dirty="0"/>
              <a:t> </a:t>
            </a:r>
            <a:r>
              <a:rPr lang="en-NZ" sz="1600" b="1" dirty="0" err="1"/>
              <a:t>kitautolu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tau </a:t>
            </a:r>
            <a:r>
              <a:rPr lang="en-NZ" sz="1600" b="1" dirty="0" err="1"/>
              <a:t>ʻiloʻi</a:t>
            </a:r>
            <a:r>
              <a:rPr lang="en-NZ" sz="1600" b="1" dirty="0"/>
              <a:t> Ia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fakafou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Hono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ʻulungaanga</a:t>
            </a:r>
            <a:r>
              <a:rPr lang="en-NZ" sz="1600" b="1" dirty="0"/>
              <a:t>.</a:t>
            </a:r>
            <a:endParaRPr lang="en" sz="16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342123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91144" y="4158679"/>
            <a:ext cx="3111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tafaʻaki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feinga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Setane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kamataʻanga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mioʻi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ʻulungaanga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ha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siokita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fekumi</a:t>
            </a:r>
            <a:r>
              <a:rPr lang="en-NZ" sz="2000" b="1" dirty="0"/>
              <a:t> pe ki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pe </a:t>
            </a:r>
            <a:r>
              <a:rPr lang="en-NZ" sz="2000" b="1" dirty="0" err="1"/>
              <a:t>ʻaʻana</a:t>
            </a:r>
            <a:r>
              <a:rPr lang="en-NZ" sz="2000" b="1" dirty="0"/>
              <a:t> (Senesi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28474"/>
              <a:ext cx="208341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Z" sz="1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KO E NGAAHI </a:t>
              </a:r>
              <a:r>
                <a:rPr lang="en-NZ" sz="14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ʻULUNGAANGA</a:t>
              </a:r>
              <a:r>
                <a:rPr lang="en-NZ" sz="1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</a:t>
              </a:r>
              <a:r>
                <a:rPr lang="en-NZ" sz="14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ʻO</a:t>
              </a:r>
              <a:r>
                <a:rPr lang="en-NZ" sz="1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E </a:t>
              </a:r>
              <a:r>
                <a:rPr lang="en-NZ" sz="14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ʻOTUA</a:t>
              </a:r>
              <a:endParaRPr lang="en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680977" y="1933831"/>
            <a:ext cx="68300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ʻULUNGAANGA ʻO E ʻOTUA</a:t>
            </a:r>
            <a:endParaRPr lang="en" sz="60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583926" y="-61556"/>
            <a:ext cx="5483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MAʻONIʻONI</a:t>
            </a:r>
            <a:r>
              <a:rPr lang="en-NZ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endParaRPr lang="e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27874"/>
            <a:ext cx="5990765" cy="1415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fetāliaki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māʻoniʻoni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māʻoniʻoni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māʻoniʻoni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kautau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fonu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nāunau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(‘Isaia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fakahikihikiʻi</a:t>
            </a:r>
            <a:r>
              <a:rPr lang="en-NZ" b="1" dirty="0"/>
              <a:t> Ia </a:t>
            </a:r>
            <a:r>
              <a:rPr lang="en-NZ" b="1" dirty="0" err="1"/>
              <a:t>ʻe</a:t>
            </a:r>
            <a:r>
              <a:rPr lang="en-NZ" b="1" dirty="0"/>
              <a:t> he kau </a:t>
            </a:r>
            <a:r>
              <a:rPr lang="en-NZ" b="1" dirty="0" err="1"/>
              <a:t>ʻangelo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tuʻu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tafaʻaki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ko e "</a:t>
            </a:r>
            <a:r>
              <a:rPr lang="en-NZ" b="1" dirty="0" err="1"/>
              <a:t>Maʻoniʻoni</a:t>
            </a:r>
            <a:r>
              <a:rPr lang="en-NZ" b="1" dirty="0"/>
              <a:t>, </a:t>
            </a:r>
            <a:r>
              <a:rPr lang="en-NZ" b="1" dirty="0" err="1"/>
              <a:t>maʻoniʻoni</a:t>
            </a:r>
            <a:r>
              <a:rPr lang="en-NZ" b="1" dirty="0"/>
              <a:t>, </a:t>
            </a:r>
            <a:r>
              <a:rPr lang="en-NZ" b="1" dirty="0" err="1"/>
              <a:t>maʻoniʻoni</a:t>
            </a:r>
            <a:r>
              <a:rPr lang="en-NZ" b="1" dirty="0"/>
              <a:t>" (</a:t>
            </a:r>
            <a:r>
              <a:rPr lang="en-NZ" b="1" dirty="0" err="1"/>
              <a:t>ʻIsaia</a:t>
            </a:r>
            <a:r>
              <a:rPr lang="en-NZ" b="1" dirty="0"/>
              <a:t> 6:3; </a:t>
            </a:r>
            <a:r>
              <a:rPr lang="en-NZ" b="1" dirty="0" err="1"/>
              <a:t>Fakaha</a:t>
            </a:r>
            <a:r>
              <a:rPr lang="en-NZ" b="1" dirty="0"/>
              <a:t> 4:8).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fehokotaki</a:t>
            </a:r>
            <a:r>
              <a:rPr lang="en-NZ" b="1" dirty="0"/>
              <a:t> </a:t>
            </a:r>
            <a:r>
              <a:rPr lang="en-NZ" b="1" dirty="0" err="1"/>
              <a:t>ʻaupito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ʻulungaanga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Hono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ʻIsaia</a:t>
            </a:r>
            <a:r>
              <a:rPr lang="en-NZ" b="1" dirty="0"/>
              <a:t> ko e </a:t>
            </a:r>
            <a:r>
              <a:rPr lang="en-NZ" b="1" dirty="0" err="1"/>
              <a:t>huafa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: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folofola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Maʻoniʻoni</a:t>
            </a:r>
            <a:r>
              <a:rPr lang="en-NZ" b="1" dirty="0"/>
              <a:t>".                                           (</a:t>
            </a:r>
            <a:r>
              <a:rPr lang="en-NZ" b="1" dirty="0" err="1"/>
              <a:t>ʻIsaia</a:t>
            </a:r>
            <a:r>
              <a:rPr lang="en-NZ" b="1" dirty="0"/>
              <a:t> 40:25; 57:15).</a:t>
            </a:r>
            <a:endParaRPr lang="en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ʻuhinga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koeʻuhi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 Ia,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haohaoa</a:t>
            </a:r>
            <a:r>
              <a:rPr lang="en-NZ" b="1" dirty="0">
                <a:solidFill>
                  <a:prstClr val="black"/>
                </a:solidFill>
              </a:rPr>
              <a:t>, pea </a:t>
            </a:r>
            <a:r>
              <a:rPr lang="en-NZ" b="1" dirty="0" err="1">
                <a:solidFill>
                  <a:prstClr val="black"/>
                </a:solidFill>
              </a:rPr>
              <a:t>tauʻataina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siokita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ʻofa</a:t>
            </a:r>
            <a:r>
              <a:rPr lang="en-NZ" b="1" dirty="0">
                <a:solidFill>
                  <a:prstClr val="black"/>
                </a:solidFill>
              </a:rPr>
              <a:t>. </a:t>
            </a:r>
            <a:r>
              <a:rPr lang="en-NZ" b="1" dirty="0" err="1">
                <a:solidFill>
                  <a:prstClr val="black"/>
                </a:solidFill>
              </a:rPr>
              <a:t>Koeʻuhi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 Ia,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haohaoa</a:t>
            </a:r>
            <a:r>
              <a:rPr lang="en-NZ" b="1" dirty="0">
                <a:solidFill>
                  <a:prstClr val="black"/>
                </a:solidFill>
              </a:rPr>
              <a:t>, pea </a:t>
            </a:r>
            <a:r>
              <a:rPr lang="en-NZ" b="1" dirty="0" err="1">
                <a:solidFill>
                  <a:prstClr val="black"/>
                </a:solidFill>
              </a:rPr>
              <a:t>tauʻataina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siokita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Hono </a:t>
            </a:r>
            <a:r>
              <a:rPr lang="en-NZ" b="1" dirty="0" err="1">
                <a:solidFill>
                  <a:prstClr val="black"/>
                </a:solidFill>
              </a:rPr>
              <a:t>mafimafi</a:t>
            </a:r>
            <a:r>
              <a:rPr lang="en-NZ" b="1" dirty="0">
                <a:solidFill>
                  <a:prstClr val="black"/>
                </a:solidFill>
              </a:rPr>
              <a:t>.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fonu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kotoa</a:t>
            </a:r>
            <a:r>
              <a:rPr lang="en-NZ" b="1" dirty="0">
                <a:solidFill>
                  <a:prstClr val="black"/>
                </a:solidFill>
              </a:rPr>
              <a:t> Hono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ʻulungaanga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haohaoa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51" y="4351872"/>
            <a:ext cx="6636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Ka ʻ </a:t>
            </a:r>
            <a:r>
              <a:rPr lang="en-NZ" b="1" dirty="0" err="1">
                <a:solidFill>
                  <a:prstClr val="black"/>
                </a:solidFill>
              </a:rPr>
              <a:t>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anga</a:t>
            </a:r>
            <a:r>
              <a:rPr lang="en-NZ" b="1" dirty="0">
                <a:solidFill>
                  <a:prstClr val="black"/>
                </a:solidFill>
              </a:rPr>
              <a:t> - </a:t>
            </a:r>
            <a:r>
              <a:rPr lang="en-NZ" b="1" dirty="0" err="1">
                <a:solidFill>
                  <a:prstClr val="black"/>
                </a:solidFill>
              </a:rPr>
              <a:t>fēfē</a:t>
            </a:r>
            <a:r>
              <a:rPr lang="en-NZ" b="1" dirty="0">
                <a:solidFill>
                  <a:prstClr val="black"/>
                </a:solidFill>
              </a:rPr>
              <a:t> ʻ a e </a:t>
            </a:r>
            <a:r>
              <a:rPr lang="en-NZ" b="1" dirty="0" err="1">
                <a:solidFill>
                  <a:prstClr val="black"/>
                </a:solidFill>
              </a:rPr>
              <a:t>kaunga</a:t>
            </a:r>
            <a:r>
              <a:rPr lang="en-NZ" b="1" dirty="0">
                <a:solidFill>
                  <a:prstClr val="black"/>
                </a:solidFill>
              </a:rPr>
              <a:t> ʻ a e </a:t>
            </a:r>
            <a:r>
              <a:rPr lang="en-NZ" b="1" dirty="0" err="1">
                <a:solidFill>
                  <a:prstClr val="black"/>
                </a:solidFill>
              </a:rPr>
              <a:t>meʻá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ni</a:t>
            </a:r>
            <a:r>
              <a:rPr lang="en-NZ" b="1" dirty="0">
                <a:solidFill>
                  <a:prstClr val="black"/>
                </a:solidFill>
              </a:rPr>
              <a:t> ki he ʻ </a:t>
            </a:r>
            <a:r>
              <a:rPr lang="en-NZ" b="1" dirty="0" err="1">
                <a:solidFill>
                  <a:prstClr val="black"/>
                </a:solidFill>
              </a:rPr>
              <a:t>Otuá</a:t>
            </a:r>
            <a:r>
              <a:rPr lang="en-NZ" b="1" dirty="0">
                <a:solidFill>
                  <a:prstClr val="black"/>
                </a:solidFill>
              </a:rPr>
              <a:t>?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mavahe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kakato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kovi</a:t>
            </a:r>
            <a:r>
              <a:rPr lang="en-NZ" b="1" dirty="0">
                <a:solidFill>
                  <a:prstClr val="black"/>
                </a:solidFill>
              </a:rPr>
              <a:t> pea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haʻane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fekauʻaki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angahala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159370"/>
            <a:ext cx="663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ʻuhinga</a:t>
            </a:r>
            <a:r>
              <a:rPr lang="en-NZ" b="1" dirty="0">
                <a:solidFill>
                  <a:prstClr val="black"/>
                </a:solidFill>
              </a:rPr>
              <a:t> ki he ha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hoko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?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ʻuhinga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fakatapui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vaheʻi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maʻa</a:t>
            </a:r>
            <a:r>
              <a:rPr lang="en-NZ" b="1" dirty="0">
                <a:solidFill>
                  <a:prstClr val="black"/>
                </a:solidFill>
              </a:rPr>
              <a:t>.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tafoki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kovi</a:t>
            </a:r>
            <a:r>
              <a:rPr lang="en-NZ" b="1" dirty="0">
                <a:solidFill>
                  <a:prstClr val="black"/>
                </a:solidFill>
              </a:rPr>
              <a:t> pea </a:t>
            </a:r>
            <a:r>
              <a:rPr lang="en-NZ" b="1" dirty="0" err="1">
                <a:solidFill>
                  <a:prstClr val="black"/>
                </a:solidFill>
              </a:rPr>
              <a:t>fai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kuo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fakafalala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.  (</a:t>
            </a:r>
            <a:r>
              <a:rPr lang="en-NZ" b="1" dirty="0" err="1">
                <a:solidFill>
                  <a:prstClr val="black"/>
                </a:solidFill>
              </a:rPr>
              <a:t>Nomipa</a:t>
            </a:r>
            <a:r>
              <a:rPr lang="en-NZ" b="1" dirty="0">
                <a:solidFill>
                  <a:prstClr val="black"/>
                </a:solidFill>
              </a:rPr>
              <a:t> 15:40; Lev. 11:44; 1 Pita 2:9).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KO E </a:t>
            </a:r>
            <a:r>
              <a:rPr lang="en-NZ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ʻOTUA</a:t>
            </a:r>
            <a:r>
              <a:rPr lang="en-NZ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KO E </a:t>
            </a:r>
            <a:r>
              <a:rPr lang="en-NZ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ʻOFA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ʻiloʻi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tui ki he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kitautolu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Ko 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pea ko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Sione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0" y="1160263"/>
            <a:ext cx="1219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ngata</a:t>
            </a:r>
            <a:r>
              <a:rPr lang="en-NZ" sz="2000" b="1" dirty="0"/>
              <a:t> pe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ʻofa</a:t>
            </a:r>
            <a:r>
              <a:rPr lang="en-NZ" sz="2000" b="1" dirty="0"/>
              <a:t> pe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ʻofa</a:t>
            </a:r>
            <a:r>
              <a:rPr lang="en-NZ" sz="2000" b="1" dirty="0"/>
              <a:t> (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fakatouʻosi</a:t>
            </a:r>
            <a:r>
              <a:rPr lang="en-NZ" sz="2000" b="1" dirty="0"/>
              <a:t>), ka "ko e </a:t>
            </a:r>
            <a:r>
              <a:rPr lang="en-NZ" sz="2000" b="1" dirty="0" err="1"/>
              <a:t>ʻOtua</a:t>
            </a:r>
            <a:r>
              <a:rPr lang="en-NZ" sz="2000" b="1" dirty="0"/>
              <a:t> ko e </a:t>
            </a:r>
            <a:r>
              <a:rPr lang="en-NZ" sz="2000" b="1" dirty="0" err="1"/>
              <a:t>ʻofa</a:t>
            </a:r>
            <a:r>
              <a:rPr lang="en-NZ" sz="2000" b="1" dirty="0"/>
              <a:t>" (1 Sione 4:8, 16). Hange ko e </a:t>
            </a:r>
            <a:r>
              <a:rPr lang="en-NZ" sz="2000" b="1" dirty="0" err="1"/>
              <a:t>maʻoniʻoni</a:t>
            </a:r>
            <a:r>
              <a:rPr lang="en-NZ" sz="2000" b="1" dirty="0"/>
              <a:t>, ko e </a:t>
            </a:r>
            <a:r>
              <a:rPr lang="en-NZ" sz="2000" b="1" dirty="0" err="1"/>
              <a:t>ʻofa</a:t>
            </a:r>
            <a:r>
              <a:rPr lang="en-NZ" sz="2000" b="1" dirty="0"/>
              <a:t> ko ha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natula</a:t>
            </a:r>
            <a:r>
              <a:rPr lang="en-NZ" sz="2000" b="1" dirty="0"/>
              <a:t> </a:t>
            </a:r>
            <a:r>
              <a:rPr lang="en-NZ" sz="2000" b="1" dirty="0" err="1"/>
              <a:t>faka-ʻOtua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7691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/>
              <a:t>Te u lava </a:t>
            </a:r>
            <a:r>
              <a:rPr lang="es-ES" sz="2000" b="1" dirty="0" err="1"/>
              <a:t>fefe</a:t>
            </a:r>
            <a:r>
              <a:rPr lang="es-ES" sz="2000" b="1" dirty="0"/>
              <a:t> </a:t>
            </a:r>
            <a:r>
              <a:rPr lang="es-ES" sz="2000" b="1" dirty="0" err="1"/>
              <a:t>ʻo</a:t>
            </a:r>
            <a:r>
              <a:rPr lang="es-ES" sz="2000" b="1" dirty="0"/>
              <a:t> </a:t>
            </a:r>
            <a:r>
              <a:rPr lang="es-ES" sz="2000" b="1" dirty="0" err="1"/>
              <a:t>tali</a:t>
            </a:r>
            <a:r>
              <a:rPr lang="es-ES" sz="2000" b="1" dirty="0"/>
              <a:t> </a:t>
            </a:r>
            <a:r>
              <a:rPr lang="es-ES" sz="2000" b="1" dirty="0" err="1"/>
              <a:t>ʻEne</a:t>
            </a:r>
            <a:r>
              <a:rPr lang="es-ES" sz="2000" b="1" dirty="0"/>
              <a:t> </a:t>
            </a:r>
            <a:r>
              <a:rPr lang="es-ES" sz="2000" b="1" dirty="0" err="1"/>
              <a:t>ʻofa</a:t>
            </a:r>
            <a:r>
              <a:rPr lang="es-ES" sz="2000" b="1" dirty="0"/>
              <a:t>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844989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066066"/>
            <a:ext cx="845819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"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koeʻuhi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fuofua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"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(1 Sione 4:19)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HONO </a:t>
            </a:r>
            <a:r>
              <a:rPr lang="en-NZ" sz="6600" b="1" spc="50" dirty="0" err="1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ʻILOʻI</a:t>
            </a:r>
            <a:r>
              <a:rPr lang="en-NZ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NZ" sz="6600" b="1" spc="50" dirty="0" err="1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ʻO</a:t>
            </a:r>
            <a:r>
              <a:rPr lang="en-NZ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 </a:t>
            </a:r>
            <a:r>
              <a:rPr lang="en-NZ" sz="6600" b="1" spc="50" dirty="0" err="1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ʻOTUA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1642</Words>
  <Application>Microsoft Office PowerPoint</Application>
  <PresentationFormat>Panorámica</PresentationFormat>
  <Paragraphs>80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2026-02-28T16:33:58Z</dcterms:created>
  <dcterms:modified xsi:type="dcterms:W3CDTF">2026-03-29T06:16:50Z</dcterms:modified>
</cp:coreProperties>
</file>