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85" r:id="rId3"/>
    <p:sldId id="291" r:id="rId4"/>
    <p:sldId id="287" r:id="rId5"/>
    <p:sldId id="258" r:id="rId6"/>
    <p:sldId id="259" r:id="rId7"/>
    <p:sldId id="260" r:id="rId8"/>
    <p:sldId id="288" r:id="rId9"/>
    <p:sldId id="289" r:id="rId10"/>
    <p:sldId id="290" r:id="rId11"/>
    <p:sldId id="264" r:id="rId12"/>
    <p:sldId id="282" r:id="rId13"/>
    <p:sldId id="283" r:id="rId14"/>
  </p:sldIdLst>
  <p:sldSz cx="12192000" cy="6858000"/>
  <p:notesSz cx="6858000" cy="9144000"/>
  <p:embeddedFontLst>
    <p:embeddedFont>
      <p:font typeface="Aptos Narrow" panose="020B000402020202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ABF"/>
    <a:srgbClr val="C5F9C7"/>
    <a:srgbClr val="FFF37D"/>
    <a:srgbClr val="F8E191"/>
    <a:srgbClr val="753F11"/>
    <a:srgbClr val="B26631"/>
    <a:srgbClr val="BE4F35"/>
    <a:srgbClr val="FFEB1D"/>
    <a:srgbClr val="3069A8"/>
    <a:srgbClr val="26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131" autoAdjust="0"/>
  </p:normalViewPr>
  <p:slideViewPr>
    <p:cSldViewPr snapToGrid="0">
      <p:cViewPr varScale="1">
        <p:scale>
          <a:sx n="98" d="100"/>
          <a:sy n="98" d="100"/>
        </p:scale>
        <p:origin x="26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fi-FI" sz="2400" b="1" dirty="0">
              <a:solidFill>
                <a:srgbClr val="C00000"/>
              </a:solidFill>
            </a:rPr>
            <a:t>Ngaahi sipinga ʻo e hikisia</a:t>
          </a:r>
          <a:endParaRPr lang="es-ES" sz="2400" dirty="0">
            <a:solidFill>
              <a:srgbClr val="C00000"/>
            </a:solidFill>
          </a:endParaRP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en" sz="2000" b="1" dirty="0"/>
            <a:t>Lusefa</a:t>
          </a:r>
          <a:endParaRPr lang="es-ES" sz="2000" dirty="0"/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fi-FI" sz="2000" b="1" dirty="0"/>
            <a:t>Ko e kau akonga </a:t>
          </a:r>
          <a:r>
            <a:rPr lang="fi-FI" sz="2000" b="1"/>
            <a:t>ʻa Sisu</a:t>
          </a:r>
          <a:endParaRPr lang="es-ES" sz="2000" dirty="0"/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NZ" sz="2400" b="1" dirty="0" err="1">
              <a:solidFill>
                <a:schemeClr val="accent4">
                  <a:lumMod val="75000"/>
                </a:schemeClr>
              </a:solidFill>
            </a:rPr>
            <a:t>Ngaahi</a:t>
          </a:r>
          <a:r>
            <a:rPr lang="en-NZ" sz="2400" b="1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NZ" sz="2400" b="1" dirty="0" err="1">
              <a:solidFill>
                <a:schemeClr val="accent4">
                  <a:lumMod val="75000"/>
                </a:schemeClr>
              </a:solidFill>
            </a:rPr>
            <a:t>sipinga</a:t>
          </a:r>
          <a:r>
            <a:rPr lang="en-NZ" sz="2400" b="1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NZ" sz="2400" b="1" dirty="0" err="1">
              <a:solidFill>
                <a:schemeClr val="accent4">
                  <a:lumMod val="75000"/>
                </a:schemeClr>
              </a:solidFill>
            </a:rPr>
            <a:t>ʻo</a:t>
          </a:r>
          <a:r>
            <a:rPr lang="en-NZ" sz="2400" b="1" dirty="0">
              <a:solidFill>
                <a:schemeClr val="accent4">
                  <a:lumMod val="75000"/>
                </a:schemeClr>
              </a:solidFill>
            </a:rPr>
            <a:t> e </a:t>
          </a:r>
          <a:r>
            <a:rPr lang="en-NZ" sz="2400" b="1" dirty="0" err="1">
              <a:solidFill>
                <a:schemeClr val="accent4">
                  <a:lumMod val="75000"/>
                </a:schemeClr>
              </a:solidFill>
            </a:rPr>
            <a:t>loto</a:t>
          </a:r>
          <a:r>
            <a:rPr lang="en-NZ" sz="2400" b="1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NZ" sz="2400" b="1" dirty="0" err="1">
              <a:solidFill>
                <a:schemeClr val="accent4">
                  <a:lumMod val="75000"/>
                </a:schemeClr>
              </a:solidFill>
            </a:rPr>
            <a:t>fakatokilalo</a:t>
          </a:r>
          <a:endParaRPr lang="en-NZ" sz="2400" b="1" dirty="0">
            <a:solidFill>
              <a:schemeClr val="accent4">
                <a:lumMod val="75000"/>
              </a:schemeClr>
            </a:solidFill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fi-FI" sz="1800" b="1" dirty="0"/>
            <a:t>Ko e tokotaha t</a:t>
          </a:r>
          <a:r>
            <a:rPr lang="fi-FI" sz="1800" b="1" dirty="0">
              <a:latin typeface="Comic Sans MS" panose="030F0702030302020204" pitchFamily="66" charset="0"/>
            </a:rPr>
            <a:t>ā</a:t>
          </a:r>
          <a:r>
            <a:rPr lang="fi-FI" sz="1800" b="1" dirty="0"/>
            <a:t>naki tukuhau</a:t>
          </a:r>
          <a:endParaRPr lang="es-ES" sz="1800" dirty="0"/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en" sz="2000" b="1" dirty="0"/>
            <a:t>Mosese</a:t>
          </a:r>
          <a:endParaRPr lang="es-ES" sz="2000" dirty="0"/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en-NZ" sz="1800" b="1" dirty="0"/>
            <a:t>Ko Sisu, ko e </a:t>
          </a:r>
          <a:r>
            <a:rPr lang="en-NZ" sz="1800" b="1" dirty="0" err="1"/>
            <a:t>faʻifaʻitakiʻanga</a:t>
          </a:r>
          <a:r>
            <a:rPr lang="en-NZ" sz="1800" b="1" dirty="0"/>
            <a:t> </a:t>
          </a:r>
          <a:r>
            <a:rPr lang="en-NZ" sz="1800" b="1" dirty="0" err="1"/>
            <a:t>haohaoa</a:t>
          </a:r>
          <a:endParaRPr lang="es-ES" sz="1800" dirty="0"/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4160" custLinFactNeighborY="-84647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461724" custLinFactX="80223" custLinFactNeighborX="100000" custLinFactNeighborY="-77691">
        <dgm:presLayoutVars>
          <dgm:chPref val="3"/>
        </dgm:presLayoutVars>
      </dgm:prSet>
      <dgm:spPr/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34790" custLinFactY="64765" custLinFactNeighborX="-37843" custLinFactNeighborY="100000">
        <dgm:presLayoutVars>
          <dgm:chPref val="3"/>
        </dgm:presLayoutVars>
      </dgm:prSet>
      <dgm:spPr/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171255" custLinFactY="100000" custLinFactNeighborX="-41556" custLinFactNeighborY="111909">
        <dgm:presLayoutVars>
          <dgm:chPref val="3"/>
        </dgm:presLayoutVars>
      </dgm:prSet>
      <dgm:spPr/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62399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412781" custLinFactX="100000" custLinFactNeighborX="100485" custLinFactNeighborY="-77911">
        <dgm:presLayoutVars>
          <dgm:chPref val="3"/>
        </dgm:presLayoutVars>
      </dgm:prSet>
      <dgm:spPr/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210891" custLinFactY="86933" custLinFactNeighborX="-42818" custLinFactNeighborY="100000">
        <dgm:presLayoutVars>
          <dgm:chPref val="3"/>
        </dgm:presLayoutVars>
      </dgm:prSet>
      <dgm:spPr/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38929" custLinFactY="100000" custLinFactNeighborX="-36856" custLinFactNeighborY="108796">
        <dgm:presLayoutVars>
          <dgm:chPref val="3"/>
        </dgm:presLayoutVars>
      </dgm:prSet>
      <dgm:spPr/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EE492C12-487B-4BA4-B9B4-C5DF60F07C8F}" type="presOf" srcId="{F50D0D12-EDDD-4F46-BF2E-C544FBF5E03B}" destId="{4556C58B-6EB1-47C2-908E-416BA974202F}" srcOrd="0" destOrd="0" presId="urn:microsoft.com/office/officeart/2009/layout/CirclePictureHierarchy"/>
    <dgm:cxn modelId="{99429F14-A7F2-48F7-8370-6563FD245D0A}" type="presOf" srcId="{E829DD70-E314-41F8-A7B2-20E772E309BE}" destId="{19F18D73-C6AB-45C8-8A2E-35606C1E08EB}" srcOrd="0" destOrd="0" presId="urn:microsoft.com/office/officeart/2009/layout/CirclePictureHierarchy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4519D49-1E1A-4CB6-88DD-1D0F40281A75}" type="presOf" srcId="{3DD8E087-9B68-41DA-AD12-D1884F1AAF32}" destId="{44FCF5FF-A20F-4878-9DEC-9A5EC9FF98A1}" srcOrd="0" destOrd="0" presId="urn:microsoft.com/office/officeart/2009/layout/CirclePictureHierarchy"/>
    <dgm:cxn modelId="{37EC2E53-8F1D-4FD0-9CDE-F33C9AA8996E}" type="presOf" srcId="{CA04D727-BAC3-4071-9C9A-A9B4CECFCB94}" destId="{E3C68D1D-A05C-4337-AD13-B987058F21B8}" srcOrd="0" destOrd="0" presId="urn:microsoft.com/office/officeart/2009/layout/CirclePictureHierarchy"/>
    <dgm:cxn modelId="{E4949055-BDFE-4191-AFEA-C847234D800B}" type="presOf" srcId="{AF79DB2B-2CC3-4EE9-8570-92B99BAD9F19}" destId="{0DEABA19-00C7-49C8-B92F-1EB5ECB7895B}" srcOrd="0" destOrd="0" presId="urn:microsoft.com/office/officeart/2009/layout/CirclePictureHierarchy"/>
    <dgm:cxn modelId="{5A1FFE56-B602-40C1-8053-EADC1A7659FF}" type="presOf" srcId="{2F3F663B-52BF-4D0D-87B3-17D10C25CA61}" destId="{1562CF81-8BC5-41A5-8122-31F0FC2DA5DE}" srcOrd="0" destOrd="0" presId="urn:microsoft.com/office/officeart/2009/layout/CirclePictureHierarchy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8660A28D-394B-4D5E-995F-523DC50E4C17}" type="presOf" srcId="{DE8C1593-413E-4B36-87D5-938BAF40EB32}" destId="{26CB28E8-D9BF-47B5-ADE8-97D06107C6F7}" srcOrd="0" destOrd="0" presId="urn:microsoft.com/office/officeart/2009/layout/CirclePictureHierarchy"/>
    <dgm:cxn modelId="{5462A39B-ED6B-4C51-B26D-D3306A2D1E05}" type="presOf" srcId="{0C5A5CC6-20B8-447F-9A03-96FDFCD79F8B}" destId="{48FD490C-71E0-4A3A-BC3D-802D5014F915}" srcOrd="0" destOrd="0" presId="urn:microsoft.com/office/officeart/2009/layout/CirclePictureHierarchy"/>
    <dgm:cxn modelId="{595CD9A0-C30F-4EB0-A54A-3C058BD224E8}" type="presOf" srcId="{17F485C1-6BF8-45B4-A948-A84FBEA8F179}" destId="{1249BB74-BBA5-4F24-94B5-839061C62E1D}" srcOrd="0" destOrd="0" presId="urn:microsoft.com/office/officeart/2009/layout/CirclePictureHierarchy"/>
    <dgm:cxn modelId="{6416C7A8-7EDD-4392-A0BB-7D5E6C27DE67}" type="presOf" srcId="{EFE4F8F4-FC20-4CC7-A3F0-3031CC5375E5}" destId="{510E2D3F-32C0-40AB-A906-BF6B2C5438C1}" srcOrd="0" destOrd="0" presId="urn:microsoft.com/office/officeart/2009/layout/CirclePictureHierarchy"/>
    <dgm:cxn modelId="{A5F963B8-9795-4E7E-BF0A-CC96A7606CB0}" type="presOf" srcId="{4B0F2653-3DBC-40F1-A08A-456AC20D33D9}" destId="{48656182-B978-45B2-8D11-F63749FF76A5}" srcOrd="0" destOrd="0" presId="urn:microsoft.com/office/officeart/2009/layout/CirclePictureHierarchy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FF72ABF-25F8-4191-B60D-2016598EBA9E}" type="presOf" srcId="{09C93E84-C938-4CAA-916D-A3EC55C806BD}" destId="{F8DB5EF6-39F3-4BD1-8C88-F34105FF8B6B}" srcOrd="0" destOrd="0" presId="urn:microsoft.com/office/officeart/2009/layout/CirclePictureHierarchy"/>
    <dgm:cxn modelId="{169F04CF-F9D5-4A1D-BA11-AEF442E760E5}" type="presOf" srcId="{59028718-01A7-48FD-A177-4B780A2EAC8F}" destId="{3CA18995-E5EB-48BF-BAC2-6358DD4362E6}" srcOrd="0" destOrd="0" presId="urn:microsoft.com/office/officeart/2009/layout/CirclePictureHierarchy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B925AF5C-EE13-43EB-8DE8-65B6546D5475}" type="presParOf" srcId="{26CB28E8-D9BF-47B5-ADE8-97D06107C6F7}" destId="{78A4B74D-C2B6-497D-A9A0-867CACB94EE8}" srcOrd="0" destOrd="0" presId="urn:microsoft.com/office/officeart/2009/layout/CirclePictureHierarchy"/>
    <dgm:cxn modelId="{12F5C4C0-6258-47C7-9B63-4CAD3A2F537D}" type="presParOf" srcId="{78A4B74D-C2B6-497D-A9A0-867CACB94EE8}" destId="{0E5291B5-D9D3-4882-ABBE-7A48985748F5}" srcOrd="0" destOrd="0" presId="urn:microsoft.com/office/officeart/2009/layout/CirclePictureHierarchy"/>
    <dgm:cxn modelId="{95A2059E-84A8-4396-A452-00B5BA8CAC52}" type="presParOf" srcId="{0E5291B5-D9D3-4882-ABBE-7A48985748F5}" destId="{3BA24623-433E-40CB-A10D-174C13A2677B}" srcOrd="0" destOrd="0" presId="urn:microsoft.com/office/officeart/2009/layout/CirclePictureHierarchy"/>
    <dgm:cxn modelId="{51412221-C78E-4750-A2D6-E20CBFB0B558}" type="presParOf" srcId="{0E5291B5-D9D3-4882-ABBE-7A48985748F5}" destId="{510E2D3F-32C0-40AB-A906-BF6B2C5438C1}" srcOrd="1" destOrd="0" presId="urn:microsoft.com/office/officeart/2009/layout/CirclePictureHierarchy"/>
    <dgm:cxn modelId="{2B85B2CB-D7C8-461B-8841-750DFEE12376}" type="presParOf" srcId="{78A4B74D-C2B6-497D-A9A0-867CACB94EE8}" destId="{AEC9C2BE-D9B9-4E4B-A47A-861A9DE4E61C}" srcOrd="1" destOrd="0" presId="urn:microsoft.com/office/officeart/2009/layout/CirclePictureHierarchy"/>
    <dgm:cxn modelId="{8D2B1F12-FA8B-4C64-84D6-565016A06267}" type="presParOf" srcId="{AEC9C2BE-D9B9-4E4B-A47A-861A9DE4E61C}" destId="{1562CF81-8BC5-41A5-8122-31F0FC2DA5DE}" srcOrd="0" destOrd="0" presId="urn:microsoft.com/office/officeart/2009/layout/CirclePictureHierarchy"/>
    <dgm:cxn modelId="{97EA31BA-EBE8-4F94-8874-165B570F8850}" type="presParOf" srcId="{AEC9C2BE-D9B9-4E4B-A47A-861A9DE4E61C}" destId="{F7BDD553-DA79-45E3-BE72-A14551FBF72E}" srcOrd="1" destOrd="0" presId="urn:microsoft.com/office/officeart/2009/layout/CirclePictureHierarchy"/>
    <dgm:cxn modelId="{7DAC5202-AF62-484B-B120-798CC574DC6B}" type="presParOf" srcId="{F7BDD553-DA79-45E3-BE72-A14551FBF72E}" destId="{5354CCA9-8D0C-402B-85CC-E841CF0AC949}" srcOrd="0" destOrd="0" presId="urn:microsoft.com/office/officeart/2009/layout/CirclePictureHierarchy"/>
    <dgm:cxn modelId="{117CDAB8-E2BA-4B0B-8631-086C6430CC27}" type="presParOf" srcId="{5354CCA9-8D0C-402B-85CC-E841CF0AC949}" destId="{00CFEA07-048C-4452-9699-8EA7D6BBFFAD}" srcOrd="0" destOrd="0" presId="urn:microsoft.com/office/officeart/2009/layout/CirclePictureHierarchy"/>
    <dgm:cxn modelId="{620CA137-BA85-4659-8A2E-D41586B55DBB}" type="presParOf" srcId="{5354CCA9-8D0C-402B-85CC-E841CF0AC949}" destId="{44FCF5FF-A20F-4878-9DEC-9A5EC9FF98A1}" srcOrd="1" destOrd="0" presId="urn:microsoft.com/office/officeart/2009/layout/CirclePictureHierarchy"/>
    <dgm:cxn modelId="{6B2DDBF5-2503-4AFD-892C-B711127F8544}" type="presParOf" srcId="{F7BDD553-DA79-45E3-BE72-A14551FBF72E}" destId="{D9734FAE-D4EE-4E37-BA0A-8943236FD838}" srcOrd="1" destOrd="0" presId="urn:microsoft.com/office/officeart/2009/layout/CirclePictureHierarchy"/>
    <dgm:cxn modelId="{8F792B19-665E-4566-BAE2-9DBFEB64FC6B}" type="presParOf" srcId="{AEC9C2BE-D9B9-4E4B-A47A-861A9DE4E61C}" destId="{0DEABA19-00C7-49C8-B92F-1EB5ECB7895B}" srcOrd="2" destOrd="0" presId="urn:microsoft.com/office/officeart/2009/layout/CirclePictureHierarchy"/>
    <dgm:cxn modelId="{F5F0F96C-10F2-480C-8BA4-AF956FB91DAC}" type="presParOf" srcId="{AEC9C2BE-D9B9-4E4B-A47A-861A9DE4E61C}" destId="{8F096068-AF7E-4EBF-A3F5-009F886D4D1D}" srcOrd="3" destOrd="0" presId="urn:microsoft.com/office/officeart/2009/layout/CirclePictureHierarchy"/>
    <dgm:cxn modelId="{0F101B08-E50A-426C-A6A6-E4217EA3D318}" type="presParOf" srcId="{8F096068-AF7E-4EBF-A3F5-009F886D4D1D}" destId="{BCB16D18-ED5F-4D86-AA0E-E3BD2CC04F84}" srcOrd="0" destOrd="0" presId="urn:microsoft.com/office/officeart/2009/layout/CirclePictureHierarchy"/>
    <dgm:cxn modelId="{E9639040-C36E-45CA-A5A5-64874220F553}" type="presParOf" srcId="{BCB16D18-ED5F-4D86-AA0E-E3BD2CC04F84}" destId="{1962EC93-D6B2-4A34-AC84-9B92D9C68EFA}" srcOrd="0" destOrd="0" presId="urn:microsoft.com/office/officeart/2009/layout/CirclePictureHierarchy"/>
    <dgm:cxn modelId="{A950169D-73BA-4D34-8DDE-64534DCA631A}" type="presParOf" srcId="{BCB16D18-ED5F-4D86-AA0E-E3BD2CC04F84}" destId="{E3C68D1D-A05C-4337-AD13-B987058F21B8}" srcOrd="1" destOrd="0" presId="urn:microsoft.com/office/officeart/2009/layout/CirclePictureHierarchy"/>
    <dgm:cxn modelId="{61A59606-1478-44E3-A6DA-BAAEDB339C7F}" type="presParOf" srcId="{8F096068-AF7E-4EBF-A3F5-009F886D4D1D}" destId="{959F24D7-95CF-4FDA-9E80-DAAF293E45A7}" srcOrd="1" destOrd="0" presId="urn:microsoft.com/office/officeart/2009/layout/CirclePictureHierarchy"/>
    <dgm:cxn modelId="{4E2EA6C5-6DBA-4026-98E0-28E15F735FF0}" type="presParOf" srcId="{26CB28E8-D9BF-47B5-ADE8-97D06107C6F7}" destId="{3BDF34C9-8986-4C4C-A5F6-D9AA87F8A6B6}" srcOrd="1" destOrd="0" presId="urn:microsoft.com/office/officeart/2009/layout/CirclePictureHierarchy"/>
    <dgm:cxn modelId="{47554EEC-28C7-4B28-9ABE-D24BDD118643}" type="presParOf" srcId="{3BDF34C9-8986-4C4C-A5F6-D9AA87F8A6B6}" destId="{77A8D972-CE1C-4A03-B1D8-9564C9070F2E}" srcOrd="0" destOrd="0" presId="urn:microsoft.com/office/officeart/2009/layout/CirclePictureHierarchy"/>
    <dgm:cxn modelId="{1534660B-C09F-4C56-9DD6-123C9125846B}" type="presParOf" srcId="{77A8D972-CE1C-4A03-B1D8-9564C9070F2E}" destId="{16E1F04A-5A82-48D9-8B41-F2BE1BE4B8A0}" srcOrd="0" destOrd="0" presId="urn:microsoft.com/office/officeart/2009/layout/CirclePictureHierarchy"/>
    <dgm:cxn modelId="{2B954ECA-D795-45FF-B172-E169FAAB3A64}" type="presParOf" srcId="{77A8D972-CE1C-4A03-B1D8-9564C9070F2E}" destId="{1249BB74-BBA5-4F24-94B5-839061C62E1D}" srcOrd="1" destOrd="0" presId="urn:microsoft.com/office/officeart/2009/layout/CirclePictureHierarchy"/>
    <dgm:cxn modelId="{B142A0B2-4CD1-4C42-AD52-BF3EBCD5182A}" type="presParOf" srcId="{3BDF34C9-8986-4C4C-A5F6-D9AA87F8A6B6}" destId="{25D5A4D8-77DD-46B5-9A23-C810F1562A75}" srcOrd="1" destOrd="0" presId="urn:microsoft.com/office/officeart/2009/layout/CirclePictureHierarchy"/>
    <dgm:cxn modelId="{DD8F6F37-B81D-4705-A10F-031D566903E9}" type="presParOf" srcId="{25D5A4D8-77DD-46B5-9A23-C810F1562A75}" destId="{F8DB5EF6-39F3-4BD1-8C88-F34105FF8B6B}" srcOrd="0" destOrd="0" presId="urn:microsoft.com/office/officeart/2009/layout/CirclePictureHierarchy"/>
    <dgm:cxn modelId="{B18887DC-FA89-47AF-A92C-80B3B6C73827}" type="presParOf" srcId="{25D5A4D8-77DD-46B5-9A23-C810F1562A75}" destId="{A3DA16C8-E494-41B2-8C77-2F129D0C00BF}" srcOrd="1" destOrd="0" presId="urn:microsoft.com/office/officeart/2009/layout/CirclePictureHierarchy"/>
    <dgm:cxn modelId="{02062AD0-DA51-4C9D-9892-BAE1F3412385}" type="presParOf" srcId="{A3DA16C8-E494-41B2-8C77-2F129D0C00BF}" destId="{DE4CB595-0DC9-495F-BE41-473C4BD3905C}" srcOrd="0" destOrd="0" presId="urn:microsoft.com/office/officeart/2009/layout/CirclePictureHierarchy"/>
    <dgm:cxn modelId="{1F5D0061-D4EF-4032-BA87-024773F6A29B}" type="presParOf" srcId="{DE4CB595-0DC9-495F-BE41-473C4BD3905C}" destId="{1AFFD3DE-C5D3-4C82-BF8E-6F6258E0342A}" srcOrd="0" destOrd="0" presId="urn:microsoft.com/office/officeart/2009/layout/CirclePictureHierarchy"/>
    <dgm:cxn modelId="{4243F9A8-5448-4DC6-8B9A-19E304D132B9}" type="presParOf" srcId="{DE4CB595-0DC9-495F-BE41-473C4BD3905C}" destId="{48656182-B978-45B2-8D11-F63749FF76A5}" srcOrd="1" destOrd="0" presId="urn:microsoft.com/office/officeart/2009/layout/CirclePictureHierarchy"/>
    <dgm:cxn modelId="{346E768F-CE0C-4B95-B82F-4EFA6E8F1BBD}" type="presParOf" srcId="{A3DA16C8-E494-41B2-8C77-2F129D0C00BF}" destId="{502BFF9E-68C1-407E-B61F-BE28159B8895}" srcOrd="1" destOrd="0" presId="urn:microsoft.com/office/officeart/2009/layout/CirclePictureHierarchy"/>
    <dgm:cxn modelId="{33D7BE17-C685-4831-80C4-C8A7B7A7C30B}" type="presParOf" srcId="{25D5A4D8-77DD-46B5-9A23-C810F1562A75}" destId="{48FD490C-71E0-4A3A-BC3D-802D5014F915}" srcOrd="2" destOrd="0" presId="urn:microsoft.com/office/officeart/2009/layout/CirclePictureHierarchy"/>
    <dgm:cxn modelId="{517FFC07-B32E-4EBA-B0AD-ACDEB55D857E}" type="presParOf" srcId="{25D5A4D8-77DD-46B5-9A23-C810F1562A75}" destId="{AA46B93B-44AF-4B0A-8BC2-CE19AFC57DBC}" srcOrd="3" destOrd="0" presId="urn:microsoft.com/office/officeart/2009/layout/CirclePictureHierarchy"/>
    <dgm:cxn modelId="{7560ED33-A537-458D-B6F8-FE3A622B75E2}" type="presParOf" srcId="{AA46B93B-44AF-4B0A-8BC2-CE19AFC57DBC}" destId="{860F480E-1055-43D8-8566-99B1DEA75F73}" srcOrd="0" destOrd="0" presId="urn:microsoft.com/office/officeart/2009/layout/CirclePictureHierarchy"/>
    <dgm:cxn modelId="{40D24DBC-66C0-431C-A2B3-C40816BFE382}" type="presParOf" srcId="{860F480E-1055-43D8-8566-99B1DEA75F73}" destId="{4F2B43F8-D675-4644-9C2C-17FD2B384624}" srcOrd="0" destOrd="0" presId="urn:microsoft.com/office/officeart/2009/layout/CirclePictureHierarchy"/>
    <dgm:cxn modelId="{F8A42CA3-C5FC-4F85-AC4F-F0A0945DCF8B}" type="presParOf" srcId="{860F480E-1055-43D8-8566-99B1DEA75F73}" destId="{3CA18995-E5EB-48BF-BAC2-6358DD4362E6}" srcOrd="1" destOrd="0" presId="urn:microsoft.com/office/officeart/2009/layout/CirclePictureHierarchy"/>
    <dgm:cxn modelId="{F8017864-1112-4657-AB82-087880F9691B}" type="presParOf" srcId="{AA46B93B-44AF-4B0A-8BC2-CE19AFC57DBC}" destId="{DDBF338D-2FF2-46BB-BC8B-8C845DB42D09}" srcOrd="1" destOrd="0" presId="urn:microsoft.com/office/officeart/2009/layout/CirclePictureHierarchy"/>
    <dgm:cxn modelId="{F050D063-BADC-4201-A54F-7E8CDD4DBBE9}" type="presParOf" srcId="{25D5A4D8-77DD-46B5-9A23-C810F1562A75}" destId="{19F18D73-C6AB-45C8-8A2E-35606C1E08EB}" srcOrd="4" destOrd="0" presId="urn:microsoft.com/office/officeart/2009/layout/CirclePictureHierarchy"/>
    <dgm:cxn modelId="{6A29D017-3AAA-4B26-86B8-F78CE4EA4B29}" type="presParOf" srcId="{25D5A4D8-77DD-46B5-9A23-C810F1562A75}" destId="{CAA835D7-D0E1-40AA-8167-D64158914D23}" srcOrd="5" destOrd="0" presId="urn:microsoft.com/office/officeart/2009/layout/CirclePictureHierarchy"/>
    <dgm:cxn modelId="{8067DE15-0FA6-4F3E-B6C6-7D7E879F54E0}" type="presParOf" srcId="{CAA835D7-D0E1-40AA-8167-D64158914D23}" destId="{5C19E6E0-D2CD-4525-8AE7-C202F0E4D85B}" srcOrd="0" destOrd="0" presId="urn:microsoft.com/office/officeart/2009/layout/CirclePictureHierarchy"/>
    <dgm:cxn modelId="{4746E1DB-FC1B-4B8D-A0B0-2877455F90CD}" type="presParOf" srcId="{5C19E6E0-D2CD-4525-8AE7-C202F0E4D85B}" destId="{101C6BA2-231A-435E-B28C-20B1FEBC0A42}" srcOrd="0" destOrd="0" presId="urn:microsoft.com/office/officeart/2009/layout/CirclePictureHierarchy"/>
    <dgm:cxn modelId="{A38817B4-FDCD-414A-B76F-327AD5066087}" type="presParOf" srcId="{5C19E6E0-D2CD-4525-8AE7-C202F0E4D85B}" destId="{4556C58B-6EB1-47C2-908E-416BA974202F}" srcOrd="1" destOrd="0" presId="urn:microsoft.com/office/officeart/2009/layout/CirclePictureHierarchy"/>
    <dgm:cxn modelId="{93447843-4834-4F7D-8ADE-E4B2D720D3E5}" type="presParOf" srcId="{CAA835D7-D0E1-40AA-8167-D64158914D23}" destId="{E4A126F5-4268-4849-AEB0-EBD30007E18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dirty="0">
              <a:solidFill>
                <a:schemeClr val="accent2">
                  <a:lumMod val="50000"/>
                </a:schemeClr>
              </a:solidFill>
            </a:rPr>
            <a:t>He </a:t>
          </a:r>
          <a:r>
            <a:rPr lang="en-NZ" sz="2000" b="1" dirty="0" err="1">
              <a:solidFill>
                <a:schemeClr val="accent2">
                  <a:lumMod val="50000"/>
                </a:schemeClr>
              </a:solidFill>
            </a:rPr>
            <a:t>ʻikai</a:t>
          </a:r>
          <a:r>
            <a:rPr lang="en-NZ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2">
                  <a:lumMod val="50000"/>
                </a:schemeClr>
              </a:solidFill>
            </a:rPr>
            <a:t>ke</a:t>
          </a:r>
          <a:r>
            <a:rPr lang="en-NZ" sz="2000" b="1" dirty="0">
              <a:solidFill>
                <a:schemeClr val="accent2">
                  <a:lumMod val="50000"/>
                </a:schemeClr>
              </a:solidFill>
            </a:rPr>
            <a:t> tau </a:t>
          </a:r>
          <a:r>
            <a:rPr lang="en-NZ" sz="2000" b="1" dirty="0" err="1">
              <a:solidFill>
                <a:schemeClr val="accent2">
                  <a:lumMod val="50000"/>
                </a:schemeClr>
              </a:solidFill>
            </a:rPr>
            <a:t>lau</a:t>
          </a:r>
          <a:r>
            <a:rPr lang="en-NZ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2">
                  <a:lumMod val="50000"/>
                </a:schemeClr>
              </a:solidFill>
            </a:rPr>
            <a:t>ʻa</a:t>
          </a:r>
          <a:r>
            <a:rPr lang="en-NZ" sz="2000" b="1" dirty="0">
              <a:solidFill>
                <a:schemeClr val="accent2">
                  <a:lumMod val="50000"/>
                </a:schemeClr>
              </a:solidFill>
            </a:rPr>
            <a:t> e </a:t>
          </a:r>
          <a:r>
            <a:rPr lang="en-NZ" sz="2000" b="1" dirty="0" err="1">
              <a:solidFill>
                <a:schemeClr val="accent2">
                  <a:lumMod val="50000"/>
                </a:schemeClr>
              </a:solidFill>
            </a:rPr>
            <a:t>niʻihi</a:t>
          </a:r>
          <a:r>
            <a:rPr lang="en-NZ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2">
                  <a:lumMod val="50000"/>
                </a:schemeClr>
              </a:solidFill>
            </a:rPr>
            <a:t>kehe</a:t>
          </a:r>
          <a:r>
            <a:rPr lang="en-NZ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2">
                  <a:lumMod val="50000"/>
                </a:schemeClr>
              </a:solidFill>
            </a:rPr>
            <a:t>ʻoku</a:t>
          </a:r>
          <a:r>
            <a:rPr lang="en-NZ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2">
                  <a:lumMod val="50000"/>
                </a:schemeClr>
              </a:solidFill>
            </a:rPr>
            <a:t>nau</a:t>
          </a:r>
          <a:r>
            <a:rPr lang="en-NZ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2">
                  <a:lumMod val="50000"/>
                </a:schemeClr>
              </a:solidFill>
            </a:rPr>
            <a:t>maʻulalo</a:t>
          </a:r>
          <a:r>
            <a:rPr lang="en-NZ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2">
                  <a:lumMod val="50000"/>
                </a:schemeClr>
              </a:solidFill>
            </a:rPr>
            <a:t>ange</a:t>
          </a:r>
          <a:r>
            <a:rPr lang="en-NZ" sz="2000" b="1" dirty="0">
              <a:solidFill>
                <a:schemeClr val="accent2">
                  <a:lumMod val="50000"/>
                </a:schemeClr>
              </a:solidFill>
            </a:rPr>
            <a:t> (Fili. 2:3)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DDD9521-ACA8-4933-B0F5-A68478FE4F4E}" type="parTrans" cxnId="{A5DE0E85-C667-4039-83E0-E44437CECBE3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A5DE0E85-C667-4039-83E0-E44437CECBE3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dirty="0">
              <a:solidFill>
                <a:srgbClr val="7D7A00"/>
              </a:solidFill>
            </a:rPr>
            <a:t>He ʻikai ke tau feinga ke tali ʻe he kakai (Luke 14:7-11)</a:t>
          </a:r>
          <a:endParaRPr lang="es-ES" sz="2000" dirty="0">
            <a:solidFill>
              <a:srgbClr val="7D7A00"/>
            </a:solidFill>
          </a:endParaRPr>
        </a:p>
      </dgm:t>
    </dgm:pt>
    <dgm:pt modelId="{35006261-50DF-4D3A-940F-FF214CA317F3}" type="parTrans" cxnId="{B367703A-385A-47F5-AD53-CF510801567B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B367703A-385A-47F5-AD53-CF510801567B}">
      <dgm:prSet/>
      <dgm:spPr/>
      <dgm:t>
        <a:bodyPr/>
        <a:lstStyle/>
        <a:p>
          <a:endParaRPr lang="es-ES" sz="2000"/>
        </a:p>
      </dgm:t>
    </dgm:pt>
    <dgm:pt modelId="{6927C519-871C-44BE-A11C-CD506CDCA47E}">
      <dgm:prSet custT="1"/>
      <dgm:spPr>
        <a:solidFill>
          <a:srgbClr val="D1FF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anchor="b" anchorCtr="0"/>
        <a:lstStyle/>
        <a:p>
          <a:endParaRPr lang="en-NZ" sz="1600" b="1" dirty="0">
            <a:solidFill>
              <a:schemeClr val="accent4">
                <a:lumMod val="50000"/>
              </a:schemeClr>
            </a:solidFill>
          </a:endParaRPr>
        </a:p>
        <a:p>
          <a:r>
            <a:rPr lang="en-NZ" sz="1600" b="1" dirty="0" err="1">
              <a:solidFill>
                <a:schemeClr val="accent4">
                  <a:lumMod val="50000"/>
                </a:schemeClr>
              </a:solidFill>
            </a:rPr>
            <a:t>Te</a:t>
          </a:r>
          <a:r>
            <a:rPr lang="en-NZ" sz="1600" b="1" dirty="0">
              <a:solidFill>
                <a:schemeClr val="accent4">
                  <a:lumMod val="50000"/>
                </a:schemeClr>
              </a:solidFill>
            </a:rPr>
            <a:t> tau </a:t>
          </a:r>
          <a:r>
            <a:rPr lang="en-NZ" sz="1600" b="1" dirty="0" err="1">
              <a:solidFill>
                <a:schemeClr val="accent4">
                  <a:lumMod val="50000"/>
                </a:schemeClr>
              </a:solidFill>
            </a:rPr>
            <a:t>tuku</a:t>
          </a:r>
          <a:r>
            <a:rPr lang="en-NZ" sz="16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NZ" sz="1600" b="1" dirty="0" err="1">
              <a:solidFill>
                <a:schemeClr val="accent4">
                  <a:lumMod val="50000"/>
                </a:schemeClr>
              </a:solidFill>
            </a:rPr>
            <a:t>ke</a:t>
          </a:r>
          <a:r>
            <a:rPr lang="en-NZ" sz="16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NZ" sz="1600" b="1" dirty="0" err="1">
              <a:solidFill>
                <a:schemeClr val="accent4">
                  <a:lumMod val="50000"/>
                </a:schemeClr>
              </a:solidFill>
            </a:rPr>
            <a:t>ʻomi</a:t>
          </a:r>
          <a:r>
            <a:rPr lang="en-NZ" sz="16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NZ" sz="1600" b="1" dirty="0" err="1">
              <a:solidFill>
                <a:schemeClr val="accent4">
                  <a:lumMod val="50000"/>
                </a:schemeClr>
              </a:solidFill>
            </a:rPr>
            <a:t>ʻe</a:t>
          </a:r>
          <a:r>
            <a:rPr lang="en-NZ" sz="1600" b="1" dirty="0">
              <a:solidFill>
                <a:schemeClr val="accent4">
                  <a:lumMod val="50000"/>
                </a:schemeClr>
              </a:solidFill>
            </a:rPr>
            <a:t> he </a:t>
          </a:r>
          <a:r>
            <a:rPr lang="en-NZ" sz="1600" b="1" dirty="0" err="1">
              <a:solidFill>
                <a:schemeClr val="accent4">
                  <a:lumMod val="50000"/>
                </a:schemeClr>
              </a:solidFill>
            </a:rPr>
            <a:t>niʻihi</a:t>
          </a:r>
          <a:r>
            <a:rPr lang="en-NZ" sz="16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NZ" sz="1600" b="1" dirty="0" err="1">
              <a:solidFill>
                <a:schemeClr val="accent4">
                  <a:lumMod val="50000"/>
                </a:schemeClr>
              </a:solidFill>
            </a:rPr>
            <a:t>kehe</a:t>
          </a:r>
          <a:r>
            <a:rPr lang="en-NZ" sz="16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NZ" sz="1600" b="1" dirty="0" err="1">
              <a:solidFill>
                <a:schemeClr val="accent4">
                  <a:lumMod val="50000"/>
                </a:schemeClr>
              </a:solidFill>
            </a:rPr>
            <a:t>ʻa</a:t>
          </a:r>
          <a:r>
            <a:rPr lang="en-NZ" sz="1600" b="1" dirty="0">
              <a:solidFill>
                <a:schemeClr val="accent4">
                  <a:lumMod val="50000"/>
                </a:schemeClr>
              </a:solidFill>
            </a:rPr>
            <a:t> e </a:t>
          </a:r>
          <a:r>
            <a:rPr lang="en-NZ" sz="1600" b="1" dirty="0" err="1">
              <a:solidFill>
                <a:schemeClr val="accent4">
                  <a:lumMod val="50000"/>
                </a:schemeClr>
              </a:solidFill>
            </a:rPr>
            <a:t>fakalangilangi</a:t>
          </a:r>
          <a:r>
            <a:rPr lang="en-NZ" sz="1600" b="1" dirty="0">
              <a:solidFill>
                <a:schemeClr val="accent4">
                  <a:lumMod val="50000"/>
                </a:schemeClr>
              </a:solidFill>
            </a:rPr>
            <a:t> ko </a:t>
          </a:r>
          <a:r>
            <a:rPr lang="en-NZ" sz="1600" b="1" dirty="0" err="1">
              <a:solidFill>
                <a:schemeClr val="accent4">
                  <a:lumMod val="50000"/>
                </a:schemeClr>
              </a:solidFill>
            </a:rPr>
            <a:t>ia</a:t>
          </a:r>
          <a:r>
            <a:rPr lang="en-NZ" sz="16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NZ" sz="1600" b="1" dirty="0" err="1">
              <a:solidFill>
                <a:schemeClr val="accent4">
                  <a:lumMod val="50000"/>
                </a:schemeClr>
              </a:solidFill>
            </a:rPr>
            <a:t>kiate</a:t>
          </a:r>
          <a:r>
            <a:rPr lang="en-NZ" sz="16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NZ" sz="1600" b="1" dirty="0" err="1">
              <a:solidFill>
                <a:schemeClr val="accent4">
                  <a:lumMod val="50000"/>
                </a:schemeClr>
              </a:solidFill>
            </a:rPr>
            <a:t>kitautolu</a:t>
          </a:r>
          <a:r>
            <a:rPr lang="en-NZ" sz="1600" b="1" dirty="0">
              <a:solidFill>
                <a:schemeClr val="accent4">
                  <a:lumMod val="50000"/>
                </a:schemeClr>
              </a:solidFill>
            </a:rPr>
            <a:t> (</a:t>
          </a:r>
          <a:r>
            <a:rPr lang="en-NZ" sz="1600" b="1" dirty="0" err="1">
              <a:solidFill>
                <a:schemeClr val="accent4">
                  <a:lumMod val="50000"/>
                </a:schemeClr>
              </a:solidFill>
            </a:rPr>
            <a:t>Palovepi</a:t>
          </a:r>
          <a:r>
            <a:rPr lang="en-NZ" sz="1600" b="1" dirty="0">
              <a:solidFill>
                <a:schemeClr val="accent4">
                  <a:lumMod val="50000"/>
                </a:schemeClr>
              </a:solidFill>
            </a:rPr>
            <a:t> 27:2)</a:t>
          </a:r>
          <a:endParaRPr lang="es-ES" sz="1600" dirty="0">
            <a:solidFill>
              <a:schemeClr val="accent4">
                <a:lumMod val="50000"/>
              </a:schemeClr>
            </a:solidFill>
          </a:endParaRPr>
        </a:p>
      </dgm:t>
    </dgm:pt>
    <dgm:pt modelId="{FC03356B-0B12-4946-A157-DD2A5104B3F9}" type="parTrans" cxnId="{B8655EBF-9DF4-4891-B7B2-92B672FE21ED}">
      <dgm:prSet/>
      <dgm:spPr/>
      <dgm:t>
        <a:bodyPr/>
        <a:lstStyle/>
        <a:p>
          <a:endParaRPr lang="es-ES" sz="2000"/>
        </a:p>
      </dgm:t>
    </dgm:pt>
    <dgm:pt modelId="{A069125C-C88B-420B-8CAF-C422B2BF4F52}" type="sibTrans" cxnId="{B8655EBF-9DF4-4891-B7B2-92B672FE21ED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anchor="t" anchorCtr="0"/>
        <a:lstStyle/>
        <a:p>
          <a:r>
            <a:rPr lang="es-ES" sz="2000" b="1" dirty="0">
              <a:solidFill>
                <a:schemeClr val="accent5">
                  <a:lumMod val="50000"/>
                </a:schemeClr>
              </a:solidFill>
            </a:rPr>
            <a:t>Te tau </a:t>
          </a:r>
          <a:r>
            <a:rPr lang="es-ES" sz="2000" b="1" dirty="0" err="1">
              <a:solidFill>
                <a:schemeClr val="accent5">
                  <a:lumMod val="50000"/>
                </a:schemeClr>
              </a:solidFill>
            </a:rPr>
            <a:t>ma'u</a:t>
          </a:r>
          <a:r>
            <a:rPr lang="es-ES" sz="2000" b="1" dirty="0">
              <a:solidFill>
                <a:schemeClr val="accent5">
                  <a:lumMod val="50000"/>
                </a:schemeClr>
              </a:solidFill>
            </a:rPr>
            <a:t> 'a e </a:t>
          </a:r>
          <a:r>
            <a:rPr lang="es-ES" sz="2000" b="1" dirty="0" err="1">
              <a:solidFill>
                <a:schemeClr val="accent5">
                  <a:lumMod val="50000"/>
                </a:schemeClr>
              </a:solidFill>
            </a:rPr>
            <a:t>kelesi</a:t>
          </a:r>
          <a:r>
            <a:rPr lang="es-ES" sz="2000" b="1" dirty="0">
              <a:solidFill>
                <a:schemeClr val="accent5">
                  <a:lumMod val="50000"/>
                </a:schemeClr>
              </a:solidFill>
            </a:rPr>
            <a:t> 'a e '</a:t>
          </a:r>
          <a:r>
            <a:rPr lang="es-ES" sz="2000" b="1" dirty="0" err="1">
              <a:solidFill>
                <a:schemeClr val="accent5">
                  <a:lumMod val="50000"/>
                </a:schemeClr>
              </a:solidFill>
            </a:rPr>
            <a:t>Otua</a:t>
          </a:r>
          <a:r>
            <a:rPr lang="es-ES" sz="2000" b="1" dirty="0">
              <a:solidFill>
                <a:schemeClr val="accent5">
                  <a:lumMod val="50000"/>
                </a:schemeClr>
              </a:solidFill>
            </a:rPr>
            <a:t> (</a:t>
          </a:r>
          <a:r>
            <a:rPr lang="es-ES" sz="2000" b="1" dirty="0" err="1">
              <a:solidFill>
                <a:schemeClr val="accent5">
                  <a:lumMod val="50000"/>
                </a:schemeClr>
              </a:solidFill>
            </a:rPr>
            <a:t>Semisi</a:t>
          </a:r>
          <a:r>
            <a:rPr lang="es-ES" sz="2000" b="1" dirty="0">
              <a:solidFill>
                <a:schemeClr val="accent5">
                  <a:lumMod val="50000"/>
                </a:schemeClr>
              </a:solidFill>
            </a:rPr>
            <a:t> 4:6)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BBFE6A2-D8C1-42A2-8D1E-D19BBC29C2E2}" type="parTrans" cxnId="{F4D6E1A3-64B3-4F80-B1D7-D167457CD3FC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F4D6E1A3-64B3-4F80-B1D7-D167457CD3FC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dirty="0" err="1">
              <a:solidFill>
                <a:schemeClr val="accent6">
                  <a:lumMod val="50000"/>
                </a:schemeClr>
              </a:solidFill>
            </a:rPr>
            <a:t>Te</a:t>
          </a:r>
          <a:r>
            <a:rPr lang="en-NZ" sz="2000" b="1" dirty="0">
              <a:solidFill>
                <a:schemeClr val="accent6">
                  <a:lumMod val="50000"/>
                </a:schemeClr>
              </a:solidFill>
            </a:rPr>
            <a:t> tau </a:t>
          </a:r>
          <a:r>
            <a:rPr lang="en-NZ" sz="2000" b="1" dirty="0" err="1">
              <a:solidFill>
                <a:schemeClr val="accent6">
                  <a:lumMod val="50000"/>
                </a:schemeClr>
              </a:solidFill>
            </a:rPr>
            <a:t>foaki</a:t>
          </a:r>
          <a:r>
            <a:rPr lang="en-NZ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6">
                  <a:lumMod val="50000"/>
                </a:schemeClr>
              </a:solidFill>
            </a:rPr>
            <a:t>ʻa</a:t>
          </a:r>
          <a:r>
            <a:rPr lang="en-NZ" sz="2000" b="1" dirty="0">
              <a:solidFill>
                <a:schemeClr val="accent6">
                  <a:lumMod val="50000"/>
                </a:schemeClr>
              </a:solidFill>
            </a:rPr>
            <a:t> e </a:t>
          </a:r>
          <a:r>
            <a:rPr lang="en-NZ" sz="2000" b="1" dirty="0" err="1">
              <a:solidFill>
                <a:schemeClr val="accent6">
                  <a:lumMod val="50000"/>
                </a:schemeClr>
              </a:solidFill>
            </a:rPr>
            <a:t>ʻaloʻofa</a:t>
          </a:r>
          <a:r>
            <a:rPr lang="en-NZ" sz="2000" b="1" dirty="0">
              <a:solidFill>
                <a:schemeClr val="accent6">
                  <a:lumMod val="50000"/>
                </a:schemeClr>
              </a:solidFill>
            </a:rPr>
            <a:t> ko </a:t>
          </a:r>
          <a:r>
            <a:rPr lang="en-NZ" sz="2000" b="1" dirty="0" err="1">
              <a:solidFill>
                <a:schemeClr val="accent6">
                  <a:lumMod val="50000"/>
                </a:schemeClr>
              </a:solidFill>
            </a:rPr>
            <a:t>ia</a:t>
          </a:r>
          <a:r>
            <a:rPr lang="en-NZ" sz="2000" b="1" dirty="0">
              <a:solidFill>
                <a:schemeClr val="accent6">
                  <a:lumMod val="50000"/>
                </a:schemeClr>
              </a:solidFill>
            </a:rPr>
            <a:t> ki he </a:t>
          </a:r>
          <a:r>
            <a:rPr lang="en-NZ" sz="2000" b="1" dirty="0" err="1">
              <a:solidFill>
                <a:schemeClr val="accent6">
                  <a:lumMod val="50000"/>
                </a:schemeClr>
              </a:solidFill>
            </a:rPr>
            <a:t>niʻihi</a:t>
          </a:r>
          <a:r>
            <a:rPr lang="en-NZ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6">
                  <a:lumMod val="50000"/>
                </a:schemeClr>
              </a:solidFill>
            </a:rPr>
            <a:t>kehe</a:t>
          </a:r>
          <a:r>
            <a:rPr lang="en-NZ" sz="2000" b="1" dirty="0">
              <a:solidFill>
                <a:schemeClr val="accent6">
                  <a:lumMod val="50000"/>
                </a:schemeClr>
              </a:solidFill>
            </a:rPr>
            <a:t> (1 Pita 4:10)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94F11D2-BEB9-48AE-A790-A28B33FB74BD}" type="parTrans" cxnId="{877E88C7-7879-4670-BB7A-003ABD789E75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877E88C7-7879-4670-BB7A-003ABD789E75}">
      <dgm:prSet/>
      <dgm:spPr/>
      <dgm:t>
        <a:bodyPr/>
        <a:lstStyle/>
        <a:p>
          <a:endParaRPr lang="es-ES" sz="2000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/>
      <dgm:spPr/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</dgm:pt>
    <dgm:pt modelId="{FBF22544-7330-4A8B-9F24-34CE49CC0661}" type="pres">
      <dgm:prSet presAssocID="{6927C519-871C-44BE-A11C-CD506CDCA47E}" presName="vertSpace3" presStyleLbl="node1" presStyleIdx="1" presStyleCnt="5"/>
      <dgm:spPr/>
    </dgm:pt>
    <dgm:pt modelId="{D4C219FE-2BBE-43F0-9680-EBFA6ECFF7DF}" type="pres">
      <dgm:prSet presAssocID="{6927C519-871C-44BE-A11C-CD506CDCA47E}" presName="circle3" presStyleLbl="node1" presStyleIdx="2" presStyleCnt="5"/>
      <dgm:spPr/>
    </dgm:pt>
    <dgm:pt modelId="{113D251D-8ED8-4791-A46C-1EB330AC1790}" type="pres">
      <dgm:prSet presAssocID="{6927C519-871C-44BE-A11C-CD506CDCA47E}" presName="rect3" presStyleLbl="alignAcc1" presStyleIdx="2" presStyleCnt="5" custScaleY="98066" custLinFactNeighborY="587"/>
      <dgm:spPr/>
    </dgm:pt>
    <dgm:pt modelId="{05DA718B-E65C-4CDD-8B1B-A7092131DCC8}" type="pres">
      <dgm:prSet presAssocID="{6D7ABD59-272E-4506-8E55-090F8572CF31}" presName="vertSpace4" presStyleLbl="node1" presStyleIdx="2" presStyleCnt="5"/>
      <dgm:spPr/>
    </dgm:pt>
    <dgm:pt modelId="{14783451-1D58-4DAD-9C4F-D86D2FB7B64B}" type="pres">
      <dgm:prSet presAssocID="{6D7ABD59-272E-4506-8E55-090F8572CF31}" presName="circle4" presStyleLbl="node1" presStyleIdx="3" presStyleCnt="5"/>
      <dgm:spPr/>
    </dgm:pt>
    <dgm:pt modelId="{ACF9E586-E093-4E4C-9803-D91D986B45BC}" type="pres">
      <dgm:prSet presAssocID="{6D7ABD59-272E-4506-8E55-090F8572CF31}" presName="rect4" presStyleLbl="alignAcc1" presStyleIdx="3" presStyleCnt="5" custScaleY="95360" custLinFactNeighborY="980"/>
      <dgm:spPr/>
    </dgm:pt>
    <dgm:pt modelId="{DB71117F-40AE-4BA8-870C-1C389D9E2A00}" type="pres">
      <dgm:prSet presAssocID="{E347F780-C221-4A87-B0D6-692110341847}" presName="vertSpace5" presStyleLbl="node1" presStyleIdx="3" presStyleCnt="5"/>
      <dgm:spPr/>
    </dgm:pt>
    <dgm:pt modelId="{BC8E12EB-D1F1-46B5-AD69-AD90B8D71D55}" type="pres">
      <dgm:prSet presAssocID="{E347F780-C221-4A87-B0D6-692110341847}" presName="circle5" presStyleLbl="node1" presStyleIdx="4" presStyleCnt="5"/>
      <dgm:spPr/>
    </dgm:pt>
    <dgm:pt modelId="{D6770688-2255-4D16-8BEA-DEC4BAF564DD}" type="pres">
      <dgm:prSet presAssocID="{E347F780-C221-4A87-B0D6-692110341847}" presName="rect5" presStyleLbl="alignAcc1" presStyleIdx="4" presStyleCnt="5" custLinFactNeighborY="0"/>
      <dgm:spPr/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5011CA0-7620-4B7A-852A-70AF19CA0BB4}" type="pres">
      <dgm:prSet presAssocID="{6927C519-871C-44BE-A11C-CD506CDCA47E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5166122-0D87-4098-B408-5D011238FA95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64E5316D-98C2-462C-9271-FB4AE1B8F3CD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D5685D05-1241-4475-BD15-FFEE41885286}" type="presOf" srcId="{7562AF03-AC76-43AD-9B41-BDC61D852B5D}" destId="{6042B259-EF53-44D7-BD02-69AFC7FDA1BF}" srcOrd="1" destOrd="0" presId="urn:microsoft.com/office/officeart/2005/8/layout/target3"/>
    <dgm:cxn modelId="{F27AAB16-EA47-412B-A8A2-CCA3538F0DF5}" type="presOf" srcId="{E347F780-C221-4A87-B0D6-692110341847}" destId="{D6770688-2255-4D16-8BEA-DEC4BAF564DD}" srcOrd="0" destOrd="0" presId="urn:microsoft.com/office/officeart/2005/8/layout/target3"/>
    <dgm:cxn modelId="{3CEE642D-E1AC-4A03-9266-719408178DB8}" type="presOf" srcId="{6D7ABD59-272E-4506-8E55-090F8572CF31}" destId="{ACF9E586-E093-4E4C-9803-D91D986B45BC}" srcOrd="0" destOrd="0" presId="urn:microsoft.com/office/officeart/2005/8/layout/target3"/>
    <dgm:cxn modelId="{B367703A-385A-47F5-AD53-CF510801567B}" srcId="{9F04A059-CE36-47DB-AA40-71B88005C837}" destId="{1D6EAA4C-C0A7-433F-A9FB-5AC598DE826D}" srcOrd="1" destOrd="0" parTransId="{35006261-50DF-4D3A-940F-FF214CA317F3}" sibTransId="{DA268053-969A-4F69-A417-8966F264469E}"/>
    <dgm:cxn modelId="{F62ADF3B-81E4-47C2-BB3F-C60DF02DC63B}" type="presOf" srcId="{6927C519-871C-44BE-A11C-CD506CDCA47E}" destId="{D5011CA0-7620-4B7A-852A-70AF19CA0BB4}" srcOrd="1" destOrd="0" presId="urn:microsoft.com/office/officeart/2005/8/layout/target3"/>
    <dgm:cxn modelId="{78518E40-F576-418C-850A-CA7FAB738256}" type="presOf" srcId="{1D6EAA4C-C0A7-433F-A9FB-5AC598DE826D}" destId="{7C690686-78D2-4A19-B875-4A1BE3D73413}" srcOrd="0" destOrd="0" presId="urn:microsoft.com/office/officeart/2005/8/layout/target3"/>
    <dgm:cxn modelId="{9900C56D-A5C6-4F87-890B-FF3B1EB7AE6F}" type="presOf" srcId="{6D7ABD59-272E-4506-8E55-090F8572CF31}" destId="{85166122-0D87-4098-B408-5D011238FA95}" srcOrd="1" destOrd="0" presId="urn:microsoft.com/office/officeart/2005/8/layout/target3"/>
    <dgm:cxn modelId="{A5DE0E85-C667-4039-83E0-E44437CECBE3}" srcId="{9F04A059-CE36-47DB-AA40-71B88005C837}" destId="{7562AF03-AC76-43AD-9B41-BDC61D852B5D}" srcOrd="0" destOrd="0" parTransId="{3DDD9521-ACA8-4933-B0F5-A68478FE4F4E}" sibTransId="{F3E18651-E9E4-47EA-AD78-90C598D8D2D8}"/>
    <dgm:cxn modelId="{3D0E2E8E-FA55-420E-B4BF-0F596016411C}" type="presOf" srcId="{7562AF03-AC76-43AD-9B41-BDC61D852B5D}" destId="{415CB9B6-AA61-4AF6-8869-E0865DEE36C1}" srcOrd="0" destOrd="0" presId="urn:microsoft.com/office/officeart/2005/8/layout/target3"/>
    <dgm:cxn modelId="{65E86894-363C-467A-B08A-9B60378F751E}" type="presOf" srcId="{1D6EAA4C-C0A7-433F-A9FB-5AC598DE826D}" destId="{13B697B9-5DD3-4743-928C-F9F08526015D}" srcOrd="1" destOrd="0" presId="urn:microsoft.com/office/officeart/2005/8/layout/target3"/>
    <dgm:cxn modelId="{D22B169B-DD0B-4355-87A5-48B89BAB72E6}" type="presOf" srcId="{9F04A059-CE36-47DB-AA40-71B88005C837}" destId="{79A7DE57-5836-4940-B0C5-EF4EAB3F8713}" srcOrd="0" destOrd="0" presId="urn:microsoft.com/office/officeart/2005/8/layout/target3"/>
    <dgm:cxn modelId="{F4D6E1A3-64B3-4F80-B1D7-D167457CD3FC}" srcId="{9F04A059-CE36-47DB-AA40-71B88005C837}" destId="{6D7ABD59-272E-4506-8E55-090F8572CF31}" srcOrd="3" destOrd="0" parTransId="{4BBFE6A2-D8C1-42A2-8D1E-D19BBC29C2E2}" sibTransId="{8DBD8122-CFE0-4AF7-BFD1-10A15B6897D2}"/>
    <dgm:cxn modelId="{094B17B0-3941-4E98-AFF6-DE3E4E773DF3}" type="presOf" srcId="{E347F780-C221-4A87-B0D6-692110341847}" destId="{64E5316D-98C2-462C-9271-FB4AE1B8F3CD}" srcOrd="1" destOrd="0" presId="urn:microsoft.com/office/officeart/2005/8/layout/target3"/>
    <dgm:cxn modelId="{B8655EBF-9DF4-4891-B7B2-92B672FE21ED}" srcId="{9F04A059-CE36-47DB-AA40-71B88005C837}" destId="{6927C519-871C-44BE-A11C-CD506CDCA47E}" srcOrd="2" destOrd="0" parTransId="{FC03356B-0B12-4946-A157-DD2A5104B3F9}" sibTransId="{A069125C-C88B-420B-8CAF-C422B2BF4F52}"/>
    <dgm:cxn modelId="{877E88C7-7879-4670-BB7A-003ABD789E75}" srcId="{9F04A059-CE36-47DB-AA40-71B88005C837}" destId="{E347F780-C221-4A87-B0D6-692110341847}" srcOrd="4" destOrd="0" parTransId="{B94F11D2-BEB9-48AE-A790-A28B33FB74BD}" sibTransId="{46A33B4D-0B09-4FF5-BDDC-6905C1E18A29}"/>
    <dgm:cxn modelId="{B50DC4EC-FC4E-41DE-B1A8-393E3FAE02B8}" type="presOf" srcId="{6927C519-871C-44BE-A11C-CD506CDCA47E}" destId="{113D251D-8ED8-4791-A46C-1EB330AC1790}" srcOrd="0" destOrd="0" presId="urn:microsoft.com/office/officeart/2005/8/layout/target3"/>
    <dgm:cxn modelId="{A8889EA8-76BD-4E09-A90B-40DC376F0C55}" type="presParOf" srcId="{79A7DE57-5836-4940-B0C5-EF4EAB3F8713}" destId="{F49C0427-4DA6-4A51-A7F4-081AADF88CEF}" srcOrd="0" destOrd="0" presId="urn:microsoft.com/office/officeart/2005/8/layout/target3"/>
    <dgm:cxn modelId="{65AB4A97-13D1-41E0-A634-513A016390B6}" type="presParOf" srcId="{79A7DE57-5836-4940-B0C5-EF4EAB3F8713}" destId="{5BAE0A80-9A07-4C2D-AF0A-E47AB22752E3}" srcOrd="1" destOrd="0" presId="urn:microsoft.com/office/officeart/2005/8/layout/target3"/>
    <dgm:cxn modelId="{97BF6E4A-0B5A-40D8-938C-23A78A626BE6}" type="presParOf" srcId="{79A7DE57-5836-4940-B0C5-EF4EAB3F8713}" destId="{415CB9B6-AA61-4AF6-8869-E0865DEE36C1}" srcOrd="2" destOrd="0" presId="urn:microsoft.com/office/officeart/2005/8/layout/target3"/>
    <dgm:cxn modelId="{3096F9FE-6576-4492-8060-5109FE3534AC}" type="presParOf" srcId="{79A7DE57-5836-4940-B0C5-EF4EAB3F8713}" destId="{0FF9C4BE-9A87-4708-883A-6FEF18DC7A48}" srcOrd="3" destOrd="0" presId="urn:microsoft.com/office/officeart/2005/8/layout/target3"/>
    <dgm:cxn modelId="{7D4C4E80-5770-4665-9143-BDD08780DBCD}" type="presParOf" srcId="{79A7DE57-5836-4940-B0C5-EF4EAB3F8713}" destId="{FA655AD6-F8EE-4AE4-B832-BF921CD6E03D}" srcOrd="4" destOrd="0" presId="urn:microsoft.com/office/officeart/2005/8/layout/target3"/>
    <dgm:cxn modelId="{5CB7230A-F615-47E2-AD1C-7B3DFB82E85E}" type="presParOf" srcId="{79A7DE57-5836-4940-B0C5-EF4EAB3F8713}" destId="{7C690686-78D2-4A19-B875-4A1BE3D73413}" srcOrd="5" destOrd="0" presId="urn:microsoft.com/office/officeart/2005/8/layout/target3"/>
    <dgm:cxn modelId="{80154921-9E08-4E4F-9B5A-E7ABD3C44DF4}" type="presParOf" srcId="{79A7DE57-5836-4940-B0C5-EF4EAB3F8713}" destId="{FBF22544-7330-4A8B-9F24-34CE49CC0661}" srcOrd="6" destOrd="0" presId="urn:microsoft.com/office/officeart/2005/8/layout/target3"/>
    <dgm:cxn modelId="{15C95C7A-367B-4125-A78B-9ADA8B8AA82A}" type="presParOf" srcId="{79A7DE57-5836-4940-B0C5-EF4EAB3F8713}" destId="{D4C219FE-2BBE-43F0-9680-EBFA6ECFF7DF}" srcOrd="7" destOrd="0" presId="urn:microsoft.com/office/officeart/2005/8/layout/target3"/>
    <dgm:cxn modelId="{8485201E-3FF5-4906-A492-6035F2DCA32F}" type="presParOf" srcId="{79A7DE57-5836-4940-B0C5-EF4EAB3F8713}" destId="{113D251D-8ED8-4791-A46C-1EB330AC1790}" srcOrd="8" destOrd="0" presId="urn:microsoft.com/office/officeart/2005/8/layout/target3"/>
    <dgm:cxn modelId="{24C75B30-2150-4A88-9201-C1BDD1098C10}" type="presParOf" srcId="{79A7DE57-5836-4940-B0C5-EF4EAB3F8713}" destId="{05DA718B-E65C-4CDD-8B1B-A7092131DCC8}" srcOrd="9" destOrd="0" presId="urn:microsoft.com/office/officeart/2005/8/layout/target3"/>
    <dgm:cxn modelId="{BDCA77D7-0605-45DF-8F1C-9572044F2846}" type="presParOf" srcId="{79A7DE57-5836-4940-B0C5-EF4EAB3F8713}" destId="{14783451-1D58-4DAD-9C4F-D86D2FB7B64B}" srcOrd="10" destOrd="0" presId="urn:microsoft.com/office/officeart/2005/8/layout/target3"/>
    <dgm:cxn modelId="{BF706326-ED92-46C0-BCB3-0AB74A71769A}" type="presParOf" srcId="{79A7DE57-5836-4940-B0C5-EF4EAB3F8713}" destId="{ACF9E586-E093-4E4C-9803-D91D986B45BC}" srcOrd="11" destOrd="0" presId="urn:microsoft.com/office/officeart/2005/8/layout/target3"/>
    <dgm:cxn modelId="{E2AAB813-A5DE-4734-96B9-D65C786DA718}" type="presParOf" srcId="{79A7DE57-5836-4940-B0C5-EF4EAB3F8713}" destId="{DB71117F-40AE-4BA8-870C-1C389D9E2A00}" srcOrd="12" destOrd="0" presId="urn:microsoft.com/office/officeart/2005/8/layout/target3"/>
    <dgm:cxn modelId="{01387481-A9E3-4C3F-9C89-98F109BD10A1}" type="presParOf" srcId="{79A7DE57-5836-4940-B0C5-EF4EAB3F8713}" destId="{BC8E12EB-D1F1-46B5-AD69-AD90B8D71D55}" srcOrd="13" destOrd="0" presId="urn:microsoft.com/office/officeart/2005/8/layout/target3"/>
    <dgm:cxn modelId="{6365F237-2F98-4A15-8432-517366FA3B9E}" type="presParOf" srcId="{79A7DE57-5836-4940-B0C5-EF4EAB3F8713}" destId="{D6770688-2255-4D16-8BEA-DEC4BAF564DD}" srcOrd="14" destOrd="0" presId="urn:microsoft.com/office/officeart/2005/8/layout/target3"/>
    <dgm:cxn modelId="{F2BD7557-F15C-43E3-85FC-64265A5503DC}" type="presParOf" srcId="{79A7DE57-5836-4940-B0C5-EF4EAB3F8713}" destId="{6042B259-EF53-44D7-BD02-69AFC7FDA1BF}" srcOrd="15" destOrd="0" presId="urn:microsoft.com/office/officeart/2005/8/layout/target3"/>
    <dgm:cxn modelId="{14F7367B-018A-42F4-B5C7-BBBA5118ECC8}" type="presParOf" srcId="{79A7DE57-5836-4940-B0C5-EF4EAB3F8713}" destId="{13B697B9-5DD3-4743-928C-F9F08526015D}" srcOrd="16" destOrd="0" presId="urn:microsoft.com/office/officeart/2005/8/layout/target3"/>
    <dgm:cxn modelId="{417504A6-1F6A-443B-A678-97CC6E801AAA}" type="presParOf" srcId="{79A7DE57-5836-4940-B0C5-EF4EAB3F8713}" destId="{D5011CA0-7620-4B7A-852A-70AF19CA0BB4}" srcOrd="17" destOrd="0" presId="urn:microsoft.com/office/officeart/2005/8/layout/target3"/>
    <dgm:cxn modelId="{85B6DBB8-4BF4-46AF-8EEA-712F29B31771}" type="presParOf" srcId="{79A7DE57-5836-4940-B0C5-EF4EAB3F8713}" destId="{85166122-0D87-4098-B408-5D011238FA95}" srcOrd="18" destOrd="0" presId="urn:microsoft.com/office/officeart/2005/8/layout/target3"/>
    <dgm:cxn modelId="{F3B7EA13-CF56-46C6-BF7D-7655E3FF53CF}" type="presParOf" srcId="{79A7DE57-5836-4940-B0C5-EF4EAB3F8713}" destId="{64E5316D-98C2-462C-9271-FB4AE1B8F3C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7599498" y="674721"/>
          <a:ext cx="2552867" cy="167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67"/>
              </a:lnTo>
              <a:lnTo>
                <a:pt x="2552867" y="83767"/>
              </a:lnTo>
              <a:lnTo>
                <a:pt x="2552867" y="167535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7599498" y="674721"/>
          <a:ext cx="390975" cy="167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67"/>
              </a:lnTo>
              <a:lnTo>
                <a:pt x="390975" y="83767"/>
              </a:lnTo>
              <a:lnTo>
                <a:pt x="390975" y="167535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547205" y="674721"/>
          <a:ext cx="2052293" cy="167535"/>
        </a:xfrm>
        <a:custGeom>
          <a:avLst/>
          <a:gdLst/>
          <a:ahLst/>
          <a:cxnLst/>
          <a:rect l="0" t="0" r="0" b="0"/>
          <a:pathLst>
            <a:path>
              <a:moveTo>
                <a:pt x="2052293" y="0"/>
              </a:moveTo>
              <a:lnTo>
                <a:pt x="2052293" y="83767"/>
              </a:lnTo>
              <a:lnTo>
                <a:pt x="0" y="83767"/>
              </a:lnTo>
              <a:lnTo>
                <a:pt x="0" y="167535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1496100" y="647283"/>
          <a:ext cx="1767207" cy="194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06"/>
              </a:lnTo>
              <a:lnTo>
                <a:pt x="1767207" y="111206"/>
              </a:lnTo>
              <a:lnTo>
                <a:pt x="1767207" y="194974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126031" y="647283"/>
          <a:ext cx="370068" cy="194974"/>
        </a:xfrm>
        <a:custGeom>
          <a:avLst/>
          <a:gdLst/>
          <a:ahLst/>
          <a:cxnLst/>
          <a:rect l="0" t="0" r="0" b="0"/>
          <a:pathLst>
            <a:path>
              <a:moveTo>
                <a:pt x="370068" y="0"/>
              </a:moveTo>
              <a:lnTo>
                <a:pt x="370068" y="111206"/>
              </a:lnTo>
              <a:lnTo>
                <a:pt x="0" y="111206"/>
              </a:lnTo>
              <a:lnTo>
                <a:pt x="0" y="194974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228042" y="111167"/>
          <a:ext cx="536115" cy="536115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>
        <a:xfrm>
          <a:off x="1736716" y="147119"/>
          <a:ext cx="3713058" cy="536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solidFill>
                <a:srgbClr val="C00000"/>
              </a:solidFill>
            </a:rPr>
            <a:t>Ngaahi sipinga ʻo e hikisia</a:t>
          </a:r>
          <a:endParaRPr lang="es-ES" sz="2400" kern="1200" dirty="0">
            <a:solidFill>
              <a:srgbClr val="C00000"/>
            </a:solidFill>
          </a:endParaRPr>
        </a:p>
      </dsp:txBody>
      <dsp:txXfrm>
        <a:off x="1736716" y="147119"/>
        <a:ext cx="3713058" cy="536115"/>
      </dsp:txXfrm>
    </dsp:sp>
    <dsp:sp modelId="{00CFEA07-048C-4452-9699-8EA7D6BBFFAD}">
      <dsp:nvSpPr>
        <dsp:cNvPr id="0" name=""/>
        <dsp:cNvSpPr/>
      </dsp:nvSpPr>
      <dsp:spPr>
        <a:xfrm>
          <a:off x="334899" y="842257"/>
          <a:ext cx="1582263" cy="1998042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>
        <a:xfrm>
          <a:off x="615349" y="2881578"/>
          <a:ext cx="1083944" cy="536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Lusefa</a:t>
          </a:r>
          <a:endParaRPr lang="es-ES" sz="2000" kern="1200" dirty="0"/>
        </a:p>
      </dsp:txBody>
      <dsp:txXfrm>
        <a:off x="615349" y="2881578"/>
        <a:ext cx="1083944" cy="536115"/>
      </dsp:txXfrm>
    </dsp:sp>
    <dsp:sp modelId="{1962EC93-D6B2-4A34-AC84-9B92D9C68EFA}">
      <dsp:nvSpPr>
        <dsp:cNvPr id="0" name=""/>
        <dsp:cNvSpPr/>
      </dsp:nvSpPr>
      <dsp:spPr>
        <a:xfrm>
          <a:off x="2472176" y="842257"/>
          <a:ext cx="1582263" cy="1998042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>
        <a:xfrm>
          <a:off x="2576146" y="3134324"/>
          <a:ext cx="1377186" cy="536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Ko e kau akonga </a:t>
          </a:r>
          <a:r>
            <a:rPr lang="fi-FI" sz="2000" b="1" kern="1200"/>
            <a:t>ʻa Sisu</a:t>
          </a:r>
          <a:endParaRPr lang="es-ES" sz="2000" kern="1200" dirty="0"/>
        </a:p>
      </dsp:txBody>
      <dsp:txXfrm>
        <a:off x="2576146" y="3134324"/>
        <a:ext cx="1377186" cy="536115"/>
      </dsp:txXfrm>
    </dsp:sp>
    <dsp:sp modelId="{16E1F04A-5A82-48D9-8B41-F2BE1BE4B8A0}">
      <dsp:nvSpPr>
        <dsp:cNvPr id="0" name=""/>
        <dsp:cNvSpPr/>
      </dsp:nvSpPr>
      <dsp:spPr>
        <a:xfrm>
          <a:off x="7331441" y="138606"/>
          <a:ext cx="536115" cy="536115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>
        <a:xfrm>
          <a:off x="7887621" y="145940"/>
          <a:ext cx="3319472" cy="536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 err="1">
              <a:solidFill>
                <a:schemeClr val="accent4">
                  <a:lumMod val="75000"/>
                </a:schemeClr>
              </a:solidFill>
            </a:rPr>
            <a:t>Ngaahi</a:t>
          </a:r>
          <a:r>
            <a:rPr lang="en-NZ" sz="2400" b="1" kern="1200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NZ" sz="2400" b="1" kern="1200" dirty="0" err="1">
              <a:solidFill>
                <a:schemeClr val="accent4">
                  <a:lumMod val="75000"/>
                </a:schemeClr>
              </a:solidFill>
            </a:rPr>
            <a:t>sipinga</a:t>
          </a:r>
          <a:r>
            <a:rPr lang="en-NZ" sz="2400" b="1" kern="1200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NZ" sz="2400" b="1" kern="1200" dirty="0" err="1">
              <a:solidFill>
                <a:schemeClr val="accent4">
                  <a:lumMod val="75000"/>
                </a:schemeClr>
              </a:solidFill>
            </a:rPr>
            <a:t>ʻo</a:t>
          </a:r>
          <a:r>
            <a:rPr lang="en-NZ" sz="2400" b="1" kern="1200" dirty="0">
              <a:solidFill>
                <a:schemeClr val="accent4">
                  <a:lumMod val="75000"/>
                </a:schemeClr>
              </a:solidFill>
            </a:rPr>
            <a:t> e </a:t>
          </a:r>
          <a:r>
            <a:rPr lang="en-NZ" sz="2400" b="1" kern="1200" dirty="0" err="1">
              <a:solidFill>
                <a:schemeClr val="accent4">
                  <a:lumMod val="75000"/>
                </a:schemeClr>
              </a:solidFill>
            </a:rPr>
            <a:t>loto</a:t>
          </a:r>
          <a:r>
            <a:rPr lang="en-NZ" sz="2400" b="1" kern="1200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NZ" sz="2400" b="1" kern="1200" dirty="0" err="1">
              <a:solidFill>
                <a:schemeClr val="accent4">
                  <a:lumMod val="75000"/>
                </a:schemeClr>
              </a:solidFill>
            </a:rPr>
            <a:t>fakatokilalo</a:t>
          </a:r>
          <a:endParaRPr lang="en-NZ" sz="24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7887621" y="145940"/>
        <a:ext cx="3319472" cy="536115"/>
      </dsp:txXfrm>
    </dsp:sp>
    <dsp:sp modelId="{1AFFD3DE-C5D3-4C82-BF8E-6F6258E0342A}">
      <dsp:nvSpPr>
        <dsp:cNvPr id="0" name=""/>
        <dsp:cNvSpPr/>
      </dsp:nvSpPr>
      <dsp:spPr>
        <a:xfrm>
          <a:off x="4756073" y="842257"/>
          <a:ext cx="1582263" cy="1998042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>
        <a:xfrm>
          <a:off x="4690524" y="3000424"/>
          <a:ext cx="1695928" cy="536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Ko e tokotaha t</a:t>
          </a:r>
          <a:r>
            <a:rPr lang="fi-FI" sz="1800" b="1" kern="1200" dirty="0">
              <a:latin typeface="Comic Sans MS" panose="030F0702030302020204" pitchFamily="66" charset="0"/>
            </a:rPr>
            <a:t>ā</a:t>
          </a:r>
          <a:r>
            <a:rPr lang="fi-FI" sz="1800" b="1" kern="1200" dirty="0"/>
            <a:t>naki tukuhau</a:t>
          </a:r>
          <a:endParaRPr lang="es-ES" sz="1800" kern="1200" dirty="0"/>
        </a:p>
      </dsp:txBody>
      <dsp:txXfrm>
        <a:off x="4690524" y="3000424"/>
        <a:ext cx="1695928" cy="536115"/>
      </dsp:txXfrm>
    </dsp:sp>
    <dsp:sp modelId="{4F2B43F8-D675-4644-9C2C-17FD2B384624}">
      <dsp:nvSpPr>
        <dsp:cNvPr id="0" name=""/>
        <dsp:cNvSpPr/>
      </dsp:nvSpPr>
      <dsp:spPr>
        <a:xfrm>
          <a:off x="7199342" y="842257"/>
          <a:ext cx="1582263" cy="1998042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>
        <a:xfrm>
          <a:off x="7412515" y="2839535"/>
          <a:ext cx="1133175" cy="536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Mosese</a:t>
          </a:r>
          <a:endParaRPr lang="es-ES" sz="2000" kern="1200" dirty="0"/>
        </a:p>
      </dsp:txBody>
      <dsp:txXfrm>
        <a:off x="7412515" y="2839535"/>
        <a:ext cx="1133175" cy="536115"/>
      </dsp:txXfrm>
    </dsp:sp>
    <dsp:sp modelId="{101C6BA2-231A-435E-B28C-20B1FEBC0A42}">
      <dsp:nvSpPr>
        <dsp:cNvPr id="0" name=""/>
        <dsp:cNvSpPr/>
      </dsp:nvSpPr>
      <dsp:spPr>
        <a:xfrm>
          <a:off x="9361234" y="842257"/>
          <a:ext cx="1582263" cy="1998042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>
        <a:xfrm>
          <a:off x="9230893" y="3117634"/>
          <a:ext cx="1921401" cy="536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Ko Sisu, ko e </a:t>
          </a:r>
          <a:r>
            <a:rPr lang="en-NZ" sz="1800" b="1" kern="1200" dirty="0" err="1"/>
            <a:t>faʻifaʻitakiʻanga</a:t>
          </a:r>
          <a:r>
            <a:rPr lang="en-NZ" sz="1800" b="1" kern="1200" dirty="0"/>
            <a:t> </a:t>
          </a:r>
          <a:r>
            <a:rPr lang="en-NZ" sz="1800" b="1" kern="1200" dirty="0" err="1"/>
            <a:t>haohaoa</a:t>
          </a:r>
          <a:endParaRPr lang="es-ES" sz="1800" kern="1200" dirty="0"/>
        </a:p>
      </dsp:txBody>
      <dsp:txXfrm>
        <a:off x="9230893" y="3117634"/>
        <a:ext cx="1921401" cy="536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2857605" cy="285760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1428802" y="0"/>
          <a:ext cx="8442787" cy="285760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solidFill>
                <a:schemeClr val="accent2">
                  <a:lumMod val="50000"/>
                </a:schemeClr>
              </a:solidFill>
            </a:rPr>
            <a:t>He </a:t>
          </a:r>
          <a:r>
            <a:rPr lang="en-NZ" sz="2000" b="1" kern="1200" dirty="0" err="1">
              <a:solidFill>
                <a:schemeClr val="accent2">
                  <a:lumMod val="50000"/>
                </a:schemeClr>
              </a:solidFill>
            </a:rPr>
            <a:t>ʻikai</a:t>
          </a:r>
          <a:r>
            <a:rPr lang="en-NZ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2">
                  <a:lumMod val="50000"/>
                </a:schemeClr>
              </a:solidFill>
            </a:rPr>
            <a:t>ke</a:t>
          </a:r>
          <a:r>
            <a:rPr lang="en-NZ" sz="2000" b="1" kern="1200" dirty="0">
              <a:solidFill>
                <a:schemeClr val="accent2">
                  <a:lumMod val="50000"/>
                </a:schemeClr>
              </a:solidFill>
            </a:rPr>
            <a:t> tau </a:t>
          </a:r>
          <a:r>
            <a:rPr lang="en-NZ" sz="2000" b="1" kern="1200" dirty="0" err="1">
              <a:solidFill>
                <a:schemeClr val="accent2">
                  <a:lumMod val="50000"/>
                </a:schemeClr>
              </a:solidFill>
            </a:rPr>
            <a:t>lau</a:t>
          </a:r>
          <a:r>
            <a:rPr lang="en-NZ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2">
                  <a:lumMod val="50000"/>
                </a:schemeClr>
              </a:solidFill>
            </a:rPr>
            <a:t>ʻa</a:t>
          </a:r>
          <a:r>
            <a:rPr lang="en-NZ" sz="2000" b="1" kern="1200" dirty="0">
              <a:solidFill>
                <a:schemeClr val="accent2">
                  <a:lumMod val="50000"/>
                </a:schemeClr>
              </a:solidFill>
            </a:rPr>
            <a:t> e </a:t>
          </a:r>
          <a:r>
            <a:rPr lang="en-NZ" sz="2000" b="1" kern="1200" dirty="0" err="1">
              <a:solidFill>
                <a:schemeClr val="accent2">
                  <a:lumMod val="50000"/>
                </a:schemeClr>
              </a:solidFill>
            </a:rPr>
            <a:t>niʻihi</a:t>
          </a:r>
          <a:r>
            <a:rPr lang="en-NZ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2">
                  <a:lumMod val="50000"/>
                </a:schemeClr>
              </a:solidFill>
            </a:rPr>
            <a:t>kehe</a:t>
          </a:r>
          <a:r>
            <a:rPr lang="en-NZ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2">
                  <a:lumMod val="50000"/>
                </a:schemeClr>
              </a:solidFill>
            </a:rPr>
            <a:t>ʻoku</a:t>
          </a:r>
          <a:r>
            <a:rPr lang="en-NZ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2">
                  <a:lumMod val="50000"/>
                </a:schemeClr>
              </a:solidFill>
            </a:rPr>
            <a:t>nau</a:t>
          </a:r>
          <a:r>
            <a:rPr lang="en-NZ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2">
                  <a:lumMod val="50000"/>
                </a:schemeClr>
              </a:solidFill>
            </a:rPr>
            <a:t>maʻulalo</a:t>
          </a:r>
          <a:r>
            <a:rPr lang="en-NZ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2">
                  <a:lumMod val="50000"/>
                </a:schemeClr>
              </a:solidFill>
            </a:rPr>
            <a:t>ange</a:t>
          </a:r>
          <a:r>
            <a:rPr lang="en-NZ" sz="2000" b="1" kern="1200" dirty="0">
              <a:solidFill>
                <a:schemeClr val="accent2">
                  <a:lumMod val="50000"/>
                </a:schemeClr>
              </a:solidFill>
            </a:rPr>
            <a:t> (Fili. 2:3)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428802" y="0"/>
        <a:ext cx="8442787" cy="457216"/>
      </dsp:txXfrm>
    </dsp:sp>
    <dsp:sp modelId="{FA655AD6-F8EE-4AE4-B832-BF921CD6E03D}">
      <dsp:nvSpPr>
        <dsp:cNvPr id="0" name=""/>
        <dsp:cNvSpPr/>
      </dsp:nvSpPr>
      <dsp:spPr>
        <a:xfrm>
          <a:off x="300048" y="457216"/>
          <a:ext cx="2257507" cy="225750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1428802" y="457216"/>
          <a:ext cx="8442787" cy="225750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rgbClr val="7D7A00"/>
              </a:solidFill>
            </a:rPr>
            <a:t>He ʻikai ke tau feinga ke tali ʻe he kakai (Luke 14:7-11)</a:t>
          </a:r>
          <a:endParaRPr lang="es-ES" sz="2000" kern="1200" dirty="0">
            <a:solidFill>
              <a:srgbClr val="7D7A00"/>
            </a:solidFill>
          </a:endParaRPr>
        </a:p>
      </dsp:txBody>
      <dsp:txXfrm>
        <a:off x="1428802" y="457216"/>
        <a:ext cx="8442787" cy="457216"/>
      </dsp:txXfrm>
    </dsp:sp>
    <dsp:sp modelId="{D4C219FE-2BBE-43F0-9680-EBFA6ECFF7DF}">
      <dsp:nvSpPr>
        <dsp:cNvPr id="0" name=""/>
        <dsp:cNvSpPr/>
      </dsp:nvSpPr>
      <dsp:spPr>
        <a:xfrm>
          <a:off x="600097" y="914433"/>
          <a:ext cx="1657410" cy="16574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3D251D-8ED8-4791-A46C-1EB330AC1790}">
      <dsp:nvSpPr>
        <dsp:cNvPr id="0" name=""/>
        <dsp:cNvSpPr/>
      </dsp:nvSpPr>
      <dsp:spPr>
        <a:xfrm>
          <a:off x="1428802" y="940189"/>
          <a:ext cx="8442787" cy="1625356"/>
        </a:xfrm>
        <a:prstGeom prst="rect">
          <a:avLst/>
        </a:prstGeom>
        <a:solidFill>
          <a:srgbClr val="D1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b="1" kern="1200" dirty="0">
            <a:solidFill>
              <a:schemeClr val="accent4">
                <a:lumMod val="50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 err="1">
              <a:solidFill>
                <a:schemeClr val="accent4">
                  <a:lumMod val="50000"/>
                </a:schemeClr>
              </a:solidFill>
            </a:rPr>
            <a:t>Te</a:t>
          </a:r>
          <a:r>
            <a:rPr lang="en-NZ" sz="1600" b="1" kern="1200" dirty="0">
              <a:solidFill>
                <a:schemeClr val="accent4">
                  <a:lumMod val="50000"/>
                </a:schemeClr>
              </a:solidFill>
            </a:rPr>
            <a:t> tau </a:t>
          </a:r>
          <a:r>
            <a:rPr lang="en-NZ" sz="1600" b="1" kern="1200" dirty="0" err="1">
              <a:solidFill>
                <a:schemeClr val="accent4">
                  <a:lumMod val="50000"/>
                </a:schemeClr>
              </a:solidFill>
            </a:rPr>
            <a:t>tuku</a:t>
          </a:r>
          <a:r>
            <a:rPr lang="en-NZ" sz="16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NZ" sz="1600" b="1" kern="1200" dirty="0" err="1">
              <a:solidFill>
                <a:schemeClr val="accent4">
                  <a:lumMod val="50000"/>
                </a:schemeClr>
              </a:solidFill>
            </a:rPr>
            <a:t>ke</a:t>
          </a:r>
          <a:r>
            <a:rPr lang="en-NZ" sz="16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NZ" sz="1600" b="1" kern="1200" dirty="0" err="1">
              <a:solidFill>
                <a:schemeClr val="accent4">
                  <a:lumMod val="50000"/>
                </a:schemeClr>
              </a:solidFill>
            </a:rPr>
            <a:t>ʻomi</a:t>
          </a:r>
          <a:r>
            <a:rPr lang="en-NZ" sz="16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NZ" sz="1600" b="1" kern="1200" dirty="0" err="1">
              <a:solidFill>
                <a:schemeClr val="accent4">
                  <a:lumMod val="50000"/>
                </a:schemeClr>
              </a:solidFill>
            </a:rPr>
            <a:t>ʻe</a:t>
          </a:r>
          <a:r>
            <a:rPr lang="en-NZ" sz="1600" b="1" kern="1200" dirty="0">
              <a:solidFill>
                <a:schemeClr val="accent4">
                  <a:lumMod val="50000"/>
                </a:schemeClr>
              </a:solidFill>
            </a:rPr>
            <a:t> he </a:t>
          </a:r>
          <a:r>
            <a:rPr lang="en-NZ" sz="1600" b="1" kern="1200" dirty="0" err="1">
              <a:solidFill>
                <a:schemeClr val="accent4">
                  <a:lumMod val="50000"/>
                </a:schemeClr>
              </a:solidFill>
            </a:rPr>
            <a:t>niʻihi</a:t>
          </a:r>
          <a:r>
            <a:rPr lang="en-NZ" sz="16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NZ" sz="1600" b="1" kern="1200" dirty="0" err="1">
              <a:solidFill>
                <a:schemeClr val="accent4">
                  <a:lumMod val="50000"/>
                </a:schemeClr>
              </a:solidFill>
            </a:rPr>
            <a:t>kehe</a:t>
          </a:r>
          <a:r>
            <a:rPr lang="en-NZ" sz="16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NZ" sz="1600" b="1" kern="1200" dirty="0" err="1">
              <a:solidFill>
                <a:schemeClr val="accent4">
                  <a:lumMod val="50000"/>
                </a:schemeClr>
              </a:solidFill>
            </a:rPr>
            <a:t>ʻa</a:t>
          </a:r>
          <a:r>
            <a:rPr lang="en-NZ" sz="1600" b="1" kern="1200" dirty="0">
              <a:solidFill>
                <a:schemeClr val="accent4">
                  <a:lumMod val="50000"/>
                </a:schemeClr>
              </a:solidFill>
            </a:rPr>
            <a:t> e </a:t>
          </a:r>
          <a:r>
            <a:rPr lang="en-NZ" sz="1600" b="1" kern="1200" dirty="0" err="1">
              <a:solidFill>
                <a:schemeClr val="accent4">
                  <a:lumMod val="50000"/>
                </a:schemeClr>
              </a:solidFill>
            </a:rPr>
            <a:t>fakalangilangi</a:t>
          </a:r>
          <a:r>
            <a:rPr lang="en-NZ" sz="1600" b="1" kern="1200" dirty="0">
              <a:solidFill>
                <a:schemeClr val="accent4">
                  <a:lumMod val="50000"/>
                </a:schemeClr>
              </a:solidFill>
            </a:rPr>
            <a:t> ko </a:t>
          </a:r>
          <a:r>
            <a:rPr lang="en-NZ" sz="1600" b="1" kern="1200" dirty="0" err="1">
              <a:solidFill>
                <a:schemeClr val="accent4">
                  <a:lumMod val="50000"/>
                </a:schemeClr>
              </a:solidFill>
            </a:rPr>
            <a:t>ia</a:t>
          </a:r>
          <a:r>
            <a:rPr lang="en-NZ" sz="16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NZ" sz="1600" b="1" kern="1200" dirty="0" err="1">
              <a:solidFill>
                <a:schemeClr val="accent4">
                  <a:lumMod val="50000"/>
                </a:schemeClr>
              </a:solidFill>
            </a:rPr>
            <a:t>kiate</a:t>
          </a:r>
          <a:r>
            <a:rPr lang="en-NZ" sz="16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NZ" sz="1600" b="1" kern="1200" dirty="0" err="1">
              <a:solidFill>
                <a:schemeClr val="accent4">
                  <a:lumMod val="50000"/>
                </a:schemeClr>
              </a:solidFill>
            </a:rPr>
            <a:t>kitautolu</a:t>
          </a:r>
          <a:r>
            <a:rPr lang="en-NZ" sz="1600" b="1" kern="1200" dirty="0">
              <a:solidFill>
                <a:schemeClr val="accent4">
                  <a:lumMod val="50000"/>
                </a:schemeClr>
              </a:solidFill>
            </a:rPr>
            <a:t> (</a:t>
          </a:r>
          <a:r>
            <a:rPr lang="en-NZ" sz="1600" b="1" kern="1200" dirty="0" err="1">
              <a:solidFill>
                <a:schemeClr val="accent4">
                  <a:lumMod val="50000"/>
                </a:schemeClr>
              </a:solidFill>
            </a:rPr>
            <a:t>Palovepi</a:t>
          </a:r>
          <a:r>
            <a:rPr lang="en-NZ" sz="1600" b="1" kern="1200" dirty="0">
              <a:solidFill>
                <a:schemeClr val="accent4">
                  <a:lumMod val="50000"/>
                </a:schemeClr>
              </a:solidFill>
            </a:rPr>
            <a:t> 27:2)</a:t>
          </a:r>
          <a:endParaRPr lang="es-ES" sz="16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428802" y="940189"/>
        <a:ext cx="8442787" cy="448374"/>
      </dsp:txXfrm>
    </dsp:sp>
    <dsp:sp modelId="{14783451-1D58-4DAD-9C4F-D86D2FB7B64B}">
      <dsp:nvSpPr>
        <dsp:cNvPr id="0" name=""/>
        <dsp:cNvSpPr/>
      </dsp:nvSpPr>
      <dsp:spPr>
        <a:xfrm>
          <a:off x="900145" y="1371650"/>
          <a:ext cx="1057313" cy="105731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9E586-E093-4E4C-9803-D91D986B45BC}">
      <dsp:nvSpPr>
        <dsp:cNvPr id="0" name=""/>
        <dsp:cNvSpPr/>
      </dsp:nvSpPr>
      <dsp:spPr>
        <a:xfrm>
          <a:off x="1428802" y="1406541"/>
          <a:ext cx="8442787" cy="100825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accent5">
                  <a:lumMod val="50000"/>
                </a:schemeClr>
              </a:solidFill>
            </a:rPr>
            <a:t>Te tau </a:t>
          </a:r>
          <a:r>
            <a:rPr lang="es-ES" sz="2000" b="1" kern="1200" dirty="0" err="1">
              <a:solidFill>
                <a:schemeClr val="accent5">
                  <a:lumMod val="50000"/>
                </a:schemeClr>
              </a:solidFill>
            </a:rPr>
            <a:t>ma'u</a:t>
          </a:r>
          <a:r>
            <a:rPr lang="es-ES" sz="2000" b="1" kern="1200" dirty="0">
              <a:solidFill>
                <a:schemeClr val="accent5">
                  <a:lumMod val="50000"/>
                </a:schemeClr>
              </a:solidFill>
            </a:rPr>
            <a:t> 'a e </a:t>
          </a:r>
          <a:r>
            <a:rPr lang="es-ES" sz="2000" b="1" kern="1200" dirty="0" err="1">
              <a:solidFill>
                <a:schemeClr val="accent5">
                  <a:lumMod val="50000"/>
                </a:schemeClr>
              </a:solidFill>
            </a:rPr>
            <a:t>kelesi</a:t>
          </a:r>
          <a:r>
            <a:rPr lang="es-ES" sz="2000" b="1" kern="1200" dirty="0">
              <a:solidFill>
                <a:schemeClr val="accent5">
                  <a:lumMod val="50000"/>
                </a:schemeClr>
              </a:solidFill>
            </a:rPr>
            <a:t> 'a e '</a:t>
          </a:r>
          <a:r>
            <a:rPr lang="es-ES" sz="2000" b="1" kern="1200" dirty="0" err="1">
              <a:solidFill>
                <a:schemeClr val="accent5">
                  <a:lumMod val="50000"/>
                </a:schemeClr>
              </a:solidFill>
            </a:rPr>
            <a:t>Otua</a:t>
          </a:r>
          <a:r>
            <a:rPr lang="es-ES" sz="2000" b="1" kern="1200" dirty="0">
              <a:solidFill>
                <a:schemeClr val="accent5">
                  <a:lumMod val="50000"/>
                </a:schemeClr>
              </a:solidFill>
            </a:rPr>
            <a:t> (</a:t>
          </a:r>
          <a:r>
            <a:rPr lang="es-ES" sz="2000" b="1" kern="1200" dirty="0" err="1">
              <a:solidFill>
                <a:schemeClr val="accent5">
                  <a:lumMod val="50000"/>
                </a:schemeClr>
              </a:solidFill>
            </a:rPr>
            <a:t>Semisi</a:t>
          </a:r>
          <a:r>
            <a:rPr lang="es-ES" sz="2000" b="1" kern="1200" dirty="0">
              <a:solidFill>
                <a:schemeClr val="accent5">
                  <a:lumMod val="50000"/>
                </a:schemeClr>
              </a:solidFill>
            </a:rPr>
            <a:t> 4:6)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428802" y="1406541"/>
        <a:ext cx="8442787" cy="436001"/>
      </dsp:txXfrm>
    </dsp:sp>
    <dsp:sp modelId="{BC8E12EB-D1F1-46B5-AD69-AD90B8D71D55}">
      <dsp:nvSpPr>
        <dsp:cNvPr id="0" name=""/>
        <dsp:cNvSpPr/>
      </dsp:nvSpPr>
      <dsp:spPr>
        <a:xfrm>
          <a:off x="1200194" y="1828867"/>
          <a:ext cx="457216" cy="45721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70688-2255-4D16-8BEA-DEC4BAF564DD}">
      <dsp:nvSpPr>
        <dsp:cNvPr id="0" name=""/>
        <dsp:cNvSpPr/>
      </dsp:nvSpPr>
      <dsp:spPr>
        <a:xfrm>
          <a:off x="1428802" y="1828867"/>
          <a:ext cx="8442787" cy="457216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schemeClr val="accent6">
                  <a:lumMod val="50000"/>
                </a:schemeClr>
              </a:solidFill>
            </a:rPr>
            <a:t>Te</a:t>
          </a:r>
          <a:r>
            <a:rPr lang="en-NZ" sz="2000" b="1" kern="1200" dirty="0">
              <a:solidFill>
                <a:schemeClr val="accent6">
                  <a:lumMod val="50000"/>
                </a:schemeClr>
              </a:solidFill>
            </a:rPr>
            <a:t> tau </a:t>
          </a:r>
          <a:r>
            <a:rPr lang="en-NZ" sz="2000" b="1" kern="1200" dirty="0" err="1">
              <a:solidFill>
                <a:schemeClr val="accent6">
                  <a:lumMod val="50000"/>
                </a:schemeClr>
              </a:solidFill>
            </a:rPr>
            <a:t>foaki</a:t>
          </a:r>
          <a:r>
            <a:rPr lang="en-NZ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6">
                  <a:lumMod val="50000"/>
                </a:schemeClr>
              </a:solidFill>
            </a:rPr>
            <a:t>ʻa</a:t>
          </a:r>
          <a:r>
            <a:rPr lang="en-NZ" sz="2000" b="1" kern="1200" dirty="0">
              <a:solidFill>
                <a:schemeClr val="accent6">
                  <a:lumMod val="50000"/>
                </a:schemeClr>
              </a:solidFill>
            </a:rPr>
            <a:t> e </a:t>
          </a:r>
          <a:r>
            <a:rPr lang="en-NZ" sz="2000" b="1" kern="1200" dirty="0" err="1">
              <a:solidFill>
                <a:schemeClr val="accent6">
                  <a:lumMod val="50000"/>
                </a:schemeClr>
              </a:solidFill>
            </a:rPr>
            <a:t>ʻaloʻofa</a:t>
          </a:r>
          <a:r>
            <a:rPr lang="en-NZ" sz="2000" b="1" kern="1200" dirty="0">
              <a:solidFill>
                <a:schemeClr val="accent6">
                  <a:lumMod val="50000"/>
                </a:schemeClr>
              </a:solidFill>
            </a:rPr>
            <a:t> ko </a:t>
          </a:r>
          <a:r>
            <a:rPr lang="en-NZ" sz="2000" b="1" kern="1200" dirty="0" err="1">
              <a:solidFill>
                <a:schemeClr val="accent6">
                  <a:lumMod val="50000"/>
                </a:schemeClr>
              </a:solidFill>
            </a:rPr>
            <a:t>ia</a:t>
          </a:r>
          <a:r>
            <a:rPr lang="en-NZ" sz="2000" b="1" kern="1200" dirty="0">
              <a:solidFill>
                <a:schemeClr val="accent6">
                  <a:lumMod val="50000"/>
                </a:schemeClr>
              </a:solidFill>
            </a:rPr>
            <a:t> ki he </a:t>
          </a:r>
          <a:r>
            <a:rPr lang="en-NZ" sz="2000" b="1" kern="1200" dirty="0" err="1">
              <a:solidFill>
                <a:schemeClr val="accent6">
                  <a:lumMod val="50000"/>
                </a:schemeClr>
              </a:solidFill>
            </a:rPr>
            <a:t>niʻihi</a:t>
          </a:r>
          <a:r>
            <a:rPr lang="en-NZ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6">
                  <a:lumMod val="50000"/>
                </a:schemeClr>
              </a:solidFill>
            </a:rPr>
            <a:t>kehe</a:t>
          </a:r>
          <a:r>
            <a:rPr lang="en-NZ" sz="2000" b="1" kern="1200" dirty="0">
              <a:solidFill>
                <a:schemeClr val="accent6">
                  <a:lumMod val="50000"/>
                </a:schemeClr>
              </a:solidFill>
            </a:rPr>
            <a:t> (1 Pita 4:10)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428802" y="1828867"/>
        <a:ext cx="8442787" cy="457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FCF27-6F1C-4416-9F0E-35D26C992281}" type="datetimeFigureOut">
              <a:rPr lang="en-NZ" smtClean="0"/>
              <a:t>6/04/2026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2F2E4-F94B-4BA4-AE41-8F325807DD66}" type="slidenum">
              <a:rPr lang="en-NZ" smtClean="0"/>
              <a:t>‹Nº›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037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2F2E4-F94B-4BA4-AE41-8F325807DD66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7818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1FFBF-5AEC-EF51-6098-AA549859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742BCC-13C4-E1A8-CB1E-F62D34B3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0919F-F2F9-B273-3498-7A113E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E2C5-26F5-E822-2F4A-37C4B2FE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A8B33-3D8D-907B-6565-C11F45B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1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86045-FA0B-55FC-27C8-111C70D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6F07B5-C59A-8DA6-62AE-DC4763CBF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89D1C-EFF3-7B62-1F23-B39D75E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AB0A4-B63F-E653-604C-0668DED9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9C05D-B084-523B-D1F0-C1D45C8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8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EB365-6DDE-8B11-A250-34E78FDC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86FD5-7329-CFE6-D35F-5C1B257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60687-7016-C7A6-F11D-284F0E8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A73A7-0F0C-1DA8-4220-757B09D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68FC9-7C20-0FC6-B210-7DF1D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9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2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0E9B-F363-131F-35C2-82BA4B46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E601C-0BA4-F33C-B898-DF99D8C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5C97F-A395-5B52-DDD2-2ADE459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2E40E2-177F-8BEB-8680-63574E30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95780-063D-CC19-CCCF-19B43B7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5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6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D43F-40A0-024B-51E6-0F3DF23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18E50-1F78-F4F5-39F5-51AA2FBF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27EDB4-C7A9-A9A7-3430-996CD2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3D5B3-E2C1-D056-4164-7023AABF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2CD61-645C-583C-B3EF-12EDC81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9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FB23-9737-55CF-B100-5F0EC781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80EBA-4C10-4E8B-EE8E-986BB680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29D9A-1FD6-375C-3D3A-75EDFD4C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1BC334-2572-BCD5-8A8F-00853BF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06F2-6D70-1932-366A-C5A3CCB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073F2-F34E-713F-C0F3-A07D843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7A76E-7B14-CEC0-BC2D-6295F86D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38DE-7EAF-E777-D79E-E5EE214F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358E00-8BB8-6DD3-F8B5-676B47A5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68282-65A0-28F6-E8FE-72249FF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48527E-40C6-4902-2FF5-3EF8950B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8DEF0C-4465-A464-ABBB-FD1E340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1A10DF-6B6E-8E37-5C5C-86F5781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17B6F-3115-D3B0-2ACA-9345302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5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FDAC3-6F9D-A22A-AFD8-5418696A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7F7FA2-9C33-D0C3-2581-FA23DE3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68F152-2150-A882-A429-E4C678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31133D-915A-45B4-623E-6F8EDBF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33FC32-D445-48D1-D922-9E59ECE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69EFEC-F230-1BDF-CEFB-EC5FA458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284A0-5602-F08E-C2F0-F38E9A5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47EC3-F27F-1C1A-0AF2-6A3D02E1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E8F7-0FB7-3FB6-AC0A-CA220D2B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5E1C98-3E51-D9D6-6BCC-D232EC83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6439E-542D-8F62-BDBC-08182113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5DEF0-247D-FC43-F5F7-03404CEC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F0384-3D7E-3FC1-6FA9-8E6E333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6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61C5B-0862-5A72-6AA7-B85F894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85793E-990B-6A82-3DEA-7B75E61E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B2BEA-6E9D-39CB-5678-D4A5FDAE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23E455-F880-C95A-755A-1D80817E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DAC3D1-D26F-CFEF-97D6-4B81E7CC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E0A47-16B3-E007-B58B-0C5283E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AB3D1-8B67-2744-1FE7-573DC10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C1DDE-F38B-45C6-B738-F973B71A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1DE19-3513-0FDF-F7A1-31EA2BF7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C26B3-FEEA-AFF8-FE3A-5FD1E93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1BB94-4FDB-8FE7-AE0D-41808AD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microsoft.com/office/2007/relationships/hdphoto" Target="../media/hdphoto3.wdp"/><Relationship Id="rId3" Type="http://schemas.openxmlformats.org/officeDocument/2006/relationships/image" Target="../media/image25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8.jpeg"/><Relationship Id="rId5" Type="http://schemas.openxmlformats.org/officeDocument/2006/relationships/diagramData" Target="../diagrams/data2.xml"/><Relationship Id="rId10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5.wdp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microsoft.com/office/2007/relationships/hdphoto" Target="../media/hdphoto4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57001-A7C4-7DC6-6AE6-CBEF3739F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1A0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091270-A997-4E85-96EA-1567402BE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F962D5-EF8A-8E36-8CFA-F0EF505C19E7}"/>
              </a:ext>
            </a:extLst>
          </p:cNvPr>
          <p:cNvSpPr txBox="1"/>
          <p:nvPr/>
        </p:nvSpPr>
        <p:spPr>
          <a:xfrm>
            <a:off x="304010" y="713232"/>
            <a:ext cx="4629150" cy="33098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fi-FI" sz="48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H</a:t>
            </a:r>
            <a:r>
              <a:rPr lang="fi-FI" sz="48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  <a:latin typeface="Aptos Narrow" panose="020B0004020202020204" pitchFamily="34" charset="0"/>
              </a:rPr>
              <a:t>Ī</a:t>
            </a:r>
            <a:r>
              <a:rPr lang="fi-FI" sz="48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KISIA MO E LOTO FAKAT</a:t>
            </a:r>
            <a:r>
              <a:rPr lang="fi-FI" sz="48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  <a:latin typeface="Aptos Narrow" panose="020B0004020202020204" pitchFamily="34" charset="0"/>
              </a:rPr>
              <a:t>Ō</a:t>
            </a:r>
            <a:r>
              <a:rPr lang="fi-FI" sz="48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KILALO</a:t>
            </a:r>
            <a:endParaRPr lang="en" sz="4800" b="1" dirty="0">
              <a:ln w="0"/>
              <a:gradFill>
                <a:gsLst>
                  <a:gs pos="41000">
                    <a:srgbClr val="FFC000"/>
                  </a:gs>
                  <a:gs pos="14000">
                    <a:schemeClr val="accent4">
                      <a:lumMod val="60000"/>
                      <a:lumOff val="40000"/>
                    </a:schemeClr>
                  </a:gs>
                  <a:gs pos="67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50800" stA="53000" endA="300" endPos="490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3B2B4E-C712-E618-63EE-A58A5BDC5CDD}"/>
              </a:ext>
            </a:extLst>
          </p:cNvPr>
          <p:cNvSpPr txBox="1"/>
          <p:nvPr/>
        </p:nvSpPr>
        <p:spPr>
          <a:xfrm>
            <a:off x="15028" y="6351186"/>
            <a:ext cx="491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rgbClr val="D2C8BF"/>
                </a:solidFill>
              </a:rPr>
              <a:t>Lesoni 3 ki he ʻaho 18 ʻo ʻEpeleli 2026</a:t>
            </a:r>
            <a:endParaRPr lang="en" sz="1600" b="1" dirty="0">
              <a:solidFill>
                <a:srgbClr val="D2C8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9219580-6427-CE43-565A-00279EE00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937DA3-A17A-CBC3-5119-01835F6FACE1}"/>
              </a:ext>
            </a:extLst>
          </p:cNvPr>
          <p:cNvSpPr txBox="1"/>
          <p:nvPr/>
        </p:nvSpPr>
        <p:spPr>
          <a:xfrm>
            <a:off x="0" y="0"/>
            <a:ext cx="838057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NZ" sz="32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KO SISU, KO E </a:t>
            </a:r>
            <a:r>
              <a:rPr lang="en-NZ" sz="3200" b="1" dirty="0" err="1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FAʻIFAʻITAKIʻANGA</a:t>
            </a:r>
            <a:r>
              <a:rPr lang="en-NZ" sz="32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HAOHAOA</a:t>
            </a:r>
            <a:endParaRPr lang="en" sz="3200" b="1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254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71A938-F182-DF2D-C3FF-7B9A6DDEA5DF}"/>
              </a:ext>
            </a:extLst>
          </p:cNvPr>
          <p:cNvSpPr txBox="1"/>
          <p:nvPr/>
        </p:nvSpPr>
        <p:spPr>
          <a:xfrm>
            <a:off x="0" y="662834"/>
            <a:ext cx="838057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ʻilo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tatau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tangata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naʻa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fakamoʻulaloaʻi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talangofua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ki he mate,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ʻio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mate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ʻakau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!”</a:t>
            </a:r>
            <a:r>
              <a:rPr lang="en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(Filipai 2:8)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B7F708-20E4-0E6E-D7D7-22D63A725370}"/>
              </a:ext>
            </a:extLst>
          </p:cNvPr>
          <p:cNvSpPr txBox="1"/>
          <p:nvPr/>
        </p:nvSpPr>
        <p:spPr>
          <a:xfrm>
            <a:off x="168712" y="1264572"/>
            <a:ext cx="82605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Kuo </a:t>
            </a:r>
            <a:r>
              <a:rPr lang="en-NZ" b="1" dirty="0" err="1"/>
              <a:t>teʻeki</a:t>
            </a:r>
            <a:r>
              <a:rPr lang="en-NZ" b="1" dirty="0"/>
              <a:t> ai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ha taha </a:t>
            </a:r>
            <a:r>
              <a:rPr lang="en-NZ" b="1" dirty="0" err="1"/>
              <a:t>ʻi</a:t>
            </a:r>
            <a:r>
              <a:rPr lang="en-NZ" b="1" dirty="0"/>
              <a:t> he mamani ko </a:t>
            </a:r>
            <a:r>
              <a:rPr lang="en-NZ" b="1" dirty="0" err="1"/>
              <a:t>ʻeni</a:t>
            </a:r>
            <a:r>
              <a:rPr lang="en-NZ" b="1" dirty="0"/>
              <a:t> pe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teitei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maʻongoʻonga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Sisu </a:t>
            </a:r>
            <a:r>
              <a:rPr lang="en-NZ" b="1" dirty="0" err="1"/>
              <a:t>kimuʻa</a:t>
            </a:r>
            <a:r>
              <a:rPr lang="en-NZ" b="1" dirty="0"/>
              <a:t> pea ne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ki he </a:t>
            </a:r>
            <a:r>
              <a:rPr lang="en-NZ" b="1" dirty="0" err="1"/>
              <a:t>sino</a:t>
            </a:r>
            <a:r>
              <a:rPr lang="en-NZ" b="1" dirty="0"/>
              <a:t>. Ka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liʻaki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pe </a:t>
            </a:r>
            <a:r>
              <a:rPr lang="en-NZ" b="1" dirty="0" err="1"/>
              <a:t>koeʻuhi</a:t>
            </a:r>
            <a:r>
              <a:rPr lang="en-NZ" b="1" dirty="0"/>
              <a:t> ko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ʻofa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.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heʻetau</a:t>
            </a:r>
            <a:r>
              <a:rPr lang="en-NZ" b="1" dirty="0"/>
              <a:t> </a:t>
            </a:r>
            <a:r>
              <a:rPr lang="en-NZ" b="1" dirty="0" err="1"/>
              <a:t>fehangahangai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fakama</a:t>
            </a:r>
            <a:r>
              <a:rPr lang="en-NZ" b="1" dirty="0"/>
              <a:t> </a:t>
            </a:r>
            <a:r>
              <a:rPr lang="en-NZ" b="1" dirty="0" err="1"/>
              <a:t>pehee</a:t>
            </a:r>
            <a:r>
              <a:rPr lang="en-NZ" b="1" dirty="0"/>
              <a:t>, ko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pe </a:t>
            </a: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maʻu</a:t>
            </a:r>
            <a:r>
              <a:rPr lang="en-NZ" b="1" dirty="0"/>
              <a:t>,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pe </a:t>
            </a: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ʻi</a:t>
            </a:r>
            <a:r>
              <a:rPr lang="en-NZ" b="1" dirty="0"/>
              <a:t> ai, pe ko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pe </a:t>
            </a:r>
            <a:r>
              <a:rPr lang="en-NZ" b="1" dirty="0" err="1"/>
              <a:t>ʻe</a:t>
            </a:r>
            <a:r>
              <a:rPr lang="en-NZ" b="1" dirty="0"/>
              <a:t> lava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lava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fakahoa</a:t>
            </a:r>
            <a:r>
              <a:rPr lang="en-NZ" b="1" dirty="0"/>
              <a:t> </a:t>
            </a:r>
            <a:r>
              <a:rPr lang="en-NZ" b="1" dirty="0" err="1"/>
              <a:t>atu</a:t>
            </a:r>
            <a:r>
              <a:rPr lang="en-NZ" b="1" dirty="0"/>
              <a:t>.</a:t>
            </a:r>
            <a:endParaRPr lang="en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9BA1BB-666F-01CE-1F38-A5CAA6FBC7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239397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56295B-57EA-2CE7-9D99-745B2F2EC8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464744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F072E6-9F8B-B9C7-B6EE-B02C21F4E4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171564"/>
            <a:ext cx="3478044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17841F7-F4CE-FA54-29E8-6395DE861301}"/>
              </a:ext>
            </a:extLst>
          </p:cNvPr>
          <p:cNvSpPr txBox="1"/>
          <p:nvPr/>
        </p:nvSpPr>
        <p:spPr>
          <a:xfrm>
            <a:off x="2607012" y="4260109"/>
            <a:ext cx="5651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"Tuku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ʻiate</a:t>
            </a:r>
            <a:r>
              <a:rPr lang="en-NZ" sz="2000" b="1" dirty="0"/>
              <a:t> </a:t>
            </a:r>
            <a:r>
              <a:rPr lang="en-NZ" sz="2000" b="1" dirty="0" err="1"/>
              <a:t>kimoutolu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fakakaukau</a:t>
            </a:r>
            <a:r>
              <a:rPr lang="en-NZ" sz="2000" b="1" dirty="0"/>
              <a:t> ko </a:t>
            </a:r>
            <a:r>
              <a:rPr lang="en-NZ" sz="2000" b="1" dirty="0" err="1"/>
              <a:t>ʻeni</a:t>
            </a:r>
            <a:r>
              <a:rPr lang="en-NZ" sz="2000" b="1" dirty="0"/>
              <a:t>,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ʻia</a:t>
            </a:r>
            <a:r>
              <a:rPr lang="en-NZ" sz="2000" b="1" dirty="0"/>
              <a:t> </a:t>
            </a:r>
            <a:r>
              <a:rPr lang="en-NZ" sz="2000" b="1" dirty="0" err="1"/>
              <a:t>Kalaisi</a:t>
            </a:r>
            <a:r>
              <a:rPr lang="en-NZ" sz="2000" b="1" dirty="0"/>
              <a:t> Sisu </a:t>
            </a:r>
            <a:r>
              <a:rPr lang="en-NZ" sz="2000" b="1" dirty="0" err="1"/>
              <a:t>foki</a:t>
            </a:r>
            <a:r>
              <a:rPr lang="en-NZ" sz="2000" b="1" dirty="0"/>
              <a:t>" (</a:t>
            </a:r>
            <a:r>
              <a:rPr lang="en-NZ" sz="2000" b="1" dirty="0" err="1"/>
              <a:t>Filipai</a:t>
            </a:r>
            <a:r>
              <a:rPr lang="en-NZ" sz="2000" b="1" dirty="0"/>
              <a:t> 2:5).</a:t>
            </a:r>
            <a:endParaRPr lang="en" sz="2000" b="1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B1E02C-B981-2B29-CF39-3C7BF2FFE3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823" y="4286250"/>
            <a:ext cx="1993354" cy="2471100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4F23A4BD-A1DA-B513-0302-37561C9DFF6F}"/>
              </a:ext>
            </a:extLst>
          </p:cNvPr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F5454576-2F40-7E00-CDE1-F65EF806B197}"/>
              </a:ext>
            </a:extLst>
          </p:cNvPr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4C8D0F-F3E8-BCDA-EE18-A6560B749613}"/>
              </a:ext>
            </a:extLst>
          </p:cNvPr>
          <p:cNvSpPr txBox="1"/>
          <p:nvPr/>
        </p:nvSpPr>
        <p:spPr>
          <a:xfrm>
            <a:off x="166687" y="2969619"/>
            <a:ext cx="80472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liʻaki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Sisu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Langi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pekia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faʻahinga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tangata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ʻamanaki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mahino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kiate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kitautolu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ʻene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ngaue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ʻaloʻofa</a:t>
            </a:r>
            <a:r>
              <a:rPr lang="en-NZ" b="1" dirty="0">
                <a:solidFill>
                  <a:prstClr val="black"/>
                </a:solidFill>
              </a:rPr>
              <a:t> pea </a:t>
            </a:r>
            <a:r>
              <a:rPr lang="en-NZ" b="1" dirty="0" err="1">
                <a:solidFill>
                  <a:prstClr val="black"/>
                </a:solidFill>
              </a:rPr>
              <a:t>tali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ʻene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fakaafe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tau </a:t>
            </a:r>
            <a:r>
              <a:rPr lang="en-NZ" b="1" dirty="0" err="1">
                <a:solidFill>
                  <a:prstClr val="black"/>
                </a:solidFill>
              </a:rPr>
              <a:t>fetuʻutaki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(</a:t>
            </a:r>
            <a:r>
              <a:rPr lang="en-NZ" b="1" dirty="0" err="1">
                <a:solidFill>
                  <a:prstClr val="black"/>
                </a:solidFill>
              </a:rPr>
              <a:t>Filipai</a:t>
            </a:r>
            <a:r>
              <a:rPr lang="en-NZ" b="1" dirty="0">
                <a:solidFill>
                  <a:prstClr val="black"/>
                </a:solidFill>
              </a:rPr>
              <a:t> 2:5-8).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ʻikai</a:t>
            </a:r>
            <a:r>
              <a:rPr lang="en-NZ" b="1" dirty="0">
                <a:solidFill>
                  <a:prstClr val="black"/>
                </a:solidFill>
              </a:rPr>
              <a:t> ha </a:t>
            </a:r>
            <a:r>
              <a:rPr lang="en-NZ" b="1" dirty="0" err="1">
                <a:solidFill>
                  <a:prstClr val="black"/>
                </a:solidFill>
              </a:rPr>
              <a:t>veiveiua</a:t>
            </a:r>
            <a:r>
              <a:rPr lang="en-NZ" b="1" dirty="0">
                <a:solidFill>
                  <a:prstClr val="black"/>
                </a:solidFill>
              </a:rPr>
              <a:t>, ko e </a:t>
            </a:r>
            <a:r>
              <a:rPr lang="en-NZ" b="1" dirty="0" err="1">
                <a:solidFill>
                  <a:prstClr val="black"/>
                </a:solidFill>
              </a:rPr>
              <a:t>faʻifaʻitakiʻanga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haohaoa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loto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fakatokilalo</a:t>
            </a:r>
            <a:r>
              <a:rPr lang="en-NZ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68DD2E-0717-1CDD-9AFA-2EA050483519}"/>
              </a:ext>
            </a:extLst>
          </p:cNvPr>
          <p:cNvSpPr txBox="1"/>
          <p:nvPr/>
        </p:nvSpPr>
        <p:spPr>
          <a:xfrm>
            <a:off x="2607013" y="4897301"/>
            <a:ext cx="5651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Heʻene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muimui</a:t>
            </a:r>
            <a:r>
              <a:rPr lang="en-NZ" sz="2000" b="1" dirty="0">
                <a:solidFill>
                  <a:prstClr val="black"/>
                </a:solidFill>
              </a:rPr>
              <a:t> ki </a:t>
            </a:r>
            <a:r>
              <a:rPr lang="en-NZ" sz="2000" b="1" dirty="0" err="1">
                <a:solidFill>
                  <a:prstClr val="black"/>
                </a:solidFill>
              </a:rPr>
              <a:t>Heʻene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sipinga</a:t>
            </a:r>
            <a:r>
              <a:rPr lang="en-NZ" sz="2000" b="1" dirty="0">
                <a:solidFill>
                  <a:prstClr val="black"/>
                </a:solidFill>
              </a:rPr>
              <a:t>, "</a:t>
            </a:r>
            <a:r>
              <a:rPr lang="en-NZ" sz="2000" b="1" dirty="0" err="1">
                <a:solidFill>
                  <a:prstClr val="black"/>
                </a:solidFill>
              </a:rPr>
              <a:t>ʻOua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fai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siokita</a:t>
            </a:r>
            <a:r>
              <a:rPr lang="en-NZ" sz="2000" b="1" dirty="0">
                <a:solidFill>
                  <a:prstClr val="black"/>
                </a:solidFill>
              </a:rPr>
              <a:t> pe </a:t>
            </a:r>
            <a:r>
              <a:rPr lang="en-NZ" sz="2000" b="1" dirty="0" err="1">
                <a:solidFill>
                  <a:prstClr val="black"/>
                </a:solidFill>
              </a:rPr>
              <a:t>fielahi</a:t>
            </a:r>
            <a:r>
              <a:rPr lang="en-NZ" sz="2000" b="1" dirty="0">
                <a:solidFill>
                  <a:prstClr val="black"/>
                </a:solidFill>
              </a:rPr>
              <a:t>, ka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loto-fakat</a:t>
            </a:r>
            <a:r>
              <a:rPr lang="en-NZ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ō</a:t>
            </a:r>
            <a:r>
              <a:rPr lang="en-NZ" sz="2000" b="1" dirty="0" err="1">
                <a:solidFill>
                  <a:prstClr val="black"/>
                </a:solidFill>
              </a:rPr>
              <a:t>kilalo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tuku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taki</a:t>
            </a:r>
            <a:r>
              <a:rPr lang="en-NZ" sz="2000" b="1" dirty="0">
                <a:solidFill>
                  <a:prstClr val="black"/>
                </a:solidFill>
              </a:rPr>
              <a:t> taha </a:t>
            </a:r>
            <a:r>
              <a:rPr lang="en-NZ" sz="2000" b="1" dirty="0" err="1">
                <a:solidFill>
                  <a:prstClr val="black"/>
                </a:solidFill>
              </a:rPr>
              <a:t>ʻofa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niʻihi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kehe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ʻiate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ia.</a:t>
            </a:r>
            <a:r>
              <a:rPr lang="en-NZ" sz="2000" b="1" dirty="0">
                <a:solidFill>
                  <a:prstClr val="black"/>
                </a:solidFill>
              </a:rPr>
              <a:t> Tuku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ʻoua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ngata</a:t>
            </a:r>
            <a:r>
              <a:rPr lang="en-NZ" sz="2000" b="1" dirty="0">
                <a:solidFill>
                  <a:prstClr val="black"/>
                </a:solidFill>
              </a:rPr>
              <a:t> pe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hoʻomou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tokanga</a:t>
            </a:r>
            <a:r>
              <a:rPr lang="en-NZ" sz="2000" b="1" dirty="0">
                <a:solidFill>
                  <a:prstClr val="black"/>
                </a:solidFill>
              </a:rPr>
              <a:t> ki </a:t>
            </a:r>
            <a:r>
              <a:rPr lang="en-NZ" sz="2000" b="1" dirty="0" err="1">
                <a:solidFill>
                  <a:prstClr val="black"/>
                </a:solidFill>
              </a:rPr>
              <a:t>heʻene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lelei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ʻaʻana</a:t>
            </a:r>
            <a:r>
              <a:rPr lang="en-NZ" sz="2000" b="1" dirty="0">
                <a:solidFill>
                  <a:prstClr val="black"/>
                </a:solidFill>
              </a:rPr>
              <a:t>, ka ki he </a:t>
            </a:r>
            <a:r>
              <a:rPr lang="en-NZ" sz="2000" b="1" dirty="0" err="1">
                <a:solidFill>
                  <a:prstClr val="black"/>
                </a:solidFill>
              </a:rPr>
              <a:t>lelei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foki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niʻihi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kehe</a:t>
            </a:r>
            <a:r>
              <a:rPr lang="en-NZ" sz="2000" b="1" dirty="0">
                <a:solidFill>
                  <a:prstClr val="black"/>
                </a:solidFill>
              </a:rPr>
              <a:t>" (</a:t>
            </a:r>
            <a:r>
              <a:rPr lang="en-NZ" sz="2000" b="1" dirty="0" err="1">
                <a:solidFill>
                  <a:prstClr val="black"/>
                </a:solidFill>
              </a:rPr>
              <a:t>Filipai</a:t>
            </a:r>
            <a:r>
              <a:rPr lang="en-NZ" sz="2000" b="1" dirty="0">
                <a:solidFill>
                  <a:prstClr val="black"/>
                </a:solidFill>
              </a:rPr>
              <a:t> 2:3-4).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7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FEE114-BF10-DAB2-7917-01BA993FF25A}"/>
              </a:ext>
            </a:extLst>
          </p:cNvPr>
          <p:cNvSpPr txBox="1"/>
          <p:nvPr/>
        </p:nvSpPr>
        <p:spPr>
          <a:xfrm>
            <a:off x="253931" y="71527"/>
            <a:ext cx="8296682" cy="678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Ko e </a:t>
            </a:r>
            <a:r>
              <a:rPr lang="en-US" sz="1700" b="1" dirty="0" err="1">
                <a:latin typeface="Comic Sans MS" panose="030F0702030302020204" pitchFamily="66" charset="0"/>
              </a:rPr>
              <a:t>Saame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ʻa</a:t>
            </a:r>
            <a:r>
              <a:rPr lang="en-US" sz="1700" b="1" dirty="0">
                <a:latin typeface="Comic Sans MS" panose="030F0702030302020204" pitchFamily="66" charset="0"/>
              </a:rPr>
              <a:t> Tevita.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1 </a:t>
            </a:r>
            <a:r>
              <a:rPr lang="en-US" sz="1700" b="1" dirty="0" err="1">
                <a:latin typeface="Comic Sans MS" panose="030F0702030302020204" pitchFamily="66" charset="0"/>
              </a:rPr>
              <a:t>Te</a:t>
            </a:r>
            <a:r>
              <a:rPr lang="en-US" sz="1700" b="1" dirty="0">
                <a:latin typeface="Comic Sans MS" panose="030F0702030302020204" pitchFamily="66" charset="0"/>
              </a:rPr>
              <a:t> u </a:t>
            </a:r>
            <a:r>
              <a:rPr lang="en-US" sz="1700" b="1" dirty="0" err="1">
                <a:latin typeface="Comic Sans MS" panose="030F0702030302020204" pitchFamily="66" charset="0"/>
              </a:rPr>
              <a:t>fakamālō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kiate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koe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ʻaki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hoku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loto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kotoa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pē</a:t>
            </a:r>
            <a:r>
              <a:rPr lang="en-US" sz="1700" b="1" dirty="0">
                <a:latin typeface="Comic Sans MS" panose="030F0702030302020204" pitchFamily="66" charset="0"/>
              </a:rPr>
              <a:t>: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ʻi</a:t>
            </a:r>
            <a:r>
              <a:rPr lang="en-US" sz="1700" b="1" dirty="0">
                <a:latin typeface="Comic Sans MS" panose="030F0702030302020204" pitchFamily="66" charset="0"/>
              </a:rPr>
              <a:t> he </a:t>
            </a:r>
            <a:r>
              <a:rPr lang="en-US" sz="1700" b="1" dirty="0" err="1">
                <a:latin typeface="Comic Sans MS" panose="030F0702030302020204" pitchFamily="66" charset="0"/>
              </a:rPr>
              <a:t>ʻao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ʻoe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ngaahi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ʻotua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te</a:t>
            </a:r>
            <a:r>
              <a:rPr lang="en-US" sz="1700" b="1" dirty="0">
                <a:latin typeface="Comic Sans MS" panose="030F0702030302020204" pitchFamily="66" charset="0"/>
              </a:rPr>
              <a:t> u </a:t>
            </a:r>
            <a:r>
              <a:rPr lang="en-US" sz="1700" b="1" dirty="0" err="1">
                <a:latin typeface="Comic Sans MS" panose="030F0702030302020204" pitchFamily="66" charset="0"/>
              </a:rPr>
              <a:t>hiva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fakamālō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kiate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koe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2 </a:t>
            </a:r>
            <a:r>
              <a:rPr lang="en-US" sz="1700" b="1" dirty="0" err="1">
                <a:latin typeface="Comic Sans MS" panose="030F0702030302020204" pitchFamily="66" charset="0"/>
              </a:rPr>
              <a:t>Te</a:t>
            </a:r>
            <a:r>
              <a:rPr lang="en-US" sz="1700" b="1" dirty="0">
                <a:latin typeface="Comic Sans MS" panose="030F0702030302020204" pitchFamily="66" charset="0"/>
              </a:rPr>
              <a:t> u </a:t>
            </a:r>
            <a:r>
              <a:rPr lang="en-US" sz="1700" b="1" dirty="0" err="1">
                <a:latin typeface="Comic Sans MS" panose="030F0702030302020204" pitchFamily="66" charset="0"/>
              </a:rPr>
              <a:t>lotu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hanga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atu</a:t>
            </a:r>
            <a:r>
              <a:rPr lang="en-US" sz="1700" b="1" dirty="0">
                <a:latin typeface="Comic Sans MS" panose="030F0702030302020204" pitchFamily="66" charset="0"/>
              </a:rPr>
              <a:t> ki ho </a:t>
            </a:r>
            <a:r>
              <a:rPr lang="en-US" sz="1700" b="1" dirty="0" err="1">
                <a:latin typeface="Comic Sans MS" panose="030F0702030302020204" pitchFamily="66" charset="0"/>
              </a:rPr>
              <a:t>faletapu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māʻoniʻoni</a:t>
            </a:r>
            <a:r>
              <a:rPr lang="en-US" sz="1700" b="1" dirty="0">
                <a:latin typeface="Comic Sans MS" panose="030F0702030302020204" pitchFamily="66" charset="0"/>
              </a:rPr>
              <a:t>,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mo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fakamālō</a:t>
            </a:r>
            <a:r>
              <a:rPr lang="en-US" sz="1700" b="1" dirty="0">
                <a:latin typeface="Comic Sans MS" panose="030F0702030302020204" pitchFamily="66" charset="0"/>
              </a:rPr>
              <a:t> ki ho </a:t>
            </a:r>
            <a:r>
              <a:rPr lang="en-US" sz="1700" b="1" dirty="0" err="1">
                <a:latin typeface="Comic Sans MS" panose="030F0702030302020204" pitchFamily="66" charset="0"/>
              </a:rPr>
              <a:t>huafa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koeʻuhi</a:t>
            </a:r>
            <a:r>
              <a:rPr lang="en-US" sz="1700" b="1" dirty="0">
                <a:latin typeface="Comic Sans MS" panose="030F0702030302020204" pitchFamily="66" charset="0"/>
              </a:rPr>
              <a:t> ko </a:t>
            </a:r>
            <a:r>
              <a:rPr lang="en-US" sz="1700" b="1" dirty="0" err="1">
                <a:latin typeface="Comic Sans MS" panose="030F0702030302020204" pitchFamily="66" charset="0"/>
              </a:rPr>
              <a:t>hoʻo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ʻaloʻofa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hoʻo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moʻoni</a:t>
            </a:r>
            <a:r>
              <a:rPr lang="en-US" sz="1700" b="1" dirty="0">
                <a:latin typeface="Comic Sans MS" panose="030F0702030302020204" pitchFamily="66" charset="0"/>
              </a:rPr>
              <a:t>: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he </a:t>
            </a:r>
            <a:r>
              <a:rPr lang="en-US" sz="1700" b="1" dirty="0" err="1">
                <a:latin typeface="Comic Sans MS" panose="030F0702030302020204" pitchFamily="66" charset="0"/>
              </a:rPr>
              <a:t>kuo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hiki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māʻolunga</a:t>
            </a:r>
            <a:r>
              <a:rPr lang="en-US" sz="1700" b="1" dirty="0">
                <a:latin typeface="Comic Sans MS" panose="030F0702030302020204" pitchFamily="66" charset="0"/>
              </a:rPr>
              <a:t> hake </a:t>
            </a:r>
            <a:r>
              <a:rPr lang="en-US" sz="1700" b="1" dirty="0" err="1">
                <a:latin typeface="Comic Sans MS" panose="030F0702030302020204" pitchFamily="66" charset="0"/>
              </a:rPr>
              <a:t>hoʻo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folofola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ʻi</a:t>
            </a:r>
            <a:r>
              <a:rPr lang="en-US" sz="1700" b="1" dirty="0">
                <a:latin typeface="Comic Sans MS" panose="030F0702030302020204" pitchFamily="66" charset="0"/>
              </a:rPr>
              <a:t> ho </a:t>
            </a:r>
            <a:r>
              <a:rPr lang="en-US" sz="1700" b="1" dirty="0" err="1">
                <a:latin typeface="Comic Sans MS" panose="030F0702030302020204" pitchFamily="66" charset="0"/>
              </a:rPr>
              <a:t>huafa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kotoa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pē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3 ‌</a:t>
            </a:r>
            <a:r>
              <a:rPr lang="en-US" sz="1700" b="1" dirty="0" err="1">
                <a:latin typeface="Comic Sans MS" panose="030F0702030302020204" pitchFamily="66" charset="0"/>
              </a:rPr>
              <a:t>ʻI</a:t>
            </a:r>
            <a:r>
              <a:rPr lang="en-US" sz="1700" b="1" dirty="0">
                <a:latin typeface="Comic Sans MS" panose="030F0702030302020204" pitchFamily="66" charset="0"/>
              </a:rPr>
              <a:t> he </a:t>
            </a:r>
            <a:r>
              <a:rPr lang="en-US" sz="1700" b="1" dirty="0" err="1">
                <a:latin typeface="Comic Sans MS" panose="030F0702030302020204" pitchFamily="66" charset="0"/>
              </a:rPr>
              <a:t>ʻaho</a:t>
            </a:r>
            <a:r>
              <a:rPr lang="en-US" sz="1700" b="1" dirty="0">
                <a:latin typeface="Comic Sans MS" panose="030F0702030302020204" pitchFamily="66" charset="0"/>
              </a:rPr>
              <a:t> ne u tangi ai </a:t>
            </a:r>
            <a:r>
              <a:rPr lang="en-US" sz="1700" b="1" dirty="0" err="1">
                <a:latin typeface="Comic Sans MS" panose="030F0702030302020204" pitchFamily="66" charset="0"/>
              </a:rPr>
              <a:t>naʻa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talia</a:t>
            </a:r>
            <a:r>
              <a:rPr lang="en-US" sz="1700" b="1" dirty="0">
                <a:latin typeface="Comic Sans MS" panose="030F0702030302020204" pitchFamily="66" charset="0"/>
              </a:rPr>
              <a:t> au,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mo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fakamālohi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ʻaki</a:t>
            </a:r>
            <a:r>
              <a:rPr lang="en-US" sz="1700" b="1" dirty="0">
                <a:latin typeface="Comic Sans MS" panose="030F0702030302020204" pitchFamily="66" charset="0"/>
              </a:rPr>
              <a:t> au </a:t>
            </a:r>
            <a:r>
              <a:rPr lang="en-US" sz="1700" b="1" dirty="0" err="1">
                <a:latin typeface="Comic Sans MS" panose="030F0702030302020204" pitchFamily="66" charset="0"/>
              </a:rPr>
              <a:t>ʻae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mālohi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hoku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laumālie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4 ‌</a:t>
            </a:r>
            <a:r>
              <a:rPr lang="en-US" sz="1700" b="1" dirty="0" err="1">
                <a:latin typeface="Comic Sans MS" panose="030F0702030302020204" pitchFamily="66" charset="0"/>
              </a:rPr>
              <a:t>ʻE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Sihova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ʻe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fakamālō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kiate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koe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ʻae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ngaahi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tuʻi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kotoa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pē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māmani</a:t>
            </a:r>
            <a:r>
              <a:rPr lang="en-US" sz="1700" b="1" dirty="0">
                <a:latin typeface="Comic Sans MS" panose="030F0702030302020204" pitchFamily="66" charset="0"/>
              </a:rPr>
              <a:t>,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ʻoka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nau</a:t>
            </a:r>
            <a:r>
              <a:rPr lang="en-US" sz="1700" b="1" dirty="0">
                <a:latin typeface="Comic Sans MS" panose="030F0702030302020204" pitchFamily="66" charset="0"/>
              </a:rPr>
              <a:t> ka </a:t>
            </a:r>
            <a:r>
              <a:rPr lang="en-US" sz="1700" b="1" dirty="0" err="1">
                <a:latin typeface="Comic Sans MS" panose="030F0702030302020204" pitchFamily="66" charset="0"/>
              </a:rPr>
              <a:t>fanongo</a:t>
            </a:r>
            <a:r>
              <a:rPr lang="en-US" sz="1700" b="1" dirty="0">
                <a:latin typeface="Comic Sans MS" panose="030F0702030302020204" pitchFamily="66" charset="0"/>
              </a:rPr>
              <a:t> ki he </a:t>
            </a:r>
            <a:r>
              <a:rPr lang="en-US" sz="1700" b="1" dirty="0" err="1">
                <a:latin typeface="Comic Sans MS" panose="030F0702030302020204" pitchFamily="66" charset="0"/>
              </a:rPr>
              <a:t>ngaahi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folofola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ʻo</a:t>
            </a:r>
            <a:r>
              <a:rPr lang="en-US" sz="1700" b="1" dirty="0">
                <a:latin typeface="Comic Sans MS" panose="030F0702030302020204" pitchFamily="66" charset="0"/>
              </a:rPr>
              <a:t> ho </a:t>
            </a:r>
            <a:r>
              <a:rPr lang="en-US" sz="1700" b="1" dirty="0" err="1">
                <a:latin typeface="Comic Sans MS" panose="030F0702030302020204" pitchFamily="66" charset="0"/>
              </a:rPr>
              <a:t>fofonga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5 ‌</a:t>
            </a:r>
            <a:r>
              <a:rPr lang="en-US" sz="1700" b="1" dirty="0" err="1">
                <a:latin typeface="Comic Sans MS" panose="030F0702030302020204" pitchFamily="66" charset="0"/>
              </a:rPr>
              <a:t>ʻIo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tenau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hiva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ʻi</a:t>
            </a:r>
            <a:r>
              <a:rPr lang="en-US" sz="1700" b="1" dirty="0">
                <a:latin typeface="Comic Sans MS" panose="030F0702030302020204" pitchFamily="66" charset="0"/>
              </a:rPr>
              <a:t> he </a:t>
            </a:r>
            <a:r>
              <a:rPr lang="en-US" sz="1700" b="1" dirty="0" err="1">
                <a:latin typeface="Comic Sans MS" panose="030F0702030302020204" pitchFamily="66" charset="0"/>
              </a:rPr>
              <a:t>ngaahi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hala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Sihova</a:t>
            </a:r>
            <a:r>
              <a:rPr lang="en-US" sz="1700" b="1" dirty="0">
                <a:latin typeface="Comic Sans MS" panose="030F0702030302020204" pitchFamily="66" charset="0"/>
              </a:rPr>
              <a:t>: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he </a:t>
            </a:r>
            <a:r>
              <a:rPr lang="en-US" sz="1700" b="1" dirty="0" err="1">
                <a:latin typeface="Comic Sans MS" panose="030F0702030302020204" pitchFamily="66" charset="0"/>
              </a:rPr>
              <a:t>ʻoku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lahi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ʻae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nāunau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Sihova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6 Ko e </a:t>
            </a:r>
            <a:r>
              <a:rPr lang="en-US" sz="1700" b="1" dirty="0" err="1">
                <a:latin typeface="Comic Sans MS" panose="030F0702030302020204" pitchFamily="66" charset="0"/>
              </a:rPr>
              <a:t>moʻoni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ʻoku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māʻolunga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Sihova</a:t>
            </a:r>
            <a:r>
              <a:rPr lang="en-US" sz="1700" b="1" dirty="0">
                <a:latin typeface="Comic Sans MS" panose="030F0702030302020204" pitchFamily="66" charset="0"/>
              </a:rPr>
              <a:t>, ka </a:t>
            </a:r>
            <a:r>
              <a:rPr lang="en-US" sz="1700" b="1" dirty="0" err="1">
                <a:latin typeface="Comic Sans MS" panose="030F0702030302020204" pitchFamily="66" charset="0"/>
              </a:rPr>
              <a:t>ʻoku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ʻofa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ia</a:t>
            </a:r>
            <a:r>
              <a:rPr lang="en-US" sz="1700" b="1" dirty="0">
                <a:latin typeface="Comic Sans MS" panose="030F0702030302020204" pitchFamily="66" charset="0"/>
              </a:rPr>
              <a:t> ki he </a:t>
            </a:r>
            <a:r>
              <a:rPr lang="en-US" sz="1700" b="1" dirty="0" err="1">
                <a:latin typeface="Comic Sans MS" panose="030F0702030302020204" pitchFamily="66" charset="0"/>
              </a:rPr>
              <a:t>angavaivai</a:t>
            </a:r>
            <a:r>
              <a:rPr lang="en-US" sz="1700" b="1" dirty="0">
                <a:latin typeface="Comic Sans MS" panose="030F0702030302020204" pitchFamily="66" charset="0"/>
              </a:rPr>
              <a:t>: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ka </a:t>
            </a:r>
            <a:r>
              <a:rPr lang="en-US" sz="1700" b="1" dirty="0" err="1">
                <a:latin typeface="Comic Sans MS" panose="030F0702030302020204" pitchFamily="66" charset="0"/>
              </a:rPr>
              <a:t>ʻoku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ʻilo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ia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ʻae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laukau</a:t>
            </a:r>
            <a:r>
              <a:rPr lang="en-US" sz="1700" b="1" dirty="0">
                <a:latin typeface="Comic Sans MS" panose="030F0702030302020204" pitchFamily="66" charset="0"/>
              </a:rPr>
              <a:t> ki he </a:t>
            </a:r>
            <a:r>
              <a:rPr lang="en-US" sz="1700" b="1" dirty="0" err="1">
                <a:latin typeface="Comic Sans MS" panose="030F0702030302020204" pitchFamily="66" charset="0"/>
              </a:rPr>
              <a:t>mamaʻo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7 </a:t>
            </a:r>
            <a:r>
              <a:rPr lang="en-US" sz="1700" b="1" dirty="0" err="1">
                <a:latin typeface="Comic Sans MS" panose="030F0702030302020204" pitchFamily="66" charset="0"/>
              </a:rPr>
              <a:t>Neongo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ʻeku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ʻeveʻeva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ʻi</a:t>
            </a:r>
            <a:r>
              <a:rPr lang="en-US" sz="1700" b="1" dirty="0">
                <a:latin typeface="Comic Sans MS" panose="030F0702030302020204" pitchFamily="66" charset="0"/>
              </a:rPr>
              <a:t> he </a:t>
            </a:r>
            <a:r>
              <a:rPr lang="en-US" sz="1700" b="1" dirty="0" err="1">
                <a:latin typeface="Comic Sans MS" panose="030F0702030302020204" pitchFamily="66" charset="0"/>
              </a:rPr>
              <a:t>lotolotonga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ʻoe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mamahi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te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fakaakeake</a:t>
            </a:r>
            <a:r>
              <a:rPr lang="en-US" sz="1700" b="1" dirty="0">
                <a:latin typeface="Comic Sans MS" panose="030F0702030302020204" pitchFamily="66" charset="0"/>
              </a:rPr>
              <a:t> au: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te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mafao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atu</a:t>
            </a:r>
            <a:r>
              <a:rPr lang="en-US" sz="1700" b="1" dirty="0">
                <a:latin typeface="Comic Sans MS" panose="030F0702030302020204" pitchFamily="66" charset="0"/>
              </a:rPr>
              <a:t> ho </a:t>
            </a:r>
            <a:r>
              <a:rPr lang="en-US" sz="1700" b="1" dirty="0" err="1">
                <a:latin typeface="Comic Sans MS" panose="030F0702030302020204" pitchFamily="66" charset="0"/>
              </a:rPr>
              <a:t>nima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taʻofi</a:t>
            </a:r>
            <a:r>
              <a:rPr lang="en-US" sz="1700" b="1" dirty="0">
                <a:latin typeface="Comic Sans MS" panose="030F0702030302020204" pitchFamily="66" charset="0"/>
              </a:rPr>
              <a:t> ki he </a:t>
            </a:r>
            <a:r>
              <a:rPr lang="en-US" sz="1700" b="1" dirty="0" err="1">
                <a:latin typeface="Comic Sans MS" panose="030F0702030302020204" pitchFamily="66" charset="0"/>
              </a:rPr>
              <a:t>ʻita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hoku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ngaahi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fili</a:t>
            </a:r>
            <a:r>
              <a:rPr lang="en-US" sz="1700" b="1" dirty="0">
                <a:latin typeface="Comic Sans MS" panose="030F0702030302020204" pitchFamily="66" charset="0"/>
              </a:rPr>
              <a:t>,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pea ko ho </a:t>
            </a:r>
            <a:r>
              <a:rPr lang="en-US" sz="1700" b="1" dirty="0" err="1">
                <a:latin typeface="Comic Sans MS" panose="030F0702030302020204" pitchFamily="66" charset="0"/>
              </a:rPr>
              <a:t>nima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toʻomataʻu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te</a:t>
            </a:r>
            <a:r>
              <a:rPr lang="en-US" sz="1700" b="1" dirty="0">
                <a:latin typeface="Comic Sans MS" panose="030F0702030302020204" pitchFamily="66" charset="0"/>
              </a:rPr>
              <a:t> ne </a:t>
            </a:r>
            <a:r>
              <a:rPr lang="en-US" sz="1700" b="1" dirty="0" err="1">
                <a:latin typeface="Comic Sans MS" panose="030F0702030302020204" pitchFamily="66" charset="0"/>
              </a:rPr>
              <a:t>fakamoʻui</a:t>
            </a:r>
            <a:r>
              <a:rPr lang="en-US" sz="1700" b="1" dirty="0">
                <a:latin typeface="Comic Sans MS" panose="030F0702030302020204" pitchFamily="66" charset="0"/>
              </a:rPr>
              <a:t> au.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8 ‌</a:t>
            </a:r>
            <a:r>
              <a:rPr lang="en-US" sz="1700" b="1" dirty="0" err="1">
                <a:latin typeface="Comic Sans MS" panose="030F0702030302020204" pitchFamily="66" charset="0"/>
              </a:rPr>
              <a:t>ʻE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fakahaohaoa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Sihova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ʻaia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ʻoku</a:t>
            </a:r>
            <a:r>
              <a:rPr lang="en-US" sz="1700" b="1" dirty="0">
                <a:latin typeface="Comic Sans MS" panose="030F0702030302020204" pitchFamily="66" charset="0"/>
              </a:rPr>
              <a:t> kau </a:t>
            </a:r>
            <a:r>
              <a:rPr lang="en-US" sz="1700" b="1" dirty="0" err="1">
                <a:latin typeface="Comic Sans MS" panose="030F0702030302020204" pitchFamily="66" charset="0"/>
              </a:rPr>
              <a:t>kiate</a:t>
            </a:r>
            <a:r>
              <a:rPr lang="en-US" sz="1700" b="1" dirty="0">
                <a:latin typeface="Comic Sans MS" panose="030F0702030302020204" pitchFamily="66" charset="0"/>
              </a:rPr>
              <a:t> au: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ko </a:t>
            </a:r>
            <a:r>
              <a:rPr lang="en-US" sz="1700" b="1" dirty="0" err="1">
                <a:latin typeface="Comic Sans MS" panose="030F0702030302020204" pitchFamily="66" charset="0"/>
              </a:rPr>
              <a:t>hoʻo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ʻaloʻofa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ʻE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Sihova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ʻoku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tolonga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taʻengata</a:t>
            </a:r>
            <a:r>
              <a:rPr lang="en-US" sz="1700" b="1" dirty="0">
                <a:latin typeface="Comic Sans MS" panose="030F0702030302020204" pitchFamily="66" charset="0"/>
              </a:rPr>
              <a:t>: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ʻoua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naʻa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liʻaki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ʻae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ngaahi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ngāue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ʻa</a:t>
            </a:r>
            <a:r>
              <a:rPr lang="en-US" sz="1700" b="1" dirty="0">
                <a:latin typeface="Comic Sans MS" panose="030F0702030302020204" pitchFamily="66" charset="0"/>
              </a:rPr>
              <a:t> ho </a:t>
            </a:r>
            <a:r>
              <a:rPr lang="en-US" sz="1700" b="1" dirty="0" err="1">
                <a:latin typeface="Comic Sans MS" panose="030F0702030302020204" pitchFamily="66" charset="0"/>
              </a:rPr>
              <a:t>nima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ʻoʻou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  <a:endParaRPr lang="en" sz="1700" b="1" dirty="0"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42C9B-40AD-0254-7BCE-20C57A79A652}"/>
              </a:ext>
            </a:extLst>
          </p:cNvPr>
          <p:cNvSpPr txBox="1"/>
          <p:nvPr/>
        </p:nvSpPr>
        <p:spPr>
          <a:xfrm>
            <a:off x="9366319" y="326667"/>
            <a:ext cx="257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789ABF"/>
                </a:solidFill>
              </a:rPr>
              <a:t>Saame 138</a:t>
            </a:r>
            <a:endParaRPr lang="es-ES" sz="2400" b="1" dirty="0">
              <a:solidFill>
                <a:srgbClr val="789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F21242-2E3C-266F-7983-2472A3D2F919}"/>
              </a:ext>
            </a:extLst>
          </p:cNvPr>
          <p:cNvSpPr txBox="1"/>
          <p:nvPr/>
        </p:nvSpPr>
        <p:spPr>
          <a:xfrm>
            <a:off x="1880275" y="666984"/>
            <a:ext cx="885495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ʻOku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ʻi</a:t>
            </a:r>
            <a:r>
              <a:rPr lang="en-US" sz="2600" b="1" dirty="0">
                <a:latin typeface="Constantia" panose="02030602050306030303" pitchFamily="18" charset="0"/>
              </a:rPr>
              <a:t> ai ha </a:t>
            </a:r>
            <a:r>
              <a:rPr lang="en-US" sz="2600" b="1" dirty="0" err="1">
                <a:latin typeface="Constantia" panose="02030602050306030303" pitchFamily="18" charset="0"/>
              </a:rPr>
              <a:t>vaivai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lahi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ʻi</a:t>
            </a:r>
            <a:r>
              <a:rPr lang="en-US" sz="2600" b="1" dirty="0">
                <a:latin typeface="Constantia" panose="02030602050306030303" pitchFamily="18" charset="0"/>
              </a:rPr>
              <a:t> he </a:t>
            </a:r>
            <a:r>
              <a:rPr lang="en-US" sz="2600" b="1" dirty="0" err="1">
                <a:latin typeface="Constantia" panose="02030602050306030303" pitchFamily="18" charset="0"/>
              </a:rPr>
              <a:t>ʻofa</a:t>
            </a:r>
            <a:r>
              <a:rPr lang="en-US" sz="2600" b="1" dirty="0">
                <a:latin typeface="Constantia" panose="02030602050306030303" pitchFamily="18" charset="0"/>
              </a:rPr>
              <a:t> pe </a:t>
            </a:r>
            <a:r>
              <a:rPr lang="en-US" sz="2600" b="1" dirty="0" err="1">
                <a:latin typeface="Constantia" panose="02030602050306030303" pitchFamily="18" charset="0"/>
              </a:rPr>
              <a:t>kiate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kita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hakeakiʻi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kita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mo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hikisia</a:t>
            </a:r>
            <a:r>
              <a:rPr lang="en-US" sz="2600" b="1" dirty="0">
                <a:latin typeface="Constantia" panose="02030602050306030303" pitchFamily="18" charset="0"/>
              </a:rPr>
              <a:t>; ka </a:t>
            </a:r>
            <a:r>
              <a:rPr lang="en-US" sz="2600" b="1" dirty="0" err="1">
                <a:latin typeface="Constantia" panose="02030602050306030303" pitchFamily="18" charset="0"/>
              </a:rPr>
              <a:t>ʻoku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ʻi</a:t>
            </a:r>
            <a:r>
              <a:rPr lang="en-US" sz="2600" b="1" dirty="0">
                <a:latin typeface="Constantia" panose="02030602050306030303" pitchFamily="18" charset="0"/>
              </a:rPr>
              <a:t> ai ha </a:t>
            </a:r>
            <a:r>
              <a:rPr lang="en-US" sz="2600" b="1" dirty="0" err="1">
                <a:latin typeface="Constantia" panose="02030602050306030303" pitchFamily="18" charset="0"/>
              </a:rPr>
              <a:t>malohi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lahi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ʻi</a:t>
            </a:r>
            <a:r>
              <a:rPr lang="en-US" sz="2600" b="1" dirty="0">
                <a:latin typeface="Constantia" panose="02030602050306030303" pitchFamily="18" charset="0"/>
              </a:rPr>
              <a:t> he </a:t>
            </a:r>
            <a:r>
              <a:rPr lang="en-US" sz="2600" b="1" dirty="0" err="1">
                <a:latin typeface="Constantia" panose="02030602050306030303" pitchFamily="18" charset="0"/>
              </a:rPr>
              <a:t>loto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fakatokilalo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ʻOku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ʻikai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pukepuke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hotau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ngeia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moʻoni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ʻi</a:t>
            </a:r>
            <a:r>
              <a:rPr lang="en-US" sz="2600" b="1" dirty="0">
                <a:latin typeface="Constantia" panose="02030602050306030303" pitchFamily="18" charset="0"/>
              </a:rPr>
              <a:t> he </a:t>
            </a:r>
            <a:r>
              <a:rPr lang="en-US" sz="2600" b="1" dirty="0" err="1">
                <a:latin typeface="Constantia" panose="02030602050306030303" pitchFamily="18" charset="0"/>
              </a:rPr>
              <a:t>taimi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ʻoku</a:t>
            </a:r>
            <a:r>
              <a:rPr lang="en-US" sz="2600" b="1" dirty="0">
                <a:latin typeface="Constantia" panose="02030602050306030303" pitchFamily="18" charset="0"/>
              </a:rPr>
              <a:t> tau </a:t>
            </a:r>
            <a:r>
              <a:rPr lang="en-US" sz="2600" b="1" dirty="0" err="1">
                <a:latin typeface="Constantia" panose="02030602050306030303" pitchFamily="18" charset="0"/>
              </a:rPr>
              <a:t>fakakaukau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lahi</a:t>
            </a:r>
            <a:r>
              <a:rPr lang="en-US" sz="2600" b="1" dirty="0">
                <a:latin typeface="Constantia" panose="02030602050306030303" pitchFamily="18" charset="0"/>
              </a:rPr>
              <a:t> taha ai </a:t>
            </a:r>
            <a:r>
              <a:rPr lang="en-US" sz="2600" b="1" dirty="0" err="1">
                <a:latin typeface="Constantia" panose="02030602050306030303" pitchFamily="18" charset="0"/>
              </a:rPr>
              <a:t>kiate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kitautolu</a:t>
            </a:r>
            <a:r>
              <a:rPr lang="en-US" sz="2600" b="1" dirty="0">
                <a:latin typeface="Constantia" panose="02030602050306030303" pitchFamily="18" charset="0"/>
              </a:rPr>
              <a:t>, ka </a:t>
            </a:r>
            <a:r>
              <a:rPr lang="en-US" sz="2600" b="1" dirty="0" err="1">
                <a:latin typeface="Constantia" panose="02030602050306030303" pitchFamily="18" charset="0"/>
              </a:rPr>
              <a:t>ʻi</a:t>
            </a:r>
            <a:r>
              <a:rPr lang="en-US" sz="2600" b="1" dirty="0">
                <a:latin typeface="Constantia" panose="02030602050306030303" pitchFamily="18" charset="0"/>
              </a:rPr>
              <a:t> he </a:t>
            </a:r>
            <a:r>
              <a:rPr lang="en-US" sz="2600" b="1" dirty="0" err="1">
                <a:latin typeface="Constantia" panose="02030602050306030303" pitchFamily="18" charset="0"/>
              </a:rPr>
              <a:t>taimi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ʻoku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heʻetau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fakakaukau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kotoa</a:t>
            </a:r>
            <a:r>
              <a:rPr lang="en-US" sz="2600" b="1" dirty="0">
                <a:latin typeface="Constantia" panose="02030602050306030303" pitchFamily="18" charset="0"/>
              </a:rPr>
              <a:t> pe </a:t>
            </a:r>
            <a:r>
              <a:rPr lang="en-US" sz="2600" b="1" dirty="0" err="1">
                <a:latin typeface="Constantia" panose="02030602050306030303" pitchFamily="18" charset="0"/>
              </a:rPr>
              <a:t>ʻa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ʻOtua</a:t>
            </a:r>
            <a:r>
              <a:rPr lang="en-US" sz="2600" b="1" dirty="0">
                <a:latin typeface="Constantia" panose="02030602050306030303" pitchFamily="18" charset="0"/>
              </a:rPr>
              <a:t> pea ulo </a:t>
            </a:r>
            <a:r>
              <a:rPr lang="en-US" sz="2600" b="1" dirty="0" err="1">
                <a:latin typeface="Constantia" panose="02030602050306030303" pitchFamily="18" charset="0"/>
              </a:rPr>
              <a:t>hotau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loto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ʻi</a:t>
            </a:r>
            <a:r>
              <a:rPr lang="en-US" sz="2600" b="1" dirty="0">
                <a:latin typeface="Constantia" panose="02030602050306030303" pitchFamily="18" charset="0"/>
              </a:rPr>
              <a:t> he </a:t>
            </a:r>
            <a:r>
              <a:rPr lang="en-US" sz="2600" b="1" dirty="0" err="1">
                <a:latin typeface="Constantia" panose="02030602050306030303" pitchFamily="18" charset="0"/>
              </a:rPr>
              <a:t>ʻofa</a:t>
            </a:r>
            <a:r>
              <a:rPr lang="en-US" sz="2600" b="1" dirty="0">
                <a:latin typeface="Constantia" panose="02030602050306030303" pitchFamily="18" charset="0"/>
              </a:rPr>
              <a:t> ki </a:t>
            </a:r>
            <a:r>
              <a:rPr lang="en-US" sz="2600" b="1" dirty="0" err="1">
                <a:latin typeface="Constantia" panose="02030602050306030303" pitchFamily="18" charset="0"/>
              </a:rPr>
              <a:t>hotau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Huhuʻi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ʻofa</a:t>
            </a:r>
            <a:r>
              <a:rPr lang="en-US" sz="2600" b="1" dirty="0">
                <a:latin typeface="Constantia" panose="02030602050306030303" pitchFamily="18" charset="0"/>
              </a:rPr>
              <a:t> ki </a:t>
            </a:r>
            <a:r>
              <a:rPr lang="en-US" sz="2600" b="1" dirty="0" err="1">
                <a:latin typeface="Constantia" panose="02030602050306030303" pitchFamily="18" charset="0"/>
              </a:rPr>
              <a:t>hotau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kainga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ʻE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ʻomi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ʻe</a:t>
            </a:r>
            <a:r>
              <a:rPr lang="en-US" sz="2600" b="1" dirty="0">
                <a:latin typeface="Constantia" panose="02030602050306030303" pitchFamily="18" charset="0"/>
              </a:rPr>
              <a:t> he </a:t>
            </a:r>
            <a:r>
              <a:rPr lang="en-US" sz="2600" b="1" dirty="0" err="1">
                <a:latin typeface="Constantia" panose="02030602050306030303" pitchFamily="18" charset="0"/>
              </a:rPr>
              <a:t>angavaivai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loto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fakatokilalo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ʻa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fiefia</a:t>
            </a:r>
            <a:r>
              <a:rPr lang="en-US" sz="2600" b="1" dirty="0">
                <a:latin typeface="Constantia" panose="02030602050306030303" pitchFamily="18" charset="0"/>
              </a:rPr>
              <a:t>, ka </a:t>
            </a:r>
            <a:r>
              <a:rPr lang="en-US" sz="2600" b="1" dirty="0" err="1">
                <a:latin typeface="Constantia" panose="02030602050306030303" pitchFamily="18" charset="0"/>
              </a:rPr>
              <a:t>ʻe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ʻomi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ʻe</a:t>
            </a:r>
            <a:r>
              <a:rPr lang="en-US" sz="2600" b="1" dirty="0">
                <a:latin typeface="Constantia" panose="02030602050306030303" pitchFamily="18" charset="0"/>
              </a:rPr>
              <a:t> he </a:t>
            </a:r>
            <a:r>
              <a:rPr lang="en-US" sz="2600" b="1" dirty="0" err="1">
                <a:latin typeface="Constantia" panose="02030602050306030303" pitchFamily="18" charset="0"/>
              </a:rPr>
              <a:t>fielahi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ʻa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taʻefiemalie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loto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mamahi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mo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taʻefiemalie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maʻu</a:t>
            </a:r>
            <a:r>
              <a:rPr lang="en-US" sz="2600" b="1" dirty="0">
                <a:latin typeface="Constantia" panose="02030602050306030303" pitchFamily="18" charset="0"/>
              </a:rPr>
              <a:t> pe. Ko e </a:t>
            </a:r>
            <a:r>
              <a:rPr lang="en-US" sz="2600" b="1" dirty="0" err="1">
                <a:latin typeface="Constantia" panose="02030602050306030303" pitchFamily="18" charset="0"/>
              </a:rPr>
              <a:t>ako</a:t>
            </a:r>
            <a:r>
              <a:rPr lang="en-US" sz="2600" b="1" dirty="0">
                <a:latin typeface="Constantia" panose="02030602050306030303" pitchFamily="18" charset="0"/>
              </a:rPr>
              <a:t> ko </a:t>
            </a:r>
            <a:r>
              <a:rPr lang="en-US" sz="2600" b="1" dirty="0" err="1">
                <a:latin typeface="Constantia" panose="02030602050306030303" pitchFamily="18" charset="0"/>
              </a:rPr>
              <a:t>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fakasiʻisiʻi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ange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ʻetau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fakakaukau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kiate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kitautolu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lahi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ange</a:t>
            </a:r>
            <a:r>
              <a:rPr lang="en-US" sz="2600" b="1" dirty="0">
                <a:latin typeface="Constantia" panose="02030602050306030303" pitchFamily="18" charset="0"/>
              </a:rPr>
              <a:t> ki </a:t>
            </a:r>
            <a:r>
              <a:rPr lang="en-US" sz="2600" b="1" dirty="0" err="1">
                <a:latin typeface="Constantia" panose="02030602050306030303" pitchFamily="18" charset="0"/>
              </a:rPr>
              <a:t>hono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ʻai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niʻihi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kehe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fiefia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</a:t>
            </a:r>
            <a:r>
              <a:rPr lang="en-US" sz="2600" b="1" dirty="0">
                <a:latin typeface="Constantia" panose="02030602050306030303" pitchFamily="18" charset="0"/>
              </a:rPr>
              <a:t> ne </a:t>
            </a:r>
            <a:r>
              <a:rPr lang="en-US" sz="2600" b="1" dirty="0" err="1">
                <a:latin typeface="Constantia" panose="02030602050306030303" pitchFamily="18" charset="0"/>
              </a:rPr>
              <a:t>ʻomi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kiate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kitautolu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ʻa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malohi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fakalangi</a:t>
            </a:r>
            <a:r>
              <a:rPr lang="en" sz="26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710B8-254F-C1D6-A67F-813F8889A797}"/>
              </a:ext>
            </a:extLst>
          </p:cNvPr>
          <p:cNvSpPr txBox="1"/>
          <p:nvPr/>
        </p:nvSpPr>
        <p:spPr>
          <a:xfrm>
            <a:off x="5768809" y="5960741"/>
            <a:ext cx="4966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it-IT" sz="1600" b="1" dirty="0"/>
              <a:t>Ngaahi Fakamoʻoni Maʻa e Siasi, vol. 3, p. 476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38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486C8-F674-F336-CC12-1B1AF46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0DFF88-45FD-925C-F2EF-06A30B7FB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hombre, tabla, parado, mujer&#10;&#10;El contenido generado por IA puede ser incorrecto.">
            <a:extLst>
              <a:ext uri="{FF2B5EF4-FFF2-40B4-BE49-F238E27FC236}">
                <a16:creationId xmlns:a16="http://schemas.microsoft.com/office/drawing/2014/main" id="{1EC59816-B3CA-2568-7FF7-78A79CCD8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964995-E515-79F7-0354-A01A09013CB7}"/>
              </a:ext>
            </a:extLst>
          </p:cNvPr>
          <p:cNvSpPr txBox="1"/>
          <p:nvPr/>
        </p:nvSpPr>
        <p:spPr>
          <a:xfrm>
            <a:off x="219949" y="1305598"/>
            <a:ext cx="2791289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 ko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hiki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hake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fakavaivai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pea ko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fakavaivai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hakeakiʻi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ia.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(Luke 14:11)</a:t>
            </a:r>
          </a:p>
        </p:txBody>
      </p:sp>
    </p:spTree>
    <p:extLst>
      <p:ext uri="{BB962C8B-B14F-4D97-AF65-F5344CB8AC3E}">
        <p14:creationId xmlns:p14="http://schemas.microsoft.com/office/powerpoint/2010/main" val="1619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8AD898-0F82-A2F3-D45D-B52042AE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0F1B0D-C259-C22F-CF11-3515602AA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368075"/>
              </p:ext>
            </p:extLst>
          </p:nvPr>
        </p:nvGraphicFramePr>
        <p:xfrm>
          <a:off x="371475" y="2813448"/>
          <a:ext cx="11449050" cy="3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19E104B-5783-09EC-24D8-D3BC8DE4AA92}"/>
              </a:ext>
            </a:extLst>
          </p:cNvPr>
          <p:cNvSpPr txBox="1"/>
          <p:nvPr/>
        </p:nvSpPr>
        <p:spPr>
          <a:xfrm>
            <a:off x="371474" y="-14737"/>
            <a:ext cx="6734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ha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mahuʻinga</a:t>
            </a:r>
            <a:r>
              <a:rPr lang="en-NZ" b="1" dirty="0"/>
              <a:t> </a:t>
            </a:r>
            <a:r>
              <a:rPr lang="en-NZ" b="1" dirty="0" err="1"/>
              <a:t>fekauʻaki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au? Ko ha </a:t>
            </a:r>
            <a:r>
              <a:rPr lang="en-NZ" b="1" dirty="0" err="1"/>
              <a:t>fehuʻi</a:t>
            </a:r>
            <a:r>
              <a:rPr lang="en-NZ" b="1" dirty="0"/>
              <a:t> </a:t>
            </a:r>
            <a:r>
              <a:rPr lang="en-NZ" b="1" dirty="0" err="1"/>
              <a:t>faingataʻa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tali</a:t>
            </a:r>
            <a:r>
              <a:rPr lang="en-NZ" b="1" dirty="0"/>
              <a:t>.</a:t>
            </a:r>
            <a:endParaRPr lang="en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2EEAD6-1C76-584F-3688-F4D0C8D34E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2529" y="107126"/>
            <a:ext cx="4591346" cy="25545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9FDAA4-6DA1-ADE1-0A2F-389EDDB594B2}"/>
              </a:ext>
            </a:extLst>
          </p:cNvPr>
          <p:cNvSpPr txBox="1"/>
          <p:nvPr/>
        </p:nvSpPr>
        <p:spPr>
          <a:xfrm>
            <a:off x="371471" y="2302506"/>
            <a:ext cx="67341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Fefe </a:t>
            </a:r>
            <a:r>
              <a:rPr lang="en-NZ" b="1" dirty="0" err="1"/>
              <a:t>kapau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u lea </a:t>
            </a:r>
            <a:r>
              <a:rPr lang="en-NZ" b="1" dirty="0" err="1"/>
              <a:t>ʻaki</a:t>
            </a:r>
            <a:r>
              <a:rPr lang="en-NZ" b="1" dirty="0"/>
              <a:t> ha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koeʻuhi</a:t>
            </a:r>
            <a:r>
              <a:rPr lang="en-NZ" b="1" dirty="0"/>
              <a:t> ko e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u </a:t>
            </a:r>
            <a:r>
              <a:rPr lang="en-NZ" b="1" dirty="0" err="1"/>
              <a:t>ongoʻi</a:t>
            </a:r>
            <a:r>
              <a:rPr lang="en-NZ" b="1" dirty="0"/>
              <a:t> </a:t>
            </a:r>
            <a:r>
              <a:rPr lang="en-NZ" b="1" dirty="0" err="1"/>
              <a:t>mahuʻingaʻia</a:t>
            </a:r>
            <a:r>
              <a:rPr lang="en-NZ" b="1" dirty="0"/>
              <a:t> </a:t>
            </a:r>
            <a:r>
              <a:rPr lang="en-NZ" b="1" dirty="0" err="1"/>
              <a:t>ʻiate</a:t>
            </a:r>
            <a:r>
              <a:rPr lang="en-NZ" b="1" dirty="0"/>
              <a:t> au?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EE68D5-67A0-9991-0C20-9CE8F3A82E9B}"/>
              </a:ext>
            </a:extLst>
          </p:cNvPr>
          <p:cNvSpPr txBox="1"/>
          <p:nvPr/>
        </p:nvSpPr>
        <p:spPr>
          <a:xfrm>
            <a:off x="371471" y="1499314"/>
            <a:ext cx="6734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Kapau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u lea </a:t>
            </a:r>
            <a:r>
              <a:rPr lang="en-NZ" b="1" dirty="0" err="1"/>
              <a:t>ʻaki</a:t>
            </a:r>
            <a:r>
              <a:rPr lang="en-NZ" b="1" dirty="0"/>
              <a:t> ha </a:t>
            </a:r>
            <a:r>
              <a:rPr lang="en-NZ" b="1" dirty="0" err="1"/>
              <a:t>meʻa</a:t>
            </a:r>
            <a:r>
              <a:rPr lang="en-NZ" b="1" dirty="0"/>
              <a:t> (</a:t>
            </a:r>
            <a:r>
              <a:rPr lang="en-NZ" b="1" dirty="0" err="1"/>
              <a:t>tuʻunga</a:t>
            </a:r>
            <a:r>
              <a:rPr lang="en-NZ" b="1" dirty="0"/>
              <a:t> </a:t>
            </a:r>
            <a:r>
              <a:rPr lang="en-NZ" b="1" dirty="0" err="1"/>
              <a:t>fakatokilalo</a:t>
            </a:r>
            <a:r>
              <a:rPr lang="en-NZ" b="1" dirty="0"/>
              <a:t>),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ou</a:t>
            </a:r>
            <a:r>
              <a:rPr lang="en-NZ" b="1" dirty="0"/>
              <a:t> </a:t>
            </a:r>
            <a:r>
              <a:rPr lang="en-NZ" b="1" dirty="0" err="1"/>
              <a:t>fakahaaʻi</a:t>
            </a:r>
            <a:r>
              <a:rPr lang="en-NZ" b="1" dirty="0"/>
              <a:t> ko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pe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ou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ai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ou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haʻu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ʻOtua</a:t>
            </a:r>
            <a:r>
              <a:rPr lang="en-NZ" b="1" dirty="0"/>
              <a:t>.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789C93-394B-E70F-72ED-0D3679FC3233}"/>
              </a:ext>
            </a:extLst>
          </p:cNvPr>
          <p:cNvSpPr txBox="1"/>
          <p:nvPr/>
        </p:nvSpPr>
        <p:spPr>
          <a:xfrm>
            <a:off x="371472" y="973121"/>
            <a:ext cx="67341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Fefe </a:t>
            </a:r>
            <a:r>
              <a:rPr lang="en-NZ" b="1" dirty="0" err="1"/>
              <a:t>kapau</a:t>
            </a:r>
            <a:r>
              <a:rPr lang="en-NZ" b="1" dirty="0"/>
              <a:t> </a:t>
            </a:r>
            <a:r>
              <a:rPr lang="en-NZ" b="1" dirty="0" err="1"/>
              <a:t>te</a:t>
            </a:r>
            <a:r>
              <a:rPr lang="en-NZ" b="1" dirty="0"/>
              <a:t> u lea </a:t>
            </a:r>
            <a:r>
              <a:rPr lang="en-NZ" b="1" dirty="0" err="1"/>
              <a:t>lahi</a:t>
            </a:r>
            <a:r>
              <a:rPr lang="en-NZ" b="1" dirty="0"/>
              <a:t> </a:t>
            </a:r>
            <a:r>
              <a:rPr lang="en-NZ" b="1" dirty="0" err="1"/>
              <a:t>koeʻuhi</a:t>
            </a:r>
            <a:r>
              <a:rPr lang="en-NZ" b="1" dirty="0"/>
              <a:t> he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lau</a:t>
            </a:r>
            <a:r>
              <a:rPr lang="en-NZ" b="1" dirty="0"/>
              <a:t> au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ʻOtua</a:t>
            </a:r>
            <a:r>
              <a:rPr lang="en-NZ" b="1" dirty="0"/>
              <a:t> ko Hono </a:t>
            </a:r>
            <a:r>
              <a:rPr lang="en-NZ" b="1" dirty="0" err="1"/>
              <a:t>foha</a:t>
            </a:r>
            <a:r>
              <a:rPr lang="en-NZ" b="1" dirty="0"/>
              <a:t>?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A9A84C-041F-2D78-87C0-1BE6CE203CBC}"/>
              </a:ext>
            </a:extLst>
          </p:cNvPr>
          <p:cNvSpPr txBox="1"/>
          <p:nvPr/>
        </p:nvSpPr>
        <p:spPr>
          <a:xfrm>
            <a:off x="371472" y="488872"/>
            <a:ext cx="6991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Kapau </a:t>
            </a:r>
            <a:r>
              <a:rPr lang="en-NZ" b="1" dirty="0" err="1"/>
              <a:t>te</a:t>
            </a:r>
            <a:r>
              <a:rPr lang="en-NZ" b="1" dirty="0"/>
              <a:t> u lea </a:t>
            </a:r>
            <a:r>
              <a:rPr lang="en-NZ" b="1" dirty="0" err="1"/>
              <a:t>ʻaki</a:t>
            </a:r>
            <a:r>
              <a:rPr lang="en-NZ" b="1" dirty="0"/>
              <a:t> ha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(</a:t>
            </a:r>
            <a:r>
              <a:rPr lang="en-NZ" b="1" dirty="0" err="1"/>
              <a:t>tuʻunga</a:t>
            </a:r>
            <a:r>
              <a:rPr lang="en-NZ" b="1" dirty="0"/>
              <a:t> </a:t>
            </a:r>
            <a:r>
              <a:rPr lang="en-NZ" b="1" dirty="0" err="1"/>
              <a:t>laukau</a:t>
            </a:r>
            <a:r>
              <a:rPr lang="en-NZ" b="1" dirty="0"/>
              <a:t>),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ou</a:t>
            </a:r>
            <a:r>
              <a:rPr lang="en-NZ" b="1" dirty="0"/>
              <a:t> </a:t>
            </a:r>
            <a:r>
              <a:rPr lang="en-NZ" b="1" dirty="0" err="1"/>
              <a:t>fakahaaʻi</a:t>
            </a:r>
            <a:r>
              <a:rPr lang="en-NZ" b="1" dirty="0"/>
              <a:t> ko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pe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ou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ai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kuo</a:t>
            </a:r>
            <a:r>
              <a:rPr lang="en-NZ" b="1" dirty="0"/>
              <a:t> u </a:t>
            </a:r>
            <a:r>
              <a:rPr lang="en-NZ" b="1" dirty="0" err="1"/>
              <a:t>lavaʻi</a:t>
            </a:r>
            <a:r>
              <a:rPr lang="en-NZ" b="1" dirty="0"/>
              <a:t> </a:t>
            </a:r>
            <a:r>
              <a:rPr lang="en-NZ" b="1" dirty="0" err="1"/>
              <a:t>ʻiate</a:t>
            </a:r>
            <a:r>
              <a:rPr lang="en-NZ" b="1" dirty="0"/>
              <a:t> au pe.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9053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E9AB50-ECFA-7EAF-5F07-669A8A71CC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99011F-EBED-3D06-0057-9A24522EC69F}"/>
              </a:ext>
            </a:extLst>
          </p:cNvPr>
          <p:cNvSpPr txBox="1"/>
          <p:nvPr/>
        </p:nvSpPr>
        <p:spPr>
          <a:xfrm>
            <a:off x="752475" y="2875002"/>
            <a:ext cx="106870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fi-FI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NGAAHI SIPINGA ʻO E HIKISIA</a:t>
            </a:r>
            <a:endParaRPr lang="en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C00000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8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E47E7C-73D1-C500-28F6-39F634ACB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3F0DC-2E94-DF43-3DBE-66CD7403C562}"/>
              </a:ext>
            </a:extLst>
          </p:cNvPr>
          <p:cNvSpPr txBox="1"/>
          <p:nvPr/>
        </p:nvSpPr>
        <p:spPr>
          <a:xfrm>
            <a:off x="0" y="-11430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</a:rPr>
              <a:t>LUSEFA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AFEAA-CCB9-296E-D0AA-A4C66660C67F}"/>
              </a:ext>
            </a:extLst>
          </p:cNvPr>
          <p:cNvSpPr txBox="1"/>
          <p:nvPr/>
        </p:nvSpPr>
        <p:spPr>
          <a:xfrm>
            <a:off x="314325" y="778074"/>
            <a:ext cx="1156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ko e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meʻa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māmani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ko e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holi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kakano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holi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laukau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moʻui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Tamai, ka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māmani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ia.</a:t>
            </a:r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Sione 2:16)</a:t>
            </a:r>
            <a:endParaRPr lang="es-E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367AFD-59EE-398E-84CB-056B71066577}"/>
              </a:ext>
            </a:extLst>
          </p:cNvPr>
          <p:cNvSpPr txBox="1"/>
          <p:nvPr/>
        </p:nvSpPr>
        <p:spPr>
          <a:xfrm>
            <a:off x="19051" y="1530229"/>
            <a:ext cx="8429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Kapau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talanoa</a:t>
            </a:r>
            <a:r>
              <a:rPr lang="en-NZ" sz="2000" b="1" dirty="0"/>
              <a:t> ki he </a:t>
            </a:r>
            <a:r>
              <a:rPr lang="en-NZ" sz="2000" b="1" dirty="0" err="1"/>
              <a:t>hikisia</a:t>
            </a:r>
            <a:r>
              <a:rPr lang="en-NZ" sz="2000" b="1" dirty="0"/>
              <a:t>, </a:t>
            </a:r>
            <a:r>
              <a:rPr lang="en-NZ" sz="2000" b="1" dirty="0" err="1"/>
              <a:t>kuo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tau lea </a:t>
            </a:r>
            <a:r>
              <a:rPr lang="en-NZ" sz="2000" b="1" dirty="0" err="1"/>
              <a:t>ʻo</a:t>
            </a:r>
            <a:r>
              <a:rPr lang="en-NZ" sz="2000" b="1" dirty="0"/>
              <a:t> kau ki he </a:t>
            </a:r>
            <a:r>
              <a:rPr lang="en-NZ" sz="2000" b="1" dirty="0" err="1"/>
              <a:t>tokotaha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fuofua</a:t>
            </a:r>
            <a:r>
              <a:rPr lang="en-NZ" sz="2000" b="1" dirty="0"/>
              <a:t> </a:t>
            </a:r>
            <a:r>
              <a:rPr lang="en-NZ" sz="2000" b="1" dirty="0" err="1"/>
              <a:t>haʻu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ongo</a:t>
            </a:r>
            <a:r>
              <a:rPr lang="en-NZ" sz="2000" b="1" dirty="0"/>
              <a:t> ko </a:t>
            </a:r>
            <a:r>
              <a:rPr lang="en-NZ" sz="2000" b="1" dirty="0" err="1"/>
              <a:t>ʻeni</a:t>
            </a:r>
            <a:r>
              <a:rPr lang="en-NZ" sz="2000" b="1" dirty="0"/>
              <a:t>: </a:t>
            </a:r>
            <a:r>
              <a:rPr lang="en-NZ" sz="2000" b="1" dirty="0" err="1"/>
              <a:t>Lusifaa</a:t>
            </a:r>
            <a:r>
              <a:rPr lang="en-NZ" sz="2000" b="1" dirty="0"/>
              <a:t>.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fili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ʻoua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fiemalie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tuʻunga</a:t>
            </a:r>
            <a:r>
              <a:rPr lang="en-NZ" sz="2000" b="1" dirty="0"/>
              <a:t>, ka </a:t>
            </a:r>
            <a:r>
              <a:rPr lang="en-NZ" sz="2000" b="1" dirty="0" err="1"/>
              <a:t>naʻa</a:t>
            </a:r>
            <a:r>
              <a:rPr lang="en-NZ" sz="2000" b="1" dirty="0"/>
              <a:t> ne fie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ʻalu</a:t>
            </a:r>
            <a:r>
              <a:rPr lang="en-NZ" sz="2000" b="1" dirty="0"/>
              <a:t> hake ki ha </a:t>
            </a:r>
            <a:r>
              <a:rPr lang="en-NZ" sz="2000" b="1" dirty="0" err="1"/>
              <a:t>tuʻunga</a:t>
            </a:r>
            <a:r>
              <a:rPr lang="en-NZ" sz="2000" b="1" dirty="0"/>
              <a:t> </a:t>
            </a:r>
            <a:r>
              <a:rPr lang="en-NZ" sz="2000" b="1" dirty="0" err="1"/>
              <a:t>maʻolunga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.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aʻu</a:t>
            </a:r>
            <a:r>
              <a:rPr lang="en-NZ" sz="2000" b="1" dirty="0"/>
              <a:t> ki ha </a:t>
            </a:r>
            <a:r>
              <a:rPr lang="en-NZ" sz="2000" b="1" dirty="0" err="1"/>
              <a:t>taimi</a:t>
            </a:r>
            <a:r>
              <a:rPr lang="en-NZ" sz="2000" b="1" dirty="0"/>
              <a:t>,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holi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hakeakiʻi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ne </a:t>
            </a:r>
            <a:r>
              <a:rPr lang="en-NZ" sz="2000" b="1" dirty="0" err="1"/>
              <a:t>fakaʻamu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nofo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taloni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 (</a:t>
            </a:r>
            <a:r>
              <a:rPr lang="en-NZ" sz="2000" b="1" dirty="0" err="1"/>
              <a:t>ʻIsaia</a:t>
            </a:r>
            <a:r>
              <a:rPr lang="en-NZ" sz="2000" b="1" dirty="0"/>
              <a:t> 14:12-14).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BCE1C-970D-2C59-BB8D-ECC8EEE4C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5362" y="1639552"/>
            <a:ext cx="3428387" cy="258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2BF7FA-D550-4EF7-3CC2-0345CCA98638}"/>
              </a:ext>
            </a:extLst>
          </p:cNvPr>
          <p:cNvSpPr txBox="1"/>
          <p:nvPr/>
        </p:nvSpPr>
        <p:spPr>
          <a:xfrm>
            <a:off x="2438399" y="4259124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Ka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ko e </a:t>
            </a:r>
            <a:r>
              <a:rPr lang="en-NZ" sz="2000" b="1" dirty="0" err="1"/>
              <a:t>fakaʻamu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pe ko e </a:t>
            </a:r>
            <a:r>
              <a:rPr lang="en-NZ" sz="2000" b="1" dirty="0" err="1"/>
              <a:t>hikisia</a:t>
            </a:r>
            <a:r>
              <a:rPr lang="en-NZ" sz="2000" b="1" dirty="0"/>
              <a:t>. Ko e </a:t>
            </a:r>
            <a:r>
              <a:rPr lang="en-NZ" sz="2000" b="1" dirty="0" err="1"/>
              <a:t>fiemālie</a:t>
            </a:r>
            <a:r>
              <a:rPr lang="en-NZ" sz="2000" b="1" dirty="0"/>
              <a:t> ʻ 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lavameʻa</a:t>
            </a:r>
            <a:r>
              <a:rPr lang="en-NZ" sz="2000" b="1" dirty="0"/>
              <a:t> ʻ a ha </a:t>
            </a:r>
            <a:r>
              <a:rPr lang="en-NZ" sz="2000" b="1" dirty="0" err="1"/>
              <a:t>kiʻi</a:t>
            </a:r>
            <a:r>
              <a:rPr lang="en-NZ" sz="2000" b="1" dirty="0"/>
              <a:t> </a:t>
            </a:r>
            <a:r>
              <a:rPr lang="en-NZ" sz="2000" b="1" dirty="0" err="1"/>
              <a:t>tamá</a:t>
            </a:r>
            <a:r>
              <a:rPr lang="en-NZ" sz="2000" b="1" dirty="0"/>
              <a:t>, pe </a:t>
            </a:r>
            <a:r>
              <a:rPr lang="en-NZ" sz="2000" b="1" dirty="0" err="1"/>
              <a:t>taumuʻa</a:t>
            </a:r>
            <a:r>
              <a:rPr lang="en-NZ" sz="2000" b="1" dirty="0"/>
              <a:t> </a:t>
            </a:r>
            <a:r>
              <a:rPr lang="en-NZ" sz="2000" b="1" dirty="0" err="1"/>
              <a:t>fakafoʻituituí</a:t>
            </a:r>
            <a:r>
              <a:rPr lang="en-NZ" sz="2000" b="1" dirty="0"/>
              <a:t>, ʻ </a:t>
            </a:r>
            <a:r>
              <a:rPr lang="en-NZ" sz="2000" b="1" dirty="0" err="1"/>
              <a:t>oku</a:t>
            </a:r>
            <a:r>
              <a:rPr lang="en-NZ" sz="2000" b="1" dirty="0"/>
              <a:t> ʻ </a:t>
            </a:r>
            <a:r>
              <a:rPr lang="en-NZ" sz="2000" b="1" dirty="0" err="1"/>
              <a:t>ikai</a:t>
            </a:r>
            <a:r>
              <a:rPr lang="en-NZ" sz="2000" b="1" dirty="0"/>
              <a:t> ko ha </a:t>
            </a:r>
            <a:r>
              <a:rPr lang="en-NZ" sz="2000" b="1" dirty="0" err="1"/>
              <a:t>hīkisia</a:t>
            </a:r>
            <a:r>
              <a:rPr lang="en-NZ" sz="2000" b="1" dirty="0"/>
              <a:t> </a:t>
            </a:r>
            <a:r>
              <a:rPr lang="en-NZ" sz="2000" b="1" dirty="0" err="1"/>
              <a:t>taʻelelei</a:t>
            </a:r>
            <a:r>
              <a:rPr lang="en-NZ" sz="2000" b="1" dirty="0"/>
              <a:t> </a:t>
            </a:r>
            <a:r>
              <a:rPr lang="en-NZ" sz="2000" b="1" dirty="0" err="1"/>
              <a:t>ia.</a:t>
            </a:r>
            <a:endParaRPr lang="en-NZ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65F9BE-1725-574D-B9EC-9A531AE324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36" y="4321761"/>
            <a:ext cx="2165263" cy="2369874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BE1557-EC5F-ECB0-7AE7-702C5B9FB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025" y="4344841"/>
            <a:ext cx="2099649" cy="236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751F80-2E5B-DA27-F6B8-1D29CAE44C07}"/>
              </a:ext>
            </a:extLst>
          </p:cNvPr>
          <p:cNvSpPr txBox="1"/>
          <p:nvPr/>
        </p:nvSpPr>
        <p:spPr>
          <a:xfrm>
            <a:off x="19051" y="3017247"/>
            <a:ext cx="84296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Kuo tau "</a:t>
            </a:r>
            <a:r>
              <a:rPr lang="en-NZ" sz="2000" b="1" dirty="0" err="1">
                <a:solidFill>
                  <a:prstClr val="black"/>
                </a:solidFill>
              </a:rPr>
              <a:t>maʻu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tukufakaholo</a:t>
            </a:r>
            <a:r>
              <a:rPr lang="en-NZ" sz="2000" b="1" dirty="0">
                <a:solidFill>
                  <a:prstClr val="black"/>
                </a:solidFill>
              </a:rPr>
              <a:t>"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holi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fai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 pe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tau </a:t>
            </a:r>
            <a:r>
              <a:rPr lang="en-NZ" sz="2000" b="1" dirty="0" err="1">
                <a:solidFill>
                  <a:prstClr val="black"/>
                </a:solidFill>
              </a:rPr>
              <a:t>fakahoifua</a:t>
            </a:r>
            <a:r>
              <a:rPr lang="en-NZ" sz="2000" b="1" dirty="0">
                <a:solidFill>
                  <a:prstClr val="black"/>
                </a:solidFill>
              </a:rPr>
              <a:t> ki ai,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maʻu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 pe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tau fie </a:t>
            </a:r>
            <a:r>
              <a:rPr lang="en-NZ" sz="2000" b="1" dirty="0" err="1">
                <a:solidFill>
                  <a:prstClr val="black"/>
                </a:solidFill>
              </a:rPr>
              <a:t>maʻu</a:t>
            </a:r>
            <a:r>
              <a:rPr lang="en-NZ" sz="2000" b="1" dirty="0">
                <a:solidFill>
                  <a:prstClr val="black"/>
                </a:solidFill>
              </a:rPr>
              <a:t>, pea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maʻu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tuʻunga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lava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tau </a:t>
            </a:r>
            <a:r>
              <a:rPr lang="en-NZ" sz="2000" b="1" dirty="0" err="1">
                <a:solidFill>
                  <a:prstClr val="black"/>
                </a:solidFill>
              </a:rPr>
              <a:t>ongoongoa</a:t>
            </a:r>
            <a:r>
              <a:rPr lang="en-NZ" sz="2000" b="1" dirty="0">
                <a:solidFill>
                  <a:prstClr val="black"/>
                </a:solidFill>
              </a:rPr>
              <a:t> pe </a:t>
            </a:r>
            <a:r>
              <a:rPr lang="en-NZ" sz="2000" b="1" dirty="0" err="1">
                <a:solidFill>
                  <a:prstClr val="black"/>
                </a:solidFill>
              </a:rPr>
              <a:t>koloaʻia</a:t>
            </a:r>
            <a:r>
              <a:rPr lang="en-NZ" sz="2000" b="1" dirty="0">
                <a:solidFill>
                  <a:prstClr val="black"/>
                </a:solidFill>
              </a:rPr>
              <a:t>. Ko e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foaki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he mamani </a:t>
            </a:r>
            <a:r>
              <a:rPr lang="en-NZ" sz="2000" b="1" dirty="0" err="1">
                <a:solidFill>
                  <a:prstClr val="black"/>
                </a:solidFill>
              </a:rPr>
              <a:t>kiate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kitautolu</a:t>
            </a:r>
            <a:r>
              <a:rPr lang="en-NZ" sz="2000" b="1" dirty="0">
                <a:solidFill>
                  <a:prstClr val="black"/>
                </a:solidFill>
              </a:rPr>
              <a:t>! (1 Sione 2:16).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DEAA5-5C3A-2562-532D-691EE33408E2}"/>
              </a:ext>
            </a:extLst>
          </p:cNvPr>
          <p:cNvSpPr txBox="1"/>
          <p:nvPr/>
        </p:nvSpPr>
        <p:spPr>
          <a:xfrm>
            <a:off x="2438398" y="5274787"/>
            <a:ext cx="75057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Ko e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mahuʻinga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manatuʻi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fakapapauʻi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hotau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mahuʻinga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heʻetau</a:t>
            </a:r>
            <a:r>
              <a:rPr lang="en-NZ" sz="2000" b="1" dirty="0">
                <a:solidFill>
                  <a:prstClr val="black"/>
                </a:solidFill>
              </a:rPr>
              <a:t> koloa, </a:t>
            </a:r>
            <a:r>
              <a:rPr lang="en-NZ" sz="2000" b="1" dirty="0" err="1">
                <a:solidFill>
                  <a:prstClr val="black"/>
                </a:solidFill>
              </a:rPr>
              <a:t>potoʻi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ngaue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lavameʻa</a:t>
            </a:r>
            <a:r>
              <a:rPr lang="en-NZ" sz="2000" b="1" dirty="0">
                <a:solidFill>
                  <a:prstClr val="black"/>
                </a:solidFill>
              </a:rPr>
              <a:t>.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kau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hikisia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ʻikai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ʻoange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ʻOtua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langilangi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fai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heʻetau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moʻui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0B9C091-D6EA-CFB1-82B1-4DA1D0426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0C32B-7765-FA8E-871E-384BEC2FBEA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fi-FI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KAU AKONGA ʻA SISUU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F0D02-AE86-448F-D14A-A16BC909D4F6}"/>
              </a:ext>
            </a:extLst>
          </p:cNvPr>
          <p:cNvSpPr txBox="1"/>
          <p:nvPr/>
        </p:nvSpPr>
        <p:spPr>
          <a:xfrm>
            <a:off x="-115410" y="662387"/>
            <a:ext cx="1230741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Pea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ai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kikihi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foki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ʻiate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kinautolu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pe ko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hai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ʻiate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kinautolu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lahi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(Luke 22:24)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14821B-A2DB-FF61-BDAC-1EAC342F0BC7}"/>
              </a:ext>
            </a:extLst>
          </p:cNvPr>
          <p:cNvSpPr txBox="1"/>
          <p:nvPr/>
        </p:nvSpPr>
        <p:spPr>
          <a:xfrm>
            <a:off x="4746894" y="1122934"/>
            <a:ext cx="7445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nofo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Sisu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laka</a:t>
            </a:r>
            <a:r>
              <a:rPr lang="en-NZ" b="1" dirty="0"/>
              <a:t> hake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taʻu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tolu.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toki</a:t>
            </a:r>
            <a:r>
              <a:rPr lang="en-NZ" b="1" dirty="0"/>
              <a:t> </a:t>
            </a:r>
            <a:r>
              <a:rPr lang="en-NZ" b="1" dirty="0" err="1"/>
              <a:t>fufulu</a:t>
            </a:r>
            <a:r>
              <a:rPr lang="en-NZ" b="1" dirty="0"/>
              <a:t> pe </a:t>
            </a:r>
            <a:r>
              <a:rPr lang="en-NZ" b="1" dirty="0" err="1"/>
              <a:t>honau</a:t>
            </a:r>
            <a:r>
              <a:rPr lang="en-NZ" b="1" dirty="0"/>
              <a:t> </a:t>
            </a:r>
            <a:r>
              <a:rPr lang="en-NZ" b="1" dirty="0" err="1"/>
              <a:t>vaʻe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fakaha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Hono </a:t>
            </a:r>
            <a:r>
              <a:rPr lang="en-NZ" b="1" dirty="0" err="1"/>
              <a:t>taʻataʻa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lilingi</a:t>
            </a:r>
            <a:r>
              <a:rPr lang="en-NZ" b="1" dirty="0"/>
              <a:t> </a:t>
            </a:r>
            <a:r>
              <a:rPr lang="en-NZ" b="1" dirty="0" err="1"/>
              <a:t>maʻa</a:t>
            </a:r>
            <a:r>
              <a:rPr lang="en-NZ" b="1" dirty="0"/>
              <a:t> e taha </a:t>
            </a:r>
            <a:r>
              <a:rPr lang="en-NZ" b="1" dirty="0" err="1"/>
              <a:t>kotoa</a:t>
            </a:r>
            <a:r>
              <a:rPr lang="en-NZ" b="1" dirty="0"/>
              <a:t>. Ka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heʻena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meʻatokoni</a:t>
            </a:r>
            <a:r>
              <a:rPr lang="en-NZ" b="1" dirty="0"/>
              <a:t> </a:t>
            </a:r>
            <a:r>
              <a:rPr lang="en-NZ" b="1" dirty="0" err="1"/>
              <a:t>efiafi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ha </a:t>
            </a:r>
            <a:r>
              <a:rPr lang="en-NZ" b="1" dirty="0" err="1"/>
              <a:t>kaunga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ʻena</a:t>
            </a:r>
            <a:r>
              <a:rPr lang="en-NZ" b="1" dirty="0"/>
              <a:t> </a:t>
            </a:r>
            <a:r>
              <a:rPr lang="en-NZ" b="1" dirty="0" err="1"/>
              <a:t>talanoa</a:t>
            </a:r>
            <a:r>
              <a:rPr lang="en-NZ" b="1" dirty="0"/>
              <a:t> ki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: ko </a:t>
            </a:r>
            <a:r>
              <a:rPr lang="en-NZ" b="1" dirty="0" err="1"/>
              <a:t>hai</a:t>
            </a:r>
            <a:r>
              <a:rPr lang="en-NZ" b="1" dirty="0"/>
              <a:t> </a:t>
            </a:r>
            <a:r>
              <a:rPr lang="en-NZ" b="1" dirty="0" err="1"/>
              <a:t>ʻiate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taha? (Luke 22:24).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473E4-621E-B54A-E74A-16A3A28FD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140" y="2547141"/>
            <a:ext cx="3516634" cy="1978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8DB146-2235-79F9-57B0-C9910BFBC9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59" y="1156116"/>
            <a:ext cx="4477428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8BCA5F-CA42-C8DF-3711-1910B3B261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659" y="3816531"/>
            <a:ext cx="2184730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49A770A-8354-858C-10A3-A9DA696F6D88}"/>
              </a:ext>
            </a:extLst>
          </p:cNvPr>
          <p:cNvSpPr txBox="1"/>
          <p:nvPr/>
        </p:nvSpPr>
        <p:spPr>
          <a:xfrm>
            <a:off x="4746896" y="2463470"/>
            <a:ext cx="38222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hanga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heʻenau</a:t>
            </a:r>
            <a:r>
              <a:rPr lang="en-NZ" b="1" dirty="0"/>
              <a:t> </a:t>
            </a:r>
            <a:r>
              <a:rPr lang="en-NZ" b="1" dirty="0" err="1"/>
              <a:t>laukau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ʻai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tui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totonu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tuʻunga</a:t>
            </a:r>
            <a:r>
              <a:rPr lang="en-NZ" b="1" dirty="0"/>
              <a:t> </a:t>
            </a:r>
            <a:r>
              <a:rPr lang="en-NZ" b="1" dirty="0" err="1"/>
              <a:t>maʻolunga</a:t>
            </a:r>
            <a:r>
              <a:rPr lang="en-NZ" b="1" dirty="0"/>
              <a:t>. </a:t>
            </a:r>
            <a:r>
              <a:rPr lang="en-NZ" b="1" dirty="0" err="1"/>
              <a:t>Naʻe</a:t>
            </a:r>
            <a:r>
              <a:rPr lang="en-NZ" b="1" dirty="0"/>
              <a:t> ʻ </a:t>
            </a:r>
            <a:r>
              <a:rPr lang="en-NZ" b="1" dirty="0" err="1"/>
              <a:t>ikai</a:t>
            </a:r>
            <a:r>
              <a:rPr lang="en-NZ" b="1" dirty="0"/>
              <a:t> </a:t>
            </a:r>
            <a:r>
              <a:rPr lang="en-NZ" b="1" dirty="0" err="1"/>
              <a:t>te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lava ʻ o </a:t>
            </a:r>
            <a:r>
              <a:rPr lang="en-NZ" b="1" dirty="0" err="1"/>
              <a:t>mahinoʻi</a:t>
            </a:r>
            <a:r>
              <a:rPr lang="en-NZ" b="1" dirty="0"/>
              <a:t> ʻ a e </a:t>
            </a:r>
            <a:r>
              <a:rPr lang="en-NZ" b="1" dirty="0" err="1"/>
              <a:t>mafatukituki</a:t>
            </a:r>
            <a:r>
              <a:rPr lang="en-NZ" b="1" dirty="0"/>
              <a:t> ʻ o ʻ </a:t>
            </a:r>
            <a:r>
              <a:rPr lang="en-NZ" b="1" dirty="0" err="1"/>
              <a:t>enau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ongoʻí</a:t>
            </a:r>
            <a:r>
              <a:rPr lang="en-NZ" b="1" dirty="0"/>
              <a:t>.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tekeʻi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</a:t>
            </a:r>
            <a:r>
              <a:rPr lang="en-NZ" b="1" dirty="0" err="1"/>
              <a:t>honau</a:t>
            </a:r>
            <a:r>
              <a:rPr lang="en-NZ" b="1" dirty="0"/>
              <a:t>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koeʻuhi</a:t>
            </a:r>
            <a:r>
              <a:rPr lang="en-NZ" b="1" dirty="0"/>
              <a:t> ko </a:t>
            </a:r>
            <a:r>
              <a:rPr lang="en-NZ" b="1" dirty="0" err="1"/>
              <a:t>ʻenau</a:t>
            </a:r>
            <a:r>
              <a:rPr lang="en-NZ" b="1" dirty="0"/>
              <a:t> </a:t>
            </a:r>
            <a:r>
              <a:rPr lang="en-NZ" b="1" dirty="0" err="1"/>
              <a:t>hikisia</a:t>
            </a:r>
            <a:r>
              <a:rPr lang="en-NZ" b="1" dirty="0"/>
              <a:t>.</a:t>
            </a:r>
            <a:endParaRPr lang="en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AD3B0-D898-7713-756C-F411100F5B1B}"/>
              </a:ext>
            </a:extLst>
          </p:cNvPr>
          <p:cNvSpPr txBox="1"/>
          <p:nvPr/>
        </p:nvSpPr>
        <p:spPr>
          <a:xfrm>
            <a:off x="4746894" y="4635001"/>
            <a:ext cx="74451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lea </a:t>
            </a:r>
            <a:r>
              <a:rPr lang="en-NZ" b="1" dirty="0" err="1"/>
              <a:t>hangatonu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Sisu ki he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: "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ou</a:t>
            </a:r>
            <a:r>
              <a:rPr lang="en-NZ" b="1" dirty="0"/>
              <a:t> </a:t>
            </a:r>
            <a:r>
              <a:rPr lang="en-NZ" b="1" dirty="0" err="1"/>
              <a:t>ʻiate</a:t>
            </a:r>
            <a:r>
              <a:rPr lang="en-NZ" b="1" dirty="0"/>
              <a:t> </a:t>
            </a:r>
            <a:r>
              <a:rPr lang="en-NZ" b="1" dirty="0" err="1"/>
              <a:t>kimoutolu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hange</a:t>
            </a:r>
            <a:r>
              <a:rPr lang="en-NZ" b="1" dirty="0"/>
              <a:t> ko e </a:t>
            </a:r>
            <a:r>
              <a:rPr lang="en-NZ" b="1" dirty="0" err="1"/>
              <a:t>Tokotaha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tauhi</a:t>
            </a:r>
            <a:r>
              <a:rPr lang="en-NZ" b="1" dirty="0"/>
              <a:t>" (Luke 22:27).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fakalea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taha: </a:t>
            </a:r>
            <a:r>
              <a:rPr lang="en-NZ" b="1" dirty="0" err="1"/>
              <a:t>kapau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fie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maʻongoʻonga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hange</a:t>
            </a:r>
            <a:r>
              <a:rPr lang="en-NZ" b="1" dirty="0"/>
              <a:t> ko </a:t>
            </a:r>
            <a:r>
              <a:rPr lang="en-NZ" b="1" dirty="0" err="1"/>
              <a:t>ho</a:t>
            </a:r>
            <a:r>
              <a:rPr lang="en-NZ" b="1" dirty="0"/>
              <a:t> </a:t>
            </a:r>
            <a:r>
              <a:rPr lang="en-NZ" b="1" dirty="0" err="1"/>
              <a:t>ʻEiki</a:t>
            </a:r>
            <a:r>
              <a:rPr lang="en-NZ" b="1" dirty="0"/>
              <a:t>, </a:t>
            </a:r>
            <a:r>
              <a:rPr lang="en-NZ" b="1" dirty="0" err="1"/>
              <a:t>tokoni</a:t>
            </a:r>
            <a:r>
              <a:rPr lang="en-NZ" b="1" dirty="0"/>
              <a:t> ki he </a:t>
            </a:r>
            <a:r>
              <a:rPr lang="en-NZ" b="1" dirty="0" err="1"/>
              <a:t>niʻihi</a:t>
            </a:r>
            <a:r>
              <a:rPr lang="en-NZ" b="1" dirty="0"/>
              <a:t> </a:t>
            </a:r>
            <a:r>
              <a:rPr lang="en-NZ" b="1" dirty="0" err="1"/>
              <a:t>kehe</a:t>
            </a:r>
            <a:r>
              <a:rPr lang="en-NZ" b="1" dirty="0"/>
              <a:t>.</a:t>
            </a:r>
            <a:endParaRPr lang="en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3AAFB9D-81C0-A615-8730-9D94772C12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358" y="3806769"/>
            <a:ext cx="2184729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115281A-C33C-3242-B03B-7CF7AA57823B}"/>
              </a:ext>
            </a:extLst>
          </p:cNvPr>
          <p:cNvSpPr txBox="1"/>
          <p:nvPr/>
        </p:nvSpPr>
        <p:spPr>
          <a:xfrm>
            <a:off x="4746894" y="5735066"/>
            <a:ext cx="744510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talamai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heʻetau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hikisia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taau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tokoniʻi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kitautolu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niʻihi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kehe</a:t>
            </a:r>
            <a:r>
              <a:rPr lang="en-NZ" b="1" dirty="0">
                <a:solidFill>
                  <a:prstClr val="black"/>
                </a:solidFill>
              </a:rPr>
              <a:t> (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tau </a:t>
            </a:r>
            <a:r>
              <a:rPr lang="en-NZ" b="1" dirty="0" err="1">
                <a:solidFill>
                  <a:prstClr val="black"/>
                </a:solidFill>
              </a:rPr>
              <a:t>lelei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ange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ʻiate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kinautolu</a:t>
            </a:r>
            <a:r>
              <a:rPr lang="en-NZ" b="1" dirty="0">
                <a:solidFill>
                  <a:prstClr val="black"/>
                </a:solidFill>
              </a:rPr>
              <a:t>).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tau fie </a:t>
            </a:r>
            <a:r>
              <a:rPr lang="en-NZ" b="1" dirty="0" err="1">
                <a:solidFill>
                  <a:prstClr val="black"/>
                </a:solidFill>
              </a:rPr>
              <a:t>maʻu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ʻaloʻofa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ʻOtua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tau </a:t>
            </a:r>
            <a:r>
              <a:rPr lang="en-NZ" b="1" dirty="0" err="1">
                <a:solidFill>
                  <a:prstClr val="black"/>
                </a:solidFill>
              </a:rPr>
              <a:t>hoko</a:t>
            </a:r>
            <a:r>
              <a:rPr lang="en-NZ" b="1" dirty="0">
                <a:solidFill>
                  <a:prstClr val="black"/>
                </a:solidFill>
              </a:rPr>
              <a:t> ai ko ha kau </a:t>
            </a:r>
            <a:r>
              <a:rPr lang="en-NZ" b="1" dirty="0" err="1">
                <a:solidFill>
                  <a:prstClr val="black"/>
                </a:solidFill>
              </a:rPr>
              <a:t>tamaioʻeiki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loto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fakatokilalo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66083-1498-F5ED-8609-8BDE655A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98BDD7-648B-4C79-94CF-672C770B7F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DC402-F4A8-A960-F73B-782C0D63CFC7}"/>
              </a:ext>
            </a:extLst>
          </p:cNvPr>
          <p:cNvSpPr txBox="1"/>
          <p:nvPr/>
        </p:nvSpPr>
        <p:spPr>
          <a:xfrm>
            <a:off x="752475" y="2367171"/>
            <a:ext cx="1068705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NZ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NGAAHI SIPINGA </a:t>
            </a:r>
            <a:r>
              <a:rPr lang="en-NZ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ʻO</a:t>
            </a:r>
            <a:r>
              <a:rPr lang="en-NZ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E LOTO FAKATOKILALO</a:t>
            </a:r>
            <a:endParaRPr lang="en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accent4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849F5-908C-22BF-A30A-FB01712A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CDEADA2-AF18-3DF5-59AD-EAE7475DA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6C2696-529A-BBF4-0C4B-155810E49687}"/>
              </a:ext>
            </a:extLst>
          </p:cNvPr>
          <p:cNvSpPr txBox="1"/>
          <p:nvPr/>
        </p:nvSpPr>
        <p:spPr>
          <a:xfrm>
            <a:off x="0" y="-8848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KO E TANAKI TUKUHAU</a:t>
            </a:r>
            <a:endParaRPr lang="en" sz="48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9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170A51-A08C-4C70-EB24-58833A11BEF5}"/>
              </a:ext>
            </a:extLst>
          </p:cNvPr>
          <p:cNvSpPr txBox="1"/>
          <p:nvPr/>
        </p:nvSpPr>
        <p:spPr>
          <a:xfrm>
            <a:off x="0" y="57179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Ka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tuʻu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mamaʻo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tānaki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tukuhau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faʻa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hanga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hake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mata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langi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ka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fatafata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ʻaloʻofa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au ko e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angahala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(Luke 18:13)</a:t>
            </a:r>
            <a:endParaRPr lang="es-ES" b="1" dirty="0">
              <a:solidFill>
                <a:srgbClr val="00665A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DE154-4174-2219-6223-8A6824B2521F}"/>
              </a:ext>
            </a:extLst>
          </p:cNvPr>
          <p:cNvSpPr txBox="1"/>
          <p:nvPr/>
        </p:nvSpPr>
        <p:spPr>
          <a:xfrm>
            <a:off x="167144" y="1321528"/>
            <a:ext cx="3690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fakaha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ha </a:t>
            </a:r>
            <a:r>
              <a:rPr lang="en-NZ" b="1" dirty="0" err="1"/>
              <a:t>Falesi</a:t>
            </a:r>
            <a:r>
              <a:rPr lang="en-NZ" b="1" dirty="0"/>
              <a:t> ki he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ngaue</a:t>
            </a:r>
            <a:r>
              <a:rPr lang="en-NZ" b="1" dirty="0"/>
              <a:t> </a:t>
            </a:r>
            <a:r>
              <a:rPr lang="en-NZ" b="1" dirty="0" err="1"/>
              <a:t>lelei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fai</a:t>
            </a:r>
            <a:r>
              <a:rPr lang="en-NZ" b="1" dirty="0"/>
              <a:t> pea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lelei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ʻao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Hevani</a:t>
            </a:r>
            <a:r>
              <a:rPr lang="en-NZ" b="1" dirty="0"/>
              <a:t>. Ka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pehe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Sisu </a:t>
            </a:r>
            <a:r>
              <a:rPr lang="en-NZ" b="1" dirty="0" err="1"/>
              <a:t>naʻa</a:t>
            </a:r>
            <a:r>
              <a:rPr lang="en-NZ" b="1" dirty="0"/>
              <a:t> ne "</a:t>
            </a:r>
            <a:r>
              <a:rPr lang="en-NZ" b="1" dirty="0" err="1"/>
              <a:t>lotu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," </a:t>
            </a:r>
            <a:r>
              <a:rPr lang="en-NZ" b="1" dirty="0" err="1"/>
              <a:t>kae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ki he </a:t>
            </a:r>
            <a:r>
              <a:rPr lang="en-NZ" b="1" dirty="0" err="1"/>
              <a:t>ʻOtua</a:t>
            </a:r>
            <a:r>
              <a:rPr lang="en-NZ" b="1" dirty="0"/>
              <a:t> (Luke 18:11-12). Ko ha </a:t>
            </a:r>
            <a:r>
              <a:rPr lang="en-NZ" b="1" dirty="0" err="1"/>
              <a:t>sipinga</a:t>
            </a:r>
            <a:r>
              <a:rPr lang="en-NZ" b="1" dirty="0"/>
              <a:t> </a:t>
            </a:r>
            <a:r>
              <a:rPr lang="en-NZ" b="1" dirty="0" err="1"/>
              <a:t>haohaoa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hikisia</a:t>
            </a:r>
            <a:r>
              <a:rPr lang="en-NZ" b="1" dirty="0"/>
              <a:t>.</a:t>
            </a:r>
            <a:endParaRPr lang="en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A0A5C51-3EEF-AE47-C39B-1E05B8959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254468"/>
              </p:ext>
            </p:extLst>
          </p:nvPr>
        </p:nvGraphicFramePr>
        <p:xfrm>
          <a:off x="259508" y="4286106"/>
          <a:ext cx="9871590" cy="2857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C639692-CFF3-4561-D6CE-2778F034D0A0}"/>
              </a:ext>
            </a:extLst>
          </p:cNvPr>
          <p:cNvSpPr txBox="1"/>
          <p:nvPr/>
        </p:nvSpPr>
        <p:spPr>
          <a:xfrm>
            <a:off x="7627846" y="1302974"/>
            <a:ext cx="456415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kole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tokoni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tangata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tanaki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tukuhau</a:t>
            </a:r>
            <a:r>
              <a:rPr lang="en-NZ" b="1" dirty="0">
                <a:solidFill>
                  <a:prstClr val="black"/>
                </a:solidFill>
              </a:rPr>
              <a:t> ki he </a:t>
            </a:r>
            <a:r>
              <a:rPr lang="en-NZ" b="1" dirty="0" err="1">
                <a:solidFill>
                  <a:prstClr val="black"/>
                </a:solidFill>
              </a:rPr>
              <a:t>ʻOtua</a:t>
            </a:r>
            <a:r>
              <a:rPr lang="en-NZ" b="1" dirty="0">
                <a:solidFill>
                  <a:prstClr val="black"/>
                </a:solidFill>
              </a:rPr>
              <a:t>, he ko ha </a:t>
            </a:r>
            <a:r>
              <a:rPr lang="en-NZ" b="1" dirty="0" err="1">
                <a:solidFill>
                  <a:prstClr val="black"/>
                </a:solidFill>
              </a:rPr>
              <a:t>tokotaha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faiangahala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(Luke 18:13).                         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heʻene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fakaha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loto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fakatokilalo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ʻao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ʻOtua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naʻa</a:t>
            </a:r>
            <a:r>
              <a:rPr lang="en-NZ" b="1" dirty="0">
                <a:solidFill>
                  <a:prstClr val="black"/>
                </a:solidFill>
              </a:rPr>
              <a:t> ne "</a:t>
            </a:r>
            <a:r>
              <a:rPr lang="en-NZ" b="1" dirty="0" err="1">
                <a:solidFill>
                  <a:prstClr val="black"/>
                </a:solidFill>
              </a:rPr>
              <a:t>ʻalu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hifo</a:t>
            </a:r>
            <a:r>
              <a:rPr lang="en-NZ" b="1" dirty="0">
                <a:solidFill>
                  <a:prstClr val="black"/>
                </a:solidFill>
              </a:rPr>
              <a:t> ai ki </a:t>
            </a:r>
            <a:r>
              <a:rPr lang="en-NZ" b="1" dirty="0" err="1">
                <a:solidFill>
                  <a:prstClr val="black"/>
                </a:solidFill>
              </a:rPr>
              <a:t>hono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fale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kuo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tonuhia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," </a:t>
            </a:r>
            <a:r>
              <a:rPr lang="en-NZ" b="1" dirty="0" err="1">
                <a:solidFill>
                  <a:prstClr val="black"/>
                </a:solidFill>
              </a:rPr>
              <a:t>koeʻuhi</a:t>
            </a:r>
            <a:r>
              <a:rPr lang="en-NZ" b="1" dirty="0">
                <a:solidFill>
                  <a:prstClr val="black"/>
                </a:solidFill>
              </a:rPr>
              <a:t> "he ko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kotoa</a:t>
            </a:r>
            <a:r>
              <a:rPr lang="en-NZ" b="1" dirty="0">
                <a:solidFill>
                  <a:prstClr val="black"/>
                </a:solidFill>
              </a:rPr>
              <a:t> pe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ne </a:t>
            </a:r>
            <a:r>
              <a:rPr lang="en-NZ" b="1" dirty="0" err="1">
                <a:solidFill>
                  <a:prstClr val="black"/>
                </a:solidFill>
              </a:rPr>
              <a:t>hakeakiʻi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fakavaivaiʻi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, pea ko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ne </a:t>
            </a:r>
            <a:r>
              <a:rPr lang="en-NZ" b="1" dirty="0" err="1">
                <a:solidFill>
                  <a:prstClr val="black"/>
                </a:solidFill>
              </a:rPr>
              <a:t>fakavaivaiʻi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hakeakiʻi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" (Luke 18:14).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B21883-9367-1644-DC0E-9EF9FCAA2F8F}"/>
              </a:ext>
            </a:extLst>
          </p:cNvPr>
          <p:cNvSpPr txBox="1"/>
          <p:nvPr/>
        </p:nvSpPr>
        <p:spPr>
          <a:xfrm>
            <a:off x="167144" y="3911755"/>
            <a:ext cx="12024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kamata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fakatokilalo</a:t>
            </a:r>
            <a:r>
              <a:rPr lang="en-NZ" b="1" dirty="0"/>
              <a:t> </a:t>
            </a:r>
            <a:r>
              <a:rPr lang="en-NZ" b="1" dirty="0" err="1"/>
              <a:t>moʻoni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fakahaaʻi</a:t>
            </a:r>
            <a:r>
              <a:rPr lang="en-NZ" b="1" dirty="0"/>
              <a:t> ai </a:t>
            </a:r>
            <a:r>
              <a:rPr lang="en-NZ" b="1" dirty="0" err="1"/>
              <a:t>ʻetau</a:t>
            </a:r>
            <a:r>
              <a:rPr lang="en-NZ" b="1" dirty="0"/>
              <a:t> </a:t>
            </a:r>
            <a:r>
              <a:rPr lang="en-NZ" b="1" dirty="0" err="1"/>
              <a:t>angahala</a:t>
            </a:r>
            <a:r>
              <a:rPr lang="en-NZ" b="1" dirty="0"/>
              <a:t> pea </a:t>
            </a:r>
            <a:r>
              <a:rPr lang="en-NZ" b="1" dirty="0" err="1"/>
              <a:t>kole</a:t>
            </a:r>
            <a:r>
              <a:rPr lang="en-NZ" b="1" dirty="0"/>
              <a:t> e </a:t>
            </a:r>
            <a:r>
              <a:rPr lang="en-NZ" b="1" dirty="0" err="1"/>
              <a:t>tokoni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Kalaisi</a:t>
            </a:r>
            <a:r>
              <a:rPr lang="en-NZ" b="1" dirty="0"/>
              <a:t>. Pea ...</a:t>
            </a:r>
            <a:endParaRPr lang="en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E04564-FB59-829D-7A98-758D3C9B185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880" y="1419894"/>
            <a:ext cx="1645444" cy="242661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490C21-62A3-303E-5E73-AFFD61C83BB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704" y="1397265"/>
            <a:ext cx="1629001" cy="244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4D3563-E76C-7556-7031-F9B4EC6242E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7" grpId="0" uiExpand="1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9137D-5E62-8766-9909-C25276C3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7797C59-993C-07F6-4377-D4737170EA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3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ACD2A9-2E2D-AE6F-539E-618CB29AF620}"/>
              </a:ext>
            </a:extLst>
          </p:cNvPr>
          <p:cNvSpPr txBox="1"/>
          <p:nvPr/>
        </p:nvSpPr>
        <p:spPr>
          <a:xfrm>
            <a:off x="8724900" y="76945"/>
            <a:ext cx="34670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MOSESE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D55184-F944-C35B-A62F-0E9F11386542}"/>
              </a:ext>
            </a:extLst>
          </p:cNvPr>
          <p:cNvSpPr txBox="1"/>
          <p:nvPr/>
        </p:nvSpPr>
        <p:spPr>
          <a:xfrm>
            <a:off x="-69705" y="12156"/>
            <a:ext cx="93060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 e tui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Mōsese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liʻaki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heʻene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lahi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ʻofefine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Felo; ‌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muʻa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kātaki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mamahi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fakataha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kakai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heʻene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fiefia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angahala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fuoloa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siʻi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(Hepel</a:t>
            </a:r>
            <a:r>
              <a:rPr lang="en-NZ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ū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11:24-25)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458120-0E61-F815-FEDE-1D02AB1B8501}"/>
              </a:ext>
            </a:extLst>
          </p:cNvPr>
          <p:cNvSpPr txBox="1"/>
          <p:nvPr/>
        </p:nvSpPr>
        <p:spPr>
          <a:xfrm>
            <a:off x="3576609" y="893391"/>
            <a:ext cx="45441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akoʻi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Mosese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ko e Felo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ʻIsipite</a:t>
            </a:r>
            <a:r>
              <a:rPr lang="en-NZ" b="1" dirty="0"/>
              <a:t>. Ko ha </a:t>
            </a:r>
            <a:r>
              <a:rPr lang="en-NZ" b="1" dirty="0" err="1"/>
              <a:t>tokotaha</a:t>
            </a:r>
            <a:r>
              <a:rPr lang="en-NZ" b="1" dirty="0"/>
              <a:t> </a:t>
            </a:r>
            <a:r>
              <a:rPr lang="en-NZ" b="1" dirty="0" err="1"/>
              <a:t>fokotuʻutuʻu</a:t>
            </a:r>
            <a:r>
              <a:rPr lang="en-NZ" b="1" dirty="0"/>
              <a:t> </a:t>
            </a:r>
            <a:r>
              <a:rPr lang="en-NZ" b="1" dirty="0" err="1"/>
              <a:t>lelei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pea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maʻu</a:t>
            </a:r>
            <a:r>
              <a:rPr lang="en-NZ" b="1" dirty="0"/>
              <a:t> ha </a:t>
            </a:r>
            <a:r>
              <a:rPr lang="en-NZ" b="1" dirty="0" err="1"/>
              <a:t>poto</a:t>
            </a:r>
            <a:r>
              <a:rPr lang="en-NZ" b="1" dirty="0"/>
              <a:t> </a:t>
            </a:r>
            <a:r>
              <a:rPr lang="en-NZ" b="1" dirty="0" err="1"/>
              <a:t>fakaʻatamai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(</a:t>
            </a:r>
            <a:r>
              <a:rPr lang="en-NZ" b="1" dirty="0" err="1"/>
              <a:t>Ngaue</a:t>
            </a:r>
            <a:r>
              <a:rPr lang="en-NZ" b="1" dirty="0"/>
              <a:t> 7:22).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taʻu</a:t>
            </a:r>
            <a:r>
              <a:rPr lang="en-NZ" b="1" dirty="0"/>
              <a:t> 40,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fakakaukau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tuku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</a:t>
            </a:r>
            <a:r>
              <a:rPr lang="en-NZ" b="1" dirty="0" err="1"/>
              <a:t>ʻeni</a:t>
            </a:r>
            <a:r>
              <a:rPr lang="en-NZ" b="1" dirty="0"/>
              <a:t> ki he </a:t>
            </a:r>
            <a:r>
              <a:rPr lang="en-NZ" b="1" dirty="0" err="1"/>
              <a:t>tafaʻaki</a:t>
            </a:r>
            <a:r>
              <a:rPr lang="en-NZ" b="1" dirty="0"/>
              <a:t> </a:t>
            </a:r>
            <a:r>
              <a:rPr lang="en-NZ" b="1" dirty="0" err="1"/>
              <a:t>kae</a:t>
            </a:r>
            <a:r>
              <a:rPr lang="en-NZ" b="1" dirty="0"/>
              <a:t> kau </a:t>
            </a:r>
            <a:r>
              <a:rPr lang="en-NZ" b="1" dirty="0" err="1"/>
              <a:t>fakataha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kakai</a:t>
            </a:r>
            <a:r>
              <a:rPr lang="en-NZ" b="1" dirty="0"/>
              <a:t> (</a:t>
            </a:r>
            <a:r>
              <a:rPr lang="en-NZ" b="1" dirty="0" err="1"/>
              <a:t>Hepelu</a:t>
            </a:r>
            <a:r>
              <a:rPr lang="en-NZ" b="1" dirty="0"/>
              <a:t> 11:24-25).</a:t>
            </a:r>
            <a:endParaRPr lang="en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61CD26-7F11-9D33-9377-23F67AE00A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389" y="1327591"/>
            <a:ext cx="1928698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A9FD3B-D635-A4F2-972E-2E65B22501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600" y="1327591"/>
            <a:ext cx="1816100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F4D748-7752-9B02-FD27-46870F54B34F}"/>
              </a:ext>
            </a:extLst>
          </p:cNvPr>
          <p:cNvSpPr txBox="1"/>
          <p:nvPr/>
        </p:nvSpPr>
        <p:spPr>
          <a:xfrm>
            <a:off x="3576610" y="4393875"/>
            <a:ext cx="86153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ko ha </a:t>
            </a:r>
            <a:r>
              <a:rPr lang="en-NZ" b="1" dirty="0" err="1"/>
              <a:t>tangata</a:t>
            </a:r>
            <a:r>
              <a:rPr lang="en-NZ" b="1" dirty="0"/>
              <a:t>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fakatokilalo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ha </a:t>
            </a:r>
            <a:r>
              <a:rPr lang="en-NZ" b="1" dirty="0" err="1"/>
              <a:t>taʻu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40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heʻene</a:t>
            </a:r>
            <a:r>
              <a:rPr lang="en-NZ" b="1" dirty="0"/>
              <a:t> </a:t>
            </a:r>
            <a:r>
              <a:rPr lang="en-NZ" b="1" dirty="0" err="1"/>
              <a:t>feohi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toafa</a:t>
            </a:r>
            <a:r>
              <a:rPr lang="en-NZ" b="1" dirty="0"/>
              <a:t> (</a:t>
            </a:r>
            <a:r>
              <a:rPr lang="en-NZ" b="1" dirty="0" err="1"/>
              <a:t>Nomipa</a:t>
            </a:r>
            <a:r>
              <a:rPr lang="en-NZ" b="1" dirty="0"/>
              <a:t> 12:3). Ko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lava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fakaʻaongaʻi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ʻomi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mahaki</a:t>
            </a:r>
            <a:r>
              <a:rPr lang="en-NZ" b="1" dirty="0"/>
              <a:t> </a:t>
            </a:r>
            <a:r>
              <a:rPr lang="en-NZ" b="1" dirty="0" err="1"/>
              <a:t>fakaʻauha</a:t>
            </a:r>
            <a:r>
              <a:rPr lang="en-NZ" b="1" dirty="0"/>
              <a:t>; </a:t>
            </a:r>
            <a:r>
              <a:rPr lang="en-NZ" b="1" dirty="0" err="1"/>
              <a:t>kolosi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tahi</a:t>
            </a:r>
            <a:r>
              <a:rPr lang="en-NZ" b="1" dirty="0"/>
              <a:t>;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Fekau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Hongofulu</a:t>
            </a:r>
            <a:r>
              <a:rPr lang="en-NZ" b="1" dirty="0"/>
              <a:t>; lea </a:t>
            </a:r>
            <a:r>
              <a:rPr lang="en-NZ" b="1" dirty="0" err="1"/>
              <a:t>hangatonu</a:t>
            </a:r>
            <a:r>
              <a:rPr lang="en-NZ" b="1" dirty="0"/>
              <a:t> ki he </a:t>
            </a:r>
            <a:r>
              <a:rPr lang="en-NZ" b="1" dirty="0" err="1"/>
              <a:t>ʻOtua</a:t>
            </a:r>
            <a:r>
              <a:rPr lang="en-NZ" b="1" dirty="0"/>
              <a:t>; </a:t>
            </a:r>
            <a:r>
              <a:rPr lang="en-NZ" b="1" dirty="0" err="1"/>
              <a:t>taaʻi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maka</a:t>
            </a:r>
            <a:r>
              <a:rPr lang="en-NZ" b="1" dirty="0"/>
              <a:t>...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aʻu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ne lava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tali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fakatokilalo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tautea</a:t>
            </a:r>
            <a:r>
              <a:rPr lang="en-NZ" b="1" dirty="0"/>
              <a:t> ki </a:t>
            </a:r>
            <a:r>
              <a:rPr lang="en-NZ" b="1" dirty="0" err="1"/>
              <a:t>heʻene</a:t>
            </a:r>
            <a:r>
              <a:rPr lang="en-NZ" b="1" dirty="0"/>
              <a:t> </a:t>
            </a:r>
            <a:r>
              <a:rPr lang="en-NZ" b="1" dirty="0" err="1"/>
              <a:t>toʻonga</a:t>
            </a:r>
            <a:r>
              <a:rPr lang="en-NZ" b="1" dirty="0"/>
              <a:t> </a:t>
            </a:r>
            <a:r>
              <a:rPr lang="en-NZ" b="1" dirty="0" err="1"/>
              <a:t>hikisia</a:t>
            </a:r>
            <a:r>
              <a:rPr lang="en-NZ" b="1" dirty="0"/>
              <a:t>, </a:t>
            </a:r>
            <a:r>
              <a:rPr lang="en-NZ" b="1" dirty="0" err="1"/>
              <a:t>ʻo</a:t>
            </a:r>
            <a:r>
              <a:rPr lang="en-NZ" b="1" dirty="0"/>
              <a:t> ne </a:t>
            </a:r>
            <a:r>
              <a:rPr lang="en-NZ" b="1" dirty="0" err="1"/>
              <a:t>fakahikihikiʻi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fai</a:t>
            </a:r>
            <a:r>
              <a:rPr lang="en-NZ" b="1" dirty="0"/>
              <a:t> (</a:t>
            </a:r>
            <a:r>
              <a:rPr lang="en-NZ" b="1" dirty="0" err="1"/>
              <a:t>Nomipa</a:t>
            </a:r>
            <a:r>
              <a:rPr lang="en-NZ" b="1" dirty="0"/>
              <a:t> 20:10-12).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741807-8EBD-661E-53B8-5EA81E1F5B03}"/>
              </a:ext>
            </a:extLst>
          </p:cNvPr>
          <p:cNvSpPr txBox="1"/>
          <p:nvPr/>
        </p:nvSpPr>
        <p:spPr>
          <a:xfrm>
            <a:off x="3576609" y="2813676"/>
            <a:ext cx="45441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tokotaha</a:t>
            </a:r>
            <a:r>
              <a:rPr lang="en-NZ" b="1" dirty="0"/>
              <a:t> </a:t>
            </a:r>
            <a:r>
              <a:rPr lang="en-NZ" b="1" dirty="0" err="1"/>
              <a:t>fakatauʻataina</a:t>
            </a:r>
            <a:r>
              <a:rPr lang="en-NZ" b="1" dirty="0"/>
              <a:t>!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fakatauʻatainaʻi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toʻukupu</a:t>
            </a:r>
            <a:r>
              <a:rPr lang="en-NZ" b="1" dirty="0"/>
              <a:t> </a:t>
            </a:r>
            <a:r>
              <a:rPr lang="en-NZ" b="1" dirty="0" err="1"/>
              <a:t>mafimafi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tokoua</a:t>
            </a:r>
            <a:r>
              <a:rPr lang="en-NZ" b="1" dirty="0"/>
              <a:t>! Ko ha </a:t>
            </a:r>
            <a:r>
              <a:rPr lang="en-NZ" b="1" dirty="0" err="1"/>
              <a:t>fehalaaki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. </a:t>
            </a:r>
            <a:r>
              <a:rPr lang="en-NZ" b="1" dirty="0" err="1"/>
              <a:t>Naʻe</a:t>
            </a:r>
            <a:r>
              <a:rPr lang="en-NZ" b="1" dirty="0"/>
              <a:t> ʻ </a:t>
            </a:r>
            <a:r>
              <a:rPr lang="en-NZ" b="1" dirty="0" err="1"/>
              <a:t>ikai</a:t>
            </a:r>
            <a:r>
              <a:rPr lang="en-NZ" b="1" dirty="0"/>
              <a:t> lava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ngāueʻaki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ʻ e he ʻ </a:t>
            </a:r>
            <a:r>
              <a:rPr lang="en-NZ" b="1" dirty="0" err="1"/>
              <a:t>Otuá</a:t>
            </a:r>
            <a:r>
              <a:rPr lang="en-NZ" b="1" dirty="0"/>
              <a:t> </a:t>
            </a:r>
            <a:r>
              <a:rPr lang="en-NZ" b="1" dirty="0" err="1"/>
              <a:t>lolotonga</a:t>
            </a:r>
            <a:r>
              <a:rPr lang="en-NZ" b="1" dirty="0"/>
              <a:t> ʻ </a:t>
            </a:r>
            <a:r>
              <a:rPr lang="en-NZ" b="1" dirty="0" err="1"/>
              <a:t>ene</a:t>
            </a:r>
            <a:r>
              <a:rPr lang="en-NZ" b="1" dirty="0"/>
              <a:t> </a:t>
            </a:r>
            <a:r>
              <a:rPr lang="en-NZ" b="1" dirty="0" err="1"/>
              <a:t>tukulotoa</a:t>
            </a:r>
            <a:r>
              <a:rPr lang="en-NZ" b="1" dirty="0"/>
              <a:t> ʻ a e </a:t>
            </a:r>
            <a:r>
              <a:rPr lang="en-NZ" b="1" dirty="0" err="1"/>
              <a:t>hīkisia</a:t>
            </a:r>
            <a:r>
              <a:rPr lang="en-NZ" b="1" dirty="0"/>
              <a:t> </a:t>
            </a:r>
            <a:r>
              <a:rPr lang="en-NZ" b="1" dirty="0" err="1"/>
              <a:t>peheé</a:t>
            </a:r>
            <a:r>
              <a:rPr lang="en-NZ" b="1" dirty="0"/>
              <a:t>.</a:t>
            </a:r>
            <a:endParaRPr lang="en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AEBFEEF-D54D-20B6-7AC7-1F0A06058D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1146021"/>
            <a:ext cx="1642670" cy="1214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8D5051-5114-55B7-5093-6AEBCC06ED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600" y="1146022"/>
            <a:ext cx="1619370" cy="1214527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0132A81-832A-BC1A-EF22-9DC3E90466FA}"/>
              </a:ext>
            </a:extLst>
          </p:cNvPr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2593508"/>
            <a:ext cx="1449738" cy="1951200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B5C700-942B-6B02-CA7C-79D7A50A7DD9}"/>
              </a:ext>
            </a:extLst>
          </p:cNvPr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"/>
          <a:stretch>
            <a:fillRect/>
          </a:stretch>
        </p:blipFill>
        <p:spPr>
          <a:xfrm>
            <a:off x="1707830" y="2594416"/>
            <a:ext cx="1801140" cy="194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A4A6FB-F2A2-BD9E-07A1-D5B3382377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361" y="4777669"/>
            <a:ext cx="3367609" cy="193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C74731-753B-73DF-4F13-013BD811985F}"/>
              </a:ext>
            </a:extLst>
          </p:cNvPr>
          <p:cNvSpPr txBox="1"/>
          <p:nvPr/>
        </p:nvSpPr>
        <p:spPr>
          <a:xfrm>
            <a:off x="3576609" y="5996107"/>
            <a:ext cx="86153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fakahaaʻi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sipinga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Mosese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tupu</a:t>
            </a:r>
            <a:r>
              <a:rPr lang="en-NZ" b="1" dirty="0"/>
              <a:t> </a:t>
            </a:r>
            <a:r>
              <a:rPr lang="en-NZ" b="1" dirty="0" err="1"/>
              <a:t>fakafokifa</a:t>
            </a:r>
            <a:r>
              <a:rPr lang="en-NZ" b="1" dirty="0"/>
              <a:t> pe </a:t>
            </a:r>
            <a:r>
              <a:rPr lang="en-NZ" b="1" dirty="0" err="1"/>
              <a:t>ʻiate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fakatokilalo</a:t>
            </a:r>
            <a:r>
              <a:rPr lang="en-NZ" b="1" dirty="0"/>
              <a:t>, ka </a:t>
            </a:r>
            <a:r>
              <a:rPr lang="en-NZ" b="1" dirty="0" err="1"/>
              <a:t>kuo</a:t>
            </a:r>
            <a:r>
              <a:rPr lang="en-NZ" b="1" dirty="0"/>
              <a:t> pau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kole</a:t>
            </a:r>
            <a:r>
              <a:rPr lang="en-NZ" b="1" dirty="0"/>
              <a:t> ki he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ne </a:t>
            </a:r>
            <a:r>
              <a:rPr lang="en-NZ" b="1" dirty="0" err="1"/>
              <a:t>fakafonu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ʻaki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ʻaho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pe.</a:t>
            </a:r>
          </a:p>
        </p:txBody>
      </p:sp>
    </p:spTree>
    <p:extLst>
      <p:ext uri="{BB962C8B-B14F-4D97-AF65-F5344CB8AC3E}">
        <p14:creationId xmlns:p14="http://schemas.microsoft.com/office/powerpoint/2010/main" val="35612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2035</Words>
  <Application>Microsoft Office PowerPoint</Application>
  <PresentationFormat>Panorámica</PresentationFormat>
  <Paragraphs>77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Aptos Narrow</vt:lpstr>
      <vt:lpstr>Calibri</vt:lpstr>
      <vt:lpstr>Aptos Display</vt:lpstr>
      <vt:lpstr>Comic Sans MS</vt:lpstr>
      <vt:lpstr>Arial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105</cp:revision>
  <dcterms:created xsi:type="dcterms:W3CDTF">2026-03-07T07:45:25Z</dcterms:created>
  <dcterms:modified xsi:type="dcterms:W3CDTF">2026-04-06T16:19:34Z</dcterms:modified>
</cp:coreProperties>
</file>