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it-IT" sz="2000" b="1" dirty="0">
              <a:solidFill>
                <a:schemeClr val="tx1"/>
              </a:solidFill>
            </a:rPr>
            <a:t>Ko e fili ʻo e Tohi Tapu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-NZ" sz="1800" b="1" dirty="0" err="1">
              <a:solidFill>
                <a:schemeClr val="tx1"/>
              </a:solidFill>
            </a:rPr>
            <a:t>Ngaahi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founga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totonu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mo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hala</a:t>
          </a:r>
          <a:r>
            <a:rPr lang="en-NZ" sz="1800" b="1" dirty="0">
              <a:solidFill>
                <a:schemeClr val="tx1"/>
              </a:solidFill>
            </a:rPr>
            <a:t> ki </a:t>
          </a:r>
          <a:r>
            <a:rPr lang="en-NZ" sz="1800" b="1" dirty="0" err="1">
              <a:solidFill>
                <a:schemeClr val="tx1"/>
              </a:solidFill>
            </a:rPr>
            <a:t>hono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lau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ʻo</a:t>
          </a:r>
          <a:r>
            <a:rPr lang="en-NZ" sz="1800" b="1" dirty="0">
              <a:solidFill>
                <a:schemeClr val="tx1"/>
              </a:solidFill>
            </a:rPr>
            <a:t> e Tohi </a:t>
          </a:r>
          <a:r>
            <a:rPr lang="en-NZ" sz="1800" b="1" dirty="0" err="1">
              <a:solidFill>
                <a:schemeClr val="tx1"/>
              </a:solidFill>
            </a:rPr>
            <a:t>Tapu</a:t>
          </a:r>
          <a:endParaRPr lang="es-ES" sz="18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it-IT" sz="2000" b="1" dirty="0">
              <a:solidFill>
                <a:schemeClr val="tx1"/>
              </a:solidFill>
            </a:rPr>
            <a:t>Ko e ha ʻa e Tohi Tapu?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en-NZ" sz="2000" b="1" dirty="0" err="1">
              <a:solidFill>
                <a:schemeClr val="tx1"/>
              </a:solidFill>
            </a:rPr>
            <a:t>Ngaahi</a:t>
          </a:r>
          <a:r>
            <a:rPr lang="en-NZ" sz="2000" b="1" dirty="0">
              <a:solidFill>
                <a:schemeClr val="tx1"/>
              </a:solidFill>
            </a:rPr>
            <a:t> ola </a:t>
          </a:r>
          <a:r>
            <a:rPr lang="en-NZ" sz="2000" b="1" dirty="0" err="1">
              <a:solidFill>
                <a:schemeClr val="tx1"/>
              </a:solidFill>
            </a:rPr>
            <a:t>lelei</a:t>
          </a:r>
          <a:r>
            <a:rPr lang="en-NZ" sz="2000" b="1" dirty="0">
              <a:solidFill>
                <a:schemeClr val="tx1"/>
              </a:solidFill>
            </a:rPr>
            <a:t> ʻ o </a:t>
          </a:r>
          <a:r>
            <a:rPr lang="en-NZ" sz="2000" b="1" dirty="0" err="1">
              <a:solidFill>
                <a:schemeClr val="tx1"/>
              </a:solidFill>
            </a:rPr>
            <a:t>hono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lau</a:t>
          </a:r>
          <a:r>
            <a:rPr lang="en-NZ" sz="2000" b="1" dirty="0">
              <a:solidFill>
                <a:schemeClr val="tx1"/>
              </a:solidFill>
            </a:rPr>
            <a:t> ʻ o e Tohi </a:t>
          </a:r>
          <a:r>
            <a:rPr lang="en-NZ" sz="2000" b="1" dirty="0" err="1">
              <a:solidFill>
                <a:schemeClr val="tx1"/>
              </a:solidFill>
            </a:rPr>
            <a:t>Tapú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fi-FI" sz="2000" b="1" dirty="0">
              <a:solidFill>
                <a:schemeClr val="tx1"/>
              </a:solidFill>
            </a:rPr>
            <a:t>Ngaahi Kaumeʻa ʻo e Tohi Tapu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foomu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hala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NZ" sz="1800" b="1" dirty="0"/>
            <a:t>Kumi ha </a:t>
          </a:r>
          <a:r>
            <a:rPr lang="en-NZ" sz="1800" b="1" dirty="0" err="1"/>
            <a:t>meʻa</a:t>
          </a:r>
          <a:r>
            <a:rPr lang="en-NZ" sz="1800" b="1" dirty="0"/>
            <a:t> </a:t>
          </a:r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fenapasi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</a:t>
          </a:r>
          <a:r>
            <a:rPr lang="en-NZ" sz="1800" b="1" dirty="0" err="1"/>
            <a:t>ʻetau</a:t>
          </a:r>
          <a:r>
            <a:rPr lang="en-NZ" sz="1800" b="1" dirty="0"/>
            <a:t> </a:t>
          </a:r>
          <a:r>
            <a:rPr lang="en-NZ" sz="1800" b="1" dirty="0" err="1"/>
            <a:t>fakakaukau</a:t>
          </a:r>
          <a:endParaRPr lang="en" sz="1800" b="1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it-IT" sz="1800" b="1" dirty="0"/>
            <a:t>Fili tavale pe ʻa e ngaahi tohi, taʻe ʻi ai ha taumuʻa</a:t>
          </a:r>
          <a:endParaRPr lang="en" sz="1800" b="1" dirty="0"/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foomu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totonu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NZ" sz="1800" b="1" dirty="0" err="1"/>
            <a:t>Feinga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ʻilo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finangalo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e </a:t>
          </a:r>
          <a:r>
            <a:rPr lang="en-NZ" sz="1800" b="1" dirty="0" err="1"/>
            <a:t>ʻOtua</a:t>
          </a:r>
          <a:endParaRPr lang="en" sz="1800" b="1" dirty="0"/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NZ" sz="1800" b="1" dirty="0" err="1"/>
            <a:t>Fakahoko</a:t>
          </a:r>
          <a:r>
            <a:rPr lang="en-NZ" sz="1800" b="1" dirty="0"/>
            <a:t> ha </a:t>
          </a:r>
          <a:r>
            <a:rPr lang="en-NZ" sz="1800" b="1" dirty="0" err="1"/>
            <a:t>ako</a:t>
          </a:r>
          <a:r>
            <a:rPr lang="en-NZ" sz="1800" b="1" dirty="0"/>
            <a:t> </a:t>
          </a:r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fokotuʻutuʻu</a:t>
          </a:r>
          <a:endParaRPr lang="en" sz="1800" b="1" dirty="0"/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NZ" sz="1600" b="1" dirty="0"/>
            <a:t>Fili </a:t>
          </a:r>
          <a:r>
            <a:rPr lang="en-NZ" sz="1600" b="1" dirty="0" err="1"/>
            <a:t>ʻa</a:t>
          </a:r>
          <a:r>
            <a:rPr lang="en-NZ" sz="1600" b="1" dirty="0"/>
            <a:t> e </a:t>
          </a:r>
          <a:r>
            <a:rPr lang="en-NZ" sz="1600" b="1" dirty="0" err="1"/>
            <a:t>ngaahi</a:t>
          </a:r>
          <a:r>
            <a:rPr lang="en-NZ" sz="1600" b="1" dirty="0"/>
            <a:t> </a:t>
          </a:r>
          <a:r>
            <a:rPr lang="en-NZ" sz="1600" b="1" dirty="0" err="1"/>
            <a:t>konga</a:t>
          </a:r>
          <a:r>
            <a:rPr lang="en-NZ" sz="1600" b="1" dirty="0"/>
            <a:t> </a:t>
          </a:r>
          <a:r>
            <a:rPr lang="en-NZ" sz="1600" b="1" dirty="0" err="1"/>
            <a:t>ʻoku</a:t>
          </a:r>
          <a:r>
            <a:rPr lang="en-NZ" sz="1600" b="1" dirty="0"/>
            <a:t> tau </a:t>
          </a:r>
          <a:r>
            <a:rPr lang="en-NZ" sz="1600" b="1" dirty="0" err="1"/>
            <a:t>saiʻia</a:t>
          </a:r>
          <a:r>
            <a:rPr lang="en-NZ" sz="1600" b="1" dirty="0"/>
            <a:t> </a:t>
          </a:r>
          <a:r>
            <a:rPr lang="en-NZ" sz="1600" b="1" dirty="0" err="1"/>
            <a:t>aí</a:t>
          </a:r>
          <a:r>
            <a:rPr lang="en-NZ" sz="1600" b="1" dirty="0"/>
            <a:t>, pea </a:t>
          </a:r>
          <a:r>
            <a:rPr lang="en-NZ" sz="1600" b="1" dirty="0" err="1"/>
            <a:t>fakafisingaʻi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e </a:t>
          </a:r>
          <a:r>
            <a:rPr lang="en-NZ" sz="1600" b="1" dirty="0" err="1"/>
            <a:t>ngaahi</a:t>
          </a:r>
          <a:r>
            <a:rPr lang="en-NZ" sz="1600" b="1" dirty="0"/>
            <a:t> </a:t>
          </a:r>
          <a:r>
            <a:rPr lang="en-NZ" sz="1600" b="1" dirty="0" err="1"/>
            <a:t>konga</a:t>
          </a:r>
          <a:r>
            <a:rPr lang="en-NZ" sz="1600" b="1" dirty="0"/>
            <a:t> </a:t>
          </a:r>
          <a:r>
            <a:rPr lang="en-NZ" sz="1600" b="1" dirty="0" err="1"/>
            <a:t>ʻoku</a:t>
          </a:r>
          <a:r>
            <a:rPr lang="en-NZ" sz="1600" b="1" dirty="0"/>
            <a:t> </a:t>
          </a:r>
          <a:r>
            <a:rPr lang="en-NZ" sz="1600" b="1" dirty="0" err="1"/>
            <a:t>ʻikai</a:t>
          </a:r>
          <a:r>
            <a:rPr lang="en-NZ" sz="1600" b="1" dirty="0"/>
            <a:t> </a:t>
          </a:r>
          <a:r>
            <a:rPr lang="en-NZ" sz="1600" b="1" dirty="0" err="1"/>
            <a:t>ke</a:t>
          </a:r>
          <a:r>
            <a:rPr lang="en-NZ" sz="1600" b="1" dirty="0"/>
            <a:t> tau </a:t>
          </a:r>
          <a:r>
            <a:rPr lang="en-NZ" sz="1600" b="1" dirty="0" err="1"/>
            <a:t>saiʻia</a:t>
          </a:r>
          <a:r>
            <a:rPr lang="en-NZ" sz="1600" b="1" dirty="0"/>
            <a:t> </a:t>
          </a:r>
          <a:r>
            <a:rPr lang="en-NZ" sz="1600" b="1" dirty="0" err="1"/>
            <a:t>aí</a:t>
          </a:r>
          <a:r>
            <a:rPr lang="en-NZ" sz="1600" b="1" dirty="0"/>
            <a:t>.</a:t>
          </a:r>
          <a:endParaRPr lang="en" sz="1600" b="1" dirty="0"/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NZ" sz="1600" b="1" dirty="0"/>
            <a:t>‘</a:t>
          </a:r>
          <a:r>
            <a:rPr lang="en-NZ" sz="1600" b="1" dirty="0" err="1"/>
            <a:t>Oua</a:t>
          </a:r>
          <a:r>
            <a:rPr lang="en-NZ" sz="1600" b="1" dirty="0"/>
            <a:t> ‘e </a:t>
          </a:r>
          <a:r>
            <a:rPr lang="en-NZ" sz="1600" b="1" dirty="0" err="1"/>
            <a:t>fakafisinga‘i</a:t>
          </a:r>
          <a:r>
            <a:rPr lang="en-NZ" sz="1600" b="1" dirty="0"/>
            <a:t> ha </a:t>
          </a:r>
          <a:r>
            <a:rPr lang="en-NZ" sz="1600" b="1" dirty="0" err="1"/>
            <a:t>konga</a:t>
          </a:r>
          <a:r>
            <a:rPr lang="en-NZ" sz="1600" b="1" dirty="0"/>
            <a:t> tohi, ka </a:t>
          </a:r>
          <a:r>
            <a:rPr lang="en-NZ" sz="1600" b="1" dirty="0" err="1"/>
            <a:t>ke</a:t>
          </a:r>
          <a:r>
            <a:rPr lang="en-NZ" sz="1600" b="1" dirty="0"/>
            <a:t> ‘</a:t>
          </a:r>
          <a:r>
            <a:rPr lang="en-NZ" sz="1600" b="1" dirty="0" err="1"/>
            <a:t>analaiso</a:t>
          </a:r>
          <a:r>
            <a:rPr lang="en-NZ" sz="1600" b="1" dirty="0"/>
            <a:t> </a:t>
          </a:r>
          <a:r>
            <a:rPr lang="en-NZ" sz="1600" b="1" dirty="0" err="1"/>
            <a:t>kotoa</a:t>
          </a:r>
          <a:r>
            <a:rPr lang="en-NZ" sz="1600" b="1" dirty="0"/>
            <a:t> </a:t>
          </a:r>
          <a:r>
            <a:rPr lang="en-NZ" sz="1600" b="1" dirty="0" err="1"/>
            <a:t>kinautolu</a:t>
          </a:r>
          <a:r>
            <a:rPr lang="en-NZ" sz="1600" b="1" dirty="0"/>
            <a:t>.</a:t>
          </a:r>
          <a:endParaRPr lang="en" sz="1600" b="1" dirty="0"/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ʻOkú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ʻai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vakai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kiate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kitautolu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hangē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moʻoní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. </a:t>
          </a:r>
        </a:p>
        <a:p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( Hep. 4:12 ) 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ʻOkú ne taʻofi kitautolu mei he angahalá . </a:t>
          </a:r>
          <a:endParaRPr lang="en-NZ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Sāme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119:11 ) 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meʻakai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ki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hotau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laumālié</a:t>
          </a:r>
          <a:endParaRPr lang="en-NZ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(Sel.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ʻOkú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tupulaki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fakalaumālie</a:t>
          </a:r>
          <a:endParaRPr lang="en-NZ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(1 Pita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ʻOkú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ʻomi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kiate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kitautolu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moʻuí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. </a:t>
          </a:r>
        </a:p>
        <a:p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 Sione 6:63 )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-NZ" sz="2000" b="1" dirty="0" err="1"/>
            <a:t>ʻI</a:t>
          </a:r>
          <a:r>
            <a:rPr lang="en-NZ" sz="2000" b="1" dirty="0"/>
            <a:t> he </a:t>
          </a:r>
          <a:r>
            <a:rPr lang="en-NZ" sz="2000" b="1" dirty="0" err="1"/>
            <a:t>taimi</a:t>
          </a:r>
          <a:r>
            <a:rPr lang="en-NZ" sz="2000" b="1" dirty="0"/>
            <a:t> </a:t>
          </a:r>
          <a:r>
            <a:rPr lang="en-NZ" sz="2000" b="1" dirty="0" err="1"/>
            <a:t>ʻoku</a:t>
          </a:r>
          <a:r>
            <a:rPr lang="en-NZ" sz="2000" b="1" dirty="0"/>
            <a:t> tau </a:t>
          </a:r>
          <a:r>
            <a:rPr lang="en-NZ" sz="2000" b="1" dirty="0" err="1"/>
            <a:t>tali</a:t>
          </a:r>
          <a:r>
            <a:rPr lang="en-NZ" sz="2000" b="1" dirty="0"/>
            <a:t> ai </a:t>
          </a:r>
          <a:r>
            <a:rPr lang="en-NZ" sz="2000" b="1" dirty="0" err="1"/>
            <a:t>ʻa</a:t>
          </a:r>
          <a:r>
            <a:rPr lang="en-NZ" sz="2000" b="1" dirty="0"/>
            <a:t> e Tohi </a:t>
          </a:r>
          <a:r>
            <a:rPr lang="en-NZ" sz="2000" b="1" dirty="0" err="1"/>
            <a:t>Tapu</a:t>
          </a:r>
          <a:r>
            <a:rPr lang="en-NZ" sz="2000" b="1" dirty="0"/>
            <a:t> </a:t>
          </a:r>
          <a:r>
            <a:rPr lang="en-NZ" sz="2000" b="1" dirty="0" err="1"/>
            <a:t>ʻi</a:t>
          </a:r>
          <a:r>
            <a:rPr lang="en-NZ" sz="2000" b="1" dirty="0"/>
            <a:t> he </a:t>
          </a:r>
          <a:r>
            <a:rPr lang="en-NZ" sz="2000" b="1" dirty="0" err="1"/>
            <a:t>founga</a:t>
          </a:r>
          <a:r>
            <a:rPr lang="en-NZ" sz="2000" b="1" dirty="0"/>
            <a:t> ko </a:t>
          </a:r>
          <a:r>
            <a:rPr lang="en-NZ" sz="2000" b="1" dirty="0" err="1"/>
            <a:t>ʻeni</a:t>
          </a:r>
          <a:r>
            <a:rPr lang="en-NZ" sz="2000" b="1" dirty="0"/>
            <a:t>...</a:t>
          </a:r>
          <a:endParaRPr lang="en" sz="2000" b="1" dirty="0"/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NZ" sz="2000" b="1" dirty="0">
              <a:solidFill>
                <a:schemeClr val="tx1"/>
              </a:solidFill>
            </a:rPr>
            <a:t>ʻ </a:t>
          </a:r>
          <a:r>
            <a:rPr lang="en-NZ" sz="2000" b="1" dirty="0" err="1">
              <a:solidFill>
                <a:schemeClr val="tx1"/>
              </a:solidFill>
            </a:rPr>
            <a:t>Okú</a:t>
          </a:r>
          <a:r>
            <a:rPr lang="en-NZ" sz="2000" b="1" dirty="0">
              <a:solidFill>
                <a:schemeClr val="tx1"/>
              </a:solidFill>
            </a:rPr>
            <a:t> ne </a:t>
          </a:r>
          <a:r>
            <a:rPr lang="en-NZ" sz="2000" b="1" dirty="0" err="1">
              <a:solidFill>
                <a:schemeClr val="tx1"/>
              </a:solidFill>
            </a:rPr>
            <a:t>fakahaaʻi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mai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kiate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kitautolu</a:t>
          </a:r>
          <a:r>
            <a:rPr lang="en-NZ" sz="2000" b="1" dirty="0">
              <a:solidFill>
                <a:schemeClr val="tx1"/>
              </a:solidFill>
            </a:rPr>
            <a:t> ʻ a e </a:t>
          </a:r>
          <a:r>
            <a:rPr lang="en-NZ" sz="2000" b="1" dirty="0" err="1">
              <a:solidFill>
                <a:schemeClr val="tx1"/>
              </a:solidFill>
            </a:rPr>
            <a:t>tuʻunga</a:t>
          </a:r>
          <a:r>
            <a:rPr lang="en-NZ" sz="2000" b="1" dirty="0">
              <a:solidFill>
                <a:schemeClr val="tx1"/>
              </a:solidFill>
            </a:rPr>
            <a:t> ʻ o </a:t>
          </a:r>
          <a:r>
            <a:rPr lang="en-NZ" sz="2000" b="1" dirty="0" err="1">
              <a:solidFill>
                <a:schemeClr val="tx1"/>
              </a:solidFill>
            </a:rPr>
            <a:t>hotau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vahaʻangatae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mo</a:t>
          </a:r>
          <a:r>
            <a:rPr lang="en-NZ" sz="2000" b="1" dirty="0">
              <a:solidFill>
                <a:schemeClr val="tx1"/>
              </a:solidFill>
            </a:rPr>
            <a:t> e ʻ </a:t>
          </a:r>
          <a:r>
            <a:rPr lang="en-NZ" sz="2000" b="1" dirty="0" err="1">
              <a:solidFill>
                <a:schemeClr val="tx1"/>
              </a:solidFill>
            </a:rPr>
            <a:t>Otuá</a:t>
          </a:r>
          <a:endParaRPr lang="en" sz="2000" b="1" dirty="0">
            <a:solidFill>
              <a:schemeClr val="tx1"/>
            </a:solidFill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ʻOku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ne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talamai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ʻa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e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founga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ke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fakamalohia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ai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ʻa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e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va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fetuʻutaki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ko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NZ" sz="2000" b="1" dirty="0" err="1">
              <a:solidFill>
                <a:schemeClr val="tx1"/>
              </a:solidFill>
            </a:rPr>
            <a:t>ʻOku</a:t>
          </a:r>
          <a:r>
            <a:rPr lang="en-NZ" sz="2000" b="1" dirty="0">
              <a:solidFill>
                <a:schemeClr val="tx1"/>
              </a:solidFill>
            </a:rPr>
            <a:t> tau </a:t>
          </a:r>
          <a:r>
            <a:rPr lang="en-NZ" sz="2000" b="1" dirty="0" err="1">
              <a:solidFill>
                <a:schemeClr val="tx1"/>
              </a:solidFill>
            </a:rPr>
            <a:t>aʻusia</a:t>
          </a:r>
          <a:r>
            <a:rPr lang="en-NZ" sz="2000" b="1" dirty="0">
              <a:solidFill>
                <a:schemeClr val="tx1"/>
              </a:solidFill>
            </a:rPr>
            <a:t> ha </a:t>
          </a:r>
          <a:r>
            <a:rPr lang="en-NZ" sz="2000" b="1" dirty="0" err="1">
              <a:solidFill>
                <a:schemeClr val="tx1"/>
              </a:solidFill>
            </a:rPr>
            <a:t>liliu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mamalie</a:t>
          </a:r>
          <a:endParaRPr lang="en" sz="2000" b="1" dirty="0">
            <a:solidFill>
              <a:schemeClr val="tx1"/>
            </a:solidFill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ʻ Oku tau ʻ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unuʻunu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ofi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kia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Sīsū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ʻOku ne ngaohi kitautolu ke tau poto ki he fakamoʻui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fi-FI" sz="2000" b="1" dirty="0">
              <a:solidFill>
                <a:schemeClr val="tx1"/>
              </a:solidFill>
            </a:rPr>
            <a:t>ʻOku tau tupulaki ʻi he ʻilo ki he moʻoni</a:t>
          </a:r>
          <a:endParaRPr lang="en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NZ" sz="2000" b="1" dirty="0" err="1">
              <a:solidFill>
                <a:schemeClr val="tx1"/>
              </a:solidFill>
            </a:rPr>
            <a:t>ʻOku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tupulaki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mo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fakamalohia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ʻetau</a:t>
          </a:r>
          <a:r>
            <a:rPr lang="en-NZ" sz="2000" b="1" dirty="0">
              <a:solidFill>
                <a:schemeClr val="tx1"/>
              </a:solidFill>
            </a:rPr>
            <a:t> tui</a:t>
          </a:r>
          <a:endParaRPr lang="en" sz="2000" b="1" dirty="0">
            <a:solidFill>
              <a:schemeClr val="tx1"/>
            </a:solidFill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maʻu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ʻamanaki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lelei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ʻiloʻi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fakatatali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kiate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kitautolu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ha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moʻui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lelei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ange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taʻengata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fakaʻofoʻofa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</a:rPr>
            <a:t>Ko e fili ʻo e Tohi Tapu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solidFill>
                <a:schemeClr val="tx1"/>
              </a:solidFill>
            </a:rPr>
            <a:t>Ngaahi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founga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totonu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mo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hala</a:t>
          </a:r>
          <a:r>
            <a:rPr lang="en-NZ" sz="1800" b="1" kern="1200" dirty="0">
              <a:solidFill>
                <a:schemeClr val="tx1"/>
              </a:solidFill>
            </a:rPr>
            <a:t> ki </a:t>
          </a:r>
          <a:r>
            <a:rPr lang="en-NZ" sz="1800" b="1" kern="1200" dirty="0" err="1">
              <a:solidFill>
                <a:schemeClr val="tx1"/>
              </a:solidFill>
            </a:rPr>
            <a:t>hono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lau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ʻo</a:t>
          </a:r>
          <a:r>
            <a:rPr lang="en-NZ" sz="1800" b="1" kern="1200" dirty="0">
              <a:solidFill>
                <a:schemeClr val="tx1"/>
              </a:solidFill>
            </a:rPr>
            <a:t> e Tohi </a:t>
          </a:r>
          <a:r>
            <a:rPr lang="en-NZ" sz="1800" b="1" kern="1200" dirty="0" err="1">
              <a:solidFill>
                <a:schemeClr val="tx1"/>
              </a:solidFill>
            </a:rPr>
            <a:t>Tapu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</a:rPr>
            <a:t>Ko e ha ʻa e Tohi Tapu?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tx1"/>
              </a:solidFill>
            </a:rPr>
            <a:t>Ngaahi</a:t>
          </a:r>
          <a:r>
            <a:rPr lang="en-NZ" sz="2000" b="1" kern="1200" dirty="0">
              <a:solidFill>
                <a:schemeClr val="tx1"/>
              </a:solidFill>
            </a:rPr>
            <a:t> ola </a:t>
          </a:r>
          <a:r>
            <a:rPr lang="en-NZ" sz="2000" b="1" kern="1200" dirty="0" err="1">
              <a:solidFill>
                <a:schemeClr val="tx1"/>
              </a:solidFill>
            </a:rPr>
            <a:t>lelei</a:t>
          </a:r>
          <a:r>
            <a:rPr lang="en-NZ" sz="2000" b="1" kern="1200" dirty="0">
              <a:solidFill>
                <a:schemeClr val="tx1"/>
              </a:solidFill>
            </a:rPr>
            <a:t> ʻ o </a:t>
          </a:r>
          <a:r>
            <a:rPr lang="en-NZ" sz="2000" b="1" kern="1200" dirty="0" err="1">
              <a:solidFill>
                <a:schemeClr val="tx1"/>
              </a:solidFill>
            </a:rPr>
            <a:t>hono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lau</a:t>
          </a:r>
          <a:r>
            <a:rPr lang="en-NZ" sz="2000" b="1" kern="1200" dirty="0">
              <a:solidFill>
                <a:schemeClr val="tx1"/>
              </a:solidFill>
            </a:rPr>
            <a:t> ʻ o e Tohi </a:t>
          </a:r>
          <a:r>
            <a:rPr lang="en-NZ" sz="2000" b="1" kern="1200" dirty="0" err="1">
              <a:solidFill>
                <a:schemeClr val="tx1"/>
              </a:solidFill>
            </a:rPr>
            <a:t>Tapú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Ngaahi Kaumeʻa ʻo e Tohi Tapu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foomu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hala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Kumi ha </a:t>
          </a:r>
          <a:r>
            <a:rPr lang="en-NZ" sz="1800" b="1" kern="1200" dirty="0" err="1"/>
            <a:t>meʻa</a:t>
          </a:r>
          <a:r>
            <a:rPr lang="en-NZ" sz="1800" b="1" kern="1200" dirty="0"/>
            <a:t> </a:t>
          </a: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fenapasi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</a:t>
          </a:r>
          <a:r>
            <a:rPr lang="en-NZ" sz="1800" b="1" kern="1200" dirty="0" err="1"/>
            <a:t>ʻetau</a:t>
          </a:r>
          <a:r>
            <a:rPr lang="en-NZ" sz="1800" b="1" kern="1200" dirty="0"/>
            <a:t> </a:t>
          </a:r>
          <a:r>
            <a:rPr lang="en-NZ" sz="1800" b="1" kern="1200" dirty="0" err="1"/>
            <a:t>fakakaukau</a:t>
          </a:r>
          <a:endParaRPr lang="en" sz="1800" b="1" kern="1200" dirty="0"/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Fili tavale pe ʻa e ngaahi tohi, taʻe ʻi ai ha taumuʻa</a:t>
          </a:r>
          <a:endParaRPr lang="en" sz="1800" b="1" kern="1200" dirty="0"/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Fili </a:t>
          </a:r>
          <a:r>
            <a:rPr lang="en-NZ" sz="1600" b="1" kern="1200" dirty="0" err="1"/>
            <a:t>ʻa</a:t>
          </a:r>
          <a:r>
            <a:rPr lang="en-NZ" sz="1600" b="1" kern="1200" dirty="0"/>
            <a:t> e </a:t>
          </a:r>
          <a:r>
            <a:rPr lang="en-NZ" sz="1600" b="1" kern="1200" dirty="0" err="1"/>
            <a:t>ngaahi</a:t>
          </a:r>
          <a:r>
            <a:rPr lang="en-NZ" sz="1600" b="1" kern="1200" dirty="0"/>
            <a:t> </a:t>
          </a:r>
          <a:r>
            <a:rPr lang="en-NZ" sz="1600" b="1" kern="1200" dirty="0" err="1"/>
            <a:t>konga</a:t>
          </a:r>
          <a:r>
            <a:rPr lang="en-NZ" sz="1600" b="1" kern="1200" dirty="0"/>
            <a:t> </a:t>
          </a:r>
          <a:r>
            <a:rPr lang="en-NZ" sz="1600" b="1" kern="1200" dirty="0" err="1"/>
            <a:t>ʻoku</a:t>
          </a:r>
          <a:r>
            <a:rPr lang="en-NZ" sz="1600" b="1" kern="1200" dirty="0"/>
            <a:t> tau </a:t>
          </a:r>
          <a:r>
            <a:rPr lang="en-NZ" sz="1600" b="1" kern="1200" dirty="0" err="1"/>
            <a:t>saiʻia</a:t>
          </a:r>
          <a:r>
            <a:rPr lang="en-NZ" sz="1600" b="1" kern="1200" dirty="0"/>
            <a:t> </a:t>
          </a:r>
          <a:r>
            <a:rPr lang="en-NZ" sz="1600" b="1" kern="1200" dirty="0" err="1"/>
            <a:t>aí</a:t>
          </a:r>
          <a:r>
            <a:rPr lang="en-NZ" sz="1600" b="1" kern="1200" dirty="0"/>
            <a:t>, pea </a:t>
          </a:r>
          <a:r>
            <a:rPr lang="en-NZ" sz="1600" b="1" kern="1200" dirty="0" err="1"/>
            <a:t>fakafisingaʻi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e </a:t>
          </a:r>
          <a:r>
            <a:rPr lang="en-NZ" sz="1600" b="1" kern="1200" dirty="0" err="1"/>
            <a:t>ngaahi</a:t>
          </a:r>
          <a:r>
            <a:rPr lang="en-NZ" sz="1600" b="1" kern="1200" dirty="0"/>
            <a:t> </a:t>
          </a:r>
          <a:r>
            <a:rPr lang="en-NZ" sz="1600" b="1" kern="1200" dirty="0" err="1"/>
            <a:t>konga</a:t>
          </a:r>
          <a:r>
            <a:rPr lang="en-NZ" sz="1600" b="1" kern="1200" dirty="0"/>
            <a:t> </a:t>
          </a:r>
          <a:r>
            <a:rPr lang="en-NZ" sz="1600" b="1" kern="1200" dirty="0" err="1"/>
            <a:t>ʻoku</a:t>
          </a:r>
          <a:r>
            <a:rPr lang="en-NZ" sz="1600" b="1" kern="1200" dirty="0"/>
            <a:t> </a:t>
          </a:r>
          <a:r>
            <a:rPr lang="en-NZ" sz="1600" b="1" kern="1200" dirty="0" err="1"/>
            <a:t>ʻikai</a:t>
          </a:r>
          <a:r>
            <a:rPr lang="en-NZ" sz="1600" b="1" kern="1200" dirty="0"/>
            <a:t> </a:t>
          </a:r>
          <a:r>
            <a:rPr lang="en-NZ" sz="1600" b="1" kern="1200" dirty="0" err="1"/>
            <a:t>ke</a:t>
          </a:r>
          <a:r>
            <a:rPr lang="en-NZ" sz="1600" b="1" kern="1200" dirty="0"/>
            <a:t> tau </a:t>
          </a:r>
          <a:r>
            <a:rPr lang="en-NZ" sz="1600" b="1" kern="1200" dirty="0" err="1"/>
            <a:t>saiʻia</a:t>
          </a:r>
          <a:r>
            <a:rPr lang="en-NZ" sz="1600" b="1" kern="1200" dirty="0"/>
            <a:t> </a:t>
          </a:r>
          <a:r>
            <a:rPr lang="en-NZ" sz="1600" b="1" kern="1200" dirty="0" err="1"/>
            <a:t>aí</a:t>
          </a:r>
          <a:r>
            <a:rPr lang="en-NZ" sz="1600" b="1" kern="1200" dirty="0"/>
            <a:t>.</a:t>
          </a:r>
          <a:endParaRPr lang="en" sz="1600" b="1" kern="1200" dirty="0"/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foomu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totonu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Feinga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ʻilo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finangalo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e </a:t>
          </a:r>
          <a:r>
            <a:rPr lang="en-NZ" sz="1800" b="1" kern="1200" dirty="0" err="1"/>
            <a:t>ʻOtua</a:t>
          </a:r>
          <a:endParaRPr lang="en" sz="1800" b="1" kern="1200" dirty="0"/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Fakahoko</a:t>
          </a:r>
          <a:r>
            <a:rPr lang="en-NZ" sz="1800" b="1" kern="1200" dirty="0"/>
            <a:t> ha </a:t>
          </a:r>
          <a:r>
            <a:rPr lang="en-NZ" sz="1800" b="1" kern="1200" dirty="0" err="1"/>
            <a:t>ako</a:t>
          </a:r>
          <a:r>
            <a:rPr lang="en-NZ" sz="1800" b="1" kern="1200" dirty="0"/>
            <a:t> </a:t>
          </a: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fokotuʻutuʻu</a:t>
          </a:r>
          <a:endParaRPr lang="en" sz="1800" b="1" kern="1200" dirty="0"/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‘</a:t>
          </a:r>
          <a:r>
            <a:rPr lang="en-NZ" sz="1600" b="1" kern="1200" dirty="0" err="1"/>
            <a:t>Oua</a:t>
          </a:r>
          <a:r>
            <a:rPr lang="en-NZ" sz="1600" b="1" kern="1200" dirty="0"/>
            <a:t> ‘e </a:t>
          </a:r>
          <a:r>
            <a:rPr lang="en-NZ" sz="1600" b="1" kern="1200" dirty="0" err="1"/>
            <a:t>fakafisinga‘i</a:t>
          </a:r>
          <a:r>
            <a:rPr lang="en-NZ" sz="1600" b="1" kern="1200" dirty="0"/>
            <a:t> ha </a:t>
          </a:r>
          <a:r>
            <a:rPr lang="en-NZ" sz="1600" b="1" kern="1200" dirty="0" err="1"/>
            <a:t>konga</a:t>
          </a:r>
          <a:r>
            <a:rPr lang="en-NZ" sz="1600" b="1" kern="1200" dirty="0"/>
            <a:t> tohi, ka </a:t>
          </a:r>
          <a:r>
            <a:rPr lang="en-NZ" sz="1600" b="1" kern="1200" dirty="0" err="1"/>
            <a:t>ke</a:t>
          </a:r>
          <a:r>
            <a:rPr lang="en-NZ" sz="1600" b="1" kern="1200" dirty="0"/>
            <a:t> ‘</a:t>
          </a:r>
          <a:r>
            <a:rPr lang="en-NZ" sz="1600" b="1" kern="1200" dirty="0" err="1"/>
            <a:t>analaiso</a:t>
          </a:r>
          <a:r>
            <a:rPr lang="en-NZ" sz="1600" b="1" kern="1200" dirty="0"/>
            <a:t> </a:t>
          </a:r>
          <a:r>
            <a:rPr lang="en-NZ" sz="1600" b="1" kern="1200" dirty="0" err="1"/>
            <a:t>kotoa</a:t>
          </a:r>
          <a:r>
            <a:rPr lang="en-NZ" sz="1600" b="1" kern="1200" dirty="0"/>
            <a:t> </a:t>
          </a:r>
          <a:r>
            <a:rPr lang="en-NZ" sz="1600" b="1" kern="1200" dirty="0" err="1"/>
            <a:t>kinautolu</a:t>
          </a:r>
          <a:r>
            <a:rPr lang="en-NZ" sz="1600" b="1" kern="1200" dirty="0"/>
            <a:t>.</a:t>
          </a:r>
          <a:endParaRPr lang="en" sz="1600" b="1" kern="1200" dirty="0"/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ʻOkú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ʻai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vakai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kiate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kitautolu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hangē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moʻoní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 Hep. 4:12 ) 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ʻOkú ne taʻofi kitautolu mei he angahalá . </a:t>
          </a:r>
          <a:endParaRPr lang="en-NZ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Sāme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119:11 ) 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meʻakai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ki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hotau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laumālié</a:t>
          </a:r>
          <a:endParaRPr lang="en-NZ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(Sel.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ʻOkú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tupulaki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fakalaumālie</a:t>
          </a:r>
          <a:endParaRPr lang="en-NZ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Pita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ʻOkú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ʻomi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kiate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kitautolu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moʻuí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 Sione 6:63 )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ʻI</a:t>
          </a:r>
          <a:r>
            <a:rPr lang="en-NZ" sz="2000" b="1" kern="1200" dirty="0"/>
            <a:t> he </a:t>
          </a:r>
          <a:r>
            <a:rPr lang="en-NZ" sz="2000" b="1" kern="1200" dirty="0" err="1"/>
            <a:t>taimi</a:t>
          </a:r>
          <a:r>
            <a:rPr lang="en-NZ" sz="2000" b="1" kern="1200" dirty="0"/>
            <a:t> </a:t>
          </a:r>
          <a:r>
            <a:rPr lang="en-NZ" sz="2000" b="1" kern="1200" dirty="0" err="1"/>
            <a:t>ʻoku</a:t>
          </a:r>
          <a:r>
            <a:rPr lang="en-NZ" sz="2000" b="1" kern="1200" dirty="0"/>
            <a:t> tau </a:t>
          </a:r>
          <a:r>
            <a:rPr lang="en-NZ" sz="2000" b="1" kern="1200" dirty="0" err="1"/>
            <a:t>tali</a:t>
          </a:r>
          <a:r>
            <a:rPr lang="en-NZ" sz="2000" b="1" kern="1200" dirty="0"/>
            <a:t> ai </a:t>
          </a:r>
          <a:r>
            <a:rPr lang="en-NZ" sz="2000" b="1" kern="1200" dirty="0" err="1"/>
            <a:t>ʻa</a:t>
          </a:r>
          <a:r>
            <a:rPr lang="en-NZ" sz="2000" b="1" kern="1200" dirty="0"/>
            <a:t> e Tohi </a:t>
          </a:r>
          <a:r>
            <a:rPr lang="en-NZ" sz="2000" b="1" kern="1200" dirty="0" err="1"/>
            <a:t>Tapu</a:t>
          </a:r>
          <a:r>
            <a:rPr lang="en-NZ" sz="2000" b="1" kern="1200" dirty="0"/>
            <a:t> </a:t>
          </a:r>
          <a:r>
            <a:rPr lang="en-NZ" sz="2000" b="1" kern="1200" dirty="0" err="1"/>
            <a:t>ʻi</a:t>
          </a:r>
          <a:r>
            <a:rPr lang="en-NZ" sz="2000" b="1" kern="1200" dirty="0"/>
            <a:t> he </a:t>
          </a:r>
          <a:r>
            <a:rPr lang="en-NZ" sz="2000" b="1" kern="1200" dirty="0" err="1"/>
            <a:t>founga</a:t>
          </a:r>
          <a:r>
            <a:rPr lang="en-NZ" sz="2000" b="1" kern="1200" dirty="0"/>
            <a:t> ko </a:t>
          </a:r>
          <a:r>
            <a:rPr lang="en-NZ" sz="2000" b="1" kern="1200" dirty="0" err="1"/>
            <a:t>ʻeni</a:t>
          </a:r>
          <a:r>
            <a:rPr lang="en-NZ" sz="2000" b="1" kern="1200" dirty="0"/>
            <a:t>...</a:t>
          </a:r>
          <a:endParaRPr lang="en" sz="2000" b="1" kern="1200" dirty="0"/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>
              <a:solidFill>
                <a:schemeClr val="tx1"/>
              </a:solidFill>
            </a:rPr>
            <a:t>ʻ </a:t>
          </a:r>
          <a:r>
            <a:rPr lang="en-NZ" sz="2000" b="1" kern="1200" dirty="0" err="1">
              <a:solidFill>
                <a:schemeClr val="tx1"/>
              </a:solidFill>
            </a:rPr>
            <a:t>Okú</a:t>
          </a:r>
          <a:r>
            <a:rPr lang="en-NZ" sz="2000" b="1" kern="1200" dirty="0">
              <a:solidFill>
                <a:schemeClr val="tx1"/>
              </a:solidFill>
            </a:rPr>
            <a:t> ne </a:t>
          </a:r>
          <a:r>
            <a:rPr lang="en-NZ" sz="2000" b="1" kern="1200" dirty="0" err="1">
              <a:solidFill>
                <a:schemeClr val="tx1"/>
              </a:solidFill>
            </a:rPr>
            <a:t>fakahaaʻi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mai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kiate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kitautolu</a:t>
          </a:r>
          <a:r>
            <a:rPr lang="en-NZ" sz="2000" b="1" kern="1200" dirty="0">
              <a:solidFill>
                <a:schemeClr val="tx1"/>
              </a:solidFill>
            </a:rPr>
            <a:t> ʻ a e </a:t>
          </a:r>
          <a:r>
            <a:rPr lang="en-NZ" sz="2000" b="1" kern="1200" dirty="0" err="1">
              <a:solidFill>
                <a:schemeClr val="tx1"/>
              </a:solidFill>
            </a:rPr>
            <a:t>tuʻunga</a:t>
          </a:r>
          <a:r>
            <a:rPr lang="en-NZ" sz="2000" b="1" kern="1200" dirty="0">
              <a:solidFill>
                <a:schemeClr val="tx1"/>
              </a:solidFill>
            </a:rPr>
            <a:t> ʻ o </a:t>
          </a:r>
          <a:r>
            <a:rPr lang="en-NZ" sz="2000" b="1" kern="1200" dirty="0" err="1">
              <a:solidFill>
                <a:schemeClr val="tx1"/>
              </a:solidFill>
            </a:rPr>
            <a:t>hotau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vahaʻangatae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mo</a:t>
          </a:r>
          <a:r>
            <a:rPr lang="en-NZ" sz="2000" b="1" kern="1200" dirty="0">
              <a:solidFill>
                <a:schemeClr val="tx1"/>
              </a:solidFill>
            </a:rPr>
            <a:t> e ʻ </a:t>
          </a:r>
          <a:r>
            <a:rPr lang="en-NZ" sz="2000" b="1" kern="1200" dirty="0" err="1">
              <a:solidFill>
                <a:schemeClr val="tx1"/>
              </a:solidFill>
            </a:rPr>
            <a:t>Otuá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ʻOku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ne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talamai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ʻa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e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founga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ke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fakamalohia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ai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ʻa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e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va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fetuʻutaki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ko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 err="1">
              <a:solidFill>
                <a:schemeClr val="tx1"/>
              </a:solidFill>
            </a:rPr>
            <a:t>ʻOku</a:t>
          </a:r>
          <a:r>
            <a:rPr lang="en-NZ" sz="2000" b="1" kern="1200" dirty="0">
              <a:solidFill>
                <a:schemeClr val="tx1"/>
              </a:solidFill>
            </a:rPr>
            <a:t> tau </a:t>
          </a:r>
          <a:r>
            <a:rPr lang="en-NZ" sz="2000" b="1" kern="1200" dirty="0" err="1">
              <a:solidFill>
                <a:schemeClr val="tx1"/>
              </a:solidFill>
            </a:rPr>
            <a:t>aʻusia</a:t>
          </a:r>
          <a:r>
            <a:rPr lang="en-NZ" sz="2000" b="1" kern="1200" dirty="0">
              <a:solidFill>
                <a:schemeClr val="tx1"/>
              </a:solidFill>
            </a:rPr>
            <a:t> ha </a:t>
          </a:r>
          <a:r>
            <a:rPr lang="en-NZ" sz="2000" b="1" kern="1200" dirty="0" err="1">
              <a:solidFill>
                <a:schemeClr val="tx1"/>
              </a:solidFill>
            </a:rPr>
            <a:t>liliu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mamalie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ʻ Oku tau ʻ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unuʻunu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ofi</a:t>
          </a:r>
          <a:r>
            <a:rPr lang="en-NZ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kia </a:t>
          </a:r>
          <a:r>
            <a:rPr lang="en-NZ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Sīsū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ʻOku ne ngaohi kitautolu ke tau poto ki he fakamoʻui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ʻOku tau tupulaki ʻi he ʻilo ki he moʻoni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 err="1">
              <a:solidFill>
                <a:schemeClr val="tx1"/>
              </a:solidFill>
            </a:rPr>
            <a:t>ʻOku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tupulaki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mo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fakamalohia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ʻetau</a:t>
          </a:r>
          <a:r>
            <a:rPr lang="en-NZ" sz="2000" b="1" kern="1200" dirty="0">
              <a:solidFill>
                <a:schemeClr val="tx1"/>
              </a:solidFill>
            </a:rPr>
            <a:t> tui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maʻu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ʻamanaki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lelei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ʻiloʻi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fakatatali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kiate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kitautolu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ha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moʻui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lelei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ange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taʻengata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fakaʻofoʻofa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6" y="4506640"/>
            <a:ext cx="53721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pt-BR" sz="54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KO E TAUMU’A ʻO E TOHI TAPÚ</a:t>
            </a:r>
            <a:endParaRPr lang="en" sz="54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3574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7B2807"/>
                </a:solidFill>
              </a:rPr>
              <a:t>Lesoni 4 ki he ʻaho 25 ʻo ʻEpeleli 2026</a:t>
            </a:r>
            <a:endParaRPr lang="en" sz="1600" b="1" dirty="0">
              <a:solidFill>
                <a:srgbClr val="7B2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440567" y="5165229"/>
            <a:ext cx="859155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ko 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folofola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ʻOtua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moʻui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mālohi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māsila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lahi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heletā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fakatoumata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ʻasi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vaheʻi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laumālie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hokotanga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hui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uho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fakahā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mahalo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filioʻi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Hepel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ū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4:12)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550831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745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Tohi </a:t>
            </a:r>
            <a:r>
              <a:rPr lang="en-NZ" sz="2000" b="1" dirty="0" err="1"/>
              <a:t>Tapu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tohi </a:t>
            </a:r>
            <a:r>
              <a:rPr lang="en-NZ" sz="2000" b="1" dirty="0" err="1"/>
              <a:t>fakatau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 taha </a:t>
            </a:r>
            <a:r>
              <a:rPr lang="en-NZ" sz="2000" b="1" dirty="0" err="1"/>
              <a:t>ʻi</a:t>
            </a:r>
            <a:r>
              <a:rPr lang="en-NZ" sz="2000" b="1" dirty="0"/>
              <a:t> he mamani,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tuʻo</a:t>
            </a:r>
            <a:r>
              <a:rPr lang="en-NZ" sz="2000" b="1" dirty="0"/>
              <a:t> </a:t>
            </a:r>
            <a:r>
              <a:rPr lang="en-NZ" sz="2000" b="1" dirty="0" err="1"/>
              <a:t>nima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fakatau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tohi fika </a:t>
            </a:r>
            <a:r>
              <a:rPr lang="en-NZ" sz="2000" b="1" dirty="0" err="1"/>
              <a:t>ua</a:t>
            </a:r>
            <a:r>
              <a:rPr lang="en-NZ" sz="2000" b="1" dirty="0"/>
              <a:t>. Ka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pe </a:t>
            </a:r>
            <a:r>
              <a:rPr lang="en-NZ" sz="2000" b="1" dirty="0" err="1"/>
              <a:t>ʻeni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1924162"/>
            <a:ext cx="36222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 ne </a:t>
            </a:r>
            <a:r>
              <a:rPr lang="en-NZ" sz="2000" b="1" dirty="0" err="1"/>
              <a:t>taʻeʻoua</a:t>
            </a:r>
            <a:r>
              <a:rPr lang="en-NZ" sz="2000" b="1" dirty="0"/>
              <a:t> ʻ a e </a:t>
            </a:r>
            <a:r>
              <a:rPr lang="en-NZ" sz="2000" b="1" dirty="0" err="1"/>
              <a:t>maluʻi</a:t>
            </a:r>
            <a:r>
              <a:rPr lang="en-NZ" sz="2000" b="1" dirty="0"/>
              <a:t> </a:t>
            </a:r>
            <a:r>
              <a:rPr lang="en-NZ" sz="2000" b="1" dirty="0" err="1"/>
              <a:t>makehe</a:t>
            </a:r>
            <a:r>
              <a:rPr lang="en-NZ" sz="2000" b="1" dirty="0"/>
              <a:t> ʻ a e ʻ </a:t>
            </a:r>
            <a:r>
              <a:rPr lang="en-NZ" sz="2000" b="1" dirty="0" err="1"/>
              <a:t>Otuá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</a:t>
            </a:r>
            <a:r>
              <a:rPr lang="en-NZ" sz="2000" b="1" dirty="0" err="1"/>
              <a:t>pulia</a:t>
            </a:r>
            <a:r>
              <a:rPr lang="en-NZ" sz="2000" b="1" dirty="0"/>
              <a:t> </a:t>
            </a:r>
            <a:r>
              <a:rPr lang="en-NZ" sz="2000" b="1" dirty="0" err="1"/>
              <a:t>fuoloa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ʻ a e Tohi </a:t>
            </a:r>
            <a:r>
              <a:rPr lang="en-NZ" sz="2000" b="1" dirty="0" err="1"/>
              <a:t>Tapú</a:t>
            </a:r>
            <a:r>
              <a:rPr lang="en-NZ" sz="2000" b="1" dirty="0"/>
              <a:t>. Ko e ha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ʻuhinga</a:t>
            </a:r>
            <a:r>
              <a:rPr lang="en-NZ" sz="2000" b="1" dirty="0"/>
              <a:t>? Ko e ha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makehe</a:t>
            </a:r>
            <a:r>
              <a:rPr lang="en-NZ" sz="2000" b="1" dirty="0"/>
              <a:t> </a:t>
            </a:r>
            <a:r>
              <a:rPr lang="en-NZ" sz="2000" b="1" dirty="0" err="1"/>
              <a:t>fekauʻaki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tohi </a:t>
            </a:r>
            <a:r>
              <a:rPr lang="en-NZ" sz="2000" b="1" dirty="0" err="1"/>
              <a:t>ni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ʻai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fakatou</a:t>
            </a:r>
            <a:r>
              <a:rPr lang="en-NZ" sz="2000" b="1" dirty="0"/>
              <a:t> </a:t>
            </a:r>
            <a:r>
              <a:rPr lang="en-NZ" sz="2000" b="1" dirty="0" err="1"/>
              <a:t>ʻofeina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fehiʻanekinaʻi</a:t>
            </a:r>
            <a:r>
              <a:rPr lang="en-NZ" sz="2000" b="1" dirty="0"/>
              <a:t>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17609" y="943924"/>
            <a:ext cx="67453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ai ha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ʻ a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ha Tohi </a:t>
            </a:r>
            <a:r>
              <a:rPr lang="en-NZ" sz="2000" b="1" dirty="0" err="1">
                <a:solidFill>
                  <a:prstClr val="black"/>
                </a:solidFill>
              </a:rPr>
              <a:t>Tapu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lau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, pe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talanoa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fekauʻaki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iá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lava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hoko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ko ha </a:t>
            </a:r>
            <a:r>
              <a:rPr lang="en-NZ" sz="2000" b="1" dirty="0" err="1">
                <a:solidFill>
                  <a:prstClr val="black"/>
                </a:solidFill>
              </a:rPr>
              <a:t>makatuʻunga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pilīsone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fakamamahiʻi</a:t>
            </a:r>
            <a:r>
              <a:rPr lang="en-NZ" sz="2000" b="1" dirty="0">
                <a:solidFill>
                  <a:prstClr val="black"/>
                </a:solidFill>
              </a:rPr>
              <a:t>, pea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maté.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KO E FILI ʻ O E TOHI TAPÚ</a:t>
            </a:r>
            <a:endParaRPr lang="en" sz="4400" b="1" spc="300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89067" y="662853"/>
            <a:ext cx="1173162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tatā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fakamoʻui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heletā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Laumālie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folofola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(Efes</a:t>
            </a:r>
            <a:r>
              <a:rPr lang="en-NZ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ō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3" y="967088"/>
            <a:ext cx="684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Fakakaukau</a:t>
            </a:r>
            <a:r>
              <a:rPr lang="en-NZ" sz="2000" b="1" dirty="0"/>
              <a:t> ki he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malava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i="1" dirty="0" err="1"/>
              <a:t>folofola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: </a:t>
            </a:r>
            <a:r>
              <a:rPr lang="en-NZ" sz="2000" b="1" dirty="0" err="1"/>
              <a:t>fakatupu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foaki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moʻui</a:t>
            </a:r>
            <a:r>
              <a:rPr lang="en-NZ" sz="2000" b="1" dirty="0"/>
              <a:t> (</a:t>
            </a:r>
            <a:r>
              <a:rPr lang="en-NZ" sz="2000" b="1" dirty="0" err="1"/>
              <a:t>Saame</a:t>
            </a:r>
            <a:r>
              <a:rPr lang="en-NZ" sz="2000" b="1" dirty="0"/>
              <a:t> 33:6), pe </a:t>
            </a:r>
            <a:r>
              <a:rPr lang="en-NZ" sz="2000" b="1" dirty="0" err="1"/>
              <a:t>fokotuʻu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mate (Sione 5:28-29).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508791" y="5934670"/>
            <a:ext cx="8610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Te</a:t>
            </a:r>
            <a:r>
              <a:rPr lang="en-NZ" b="1" dirty="0"/>
              <a:t> u </a:t>
            </a:r>
            <a:r>
              <a:rPr lang="en-NZ" b="1" dirty="0" err="1"/>
              <a:t>tuku</a:t>
            </a:r>
            <a:r>
              <a:rPr lang="en-NZ" b="1" dirty="0"/>
              <a:t> </a:t>
            </a:r>
            <a:r>
              <a:rPr lang="en-NZ" b="1" dirty="0" err="1"/>
              <a:t>nai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hao </a:t>
            </a:r>
            <a:r>
              <a:rPr lang="en-NZ" b="1" dirty="0" err="1"/>
              <a:t>mei</a:t>
            </a:r>
            <a:r>
              <a:rPr lang="en-NZ" b="1" dirty="0"/>
              <a:t> ai? ʻ Ikai lava </a:t>
            </a:r>
            <a:r>
              <a:rPr lang="en-NZ" b="1" dirty="0" err="1"/>
              <a:t>ke</a:t>
            </a:r>
            <a:r>
              <a:rPr lang="en-NZ" b="1" dirty="0"/>
              <a:t> u </a:t>
            </a:r>
            <a:r>
              <a:rPr lang="en-NZ" b="1" dirty="0" err="1"/>
              <a:t>maʻu</a:t>
            </a:r>
            <a:r>
              <a:rPr lang="en-NZ" b="1" dirty="0"/>
              <a:t> ha </a:t>
            </a:r>
            <a:r>
              <a:rPr lang="en-NZ" b="1" dirty="0" err="1"/>
              <a:t>taimi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</a:t>
            </a:r>
            <a:r>
              <a:rPr lang="en-NZ" b="1" dirty="0" err="1"/>
              <a:t>heʻeku</a:t>
            </a:r>
            <a:r>
              <a:rPr lang="en-NZ" b="1" dirty="0"/>
              <a:t> </a:t>
            </a:r>
            <a:r>
              <a:rPr lang="en-NZ" b="1" dirty="0" err="1"/>
              <a:t>taimi</a:t>
            </a:r>
            <a:r>
              <a:rPr lang="en-NZ" b="1" dirty="0"/>
              <a:t> - </a:t>
            </a:r>
            <a:r>
              <a:rPr lang="en-NZ" b="1" dirty="0" err="1"/>
              <a:t>tēpile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lau</a:t>
            </a:r>
            <a:r>
              <a:rPr lang="en-NZ" b="1" dirty="0"/>
              <a:t> ai ʻ a e Tohi </a:t>
            </a:r>
            <a:r>
              <a:rPr lang="en-NZ" b="1" dirty="0" err="1"/>
              <a:t>Tapú</a:t>
            </a:r>
            <a:r>
              <a:rPr lang="en-NZ" b="1" dirty="0"/>
              <a:t>?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liliu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heʻetau</a:t>
            </a:r>
            <a:r>
              <a:rPr lang="en-NZ" b="1" dirty="0"/>
              <a:t> </a:t>
            </a:r>
            <a:r>
              <a:rPr lang="en-NZ" b="1" dirty="0" err="1"/>
              <a:t>lau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pea </a:t>
            </a:r>
            <a:r>
              <a:rPr lang="en-NZ" b="1" dirty="0" err="1"/>
              <a:t>ʻai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malohi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heʻetau</a:t>
            </a:r>
            <a:r>
              <a:rPr lang="en-NZ" b="1" dirty="0"/>
              <a:t> </a:t>
            </a:r>
            <a:r>
              <a:rPr lang="en-NZ" b="1" dirty="0" err="1"/>
              <a:t>fakafepakiʻi</a:t>
            </a:r>
            <a:r>
              <a:rPr lang="en-NZ" b="1" dirty="0"/>
              <a:t> </a:t>
            </a:r>
            <a:r>
              <a:rPr lang="en-NZ" b="1" dirty="0" err="1"/>
              <a:t>hotau</a:t>
            </a:r>
            <a:r>
              <a:rPr lang="en-NZ" b="1" dirty="0"/>
              <a:t> </a:t>
            </a:r>
            <a:r>
              <a:rPr lang="en-NZ" b="1" dirty="0" err="1"/>
              <a:t>fili</a:t>
            </a:r>
            <a:r>
              <a:rPr lang="en-NZ" b="1" dirty="0"/>
              <a:t> </a:t>
            </a:r>
            <a:r>
              <a:rPr lang="en-NZ" b="1" dirty="0" err="1"/>
              <a:t>kovi</a:t>
            </a:r>
            <a:r>
              <a:rPr lang="en-NZ" b="1" dirty="0"/>
              <a:t> taha: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tevolo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508791" y="3193772"/>
            <a:ext cx="50253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ʻiloʻi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Setane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hano</a:t>
            </a:r>
            <a:r>
              <a:rPr lang="en-NZ" b="1" dirty="0"/>
              <a:t> </a:t>
            </a:r>
            <a:r>
              <a:rPr lang="en-NZ" b="1" dirty="0" err="1"/>
              <a:t>malohi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fakafepakiʻi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malohi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Tohi </a:t>
            </a:r>
            <a:r>
              <a:rPr lang="en-NZ" b="1" dirty="0" err="1"/>
              <a:t>Tapu</a:t>
            </a:r>
            <a:r>
              <a:rPr lang="en-NZ" b="1" dirty="0"/>
              <a:t>. Ko </a:t>
            </a:r>
            <a:r>
              <a:rPr lang="en-NZ" b="1" dirty="0" err="1"/>
              <a:t>ia</a:t>
            </a:r>
            <a:r>
              <a:rPr lang="en-NZ" b="1" dirty="0"/>
              <a:t> ai, </a:t>
            </a:r>
            <a:r>
              <a:rPr lang="en-NZ" b="1" dirty="0" err="1"/>
              <a:t>kuo</a:t>
            </a:r>
            <a:r>
              <a:rPr lang="en-NZ" b="1" dirty="0"/>
              <a:t> ne </a:t>
            </a:r>
            <a:r>
              <a:rPr lang="en-NZ" b="1" dirty="0" err="1"/>
              <a:t>feinga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fakaʻauha</a:t>
            </a:r>
            <a:r>
              <a:rPr lang="en-NZ" b="1" dirty="0"/>
              <a:t> </a:t>
            </a:r>
            <a:r>
              <a:rPr lang="en-NZ" b="1" dirty="0" err="1"/>
              <a:t>fakatuʻasino</a:t>
            </a:r>
            <a:r>
              <a:rPr lang="en-NZ" b="1" dirty="0"/>
              <a:t> </a:t>
            </a:r>
            <a:r>
              <a:rPr lang="en-NZ" b="1" dirty="0" err="1"/>
              <a:t>ia.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ikai</a:t>
            </a:r>
            <a:r>
              <a:rPr lang="en-NZ" b="1" dirty="0"/>
              <a:t> lava, ʻ 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kamata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tufaki</a:t>
            </a:r>
            <a:r>
              <a:rPr lang="en-NZ" b="1" dirty="0"/>
              <a:t> ʻ e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sōsaieti</a:t>
            </a:r>
            <a:r>
              <a:rPr lang="en-NZ" b="1" dirty="0"/>
              <a:t> Tohi </a:t>
            </a:r>
            <a:r>
              <a:rPr lang="en-NZ" b="1" dirty="0" err="1"/>
              <a:t>Tapú</a:t>
            </a:r>
            <a:r>
              <a:rPr lang="en-NZ" b="1" dirty="0"/>
              <a:t> ʻ a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tatau</a:t>
            </a:r>
            <a:r>
              <a:rPr lang="en-NZ" b="1" dirty="0"/>
              <a:t> ʻ e </a:t>
            </a:r>
            <a:r>
              <a:rPr lang="en-NZ" b="1" dirty="0" err="1"/>
              <a:t>laui</a:t>
            </a:r>
            <a:r>
              <a:rPr lang="en-NZ" b="1" dirty="0"/>
              <a:t> </a:t>
            </a:r>
            <a:r>
              <a:rPr lang="en-NZ" b="1" dirty="0" err="1"/>
              <a:t>afe</a:t>
            </a:r>
            <a:r>
              <a:rPr lang="en-NZ" b="1" dirty="0"/>
              <a:t>.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feinga</a:t>
            </a:r>
            <a:r>
              <a:rPr lang="en-NZ" b="1" dirty="0"/>
              <a:t> leva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fakaongoongokoviʻi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ha </a:t>
            </a:r>
            <a:r>
              <a:rPr lang="en-NZ" b="1" dirty="0" err="1"/>
              <a:t>fakaanga</a:t>
            </a:r>
            <a:r>
              <a:rPr lang="en-NZ" b="1" dirty="0"/>
              <a:t> </a:t>
            </a:r>
            <a:r>
              <a:rPr lang="en-NZ" b="1" dirty="0" err="1"/>
              <a:t>maʻolunga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. ʻ </a:t>
            </a:r>
            <a:r>
              <a:rPr lang="en-NZ" b="1" dirty="0" err="1"/>
              <a:t>Okú</a:t>
            </a:r>
            <a:r>
              <a:rPr lang="en-NZ" b="1" dirty="0"/>
              <a:t> ne </a:t>
            </a:r>
            <a:r>
              <a:rPr lang="en-NZ" b="1" dirty="0" err="1"/>
              <a:t>feinga</a:t>
            </a:r>
            <a:r>
              <a:rPr lang="en-NZ" b="1" dirty="0"/>
              <a:t> he </a:t>
            </a:r>
            <a:r>
              <a:rPr lang="en-NZ" b="1" dirty="0" err="1"/>
              <a:t>taimí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taʻofi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lau</a:t>
            </a:r>
            <a:r>
              <a:rPr lang="en-NZ" b="1" dirty="0"/>
              <a:t> </a:t>
            </a:r>
            <a:r>
              <a:rPr lang="en-NZ" b="1" dirty="0" err="1"/>
              <a:t>iá</a:t>
            </a:r>
            <a:r>
              <a:rPr lang="en-NZ" b="1" dirty="0"/>
              <a:t> ʻ </a:t>
            </a:r>
            <a:r>
              <a:rPr lang="en-NZ" b="1" dirty="0" err="1"/>
              <a:t>aki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fakamoleki</a:t>
            </a:r>
            <a:r>
              <a:rPr lang="en-NZ" b="1" dirty="0"/>
              <a:t> </a:t>
            </a:r>
            <a:r>
              <a:rPr lang="en-NZ" b="1" dirty="0" err="1"/>
              <a:t>hotau</a:t>
            </a:r>
            <a:r>
              <a:rPr lang="en-NZ" b="1" dirty="0"/>
              <a:t> </a:t>
            </a:r>
            <a:r>
              <a:rPr lang="en-NZ" b="1" dirty="0" err="1"/>
              <a:t>taimí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kehé</a:t>
            </a:r>
            <a:r>
              <a:rPr lang="en-NZ" b="1" dirty="0"/>
              <a:t>.</a:t>
            </a:r>
            <a:endParaRPr lang="en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215763" y="1871993"/>
            <a:ext cx="70316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e ha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lava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Tohi </a:t>
            </a:r>
            <a:r>
              <a:rPr lang="en-NZ" sz="2000" b="1" dirty="0" err="1">
                <a:solidFill>
                  <a:prstClr val="black"/>
                </a:solidFill>
              </a:rPr>
              <a:t>Tapu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folofola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kuo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i="1" dirty="0">
                <a:solidFill>
                  <a:prstClr val="black"/>
                </a:solidFill>
              </a:rPr>
              <a:t>tohi</a:t>
            </a:r>
            <a:r>
              <a:rPr lang="en-NZ" sz="2000" b="1" dirty="0">
                <a:solidFill>
                  <a:prstClr val="black"/>
                </a:solidFill>
              </a:rPr>
              <a:t>?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malohi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maluʻi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ʻEfeso</a:t>
            </a:r>
            <a:r>
              <a:rPr lang="en-NZ" sz="2000" b="1" dirty="0">
                <a:solidFill>
                  <a:prstClr val="black"/>
                </a:solidFill>
              </a:rPr>
              <a:t> 6:17b)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liliu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Hepelu</a:t>
            </a:r>
            <a:r>
              <a:rPr lang="en-NZ" sz="2000" b="1" dirty="0">
                <a:solidFill>
                  <a:prstClr val="black"/>
                </a:solidFill>
              </a:rPr>
              <a:t> 4:12).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fakaʻaongaʻi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Sisu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Tohi </a:t>
            </a:r>
            <a:r>
              <a:rPr lang="en-NZ" sz="2000" b="1" dirty="0" err="1">
                <a:solidFill>
                  <a:prstClr val="black"/>
                </a:solidFill>
              </a:rPr>
              <a:t>Tapu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maluʻi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ʻahiʻahi</a:t>
            </a:r>
            <a:r>
              <a:rPr lang="en-NZ" sz="2000" b="1" dirty="0">
                <a:solidFill>
                  <a:prstClr val="black"/>
                </a:solidFill>
              </a:rPr>
              <a:t> (Matiu 4:4, 7, 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NGAAHI FOUNGA </a:t>
            </a:r>
            <a:r>
              <a:rPr lang="en-NZ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TOTONU</a:t>
            </a:r>
            <a:r>
              <a:rPr lang="en-NZ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 </a:t>
            </a:r>
            <a:r>
              <a:rPr lang="en-NZ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HALA</a:t>
            </a:r>
            <a:r>
              <a:rPr lang="en-NZ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KI HONO LAU </a:t>
            </a:r>
            <a:r>
              <a:rPr lang="en-NZ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ʻO</a:t>
            </a:r>
            <a:r>
              <a:rPr lang="en-NZ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TOHI TAPU</a:t>
            </a:r>
            <a:endParaRPr lang="en" sz="3200" b="1" dirty="0">
              <a:ln w="0"/>
              <a:effectLst>
                <a:outerShdw blurRad="38100" dist="1905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Ke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feinga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fakahā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ko 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tangata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ngaue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mā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vahevahe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totonu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folofola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moʻoni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(2 Timote 2:15)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293675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4800169"/>
            <a:ext cx="6805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‘Oku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 </a:t>
            </a:r>
            <a:r>
              <a:rPr lang="en-NZ" b="1" dirty="0" err="1"/>
              <a:t>fakapotopoto</a:t>
            </a:r>
            <a:r>
              <a:rPr lang="en-NZ" b="1" dirty="0"/>
              <a:t> ‘</a:t>
            </a:r>
            <a:r>
              <a:rPr lang="en-NZ" b="1" dirty="0" err="1"/>
              <a:t>etau</a:t>
            </a:r>
            <a:r>
              <a:rPr lang="en-NZ" b="1" dirty="0"/>
              <a:t> </a:t>
            </a:r>
            <a:r>
              <a:rPr lang="en-NZ" b="1" dirty="0" err="1"/>
              <a:t>ako</a:t>
            </a:r>
            <a:r>
              <a:rPr lang="en-NZ" b="1" dirty="0"/>
              <a:t> </a:t>
            </a:r>
            <a:r>
              <a:rPr lang="en-NZ" b="1" dirty="0" err="1"/>
              <a:t>Tohitapu</a:t>
            </a:r>
            <a:r>
              <a:rPr lang="en-NZ" b="1" dirty="0"/>
              <a:t>, ka </a:t>
            </a:r>
            <a:r>
              <a:rPr lang="en-NZ" b="1" dirty="0" err="1"/>
              <a:t>kuo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mo’ulaloa</a:t>
            </a:r>
            <a:r>
              <a:rPr lang="en-NZ" b="1" dirty="0"/>
              <a:t> ‘</a:t>
            </a:r>
            <a:r>
              <a:rPr lang="en-NZ" b="1" dirty="0" err="1"/>
              <a:t>etau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 ki he </a:t>
            </a:r>
            <a:r>
              <a:rPr lang="en-NZ" b="1" dirty="0" err="1"/>
              <a:t>ivi</a:t>
            </a:r>
            <a:r>
              <a:rPr lang="en-NZ" b="1" dirty="0"/>
              <a:t> ‘o e </a:t>
            </a:r>
            <a:r>
              <a:rPr lang="en-NZ" b="1" dirty="0" err="1"/>
              <a:t>Laumalie</a:t>
            </a:r>
            <a:r>
              <a:rPr lang="en-NZ" b="1" dirty="0"/>
              <a:t> </a:t>
            </a:r>
            <a:r>
              <a:rPr lang="en-NZ" b="1" dirty="0" err="1"/>
              <a:t>Ma’oni’oni</a:t>
            </a:r>
            <a:r>
              <a:rPr lang="en-NZ" b="1" dirty="0"/>
              <a:t> </a:t>
            </a:r>
            <a:r>
              <a:rPr lang="en-NZ" b="1" dirty="0" err="1"/>
              <a:t>kae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tau ‘</a:t>
            </a:r>
            <a:r>
              <a:rPr lang="en-NZ" b="1" dirty="0" err="1"/>
              <a:t>ilo’i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‘a e </a:t>
            </a:r>
            <a:r>
              <a:rPr lang="en-NZ" b="1" dirty="0" err="1"/>
              <a:t>fekau</a:t>
            </a:r>
            <a:r>
              <a:rPr lang="en-NZ" b="1" dirty="0"/>
              <a:t> </a:t>
            </a:r>
            <a:r>
              <a:rPr lang="en-NZ" b="1" dirty="0" err="1"/>
              <a:t>fakatohitapu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3" y="5659759"/>
            <a:ext cx="67030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hā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ʻuhingá</a:t>
            </a:r>
            <a:r>
              <a:rPr lang="en-NZ" sz="2000" b="1" dirty="0"/>
              <a:t>? He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fakangatangata</a:t>
            </a:r>
            <a:r>
              <a:rPr lang="en-NZ" sz="2000" b="1" dirty="0"/>
              <a:t> ‘</a:t>
            </a:r>
            <a:r>
              <a:rPr lang="en-NZ" sz="2000" b="1" dirty="0" err="1"/>
              <a:t>etau</a:t>
            </a:r>
            <a:r>
              <a:rPr lang="en-NZ" sz="2000" b="1" dirty="0"/>
              <a:t> ‘</a:t>
            </a:r>
            <a:r>
              <a:rPr lang="en-NZ" sz="2000" b="1" dirty="0" err="1"/>
              <a:t>uhingá</a:t>
            </a:r>
            <a:r>
              <a:rPr lang="en-NZ" sz="2000" b="1" dirty="0"/>
              <a:t> pea ‘</a:t>
            </a:r>
            <a:r>
              <a:rPr lang="en-NZ" sz="2000" b="1" dirty="0" err="1"/>
              <a:t>oku</a:t>
            </a:r>
            <a:r>
              <a:rPr lang="en-NZ" sz="2000" b="1" dirty="0"/>
              <a:t>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falala‘anga</a:t>
            </a:r>
            <a:r>
              <a:rPr lang="en-NZ" sz="2000" b="1" dirty="0"/>
              <a:t> </a:t>
            </a:r>
            <a:r>
              <a:rPr lang="en-NZ" sz="2000" b="1" dirty="0" err="1"/>
              <a:t>ma‘u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. Ko e '</a:t>
            </a:r>
            <a:r>
              <a:rPr lang="en-NZ" sz="2000" b="1" dirty="0" err="1"/>
              <a:t>uhinga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, '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'</a:t>
            </a:r>
            <a:r>
              <a:rPr lang="en-NZ" sz="2000" b="1" dirty="0" err="1"/>
              <a:t>oku</a:t>
            </a:r>
            <a:r>
              <a:rPr lang="en-NZ" sz="2000" b="1" dirty="0"/>
              <a:t> tau </a:t>
            </a:r>
            <a:r>
              <a:rPr lang="en-NZ" sz="2000" b="1" dirty="0" err="1"/>
              <a:t>ako</a:t>
            </a:r>
            <a:r>
              <a:rPr lang="en-NZ" sz="2000" b="1" dirty="0"/>
              <a:t> ai 'a e </a:t>
            </a:r>
            <a:r>
              <a:rPr lang="en-NZ" sz="2000" b="1" dirty="0" err="1"/>
              <a:t>Tohitapu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kumi</a:t>
            </a:r>
            <a:r>
              <a:rPr lang="en-NZ" sz="2000" b="1" dirty="0"/>
              <a:t> ki he </a:t>
            </a:r>
            <a:r>
              <a:rPr lang="en-NZ" sz="2000" b="1" dirty="0" err="1"/>
              <a:t>poto</a:t>
            </a:r>
            <a:r>
              <a:rPr lang="en-NZ" sz="2000" b="1" dirty="0"/>
              <a:t> 'o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Fa'u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KO E HA 'A E TOHITAPU?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15503" y="2181638"/>
            <a:ext cx="30907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“Ko e </a:t>
            </a:r>
            <a:r>
              <a:rPr lang="en-NZ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kakato</a:t>
            </a: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‘o </a:t>
            </a:r>
            <a:r>
              <a:rPr lang="en-NZ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Ho‘o</a:t>
            </a: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NZ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folofolá</a:t>
            </a: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ko e </a:t>
            </a:r>
            <a:r>
              <a:rPr lang="en-NZ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mo‘oni</a:t>
            </a: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, .</a:t>
            </a:r>
          </a:p>
          <a:p>
            <a:pPr algn="ctr"/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Pea ko </a:t>
            </a:r>
            <a:r>
              <a:rPr lang="en-NZ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Ho‘o</a:t>
            </a: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NZ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ngaahi</a:t>
            </a: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NZ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fakamaau</a:t>
            </a: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NZ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mā‘oni‘oni</a:t>
            </a: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NZ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kotoa</a:t>
            </a: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NZ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pē</a:t>
            </a: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‘</a:t>
            </a:r>
            <a:r>
              <a:rPr lang="en-NZ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oku</a:t>
            </a: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NZ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tolonga</a:t>
            </a: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‘o </a:t>
            </a:r>
            <a:r>
              <a:rPr lang="en-NZ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ta‘engata</a:t>
            </a: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.”</a:t>
            </a:r>
            <a:b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 </a:t>
            </a:r>
            <a:r>
              <a:rPr lang="en-NZ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Saame</a:t>
            </a:r>
            <a:r>
              <a:rPr lang="en-NZ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119:160 )</a:t>
            </a:r>
            <a:endParaRPr lang="es-ES" sz="11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4905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hotau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sōsaietí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pea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siakale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faka-Kalisitiané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ai ha tui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fakafekauʻaki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moʻoní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ʻikai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moʻoni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ʻe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tuʻu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maʻu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ʻikai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liliu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ʻalu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taimí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02983" y="4549355"/>
            <a:ext cx="50006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fa’ahinga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taukave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pe,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fa’ahinga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mo’oni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pau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sivi’i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‘e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Tohitapu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 Ka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ai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fepakipaki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vaha‘a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‘o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me‘a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oku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oku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mo‘oní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me‘a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oku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fakahā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‘e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Tohitapú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oku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ai ‘a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me‘a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‘e lava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hoko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: pe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oku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hala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pe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oku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faka‘uhinga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hala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‘a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Tohitapú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285750" y="2602153"/>
            <a:ext cx="69437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kehe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ko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Tohitapú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tu‘unga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ko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folofola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‘a e ‘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Otuá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okú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ne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taukave‘i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okú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ne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ma‘u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‘a e </a:t>
            </a:r>
            <a:r>
              <a:rPr lang="en-NZ" b="1" dirty="0" err="1">
                <a:solidFill>
                  <a:srgbClr val="FFC000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mo‘oni</a:t>
            </a:r>
            <a:r>
              <a:rPr lang="en-NZ" b="1" dirty="0">
                <a:solidFill>
                  <a:srgbClr val="FFC000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rgbClr val="FFC000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faka‘aufuli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Sāme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119:160; Sione 17:17;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Sēmisi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1:18 ). ‘Oku ne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pehe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oku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rgbClr val="FFC000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ma’a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pea ko e </a:t>
            </a:r>
            <a:r>
              <a:rPr lang="en-NZ" b="1" dirty="0">
                <a:solidFill>
                  <a:srgbClr val="FFC000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pale </a:t>
            </a:r>
            <a:r>
              <a:rPr lang="en-NZ" b="1" dirty="0" err="1">
                <a:solidFill>
                  <a:srgbClr val="FFC000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malu’i</a:t>
            </a:r>
            <a:r>
              <a:rPr lang="en-NZ" b="1" dirty="0">
                <a:solidFill>
                  <a:srgbClr val="FFC000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sofisiti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‘a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tangata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Palovepi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30:5). Kapau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tau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tānaki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ki ai ha taha ‘o ‘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etau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mo’oni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” ‘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atautolu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‘e ala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kitautolu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ko e kau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loi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he ‘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‘o e ‘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Otua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Palovepi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30:6)</a:t>
            </a:r>
            <a:endParaRPr lang="en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2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KO E NGAAHI OLA LELEI ‘O E LAU ‘A E TOHI TAPÚ .</a:t>
            </a:r>
            <a:endParaRPr lang="en" sz="32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517093"/>
            <a:ext cx="8321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 u </a:t>
            </a:r>
            <a:r>
              <a:rPr lang="en-NZ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fufū</a:t>
            </a:r>
            <a:r>
              <a:rPr lang="en-NZ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hoʻo</a:t>
            </a:r>
            <a:r>
              <a:rPr lang="en-NZ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folofola</a:t>
            </a:r>
            <a:r>
              <a:rPr lang="en-NZ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NZ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loto</a:t>
            </a:r>
            <a:r>
              <a:rPr lang="en-NZ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NZ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NZ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ʻoua</a:t>
            </a:r>
            <a:r>
              <a:rPr lang="en-NZ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naʻaku</a:t>
            </a:r>
            <a:r>
              <a:rPr lang="en-NZ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angahala</a:t>
            </a:r>
            <a:r>
              <a:rPr lang="en-NZ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(Saame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ha </a:t>
            </a:r>
            <a:r>
              <a:rPr lang="en-NZ" sz="2000" b="1" dirty="0" err="1"/>
              <a:t>me‘a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‘</a:t>
            </a:r>
            <a:r>
              <a:rPr lang="en-NZ" sz="2000" b="1" dirty="0" err="1"/>
              <a:t>ikai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faka‘ikai‘i</a:t>
            </a:r>
            <a:r>
              <a:rPr lang="en-NZ" sz="2000" b="1" dirty="0"/>
              <a:t> </a:t>
            </a:r>
            <a:r>
              <a:rPr lang="en-NZ" sz="2000" b="1" dirty="0" err="1"/>
              <a:t>na‘a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fili</a:t>
            </a:r>
            <a:r>
              <a:rPr lang="en-NZ" sz="2000" b="1" dirty="0"/>
              <a:t> vela taha ‘o e Tohi </a:t>
            </a:r>
            <a:r>
              <a:rPr lang="en-NZ" sz="2000" b="1" dirty="0" err="1"/>
              <a:t>Tapú</a:t>
            </a:r>
            <a:r>
              <a:rPr lang="en-NZ" sz="2000" b="1" dirty="0"/>
              <a:t>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mālohi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liliu</a:t>
            </a:r>
            <a:r>
              <a:rPr lang="en-NZ" sz="2000" b="1" dirty="0"/>
              <a:t> ‘a e </a:t>
            </a:r>
            <a:r>
              <a:rPr lang="en-NZ" sz="2000" b="1" dirty="0" err="1"/>
              <a:t>kakaí</a:t>
            </a:r>
            <a:r>
              <a:rPr lang="en-NZ" sz="2000" b="1" dirty="0"/>
              <a:t>. ‘Oku </a:t>
            </a:r>
            <a:r>
              <a:rPr lang="en-NZ" sz="2000" b="1" dirty="0" err="1"/>
              <a:t>fakahoa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‘e Paula ki ha </a:t>
            </a:r>
            <a:r>
              <a:rPr lang="en-NZ" sz="2000" b="1" dirty="0" err="1"/>
              <a:t>heletā</a:t>
            </a:r>
            <a:r>
              <a:rPr lang="en-NZ" sz="2000" b="1" dirty="0"/>
              <a:t> ‘</a:t>
            </a:r>
            <a:r>
              <a:rPr lang="en-NZ" sz="2000" b="1" dirty="0" err="1"/>
              <a:t>okú</a:t>
            </a:r>
            <a:r>
              <a:rPr lang="en-NZ" sz="2000" b="1" dirty="0"/>
              <a:t> ne </a:t>
            </a:r>
            <a:r>
              <a:rPr lang="en-NZ" sz="2000" b="1" dirty="0" err="1"/>
              <a:t>ma‘u</a:t>
            </a:r>
            <a:r>
              <a:rPr lang="en-NZ" sz="2000" b="1" dirty="0"/>
              <a:t> ‘a e </a:t>
            </a:r>
            <a:r>
              <a:rPr lang="en-NZ" sz="2000" b="1" dirty="0" err="1"/>
              <a:t>mālohi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298357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4" y="4134780"/>
            <a:ext cx="56482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ha toe tohi </a:t>
            </a:r>
            <a:r>
              <a:rPr lang="en-NZ" sz="2000" b="1" dirty="0" err="1"/>
              <a:t>te</a:t>
            </a:r>
            <a:r>
              <a:rPr lang="en-NZ" sz="2000" b="1" dirty="0"/>
              <a:t> ne lava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uesia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hange</a:t>
            </a:r>
            <a:r>
              <a:rPr lang="en-NZ" sz="2000" b="1" dirty="0"/>
              <a:t> ko e Tohi </a:t>
            </a:r>
            <a:r>
              <a:rPr lang="en-NZ" sz="2000" b="1" dirty="0" err="1"/>
              <a:t>Tapu</a:t>
            </a:r>
            <a:r>
              <a:rPr lang="en-NZ" sz="2000" b="1" dirty="0"/>
              <a:t>.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loto</a:t>
            </a:r>
            <a:r>
              <a:rPr lang="en-NZ" sz="2000" b="1" dirty="0"/>
              <a:t> </a:t>
            </a:r>
            <a:r>
              <a:rPr lang="en-NZ" sz="2000" b="1" dirty="0" err="1"/>
              <a:t>fiemalie</a:t>
            </a:r>
            <a:r>
              <a:rPr lang="en-NZ" sz="2000" b="1" dirty="0"/>
              <a:t> ai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fakaʻaongaʻi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akonaki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liliu</a:t>
            </a:r>
            <a:r>
              <a:rPr lang="en-NZ" sz="2000" b="1" dirty="0"/>
              <a:t> leva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814918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lau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loto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tauʻataina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kole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maama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Laumalie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Maʻoniʻoni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liliu</a:t>
            </a:r>
            <a:r>
              <a:rPr lang="en-NZ" sz="2000" b="1" dirty="0">
                <a:solidFill>
                  <a:prstClr val="black"/>
                </a:solidFill>
              </a:rPr>
              <a:t> leva </a:t>
            </a:r>
            <a:r>
              <a:rPr lang="en-NZ" sz="2000" b="1" dirty="0" err="1">
                <a:solidFill>
                  <a:prstClr val="black"/>
                </a:solidFill>
              </a:rPr>
              <a:t>ʻetau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moʻui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84524"/>
            <a:ext cx="584308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8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NGAAHI KAUMEʻA ʻ O E TOHI TAPÚ</a:t>
            </a:r>
            <a:endParaRPr lang="en" sz="2800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1695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 e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mau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fakafetaʻi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taʻetuku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foki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hoʻomou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maʻu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folofola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 mou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fanongo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kimautolu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maʻu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e lea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tangata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kae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moʻoni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ko e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folofola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ngaue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ʻaonga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foki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tui.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Tesalonaika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77823" y="4200353"/>
            <a:ext cx="6177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fakaofiofi</a:t>
            </a:r>
            <a:r>
              <a:rPr lang="en-NZ" b="1" dirty="0"/>
              <a:t> ki ai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kaungameʻa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Tohi </a:t>
            </a:r>
            <a:r>
              <a:rPr lang="en-NZ" b="1" dirty="0" err="1"/>
              <a:t>Tapu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ʻiloʻi</a:t>
            </a:r>
            <a:r>
              <a:rPr lang="en-NZ" b="1" dirty="0"/>
              <a:t> ko e </a:t>
            </a:r>
            <a:r>
              <a:rPr lang="en-NZ" b="1" dirty="0" err="1"/>
              <a:t>Folofola</a:t>
            </a:r>
            <a:r>
              <a:rPr lang="en-NZ" b="1" dirty="0"/>
              <a:t>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(1Tesalonaika 2:13). Ka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anga</a:t>
            </a:r>
            <a:r>
              <a:rPr lang="en-NZ" b="1" dirty="0"/>
              <a:t> </a:t>
            </a:r>
            <a:r>
              <a:rPr lang="en-NZ" b="1" dirty="0" err="1"/>
              <a:t>fefe</a:t>
            </a:r>
            <a:r>
              <a:rPr lang="en-NZ" b="1" dirty="0"/>
              <a:t> </a:t>
            </a:r>
            <a:r>
              <a:rPr lang="en-NZ" b="1" dirty="0" err="1"/>
              <a:t>haʻaku</a:t>
            </a:r>
            <a:r>
              <a:rPr lang="en-NZ" b="1" dirty="0"/>
              <a:t> </a:t>
            </a:r>
            <a:r>
              <a:rPr lang="en-NZ" b="1" dirty="0" err="1"/>
              <a:t>aʻusia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tui ko </a:t>
            </a:r>
            <a:r>
              <a:rPr lang="en-NZ" b="1" dirty="0" err="1"/>
              <a:t>ia</a:t>
            </a:r>
            <a:r>
              <a:rPr lang="en-NZ" b="1" dirty="0"/>
              <a:t>?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09917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432162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79038" y="5296148"/>
            <a:ext cx="61401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talamai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Paula,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tau fie </a:t>
            </a:r>
            <a:r>
              <a:rPr lang="en-NZ" b="1" dirty="0" err="1">
                <a:solidFill>
                  <a:prstClr val="black"/>
                </a:solidFill>
              </a:rPr>
              <a:t>maʻu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faʻa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ʻiloʻilo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fakalaumalie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ko e </a:t>
            </a:r>
            <a:r>
              <a:rPr lang="en-NZ" b="1" dirty="0" err="1">
                <a:solidFill>
                  <a:prstClr val="black"/>
                </a:solidFill>
              </a:rPr>
              <a:t>malava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mahino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meʻa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fakalaumalie</a:t>
            </a:r>
            <a:r>
              <a:rPr lang="en-NZ" b="1" dirty="0">
                <a:solidFill>
                  <a:prstClr val="black"/>
                </a:solidFill>
              </a:rPr>
              <a:t> (1 </a:t>
            </a:r>
            <a:r>
              <a:rPr lang="en-NZ" b="1" dirty="0" err="1">
                <a:solidFill>
                  <a:prstClr val="black"/>
                </a:solidFill>
              </a:rPr>
              <a:t>Kolinito</a:t>
            </a:r>
            <a:r>
              <a:rPr lang="en-NZ" b="1" dirty="0">
                <a:solidFill>
                  <a:prstClr val="black"/>
                </a:solidFill>
              </a:rPr>
              <a:t> 2:14). Ko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ai, ko </a:t>
            </a:r>
            <a:r>
              <a:rPr lang="en-NZ" b="1" dirty="0" err="1">
                <a:solidFill>
                  <a:prstClr val="black"/>
                </a:solidFill>
              </a:rPr>
              <a:t>hono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ʻiloʻi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popoaki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fakalangi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Tohi </a:t>
            </a:r>
            <a:r>
              <a:rPr lang="en-NZ" b="1" dirty="0" err="1">
                <a:solidFill>
                  <a:prstClr val="black"/>
                </a:solidFill>
              </a:rPr>
              <a:t>Tapu</a:t>
            </a:r>
            <a:r>
              <a:rPr lang="en-NZ" b="1" dirty="0">
                <a:solidFill>
                  <a:prstClr val="black"/>
                </a:solidFill>
              </a:rPr>
              <a:t> ko e </a:t>
            </a:r>
            <a:r>
              <a:rPr lang="en-NZ" b="1" dirty="0" err="1">
                <a:solidFill>
                  <a:prstClr val="black"/>
                </a:solidFill>
              </a:rPr>
              <a:t>ngaue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Laumalie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Maʻoniʻoni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ngaue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ʻiate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77777" y="1061754"/>
            <a:ext cx="102821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fakamatalaʻi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he Tohi </a:t>
            </a:r>
            <a:r>
              <a:rPr lang="en-US" sz="2400" b="1" dirty="0" err="1">
                <a:latin typeface="Constantia" panose="02030602050306030303" pitchFamily="18" charset="0"/>
              </a:rPr>
              <a:t>Tapu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moʻoni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founga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faingofua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feʻunga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haohaoa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fie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fakaʻanaua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loto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tangata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fakatumutumu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fakaʻofoʻofaʻia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ʻatamai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latin typeface="Constantia" panose="02030602050306030303" pitchFamily="18" charset="0"/>
              </a:rPr>
              <a:t> taha, </a:t>
            </a:r>
            <a:r>
              <a:rPr lang="en-US" sz="2400" b="1" dirty="0" err="1">
                <a:latin typeface="Constantia" panose="02030602050306030303" pitchFamily="18" charset="0"/>
              </a:rPr>
              <a:t>lolotonga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ʻai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ʻiloʻi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loto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fakatokilalo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taʻepoto</a:t>
            </a:r>
            <a:r>
              <a:rPr lang="en-US" sz="2400" b="1" dirty="0">
                <a:latin typeface="Constantia" panose="02030602050306030303" pitchFamily="18" charset="0"/>
              </a:rPr>
              <a:t> taha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fakamoʻui</a:t>
            </a:r>
            <a:r>
              <a:rPr lang="en-US" sz="2400" b="1" dirty="0">
                <a:latin typeface="Constantia" panose="02030602050306030303" pitchFamily="18" charset="0"/>
              </a:rPr>
              <a:t>. Ka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moʻoni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faingofua</a:t>
            </a:r>
            <a:r>
              <a:rPr lang="en-US" sz="2400" b="1" dirty="0"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latin typeface="Constantia" panose="02030602050306030303" pitchFamily="18" charset="0"/>
              </a:rPr>
              <a:t>ʻeni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kaveinga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fuʻu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maʻolunga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mamaʻo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taʻefakangatangata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malohi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faʻahinga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tangata</a:t>
            </a:r>
            <a:r>
              <a:rPr lang="en-US" sz="2400" b="1" dirty="0"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tau </a:t>
            </a:r>
            <a:r>
              <a:rPr lang="en-US" sz="2400" b="1" dirty="0" err="1">
                <a:latin typeface="Constantia" panose="02030602050306030303" pitchFamily="18" charset="0"/>
              </a:rPr>
              <a:t>toki</a:t>
            </a:r>
            <a:r>
              <a:rPr lang="en-US" sz="2400" b="1" dirty="0">
                <a:latin typeface="Constantia" panose="02030602050306030303" pitchFamily="18" charset="0"/>
              </a:rPr>
              <a:t> lava pe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koeʻuhi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kuo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ʻOtua</a:t>
            </a:r>
            <a:r>
              <a:rPr lang="en-US" sz="2400" b="1" dirty="0">
                <a:latin typeface="Constantia" panose="02030602050306030303" pitchFamily="18" charset="0"/>
              </a:rPr>
              <a:t>. […] Ko e </a:t>
            </a:r>
            <a:r>
              <a:rPr lang="en-US" sz="2400" b="1" dirty="0" err="1">
                <a:latin typeface="Constantia" panose="02030602050306030303" pitchFamily="18" charset="0"/>
              </a:rPr>
              <a:t>lahi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fekumi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Tohi </a:t>
            </a:r>
            <a:r>
              <a:rPr lang="en-US" sz="2400" b="1" dirty="0" err="1">
                <a:latin typeface="Constantia" panose="02030602050306030303" pitchFamily="18" charset="0"/>
              </a:rPr>
              <a:t>Tapu</a:t>
            </a:r>
            <a:r>
              <a:rPr lang="en-US" sz="2400" b="1" dirty="0">
                <a:latin typeface="Constantia" panose="02030602050306030303" pitchFamily="18" charset="0"/>
              </a:rPr>
              <a:t>, ko e </a:t>
            </a:r>
            <a:r>
              <a:rPr lang="en-US" sz="2400" b="1" dirty="0" err="1">
                <a:latin typeface="Constantia" panose="02030602050306030303" pitchFamily="18" charset="0"/>
              </a:rPr>
              <a:t>loloto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ʻene</a:t>
            </a:r>
            <a:r>
              <a:rPr lang="en-US" sz="2400" b="1" dirty="0">
                <a:latin typeface="Constantia" panose="02030602050306030303" pitchFamily="18" charset="0"/>
              </a:rPr>
              <a:t> tui ko e </a:t>
            </a:r>
            <a:r>
              <a:rPr lang="en-US" sz="2400" b="1" dirty="0" err="1">
                <a:latin typeface="Constantia" panose="02030602050306030303" pitchFamily="18" charset="0"/>
              </a:rPr>
              <a:t>folofola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ʻOtua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moʻui</a:t>
            </a:r>
            <a:r>
              <a:rPr lang="en-US" sz="2400" b="1" dirty="0"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punou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ʻuhinga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tangata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ʻao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fakaʻeiʻeiki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fakaha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fakalangi</a:t>
            </a:r>
            <a:r>
              <a:rPr lang="en-US" sz="2400" b="1" dirty="0">
                <a:latin typeface="Constantia" panose="02030602050306030303" pitchFamily="18" charset="0"/>
              </a:rPr>
              <a:t>."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6940938" y="5416792"/>
            <a:ext cx="3736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fi-FI" sz="1600" b="1" dirty="0"/>
              <a:t>Ngaahi Sitepu kia Kalaisi, p. 107</a:t>
            </a:r>
            <a:r>
              <a:rPr lang="en" sz="1600" b="1" dirty="0"/>
              <a:t>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7506</TotalTime>
  <Words>1798</Words>
  <Application>Microsoft Office PowerPoint</Application>
  <PresentationFormat>Panorámica</PresentationFormat>
  <Paragraphs>69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84</cp:revision>
  <dcterms:created xsi:type="dcterms:W3CDTF">2026-03-14T15:12:41Z</dcterms:created>
  <dcterms:modified xsi:type="dcterms:W3CDTF">2026-04-18T14:15:46Z</dcterms:modified>
</cp:coreProperties>
</file>