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sldIdLst>
    <p:sldId id="290" r:id="rId3"/>
    <p:sldId id="293" r:id="rId4"/>
    <p:sldId id="292" r:id="rId5"/>
    <p:sldId id="258" r:id="rId6"/>
    <p:sldId id="259" r:id="rId7"/>
    <p:sldId id="260" r:id="rId8"/>
    <p:sldId id="284" r:id="rId9"/>
    <p:sldId id="285" r:id="rId10"/>
    <p:sldId id="262" r:id="rId11"/>
    <p:sldId id="263" r:id="rId12"/>
    <p:sldId id="264" r:id="rId13"/>
    <p:sldId id="283" r:id="rId14"/>
  </p:sldIdLst>
  <p:sldSz cx="12192000" cy="6858000"/>
  <p:notesSz cx="6858000" cy="9144000"/>
  <p:embeddedFontLst>
    <p:embeddedFont>
      <p:font typeface="Comic Sans MS" panose="030F0702030302020204" pitchFamily="66" charset="0"/>
      <p:regular r:id="rId15"/>
      <p:bold r:id="rId16"/>
      <p:italic r:id="rId17"/>
      <p:boldItalic r:id="rId18"/>
    </p:embeddedFont>
    <p:embeddedFont>
      <p:font typeface="Constantia" panose="02030602050306030303" pitchFamily="18" charset="0"/>
      <p:regular r:id="rId19"/>
      <p:bold r:id="rId20"/>
      <p:italic r:id="rId21"/>
      <p:boldItalic r:id="rId22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F9013"/>
    <a:srgbClr val="A87510"/>
    <a:srgbClr val="4BA5FF"/>
    <a:srgbClr val="E88D22"/>
    <a:srgbClr val="66FFFF"/>
    <a:srgbClr val="855C0D"/>
    <a:srgbClr val="AE2C31"/>
    <a:srgbClr val="E4D2F2"/>
    <a:srgbClr val="D7DEFF"/>
    <a:srgbClr val="2BCF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91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4.fntdata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font" Target="fonts/font7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3.fntdata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font" Target="fonts/font1.fntdata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font" Target="fonts/font5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8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2495028-26DF-441C-8541-24177425F36C}" type="doc">
      <dgm:prSet loTypeId="urn:microsoft.com/office/officeart/2005/8/layout/lProcess2" loCatId="list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6CD556E1-C585-4CB2-B59F-CE7F828440B2}">
      <dgm:prSet custT="1"/>
      <dgm:spPr>
        <a:solidFill>
          <a:schemeClr val="tx2">
            <a:lumMod val="20000"/>
            <a:lumOff val="8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r>
            <a:rPr lang="en-NZ" sz="2000" b="1" dirty="0" err="1">
              <a:solidFill>
                <a:schemeClr val="tx2">
                  <a:lumMod val="50000"/>
                </a:schemeClr>
              </a:solidFill>
            </a:rPr>
            <a:t>Founga</a:t>
          </a:r>
          <a:r>
            <a:rPr lang="en-NZ" sz="2000" b="1" dirty="0">
              <a:solidFill>
                <a:schemeClr val="tx2">
                  <a:lumMod val="50000"/>
                </a:schemeClr>
              </a:solidFill>
            </a:rPr>
            <a:t> </a:t>
          </a:r>
          <a:r>
            <a:rPr lang="en-NZ" sz="2000" b="1" dirty="0" err="1">
              <a:solidFill>
                <a:schemeClr val="tx2">
                  <a:lumMod val="50000"/>
                </a:schemeClr>
              </a:solidFill>
            </a:rPr>
            <a:t>ke</a:t>
          </a:r>
          <a:r>
            <a:rPr lang="en-NZ" sz="2000" b="1" dirty="0">
              <a:solidFill>
                <a:schemeClr val="tx2">
                  <a:lumMod val="50000"/>
                </a:schemeClr>
              </a:solidFill>
            </a:rPr>
            <a:t> </a:t>
          </a:r>
          <a:r>
            <a:rPr lang="en-NZ" sz="2000" b="1" dirty="0" err="1">
              <a:solidFill>
                <a:schemeClr val="tx2">
                  <a:lumMod val="50000"/>
                </a:schemeClr>
              </a:solidFill>
            </a:rPr>
            <a:t>ako</a:t>
          </a:r>
          <a:r>
            <a:rPr lang="en-NZ" sz="2000" b="1" dirty="0">
              <a:solidFill>
                <a:schemeClr val="tx2">
                  <a:lumMod val="50000"/>
                </a:schemeClr>
              </a:solidFill>
            </a:rPr>
            <a:t> ai </a:t>
          </a:r>
          <a:r>
            <a:rPr lang="en-NZ" sz="2000" b="1" dirty="0" err="1">
              <a:solidFill>
                <a:schemeClr val="tx2">
                  <a:lumMod val="50000"/>
                </a:schemeClr>
              </a:solidFill>
            </a:rPr>
            <a:t>ʻa</a:t>
          </a:r>
          <a:r>
            <a:rPr lang="en-NZ" sz="2000" b="1" dirty="0">
              <a:solidFill>
                <a:schemeClr val="tx2">
                  <a:lumMod val="50000"/>
                </a:schemeClr>
              </a:solidFill>
            </a:rPr>
            <a:t> e Tohi </a:t>
          </a:r>
          <a:r>
            <a:rPr lang="en-NZ" sz="2000" b="1" dirty="0" err="1">
              <a:solidFill>
                <a:schemeClr val="tx2">
                  <a:lumMod val="50000"/>
                </a:schemeClr>
              </a:solidFill>
            </a:rPr>
            <a:t>Tapu</a:t>
          </a:r>
          <a:r>
            <a:rPr lang="en-NZ" sz="2000" b="1" dirty="0">
              <a:solidFill>
                <a:schemeClr val="tx2">
                  <a:lumMod val="50000"/>
                </a:schemeClr>
              </a:solidFill>
            </a:rPr>
            <a:t>:</a:t>
          </a:r>
          <a:endParaRPr lang="es-ES" sz="2000" dirty="0">
            <a:solidFill>
              <a:schemeClr val="tx2">
                <a:lumMod val="50000"/>
              </a:schemeClr>
            </a:solidFill>
          </a:endParaRPr>
        </a:p>
      </dgm:t>
    </dgm:pt>
    <dgm:pt modelId="{6AF777DB-6B30-447F-A544-2393379E83FB}" type="parTrans" cxnId="{65A1E800-3F31-44CA-839D-98418C5F2746}">
      <dgm:prSet/>
      <dgm:spPr/>
      <dgm:t>
        <a:bodyPr/>
        <a:lstStyle/>
        <a:p>
          <a:endParaRPr lang="es-ES" sz="2000"/>
        </a:p>
      </dgm:t>
    </dgm:pt>
    <dgm:pt modelId="{AE112AF7-F2EC-42AF-803B-B28B009ADCAC}" type="sibTrans" cxnId="{65A1E800-3F31-44CA-839D-98418C5F2746}">
      <dgm:prSet/>
      <dgm:spPr/>
      <dgm:t>
        <a:bodyPr/>
        <a:lstStyle/>
        <a:p>
          <a:endParaRPr lang="es-ES" sz="2000"/>
        </a:p>
      </dgm:t>
    </dgm:pt>
    <dgm:pt modelId="{9D7E9763-D263-437D-9895-30FFBD4EE73B}">
      <dgm:prSet custT="1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Taimi</a:t>
          </a:r>
          <a:endParaRPr lang="es-ES" sz="20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4F718905-7719-4E39-A86D-49F36C9995CD}" type="parTrans" cxnId="{EF08B1D9-3F43-4405-B70D-697789D39A69}">
      <dgm:prSet/>
      <dgm:spPr/>
      <dgm:t>
        <a:bodyPr/>
        <a:lstStyle/>
        <a:p>
          <a:endParaRPr lang="es-ES" sz="2000"/>
        </a:p>
      </dgm:t>
    </dgm:pt>
    <dgm:pt modelId="{5E56B14D-5908-4DBC-96C7-C2834E449489}" type="sibTrans" cxnId="{EF08B1D9-3F43-4405-B70D-697789D39A69}">
      <dgm:prSet/>
      <dgm:spPr/>
      <dgm:t>
        <a:bodyPr/>
        <a:lstStyle/>
        <a:p>
          <a:endParaRPr lang="es-ES" sz="2000"/>
        </a:p>
      </dgm:t>
    </dgm:pt>
    <dgm:pt modelId="{346F7C78-5B64-4AF5-AA5B-CD45B08816EF}">
      <dgm:prSet custT="1"/>
      <dgm:spPr>
        <a:solidFill>
          <a:schemeClr val="bg2"/>
        </a:solidFill>
      </dgm:spPr>
      <dgm:t>
        <a:bodyPr/>
        <a:lstStyle/>
        <a:p>
          <a:r>
            <a:rPr lang="en-NZ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Ko e </a:t>
          </a:r>
          <a:r>
            <a:rPr lang="en-NZ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feituʻu</a:t>
          </a:r>
          <a:endParaRPr lang="es-ES" sz="20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DB9EBF68-C154-4C94-BFA1-0E41A5FB5C44}" type="parTrans" cxnId="{42E96D2A-FD7F-437F-A185-537774FAFDFB}">
      <dgm:prSet/>
      <dgm:spPr/>
      <dgm:t>
        <a:bodyPr/>
        <a:lstStyle/>
        <a:p>
          <a:endParaRPr lang="es-ES" sz="2000"/>
        </a:p>
      </dgm:t>
    </dgm:pt>
    <dgm:pt modelId="{566865AA-00DD-4BFC-88E8-B6E180C7386F}" type="sibTrans" cxnId="{42E96D2A-FD7F-437F-A185-537774FAFDFB}">
      <dgm:prSet/>
      <dgm:spPr/>
      <dgm:t>
        <a:bodyPr/>
        <a:lstStyle/>
        <a:p>
          <a:endParaRPr lang="es-ES" sz="2000"/>
        </a:p>
      </dgm:t>
    </dgm:pt>
    <dgm:pt modelId="{615BC5F3-C19B-48D2-9CB4-90DD025BB153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NZ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Ko e </a:t>
          </a:r>
          <a:r>
            <a:rPr lang="en-NZ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founga</a:t>
          </a:r>
          <a:endParaRPr lang="es-ES" sz="20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6BFA2B71-656E-43AF-A9AA-C0AEB00B4329}" type="parTrans" cxnId="{E49C5ABD-8C4A-4318-848D-FA9DBEDA4CCB}">
      <dgm:prSet/>
      <dgm:spPr/>
      <dgm:t>
        <a:bodyPr/>
        <a:lstStyle/>
        <a:p>
          <a:endParaRPr lang="es-ES" sz="2000"/>
        </a:p>
      </dgm:t>
    </dgm:pt>
    <dgm:pt modelId="{75F2F812-341C-4FDC-B4ED-DBFC5FF36FB7}" type="sibTrans" cxnId="{E49C5ABD-8C4A-4318-848D-FA9DBEDA4CCB}">
      <dgm:prSet/>
      <dgm:spPr/>
      <dgm:t>
        <a:bodyPr/>
        <a:lstStyle/>
        <a:p>
          <a:endParaRPr lang="es-ES" sz="2000"/>
        </a:p>
      </dgm:t>
    </dgm:pt>
    <dgm:pt modelId="{C638E41E-9CAE-4BF1-AFA8-BA9C45E6BF27}">
      <dgm:prSet custT="1"/>
      <dgm:spPr>
        <a:solidFill>
          <a:schemeClr val="bg2">
            <a:lumMod val="20000"/>
            <a:lumOff val="8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r>
            <a:rPr lang="en-NZ" sz="2000" b="1" dirty="0" err="1">
              <a:solidFill>
                <a:schemeClr val="accent2">
                  <a:lumMod val="50000"/>
                </a:schemeClr>
              </a:solidFill>
            </a:rPr>
            <a:t>Ngaahi</a:t>
          </a:r>
          <a:r>
            <a:rPr lang="en-NZ" sz="2000" b="1" dirty="0">
              <a:solidFill>
                <a:schemeClr val="accent2">
                  <a:lumMod val="50000"/>
                </a:schemeClr>
              </a:solidFill>
            </a:rPr>
            <a:t> ʻ </a:t>
          </a:r>
          <a:r>
            <a:rPr lang="en-NZ" sz="2000" b="1" dirty="0" err="1">
              <a:solidFill>
                <a:schemeClr val="accent2">
                  <a:lumMod val="50000"/>
                </a:schemeClr>
              </a:solidFill>
            </a:rPr>
            <a:t>aonga</a:t>
          </a:r>
          <a:r>
            <a:rPr lang="en-NZ" sz="2000" b="1" dirty="0">
              <a:solidFill>
                <a:schemeClr val="accent2">
                  <a:lumMod val="50000"/>
                </a:schemeClr>
              </a:solidFill>
            </a:rPr>
            <a:t> ʻ o </a:t>
          </a:r>
          <a:r>
            <a:rPr lang="en-NZ" sz="2000" b="1" dirty="0" err="1">
              <a:solidFill>
                <a:schemeClr val="accent2">
                  <a:lumMod val="50000"/>
                </a:schemeClr>
              </a:solidFill>
            </a:rPr>
            <a:t>hono</a:t>
          </a:r>
          <a:r>
            <a:rPr lang="en-NZ" sz="2000" b="1" dirty="0">
              <a:solidFill>
                <a:schemeClr val="accent2">
                  <a:lumMod val="50000"/>
                </a:schemeClr>
              </a:solidFill>
            </a:rPr>
            <a:t> </a:t>
          </a:r>
          <a:r>
            <a:rPr lang="en-NZ" sz="2000" b="1" dirty="0" err="1">
              <a:solidFill>
                <a:schemeClr val="accent2">
                  <a:lumMod val="50000"/>
                </a:schemeClr>
              </a:solidFill>
            </a:rPr>
            <a:t>ako</a:t>
          </a:r>
          <a:r>
            <a:rPr lang="en-NZ" sz="2000" b="1" dirty="0">
              <a:solidFill>
                <a:schemeClr val="accent2">
                  <a:lumMod val="50000"/>
                </a:schemeClr>
              </a:solidFill>
            </a:rPr>
            <a:t> ʻ a e Tohi </a:t>
          </a:r>
          <a:r>
            <a:rPr lang="en-NZ" sz="2000" b="1" dirty="0" err="1">
              <a:solidFill>
                <a:schemeClr val="accent2">
                  <a:lumMod val="50000"/>
                </a:schemeClr>
              </a:solidFill>
            </a:rPr>
            <a:t>Tapú</a:t>
          </a:r>
          <a:r>
            <a:rPr lang="en-NZ" sz="2000" b="1" dirty="0">
              <a:solidFill>
                <a:schemeClr val="accent2">
                  <a:lumMod val="50000"/>
                </a:schemeClr>
              </a:solidFill>
            </a:rPr>
            <a:t>:</a:t>
          </a:r>
          <a:endParaRPr lang="es-ES" sz="2000" dirty="0">
            <a:solidFill>
              <a:schemeClr val="accent2">
                <a:lumMod val="50000"/>
              </a:schemeClr>
            </a:solidFill>
          </a:endParaRPr>
        </a:p>
      </dgm:t>
    </dgm:pt>
    <dgm:pt modelId="{EC28A91E-89FD-4EC6-A9D8-519753291C01}" type="parTrans" cxnId="{F08589C2-33A3-4113-A9B7-FA52CDCC0DDD}">
      <dgm:prSet/>
      <dgm:spPr/>
      <dgm:t>
        <a:bodyPr/>
        <a:lstStyle/>
        <a:p>
          <a:endParaRPr lang="es-ES" sz="2000"/>
        </a:p>
      </dgm:t>
    </dgm:pt>
    <dgm:pt modelId="{1842891B-3D7D-421E-8BF6-BD1E8CEE8DD0}" type="sibTrans" cxnId="{F08589C2-33A3-4113-A9B7-FA52CDCC0DDD}">
      <dgm:prSet/>
      <dgm:spPr/>
      <dgm:t>
        <a:bodyPr/>
        <a:lstStyle/>
        <a:p>
          <a:endParaRPr lang="es-ES" sz="2000"/>
        </a:p>
      </dgm:t>
    </dgm:pt>
    <dgm:pt modelId="{868C3F27-94D4-40BD-948E-22015F235005}">
      <dgm:prSet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pt-BR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Ko e lelei ʻo hono vahevahe ia</a:t>
          </a:r>
          <a:endParaRPr lang="es-ES" sz="20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7915A73F-5B14-423F-AEB0-78CFB35B8506}" type="parTrans" cxnId="{4160C05E-1C24-457B-9BE3-5F4C137C227B}">
      <dgm:prSet/>
      <dgm:spPr/>
      <dgm:t>
        <a:bodyPr/>
        <a:lstStyle/>
        <a:p>
          <a:endParaRPr lang="es-ES" sz="2000"/>
        </a:p>
      </dgm:t>
    </dgm:pt>
    <dgm:pt modelId="{1C2A5DBE-FD27-42E5-9AE5-F10F84A74B3A}" type="sibTrans" cxnId="{4160C05E-1C24-457B-9BE3-5F4C137C227B}">
      <dgm:prSet/>
      <dgm:spPr/>
      <dgm:t>
        <a:bodyPr/>
        <a:lstStyle/>
        <a:p>
          <a:endParaRPr lang="es-ES" sz="2000"/>
        </a:p>
      </dgm:t>
    </dgm:pt>
    <dgm:pt modelId="{35369738-777B-4920-BEB8-E04541302D9D}">
      <dgm:prSet custT="1"/>
      <dgm:spPr>
        <a:solidFill>
          <a:srgbClr val="0070C0"/>
        </a:solidFill>
      </dgm:spPr>
      <dgm:t>
        <a:bodyPr/>
        <a:lstStyle/>
        <a:p>
          <a:r>
            <a:rPr lang="pt-BR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Ko e lelei ʻo hono kai ia</a:t>
          </a:r>
          <a:endParaRPr lang="es-ES" sz="20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4A238E80-9050-4894-A1D9-5361C8DEAE97}" type="parTrans" cxnId="{2AFEFD41-D696-494A-ACCB-F442C25F2768}">
      <dgm:prSet/>
      <dgm:spPr/>
      <dgm:t>
        <a:bodyPr/>
        <a:lstStyle/>
        <a:p>
          <a:endParaRPr lang="es-ES" sz="2000"/>
        </a:p>
      </dgm:t>
    </dgm:pt>
    <dgm:pt modelId="{2BF99C05-A719-4F3C-A9ED-6BDAA1163737}" type="sibTrans" cxnId="{2AFEFD41-D696-494A-ACCB-F442C25F2768}">
      <dgm:prSet/>
      <dgm:spPr/>
      <dgm:t>
        <a:bodyPr/>
        <a:lstStyle/>
        <a:p>
          <a:endParaRPr lang="es-ES" sz="2000"/>
        </a:p>
      </dgm:t>
    </dgm:pt>
    <dgm:pt modelId="{68FC8F96-2728-4415-81A4-6F70C798C171}" type="pres">
      <dgm:prSet presAssocID="{22495028-26DF-441C-8541-24177425F36C}" presName="theList" presStyleCnt="0">
        <dgm:presLayoutVars>
          <dgm:dir/>
          <dgm:animLvl val="lvl"/>
          <dgm:resizeHandles val="exact"/>
        </dgm:presLayoutVars>
      </dgm:prSet>
      <dgm:spPr/>
    </dgm:pt>
    <dgm:pt modelId="{D9ECC543-7757-4FCF-A018-CE023FD813A8}" type="pres">
      <dgm:prSet presAssocID="{6CD556E1-C585-4CB2-B59F-CE7F828440B2}" presName="compNode" presStyleCnt="0"/>
      <dgm:spPr/>
    </dgm:pt>
    <dgm:pt modelId="{195DFD2E-D1C4-4BBA-B24D-392DC52D4968}" type="pres">
      <dgm:prSet presAssocID="{6CD556E1-C585-4CB2-B59F-CE7F828440B2}" presName="aNode" presStyleLbl="bgShp" presStyleIdx="0" presStyleCnt="2"/>
      <dgm:spPr/>
    </dgm:pt>
    <dgm:pt modelId="{93C7D36A-B579-4937-9D9C-C5CA8D76CCB7}" type="pres">
      <dgm:prSet presAssocID="{6CD556E1-C585-4CB2-B59F-CE7F828440B2}" presName="textNode" presStyleLbl="bgShp" presStyleIdx="0" presStyleCnt="2"/>
      <dgm:spPr/>
    </dgm:pt>
    <dgm:pt modelId="{02FEAF38-86A1-4550-AB8B-24B2A9E3BEDB}" type="pres">
      <dgm:prSet presAssocID="{6CD556E1-C585-4CB2-B59F-CE7F828440B2}" presName="compChildNode" presStyleCnt="0"/>
      <dgm:spPr/>
    </dgm:pt>
    <dgm:pt modelId="{64784C3D-7C01-4808-B85E-4F2B829918BF}" type="pres">
      <dgm:prSet presAssocID="{6CD556E1-C585-4CB2-B59F-CE7F828440B2}" presName="theInnerList" presStyleCnt="0"/>
      <dgm:spPr/>
    </dgm:pt>
    <dgm:pt modelId="{84FE2549-8848-4EF8-9B20-2FD2B7AB8D07}" type="pres">
      <dgm:prSet presAssocID="{9D7E9763-D263-437D-9895-30FFBD4EE73B}" presName="childNode" presStyleLbl="node1" presStyleIdx="0" presStyleCnt="5">
        <dgm:presLayoutVars>
          <dgm:bulletEnabled val="1"/>
        </dgm:presLayoutVars>
      </dgm:prSet>
      <dgm:spPr/>
    </dgm:pt>
    <dgm:pt modelId="{2548482B-AAE0-463B-A535-9F4A11E21027}" type="pres">
      <dgm:prSet presAssocID="{9D7E9763-D263-437D-9895-30FFBD4EE73B}" presName="aSpace2" presStyleCnt="0"/>
      <dgm:spPr/>
    </dgm:pt>
    <dgm:pt modelId="{55BC3636-CD4A-41E8-BCA3-6220B2B52C17}" type="pres">
      <dgm:prSet presAssocID="{346F7C78-5B64-4AF5-AA5B-CD45B08816EF}" presName="childNode" presStyleLbl="node1" presStyleIdx="1" presStyleCnt="5">
        <dgm:presLayoutVars>
          <dgm:bulletEnabled val="1"/>
        </dgm:presLayoutVars>
      </dgm:prSet>
      <dgm:spPr/>
    </dgm:pt>
    <dgm:pt modelId="{97114B2F-89BB-4CF3-AA87-4C27F6CEC2E2}" type="pres">
      <dgm:prSet presAssocID="{346F7C78-5B64-4AF5-AA5B-CD45B08816EF}" presName="aSpace2" presStyleCnt="0"/>
      <dgm:spPr/>
    </dgm:pt>
    <dgm:pt modelId="{776A7543-CA9F-4DB0-8921-7F5E3B0E5DAD}" type="pres">
      <dgm:prSet presAssocID="{615BC5F3-C19B-48D2-9CB4-90DD025BB153}" presName="childNode" presStyleLbl="node1" presStyleIdx="2" presStyleCnt="5">
        <dgm:presLayoutVars>
          <dgm:bulletEnabled val="1"/>
        </dgm:presLayoutVars>
      </dgm:prSet>
      <dgm:spPr/>
    </dgm:pt>
    <dgm:pt modelId="{F13B6712-B9A1-423E-9408-582C53554D1F}" type="pres">
      <dgm:prSet presAssocID="{6CD556E1-C585-4CB2-B59F-CE7F828440B2}" presName="aSpace" presStyleCnt="0"/>
      <dgm:spPr/>
    </dgm:pt>
    <dgm:pt modelId="{ADB5F322-2AC4-45EA-B991-14BD8E47999B}" type="pres">
      <dgm:prSet presAssocID="{C638E41E-9CAE-4BF1-AFA8-BA9C45E6BF27}" presName="compNode" presStyleCnt="0"/>
      <dgm:spPr/>
    </dgm:pt>
    <dgm:pt modelId="{A87ABEBE-4754-486E-8E86-AE51F827EC8A}" type="pres">
      <dgm:prSet presAssocID="{C638E41E-9CAE-4BF1-AFA8-BA9C45E6BF27}" presName="aNode" presStyleLbl="bgShp" presStyleIdx="1" presStyleCnt="2"/>
      <dgm:spPr/>
    </dgm:pt>
    <dgm:pt modelId="{718BD032-CFBC-482A-8305-E4A4FFEC1468}" type="pres">
      <dgm:prSet presAssocID="{C638E41E-9CAE-4BF1-AFA8-BA9C45E6BF27}" presName="textNode" presStyleLbl="bgShp" presStyleIdx="1" presStyleCnt="2"/>
      <dgm:spPr/>
    </dgm:pt>
    <dgm:pt modelId="{7777489E-6C46-4EE3-A11F-2BE929259BAE}" type="pres">
      <dgm:prSet presAssocID="{C638E41E-9CAE-4BF1-AFA8-BA9C45E6BF27}" presName="compChildNode" presStyleCnt="0"/>
      <dgm:spPr/>
    </dgm:pt>
    <dgm:pt modelId="{6824578A-7CDF-4EB1-A1E3-7F3AD96B59F2}" type="pres">
      <dgm:prSet presAssocID="{C638E41E-9CAE-4BF1-AFA8-BA9C45E6BF27}" presName="theInnerList" presStyleCnt="0"/>
      <dgm:spPr/>
    </dgm:pt>
    <dgm:pt modelId="{2EFD39B7-AC47-4122-8D79-B43CE836349B}" type="pres">
      <dgm:prSet presAssocID="{868C3F27-94D4-40BD-948E-22015F235005}" presName="childNode" presStyleLbl="node1" presStyleIdx="3" presStyleCnt="5">
        <dgm:presLayoutVars>
          <dgm:bulletEnabled val="1"/>
        </dgm:presLayoutVars>
      </dgm:prSet>
      <dgm:spPr/>
    </dgm:pt>
    <dgm:pt modelId="{A74726E7-A323-407B-9261-0FE8293291BC}" type="pres">
      <dgm:prSet presAssocID="{868C3F27-94D4-40BD-948E-22015F235005}" presName="aSpace2" presStyleCnt="0"/>
      <dgm:spPr/>
    </dgm:pt>
    <dgm:pt modelId="{3AA94E57-DC1D-4DCB-90DF-B6CDC13C6F33}" type="pres">
      <dgm:prSet presAssocID="{35369738-777B-4920-BEB8-E04541302D9D}" presName="childNode" presStyleLbl="node1" presStyleIdx="4" presStyleCnt="5">
        <dgm:presLayoutVars>
          <dgm:bulletEnabled val="1"/>
        </dgm:presLayoutVars>
      </dgm:prSet>
      <dgm:spPr/>
    </dgm:pt>
  </dgm:ptLst>
  <dgm:cxnLst>
    <dgm:cxn modelId="{65A1E800-3F31-44CA-839D-98418C5F2746}" srcId="{22495028-26DF-441C-8541-24177425F36C}" destId="{6CD556E1-C585-4CB2-B59F-CE7F828440B2}" srcOrd="0" destOrd="0" parTransId="{6AF777DB-6B30-447F-A544-2393379E83FB}" sibTransId="{AE112AF7-F2EC-42AF-803B-B28B009ADCAC}"/>
    <dgm:cxn modelId="{66A7300F-B1AB-42AF-BD12-91713DB125BC}" type="presOf" srcId="{868C3F27-94D4-40BD-948E-22015F235005}" destId="{2EFD39B7-AC47-4122-8D79-B43CE836349B}" srcOrd="0" destOrd="0" presId="urn:microsoft.com/office/officeart/2005/8/layout/lProcess2"/>
    <dgm:cxn modelId="{42E96D2A-FD7F-437F-A185-537774FAFDFB}" srcId="{6CD556E1-C585-4CB2-B59F-CE7F828440B2}" destId="{346F7C78-5B64-4AF5-AA5B-CD45B08816EF}" srcOrd="1" destOrd="0" parTransId="{DB9EBF68-C154-4C94-BFA1-0E41A5FB5C44}" sibTransId="{566865AA-00DD-4BFC-88E8-B6E180C7386F}"/>
    <dgm:cxn modelId="{9C466A32-376B-40AD-A104-F82EDA1F17BF}" type="presOf" srcId="{C638E41E-9CAE-4BF1-AFA8-BA9C45E6BF27}" destId="{718BD032-CFBC-482A-8305-E4A4FFEC1468}" srcOrd="1" destOrd="0" presId="urn:microsoft.com/office/officeart/2005/8/layout/lProcess2"/>
    <dgm:cxn modelId="{C3C66C34-79D1-496F-9D06-52032C36CE87}" type="presOf" srcId="{346F7C78-5B64-4AF5-AA5B-CD45B08816EF}" destId="{55BC3636-CD4A-41E8-BCA3-6220B2B52C17}" srcOrd="0" destOrd="0" presId="urn:microsoft.com/office/officeart/2005/8/layout/lProcess2"/>
    <dgm:cxn modelId="{3A267538-83D6-4C22-B553-C7353718D763}" type="presOf" srcId="{22495028-26DF-441C-8541-24177425F36C}" destId="{68FC8F96-2728-4415-81A4-6F70C798C171}" srcOrd="0" destOrd="0" presId="urn:microsoft.com/office/officeart/2005/8/layout/lProcess2"/>
    <dgm:cxn modelId="{4160C05E-1C24-457B-9BE3-5F4C137C227B}" srcId="{C638E41E-9CAE-4BF1-AFA8-BA9C45E6BF27}" destId="{868C3F27-94D4-40BD-948E-22015F235005}" srcOrd="0" destOrd="0" parTransId="{7915A73F-5B14-423F-AEB0-78CFB35B8506}" sibTransId="{1C2A5DBE-FD27-42E5-9AE5-F10F84A74B3A}"/>
    <dgm:cxn modelId="{6ED0705F-5F78-4E27-9A02-A7DC97F3DBF6}" type="presOf" srcId="{9D7E9763-D263-437D-9895-30FFBD4EE73B}" destId="{84FE2549-8848-4EF8-9B20-2FD2B7AB8D07}" srcOrd="0" destOrd="0" presId="urn:microsoft.com/office/officeart/2005/8/layout/lProcess2"/>
    <dgm:cxn modelId="{2AFEFD41-D696-494A-ACCB-F442C25F2768}" srcId="{C638E41E-9CAE-4BF1-AFA8-BA9C45E6BF27}" destId="{35369738-777B-4920-BEB8-E04541302D9D}" srcOrd="1" destOrd="0" parTransId="{4A238E80-9050-4894-A1D9-5361C8DEAE97}" sibTransId="{2BF99C05-A719-4F3C-A9ED-6BDAA1163737}"/>
    <dgm:cxn modelId="{57836762-3F15-4850-BFC3-E6B70D883764}" type="presOf" srcId="{35369738-777B-4920-BEB8-E04541302D9D}" destId="{3AA94E57-DC1D-4DCB-90DF-B6CDC13C6F33}" srcOrd="0" destOrd="0" presId="urn:microsoft.com/office/officeart/2005/8/layout/lProcess2"/>
    <dgm:cxn modelId="{7D942A6B-54A7-453B-BDFD-E9FA27CFA8B6}" type="presOf" srcId="{C638E41E-9CAE-4BF1-AFA8-BA9C45E6BF27}" destId="{A87ABEBE-4754-486E-8E86-AE51F827EC8A}" srcOrd="0" destOrd="0" presId="urn:microsoft.com/office/officeart/2005/8/layout/lProcess2"/>
    <dgm:cxn modelId="{784171AD-D509-407E-923A-A47DA38DDA3F}" type="presOf" srcId="{6CD556E1-C585-4CB2-B59F-CE7F828440B2}" destId="{195DFD2E-D1C4-4BBA-B24D-392DC52D4968}" srcOrd="0" destOrd="0" presId="urn:microsoft.com/office/officeart/2005/8/layout/lProcess2"/>
    <dgm:cxn modelId="{E49C5ABD-8C4A-4318-848D-FA9DBEDA4CCB}" srcId="{6CD556E1-C585-4CB2-B59F-CE7F828440B2}" destId="{615BC5F3-C19B-48D2-9CB4-90DD025BB153}" srcOrd="2" destOrd="0" parTransId="{6BFA2B71-656E-43AF-A9AA-C0AEB00B4329}" sibTransId="{75F2F812-341C-4FDC-B4ED-DBFC5FF36FB7}"/>
    <dgm:cxn modelId="{F08589C2-33A3-4113-A9B7-FA52CDCC0DDD}" srcId="{22495028-26DF-441C-8541-24177425F36C}" destId="{C638E41E-9CAE-4BF1-AFA8-BA9C45E6BF27}" srcOrd="1" destOrd="0" parTransId="{EC28A91E-89FD-4EC6-A9D8-519753291C01}" sibTransId="{1842891B-3D7D-421E-8BF6-BD1E8CEE8DD0}"/>
    <dgm:cxn modelId="{EF08B1D9-3F43-4405-B70D-697789D39A69}" srcId="{6CD556E1-C585-4CB2-B59F-CE7F828440B2}" destId="{9D7E9763-D263-437D-9895-30FFBD4EE73B}" srcOrd="0" destOrd="0" parTransId="{4F718905-7719-4E39-A86D-49F36C9995CD}" sibTransId="{5E56B14D-5908-4DBC-96C7-C2834E449489}"/>
    <dgm:cxn modelId="{12DD70DD-1465-4F5D-BDF5-85766E6A50AD}" type="presOf" srcId="{615BC5F3-C19B-48D2-9CB4-90DD025BB153}" destId="{776A7543-CA9F-4DB0-8921-7F5E3B0E5DAD}" srcOrd="0" destOrd="0" presId="urn:microsoft.com/office/officeart/2005/8/layout/lProcess2"/>
    <dgm:cxn modelId="{15B5C6F5-19F3-40E2-87F2-8E81A60863FD}" type="presOf" srcId="{6CD556E1-C585-4CB2-B59F-CE7F828440B2}" destId="{93C7D36A-B579-4937-9D9C-C5CA8D76CCB7}" srcOrd="1" destOrd="0" presId="urn:microsoft.com/office/officeart/2005/8/layout/lProcess2"/>
    <dgm:cxn modelId="{C80475ED-8C72-4293-BC81-6279C9EC6F88}" type="presParOf" srcId="{68FC8F96-2728-4415-81A4-6F70C798C171}" destId="{D9ECC543-7757-4FCF-A018-CE023FD813A8}" srcOrd="0" destOrd="0" presId="urn:microsoft.com/office/officeart/2005/8/layout/lProcess2"/>
    <dgm:cxn modelId="{9F9F4CB8-28A9-4C44-A125-45504805EEE3}" type="presParOf" srcId="{D9ECC543-7757-4FCF-A018-CE023FD813A8}" destId="{195DFD2E-D1C4-4BBA-B24D-392DC52D4968}" srcOrd="0" destOrd="0" presId="urn:microsoft.com/office/officeart/2005/8/layout/lProcess2"/>
    <dgm:cxn modelId="{BF5F8FE2-9C6A-4F21-9D75-7C908FB8F14A}" type="presParOf" srcId="{D9ECC543-7757-4FCF-A018-CE023FD813A8}" destId="{93C7D36A-B579-4937-9D9C-C5CA8D76CCB7}" srcOrd="1" destOrd="0" presId="urn:microsoft.com/office/officeart/2005/8/layout/lProcess2"/>
    <dgm:cxn modelId="{3810EC24-7D10-4BEE-92BC-E952E6B3C32A}" type="presParOf" srcId="{D9ECC543-7757-4FCF-A018-CE023FD813A8}" destId="{02FEAF38-86A1-4550-AB8B-24B2A9E3BEDB}" srcOrd="2" destOrd="0" presId="urn:microsoft.com/office/officeart/2005/8/layout/lProcess2"/>
    <dgm:cxn modelId="{2CD0DC10-5D04-41EB-ACB3-25E8CC603F2B}" type="presParOf" srcId="{02FEAF38-86A1-4550-AB8B-24B2A9E3BEDB}" destId="{64784C3D-7C01-4808-B85E-4F2B829918BF}" srcOrd="0" destOrd="0" presId="urn:microsoft.com/office/officeart/2005/8/layout/lProcess2"/>
    <dgm:cxn modelId="{FC2D8FB2-60E8-48BB-BC7D-18279E14563F}" type="presParOf" srcId="{64784C3D-7C01-4808-B85E-4F2B829918BF}" destId="{84FE2549-8848-4EF8-9B20-2FD2B7AB8D07}" srcOrd="0" destOrd="0" presId="urn:microsoft.com/office/officeart/2005/8/layout/lProcess2"/>
    <dgm:cxn modelId="{5F8EE980-4E9C-4B20-9EA9-95E2C8FF418F}" type="presParOf" srcId="{64784C3D-7C01-4808-B85E-4F2B829918BF}" destId="{2548482B-AAE0-463B-A535-9F4A11E21027}" srcOrd="1" destOrd="0" presId="urn:microsoft.com/office/officeart/2005/8/layout/lProcess2"/>
    <dgm:cxn modelId="{D3CD967B-D0EB-4FEE-BF09-A517D3112200}" type="presParOf" srcId="{64784C3D-7C01-4808-B85E-4F2B829918BF}" destId="{55BC3636-CD4A-41E8-BCA3-6220B2B52C17}" srcOrd="2" destOrd="0" presId="urn:microsoft.com/office/officeart/2005/8/layout/lProcess2"/>
    <dgm:cxn modelId="{FBFB8C1A-A5AB-4DA1-A2B1-57013359171D}" type="presParOf" srcId="{64784C3D-7C01-4808-B85E-4F2B829918BF}" destId="{97114B2F-89BB-4CF3-AA87-4C27F6CEC2E2}" srcOrd="3" destOrd="0" presId="urn:microsoft.com/office/officeart/2005/8/layout/lProcess2"/>
    <dgm:cxn modelId="{C6FF6ACC-0F46-4125-9FFC-71673F4C1154}" type="presParOf" srcId="{64784C3D-7C01-4808-B85E-4F2B829918BF}" destId="{776A7543-CA9F-4DB0-8921-7F5E3B0E5DAD}" srcOrd="4" destOrd="0" presId="urn:microsoft.com/office/officeart/2005/8/layout/lProcess2"/>
    <dgm:cxn modelId="{2EDDB677-FE73-4E13-AF89-2782FD399D07}" type="presParOf" srcId="{68FC8F96-2728-4415-81A4-6F70C798C171}" destId="{F13B6712-B9A1-423E-9408-582C53554D1F}" srcOrd="1" destOrd="0" presId="urn:microsoft.com/office/officeart/2005/8/layout/lProcess2"/>
    <dgm:cxn modelId="{E0510149-5F41-4C64-ADD7-BA74BBC2888A}" type="presParOf" srcId="{68FC8F96-2728-4415-81A4-6F70C798C171}" destId="{ADB5F322-2AC4-45EA-B991-14BD8E47999B}" srcOrd="2" destOrd="0" presId="urn:microsoft.com/office/officeart/2005/8/layout/lProcess2"/>
    <dgm:cxn modelId="{252A75F7-99F5-4DD4-8E7F-39D414CED798}" type="presParOf" srcId="{ADB5F322-2AC4-45EA-B991-14BD8E47999B}" destId="{A87ABEBE-4754-486E-8E86-AE51F827EC8A}" srcOrd="0" destOrd="0" presId="urn:microsoft.com/office/officeart/2005/8/layout/lProcess2"/>
    <dgm:cxn modelId="{3570F79D-4F0D-44C1-946B-257B9BA9D4DE}" type="presParOf" srcId="{ADB5F322-2AC4-45EA-B991-14BD8E47999B}" destId="{718BD032-CFBC-482A-8305-E4A4FFEC1468}" srcOrd="1" destOrd="0" presId="urn:microsoft.com/office/officeart/2005/8/layout/lProcess2"/>
    <dgm:cxn modelId="{BC075DF5-064A-45EA-BB4E-A14F2D30DF9E}" type="presParOf" srcId="{ADB5F322-2AC4-45EA-B991-14BD8E47999B}" destId="{7777489E-6C46-4EE3-A11F-2BE929259BAE}" srcOrd="2" destOrd="0" presId="urn:microsoft.com/office/officeart/2005/8/layout/lProcess2"/>
    <dgm:cxn modelId="{9E8F578E-0E9B-43E9-BB09-20E45E9A2CFC}" type="presParOf" srcId="{7777489E-6C46-4EE3-A11F-2BE929259BAE}" destId="{6824578A-7CDF-4EB1-A1E3-7F3AD96B59F2}" srcOrd="0" destOrd="0" presId="urn:microsoft.com/office/officeart/2005/8/layout/lProcess2"/>
    <dgm:cxn modelId="{F1C1365A-C1AE-433A-89A7-9AC51172B5E9}" type="presParOf" srcId="{6824578A-7CDF-4EB1-A1E3-7F3AD96B59F2}" destId="{2EFD39B7-AC47-4122-8D79-B43CE836349B}" srcOrd="0" destOrd="0" presId="urn:microsoft.com/office/officeart/2005/8/layout/lProcess2"/>
    <dgm:cxn modelId="{D5FD9586-FF1B-4E99-BEBF-782DA9A45CA4}" type="presParOf" srcId="{6824578A-7CDF-4EB1-A1E3-7F3AD96B59F2}" destId="{A74726E7-A323-407B-9261-0FE8293291BC}" srcOrd="1" destOrd="0" presId="urn:microsoft.com/office/officeart/2005/8/layout/lProcess2"/>
    <dgm:cxn modelId="{17AFA2B6-31C4-4660-A805-9B97A448FCCB}" type="presParOf" srcId="{6824578A-7CDF-4EB1-A1E3-7F3AD96B59F2}" destId="{3AA94E57-DC1D-4DCB-90DF-B6CDC13C6F33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4B9012E-2855-4F54-BCEC-D99AACF98651}" type="doc">
      <dgm:prSet loTypeId="urn:microsoft.com/office/officeart/2005/8/layout/orgChart1" loCatId="hierarchy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493CB484-67CF-4063-8D72-975F5951C672}">
      <dgm:prSet phldrT="[Texto]" phldr="0" custT="1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en-NZ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Ko ha </a:t>
          </a:r>
          <a:r>
            <a:rPr lang="en-NZ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ako</a:t>
          </a:r>
          <a:r>
            <a:rPr lang="en-NZ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NZ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fakaʻauliliki</a:t>
          </a:r>
          <a:r>
            <a:rPr lang="en-NZ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ʻ o e Tohi </a:t>
          </a:r>
          <a:r>
            <a:rPr lang="en-NZ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Tapú</a:t>
          </a:r>
          <a:r>
            <a:rPr lang="en-NZ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ʻ </a:t>
          </a:r>
          <a:r>
            <a:rPr lang="en-NZ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oku</a:t>
          </a:r>
          <a:r>
            <a:rPr lang="en-NZ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ʻ </a:t>
          </a:r>
          <a:r>
            <a:rPr lang="en-NZ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i</a:t>
          </a:r>
          <a:r>
            <a:rPr lang="en-NZ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ai ʻ a e </a:t>
          </a:r>
          <a:r>
            <a:rPr lang="en-NZ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konga</a:t>
          </a:r>
          <a:r>
            <a:rPr lang="en-NZ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ʻ e </a:t>
          </a:r>
          <a:r>
            <a:rPr lang="en-NZ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fā</a:t>
          </a:r>
          <a:endParaRPr lang="en" sz="2000" b="1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74D18621-17B6-41DF-A81C-563FC9643ED7}" type="parTrans" cxnId="{39793446-3B58-4A32-8115-5CFF1812ADD1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B31A1B9B-44DF-45F8-9EF8-3B4A0D95AE48}" type="sibTrans" cxnId="{39793446-3B58-4A32-8115-5CFF1812ADD1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5C040719-34EB-44B0-8107-31585170A14B}">
      <dgm:prSet phldrT="[Texto]" phldr="0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Lotu</a:t>
          </a:r>
        </a:p>
      </dgm:t>
    </dgm:pt>
    <dgm:pt modelId="{D7F6EE58-0EF4-46FB-9C7B-B11F933CCA68}" type="parTrans" cxnId="{1576F000-9647-4CBE-AF27-D208CD788C51}">
      <dgm:prSet/>
      <dgm:spPr>
        <a:ln>
          <a:solidFill>
            <a:schemeClr val="tx2">
              <a:lumMod val="75000"/>
            </a:schemeClr>
          </a:solidFill>
        </a:ln>
      </dgm:spPr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9B23B91D-E7AE-4F15-BB83-A5AE79F58B60}" type="sibTrans" cxnId="{1576F000-9647-4CBE-AF27-D208CD788C51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57E6E847-F8CE-40C9-A9BA-41F91E67E8AF}">
      <dgm:prSet phldrT="[Texto]" phldr="0" custT="1"/>
      <dgm:spPr>
        <a:solidFill>
          <a:schemeClr val="accent1"/>
        </a:solidFill>
      </dgm:spPr>
      <dgm:t>
        <a:bodyPr/>
        <a:lstStyle/>
        <a:p>
          <a:r>
            <a:rPr lang="it-IT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Laukonga mo e mahino [founga fokotuʻu]</a:t>
          </a:r>
          <a:endParaRPr lang="en" sz="2000" b="1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A5F28478-6032-4FD6-883F-9451F512FA58}" type="parTrans" cxnId="{0C36C1E8-7AB6-45CA-9C86-13733122ED86}">
      <dgm:prSet/>
      <dgm:spPr>
        <a:ln>
          <a:solidFill>
            <a:schemeClr val="tx2">
              <a:lumMod val="75000"/>
            </a:schemeClr>
          </a:solidFill>
        </a:ln>
      </dgm:spPr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28E300D8-669B-4D51-841E-6755E94EC953}" type="sibTrans" cxnId="{0C36C1E8-7AB6-45CA-9C86-13733122ED86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E3BC48F2-4414-4F64-B915-2E5F84332200}">
      <dgm:prSet phldrT="[Texto]" phldr="0" custT="1"/>
      <dgm:spPr>
        <a:solidFill>
          <a:srgbClr val="A88000"/>
        </a:solidFill>
      </dgm:spPr>
      <dgm:t>
        <a:bodyPr/>
        <a:lstStyle/>
        <a:p>
          <a:r>
            <a:rPr lang="en-NZ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Lotu</a:t>
          </a:r>
          <a:endParaRPr lang="en" sz="2000" b="1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6D0F2175-F163-4D22-83EB-FAF669C9EBDA}" type="parTrans" cxnId="{5A90F969-8118-4BDF-960C-6129D05DC1D1}">
      <dgm:prSet/>
      <dgm:spPr>
        <a:ln>
          <a:solidFill>
            <a:schemeClr val="tx2">
              <a:lumMod val="75000"/>
            </a:schemeClr>
          </a:solidFill>
        </a:ln>
      </dgm:spPr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CC7034FE-D80B-4093-B0D0-25E5128076CF}" type="sibTrans" cxnId="{5A90F969-8118-4BDF-960C-6129D05DC1D1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EF984F15-F793-4AC0-AB43-25C1C1096746}">
      <dgm:prSet phldrT="[Texto]" phldr="0" custT="1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en-NZ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Vahevahe</a:t>
          </a:r>
          <a:endParaRPr lang="en" sz="2000" b="1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3DD13F36-1FB3-496A-9B80-D5375B9A9700}" type="parTrans" cxnId="{5582F643-AC05-4D31-9931-B41DB228D3AD}">
      <dgm:prSet/>
      <dgm:spPr>
        <a:ln>
          <a:solidFill>
            <a:schemeClr val="tx2">
              <a:lumMod val="75000"/>
            </a:schemeClr>
          </a:solidFill>
        </a:ln>
      </dgm:spPr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5C9D9EFE-1F28-494D-BCDE-47312D0983D4}" type="sibTrans" cxnId="{5582F643-AC05-4D31-9931-B41DB228D3AD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4452D78F-07D2-4C09-98DA-8B2069C3D515}">
      <dgm:prSet phldrT="[Texto]" phldr="0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NZ" sz="1800" b="1" dirty="0" err="1">
              <a:effectLst/>
            </a:rPr>
            <a:t>Fakaafeʻi</a:t>
          </a:r>
          <a:r>
            <a:rPr lang="en-NZ" sz="1800" b="1" dirty="0">
              <a:effectLst/>
            </a:rPr>
            <a:t> </a:t>
          </a:r>
          <a:r>
            <a:rPr lang="en-NZ" sz="1800" b="1" dirty="0" err="1">
              <a:effectLst/>
            </a:rPr>
            <a:t>ʻa</a:t>
          </a:r>
          <a:r>
            <a:rPr lang="en-NZ" sz="1800" b="1" dirty="0">
              <a:effectLst/>
            </a:rPr>
            <a:t> e </a:t>
          </a:r>
          <a:r>
            <a:rPr lang="en-NZ" sz="1800" b="1" dirty="0" err="1">
              <a:effectLst/>
            </a:rPr>
            <a:t>Laumalie</a:t>
          </a:r>
          <a:r>
            <a:rPr lang="en-NZ" sz="1800" b="1" dirty="0">
              <a:effectLst/>
            </a:rPr>
            <a:t> </a:t>
          </a:r>
          <a:r>
            <a:rPr lang="en-NZ" sz="1800" b="1" dirty="0" err="1">
              <a:effectLst/>
            </a:rPr>
            <a:t>Maʻoniʻoni</a:t>
          </a:r>
          <a:r>
            <a:rPr lang="en-NZ" sz="1800" b="1" dirty="0">
              <a:effectLst/>
            </a:rPr>
            <a:t> </a:t>
          </a:r>
          <a:r>
            <a:rPr lang="en-NZ" sz="1800" b="1" dirty="0" err="1">
              <a:effectLst/>
            </a:rPr>
            <a:t>ke</a:t>
          </a:r>
          <a:r>
            <a:rPr lang="en-NZ" sz="1800" b="1" dirty="0">
              <a:effectLst/>
            </a:rPr>
            <a:t> </a:t>
          </a:r>
          <a:r>
            <a:rPr lang="en-NZ" sz="1800" b="1" dirty="0" err="1">
              <a:effectLst/>
            </a:rPr>
            <a:t>hoko</a:t>
          </a:r>
          <a:r>
            <a:rPr lang="en-NZ" sz="1800" b="1" dirty="0">
              <a:effectLst/>
            </a:rPr>
            <a:t> ko </a:t>
          </a:r>
          <a:r>
            <a:rPr lang="en-NZ" sz="1800" b="1" dirty="0" err="1">
              <a:effectLst/>
            </a:rPr>
            <a:t>ho</a:t>
          </a:r>
          <a:r>
            <a:rPr lang="en-NZ" sz="1800" b="1" dirty="0">
              <a:effectLst/>
            </a:rPr>
            <a:t> </a:t>
          </a:r>
          <a:r>
            <a:rPr lang="en-NZ" sz="1800" b="1" dirty="0" err="1">
              <a:effectLst/>
            </a:rPr>
            <a:t>fakahinohino</a:t>
          </a:r>
          <a:r>
            <a:rPr lang="en-NZ" sz="1800" b="1" dirty="0">
              <a:effectLst/>
            </a:rPr>
            <a:t> </a:t>
          </a:r>
          <a:r>
            <a:rPr lang="en-NZ" sz="1800" b="1" dirty="0" err="1">
              <a:effectLst/>
            </a:rPr>
            <a:t>ʻi</a:t>
          </a:r>
          <a:r>
            <a:rPr lang="en-NZ" sz="1800" b="1" dirty="0">
              <a:effectLst/>
            </a:rPr>
            <a:t> </a:t>
          </a:r>
          <a:r>
            <a:rPr lang="en-NZ" sz="1800" b="1" dirty="0" err="1">
              <a:effectLst/>
            </a:rPr>
            <a:t>hoʻo</a:t>
          </a:r>
          <a:r>
            <a:rPr lang="en-NZ" sz="1800" b="1" dirty="0">
              <a:effectLst/>
            </a:rPr>
            <a:t> </a:t>
          </a:r>
          <a:r>
            <a:rPr lang="en-NZ" sz="1800" b="1" dirty="0" err="1">
              <a:effectLst/>
            </a:rPr>
            <a:t>ako</a:t>
          </a:r>
          <a:endParaRPr lang="en" sz="1800" b="1" dirty="0">
            <a:effectLst/>
          </a:endParaRPr>
        </a:p>
      </dgm:t>
    </dgm:pt>
    <dgm:pt modelId="{566B7759-8404-4C03-9ABD-E43DEE6B9AB8}" type="parTrans" cxnId="{B61E4A53-D099-4402-A27A-B16A464D7CA0}">
      <dgm:prSet/>
      <dgm:spPr>
        <a:ln>
          <a:solidFill>
            <a:schemeClr val="accent2">
              <a:lumMod val="50000"/>
            </a:schemeClr>
          </a:solidFill>
        </a:ln>
      </dgm:spPr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C66C9F30-501D-4F8D-B67E-D84DBEF49B6B}" type="sibTrans" cxnId="{B61E4A53-D099-4402-A27A-B16A464D7CA0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3863A1D1-9756-458A-B1D2-A98F6BDDD524}">
      <dgm:prSet phldrT="[Texto]" phldr="0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solidFill>
          <a:schemeClr val="accent1">
            <a:lumMod val="40000"/>
            <a:lumOff val="60000"/>
          </a:schemeClr>
        </a:solidFill>
        <a:ln>
          <a:solidFill>
            <a:schemeClr val="accent1">
              <a:lumMod val="50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spcFirstLastPara="0" vert="horz" wrap="square" lIns="12700" tIns="12700" rIns="12700" bIns="12700" numCol="1" spcCol="1270" anchor="ctr" anchorCtr="0"/>
        <a:lstStyle/>
        <a:p>
          <a:r>
            <a:rPr lang="fi-FI" sz="2000" b="1" dirty="0">
              <a:effectLst/>
            </a:rPr>
            <a:t>Fili ha veesi pe potufolofola mei he Tohi Tapu</a:t>
          </a:r>
          <a:endParaRPr lang="en" sz="2000" b="1" dirty="0">
            <a:effectLst/>
          </a:endParaRPr>
        </a:p>
      </dgm:t>
    </dgm:pt>
    <dgm:pt modelId="{B262B7E7-6180-42DC-83AF-5CBA66B63E65}" type="parTrans" cxnId="{17C42BA9-3B2F-4511-AC31-1FB8EB0684FA}">
      <dgm:prSet/>
      <dgm:spPr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7EA3020E-08F0-4B3B-9554-7BD2E5D2BF75}" type="sibTrans" cxnId="{17C42BA9-3B2F-4511-AC31-1FB8EB0684FA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3C300D10-9DA9-4430-B787-8D40E1D5DB7C}">
      <dgm:prSet phldrT="[Texto]" phldr="0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solidFill>
          <a:srgbClr val="2BCF8D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NZ" sz="1800" b="1" dirty="0" err="1">
              <a:effectLst/>
            </a:rPr>
            <a:t>Te</a:t>
          </a:r>
          <a:r>
            <a:rPr lang="en-NZ" sz="1800" b="1" dirty="0">
              <a:effectLst/>
            </a:rPr>
            <a:t> Ne </a:t>
          </a:r>
          <a:r>
            <a:rPr lang="en-NZ" sz="1800" b="1" dirty="0" err="1">
              <a:effectLst/>
            </a:rPr>
            <a:t>ueʻi</a:t>
          </a:r>
          <a:r>
            <a:rPr lang="en-NZ" sz="1800" b="1" dirty="0">
              <a:effectLst/>
            </a:rPr>
            <a:t> </a:t>
          </a:r>
          <a:r>
            <a:rPr lang="en-NZ" sz="1800" b="1" dirty="0" err="1">
              <a:effectLst/>
            </a:rPr>
            <a:t>ho</a:t>
          </a:r>
          <a:r>
            <a:rPr lang="en-NZ" sz="1800" b="1" dirty="0">
              <a:effectLst/>
            </a:rPr>
            <a:t> </a:t>
          </a:r>
          <a:r>
            <a:rPr lang="en-NZ" sz="1800" b="1" dirty="0" err="1">
              <a:effectLst/>
            </a:rPr>
            <a:t>loto</a:t>
          </a:r>
          <a:r>
            <a:rPr lang="en-NZ" sz="1800" b="1" dirty="0">
              <a:effectLst/>
            </a:rPr>
            <a:t> </a:t>
          </a:r>
          <a:r>
            <a:rPr lang="en-NZ" sz="1800" b="1" dirty="0" err="1">
              <a:effectLst/>
            </a:rPr>
            <a:t>mo</a:t>
          </a:r>
          <a:r>
            <a:rPr lang="en-NZ" sz="1800" b="1" dirty="0">
              <a:effectLst/>
            </a:rPr>
            <a:t> e </a:t>
          </a:r>
          <a:r>
            <a:rPr lang="en-NZ" sz="1800" b="1" dirty="0" err="1">
              <a:effectLst/>
            </a:rPr>
            <a:t>ʻatamai</a:t>
          </a:r>
          <a:r>
            <a:rPr lang="en-NZ" sz="1800" b="1" dirty="0">
              <a:effectLst/>
            </a:rPr>
            <a:t> </a:t>
          </a:r>
          <a:r>
            <a:rPr lang="en-NZ" sz="1800" b="1" dirty="0" err="1">
              <a:effectLst/>
            </a:rPr>
            <a:t>koeʻuhi</a:t>
          </a:r>
          <a:r>
            <a:rPr lang="en-NZ" sz="1800" b="1" dirty="0">
              <a:effectLst/>
            </a:rPr>
            <a:t> </a:t>
          </a:r>
          <a:r>
            <a:rPr lang="en-NZ" sz="1800" b="1" dirty="0" err="1">
              <a:effectLst/>
            </a:rPr>
            <a:t>ke</a:t>
          </a:r>
          <a:r>
            <a:rPr lang="en-NZ" sz="1800" b="1" dirty="0">
              <a:effectLst/>
            </a:rPr>
            <a:t> </a:t>
          </a:r>
          <a:r>
            <a:rPr lang="en-NZ" sz="1800" b="1" dirty="0" err="1">
              <a:effectLst/>
            </a:rPr>
            <a:t>mahino</a:t>
          </a:r>
          <a:r>
            <a:rPr lang="en-NZ" sz="1800" b="1" dirty="0">
              <a:effectLst/>
            </a:rPr>
            <a:t> </a:t>
          </a:r>
          <a:r>
            <a:rPr lang="en-NZ" sz="1800" b="1" dirty="0" err="1">
              <a:effectLst/>
            </a:rPr>
            <a:t>kiate</a:t>
          </a:r>
          <a:r>
            <a:rPr lang="en-NZ" sz="1800" b="1" dirty="0">
              <a:effectLst/>
            </a:rPr>
            <a:t> </a:t>
          </a:r>
          <a:r>
            <a:rPr lang="en-NZ" sz="1800" b="1" dirty="0" err="1">
              <a:effectLst/>
            </a:rPr>
            <a:t>koe</a:t>
          </a:r>
          <a:r>
            <a:rPr lang="en-NZ" sz="1800" b="1" dirty="0">
              <a:effectLst/>
            </a:rPr>
            <a:t> </a:t>
          </a:r>
          <a:r>
            <a:rPr lang="en-NZ" sz="1800" b="1" dirty="0" err="1">
              <a:effectLst/>
            </a:rPr>
            <a:t>ʻa</a:t>
          </a:r>
          <a:r>
            <a:rPr lang="en-NZ" sz="1800" b="1" dirty="0">
              <a:effectLst/>
            </a:rPr>
            <a:t> e </a:t>
          </a:r>
          <a:r>
            <a:rPr lang="en-NZ" sz="1800" b="1" dirty="0" err="1">
              <a:effectLst/>
            </a:rPr>
            <a:t>meʻa</a:t>
          </a:r>
          <a:r>
            <a:rPr lang="en-NZ" sz="1800" b="1" dirty="0">
              <a:effectLst/>
            </a:rPr>
            <a:t> </a:t>
          </a:r>
          <a:r>
            <a:rPr lang="en-NZ" sz="1800" b="1" dirty="0" err="1">
              <a:effectLst/>
            </a:rPr>
            <a:t>ʻoku</a:t>
          </a:r>
          <a:r>
            <a:rPr lang="en-NZ" sz="1800" b="1" dirty="0">
              <a:effectLst/>
            </a:rPr>
            <a:t> </a:t>
          </a:r>
          <a:r>
            <a:rPr lang="en-NZ" sz="1800" b="1" dirty="0" err="1">
              <a:effectLst/>
            </a:rPr>
            <a:t>ke</a:t>
          </a:r>
          <a:r>
            <a:rPr lang="en-NZ" sz="1800" b="1" dirty="0">
              <a:effectLst/>
            </a:rPr>
            <a:t> </a:t>
          </a:r>
          <a:r>
            <a:rPr lang="en-NZ" sz="1800" b="1" dirty="0" err="1">
              <a:effectLst/>
            </a:rPr>
            <a:t>lau</a:t>
          </a:r>
          <a:endParaRPr lang="es-ES" sz="1800" b="1" dirty="0">
            <a:effectLst/>
          </a:endParaRPr>
        </a:p>
      </dgm:t>
    </dgm:pt>
    <dgm:pt modelId="{B3D322AB-7C2C-4462-A730-A4D99C7EE57F}" type="parTrans" cxnId="{78446CA4-35FD-45F7-AE8B-4B57B411C05D}">
      <dgm:prSet/>
      <dgm:spPr>
        <a:ln>
          <a:solidFill>
            <a:schemeClr val="accent2">
              <a:lumMod val="50000"/>
            </a:schemeClr>
          </a:solidFill>
        </a:ln>
      </dgm:spPr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3684F363-53E4-4B32-9C9A-A59E70EA8579}" type="sibTrans" cxnId="{78446CA4-35FD-45F7-AE8B-4B57B411C05D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F4ABB4BD-FA8B-45EC-A61B-9A64F965A123}">
      <dgm:prSet phldrT="[Texto]" phldr="0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solidFill>
          <a:schemeClr val="accent1">
            <a:lumMod val="60000"/>
            <a:lumOff val="40000"/>
          </a:schemeClr>
        </a:solidFill>
        <a:ln>
          <a:solidFill>
            <a:schemeClr val="accent1">
              <a:lumMod val="50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spcFirstLastPara="0" vert="horz" wrap="square" lIns="12700" tIns="12700" rIns="12700" bIns="12700" numCol="1" spcCol="1270" anchor="ctr" anchorCtr="0"/>
        <a:lstStyle/>
        <a:p>
          <a:r>
            <a:rPr lang="en-NZ" sz="2000" b="1" kern="1200" dirty="0">
              <a:solidFill>
                <a:prstClr val="black"/>
              </a:solidFill>
              <a:effectLst/>
              <a:latin typeface="Aptos" panose="02110004020202020204"/>
              <a:ea typeface="+mn-ea"/>
              <a:cs typeface="+mn-cs"/>
            </a:rPr>
            <a:t>Hiki </a:t>
          </a:r>
          <a:r>
            <a:rPr lang="en-NZ" sz="2000" b="1" kern="1200" dirty="0" err="1">
              <a:solidFill>
                <a:prstClr val="black"/>
              </a:solidFill>
              <a:effectLst/>
              <a:latin typeface="Aptos" panose="02110004020202020204"/>
              <a:ea typeface="+mn-ea"/>
              <a:cs typeface="+mn-cs"/>
            </a:rPr>
            <a:t>ia</a:t>
          </a:r>
          <a:r>
            <a:rPr lang="en-NZ" sz="2000" b="1" kern="1200" dirty="0">
              <a:solidFill>
                <a:prstClr val="black"/>
              </a:solidFill>
              <a:effectLst/>
              <a:latin typeface="Aptos" panose="02110004020202020204"/>
              <a:ea typeface="+mn-ea"/>
              <a:cs typeface="+mn-cs"/>
            </a:rPr>
            <a:t> </a:t>
          </a:r>
          <a:r>
            <a:rPr lang="en-NZ" sz="2000" b="1" kern="1200" dirty="0" err="1">
              <a:solidFill>
                <a:prstClr val="black"/>
              </a:solidFill>
              <a:effectLst/>
              <a:latin typeface="Aptos" panose="02110004020202020204"/>
              <a:ea typeface="+mn-ea"/>
              <a:cs typeface="+mn-cs"/>
            </a:rPr>
            <a:t>ke</a:t>
          </a:r>
          <a:r>
            <a:rPr lang="en-NZ" sz="2000" b="1" kern="1200" dirty="0">
              <a:solidFill>
                <a:prstClr val="black"/>
              </a:solidFill>
              <a:effectLst/>
              <a:latin typeface="Aptos" panose="02110004020202020204"/>
              <a:ea typeface="+mn-ea"/>
              <a:cs typeface="+mn-cs"/>
            </a:rPr>
            <a:t> </a:t>
          </a:r>
          <a:r>
            <a:rPr lang="en-NZ" sz="2000" b="1" kern="1200" dirty="0" err="1">
              <a:solidFill>
                <a:prstClr val="black"/>
              </a:solidFill>
              <a:effectLst/>
              <a:latin typeface="Aptos" panose="02110004020202020204"/>
              <a:ea typeface="+mn-ea"/>
              <a:cs typeface="+mn-cs"/>
            </a:rPr>
            <a:t>tokoniʻi</a:t>
          </a:r>
          <a:r>
            <a:rPr lang="en-NZ" sz="2000" b="1" kern="1200" dirty="0">
              <a:solidFill>
                <a:prstClr val="black"/>
              </a:solidFill>
              <a:effectLst/>
              <a:latin typeface="Aptos" panose="02110004020202020204"/>
              <a:ea typeface="+mn-ea"/>
              <a:cs typeface="+mn-cs"/>
            </a:rPr>
            <a:t> </a:t>
          </a:r>
          <a:r>
            <a:rPr lang="en-NZ" sz="2000" b="1" kern="1200" dirty="0" err="1">
              <a:solidFill>
                <a:prstClr val="black"/>
              </a:solidFill>
              <a:effectLst/>
              <a:latin typeface="Aptos" panose="02110004020202020204"/>
              <a:ea typeface="+mn-ea"/>
              <a:cs typeface="+mn-cs"/>
            </a:rPr>
            <a:t>koe</a:t>
          </a:r>
          <a:r>
            <a:rPr lang="en-NZ" sz="2000" b="1" kern="1200" dirty="0">
              <a:solidFill>
                <a:prstClr val="black"/>
              </a:solidFill>
              <a:effectLst/>
              <a:latin typeface="Aptos" panose="02110004020202020204"/>
              <a:ea typeface="+mn-ea"/>
              <a:cs typeface="+mn-cs"/>
            </a:rPr>
            <a:t> </a:t>
          </a:r>
          <a:r>
            <a:rPr lang="en-NZ" sz="2000" b="1" kern="1200" dirty="0" err="1">
              <a:solidFill>
                <a:prstClr val="black"/>
              </a:solidFill>
              <a:effectLst/>
              <a:latin typeface="Aptos" panose="02110004020202020204"/>
              <a:ea typeface="+mn-ea"/>
              <a:cs typeface="+mn-cs"/>
            </a:rPr>
            <a:t>Tohitongi</a:t>
          </a:r>
          <a:r>
            <a:rPr lang="en-NZ" sz="2000" b="1" kern="1200" dirty="0">
              <a:solidFill>
                <a:prstClr val="black"/>
              </a:solidFill>
              <a:effectLst/>
              <a:latin typeface="Aptos" panose="02110004020202020204"/>
              <a:ea typeface="+mn-ea"/>
              <a:cs typeface="+mn-cs"/>
            </a:rPr>
            <a:t> </a:t>
          </a:r>
          <a:r>
            <a:rPr lang="en-NZ" sz="2000" b="1" kern="1200" dirty="0" err="1">
              <a:solidFill>
                <a:prstClr val="black"/>
              </a:solidFill>
              <a:effectLst/>
              <a:latin typeface="Aptos" panose="02110004020202020204"/>
              <a:ea typeface="+mn-ea"/>
              <a:cs typeface="+mn-cs"/>
            </a:rPr>
            <a:t>ia</a:t>
          </a:r>
          <a:r>
            <a:rPr lang="en-NZ" sz="2000" b="1" kern="1200" dirty="0">
              <a:solidFill>
                <a:prstClr val="black"/>
              </a:solidFill>
              <a:effectLst/>
              <a:latin typeface="Aptos" panose="02110004020202020204"/>
              <a:ea typeface="+mn-ea"/>
              <a:cs typeface="+mn-cs"/>
            </a:rPr>
            <a:t> ki </a:t>
          </a:r>
          <a:r>
            <a:rPr lang="en-NZ" sz="2000" b="1" kern="1200" dirty="0" err="1">
              <a:solidFill>
                <a:prstClr val="black"/>
              </a:solidFill>
              <a:effectLst/>
              <a:latin typeface="Aptos" panose="02110004020202020204"/>
              <a:ea typeface="+mn-ea"/>
              <a:cs typeface="+mn-cs"/>
            </a:rPr>
            <a:t>ho</a:t>
          </a:r>
          <a:r>
            <a:rPr lang="en-NZ" sz="2000" b="1" kern="1200" dirty="0">
              <a:solidFill>
                <a:prstClr val="black"/>
              </a:solidFill>
              <a:effectLst/>
              <a:latin typeface="Aptos" panose="02110004020202020204"/>
              <a:ea typeface="+mn-ea"/>
              <a:cs typeface="+mn-cs"/>
            </a:rPr>
            <a:t> </a:t>
          </a:r>
          <a:r>
            <a:rPr lang="en-NZ" sz="2000" b="1" kern="1200" dirty="0" err="1">
              <a:solidFill>
                <a:prstClr val="black"/>
              </a:solidFill>
              <a:effectLst/>
              <a:latin typeface="Aptos" panose="02110004020202020204"/>
              <a:ea typeface="+mn-ea"/>
              <a:cs typeface="+mn-cs"/>
            </a:rPr>
            <a:t>ʻatamai</a:t>
          </a:r>
          <a:endParaRPr lang="en" sz="2000" b="1" kern="1200" dirty="0">
            <a:effectLst/>
          </a:endParaRPr>
        </a:p>
      </dgm:t>
    </dgm:pt>
    <dgm:pt modelId="{7146504A-6B81-41A4-AC87-32251D9BCCD4}" type="parTrans" cxnId="{D8D16B55-91D9-4011-992E-982297AFAA86}">
      <dgm:prSet/>
      <dgm:spPr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3D359738-6DB4-4675-846C-1BF2B1D43FE4}" type="sibTrans" cxnId="{D8D16B55-91D9-4011-992E-982297AFAA86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1165FE29-3298-4BC1-BB16-AE0DE8F7BED0}">
      <dgm:prSet phldrT="[Texto]" phldr="0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solidFill>
          <a:srgbClr val="CC3499"/>
        </a:solidFill>
        <a:ln>
          <a:solidFill>
            <a:schemeClr val="accent1">
              <a:lumMod val="50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spcFirstLastPara="0" vert="horz" wrap="square" lIns="12700" tIns="12700" rIns="12700" bIns="12700" numCol="1" spcCol="1270" anchor="ctr" anchorCtr="0"/>
        <a:lstStyle/>
        <a:p>
          <a:r>
            <a:rPr lang="en-NZ" sz="20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ptos" panose="02110004020202020204"/>
              <a:ea typeface="+mn-ea"/>
              <a:cs typeface="+mn-cs"/>
            </a:rPr>
            <a:t>Laineʻi</a:t>
          </a:r>
          <a:r>
            <a:rPr lang="en-NZ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ptos" panose="02110004020202020204"/>
              <a:ea typeface="+mn-ea"/>
              <a:cs typeface="+mn-cs"/>
            </a:rPr>
            <a:t> </a:t>
          </a:r>
          <a:r>
            <a:rPr lang="en-NZ" sz="20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ptos" panose="02110004020202020204"/>
              <a:ea typeface="+mn-ea"/>
              <a:cs typeface="+mn-cs"/>
            </a:rPr>
            <a:t>ʻa</a:t>
          </a:r>
          <a:r>
            <a:rPr lang="en-NZ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ptos" panose="02110004020202020204"/>
              <a:ea typeface="+mn-ea"/>
              <a:cs typeface="+mn-cs"/>
            </a:rPr>
            <a:t> e </a:t>
          </a:r>
          <a:r>
            <a:rPr lang="en-NZ" sz="20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ptos" panose="02110004020202020204"/>
              <a:ea typeface="+mn-ea"/>
              <a:cs typeface="+mn-cs"/>
            </a:rPr>
            <a:t>ngaahi</a:t>
          </a:r>
          <a:r>
            <a:rPr lang="en-NZ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ptos" panose="02110004020202020204"/>
              <a:ea typeface="+mn-ea"/>
              <a:cs typeface="+mn-cs"/>
            </a:rPr>
            <a:t> </a:t>
          </a:r>
          <a:r>
            <a:rPr lang="en-NZ" sz="20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ptos" panose="02110004020202020204"/>
              <a:ea typeface="+mn-ea"/>
              <a:cs typeface="+mn-cs"/>
            </a:rPr>
            <a:t>tefitoʻi</a:t>
          </a:r>
          <a:r>
            <a:rPr lang="en-NZ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ptos" panose="02110004020202020204"/>
              <a:ea typeface="+mn-ea"/>
              <a:cs typeface="+mn-cs"/>
            </a:rPr>
            <a:t> </a:t>
          </a:r>
          <a:r>
            <a:rPr lang="en-NZ" sz="20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ptos" panose="02110004020202020204"/>
              <a:ea typeface="+mn-ea"/>
              <a:cs typeface="+mn-cs"/>
            </a:rPr>
            <a:t>fakakaukau</a:t>
          </a:r>
          <a:endParaRPr lang="en" sz="2000" b="1" kern="1200" dirty="0">
            <a:solidFill>
              <a:schemeClr val="bg1"/>
            </a:solidFill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2F9342B2-4764-4BFB-8FAD-1305E6FB5C14}" type="parTrans" cxnId="{3FEF36B2-E9AE-41CD-BCF7-A7585F53D767}">
      <dgm:prSet/>
      <dgm:spPr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20F8C0D8-A4AE-4922-A4EB-AAFD60BA94EF}" type="sibTrans" cxnId="{3FEF36B2-E9AE-41CD-BCF7-A7585F53D767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7A11635B-8EE7-43A1-9D39-713F0E5DF6E5}">
      <dgm:prSet phldrT="[Texto]" phldr="0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solidFill>
          <a:schemeClr val="accent1">
            <a:lumMod val="75000"/>
          </a:schemeClr>
        </a:solidFill>
        <a:ln>
          <a:solidFill>
            <a:schemeClr val="accent1">
              <a:lumMod val="50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spcFirstLastPara="0" vert="horz" wrap="square" lIns="12700" tIns="12700" rIns="12700" bIns="12700" numCol="1" spcCol="1270" anchor="ctr" anchorCtr="0"/>
        <a:lstStyle/>
        <a:p>
          <a:r>
            <a:rPr lang="en-NZ" sz="18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rPr>
            <a:t>Hiki </a:t>
          </a:r>
          <a:r>
            <a:rPr lang="en-NZ" sz="1800" b="1" dirty="0" err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rPr>
            <a:t>ʻa</a:t>
          </a:r>
          <a:r>
            <a:rPr lang="en-NZ" sz="18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rPr>
            <a:t> e </a:t>
          </a:r>
          <a:r>
            <a:rPr lang="en-NZ" sz="1800" b="1" dirty="0" err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rPr>
            <a:t>ngaahi</a:t>
          </a:r>
          <a:r>
            <a:rPr lang="en-NZ" sz="18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NZ" sz="1800" b="1" dirty="0" err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rPr>
            <a:t>fakakaukau</a:t>
          </a:r>
          <a:r>
            <a:rPr lang="en-NZ" sz="18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NZ" sz="1800" b="1" dirty="0" err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rPr>
            <a:t>ʻoku</a:t>
          </a:r>
          <a:r>
            <a:rPr lang="en-NZ" sz="18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rPr>
            <a:t> ne </a:t>
          </a:r>
          <a:r>
            <a:rPr lang="en-NZ" sz="1800" b="1" dirty="0" err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rPr>
            <a:t>ueʻi</a:t>
          </a:r>
          <a:r>
            <a:rPr lang="en-NZ" sz="18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NZ" sz="1800" b="1" dirty="0" err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rPr>
            <a:t>fakalaumalie</a:t>
          </a:r>
          <a:r>
            <a:rPr lang="en-NZ" sz="18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NZ" sz="1800" b="1" dirty="0" err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rPr>
            <a:t>ʻa</a:t>
          </a:r>
          <a:r>
            <a:rPr lang="en-NZ" sz="18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rPr>
            <a:t> e </a:t>
          </a:r>
          <a:r>
            <a:rPr lang="en-NZ" sz="1800" b="1" dirty="0" err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rPr>
            <a:t>ngaahi</a:t>
          </a:r>
          <a:r>
            <a:rPr lang="en-NZ" sz="18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NZ" sz="1800" b="1" dirty="0" err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rPr>
            <a:t>fakakaukau</a:t>
          </a:r>
          <a:r>
            <a:rPr lang="en-NZ" sz="18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NZ" sz="1800" b="1" dirty="0" err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rPr>
            <a:t>mahuʻinga</a:t>
          </a:r>
          <a:r>
            <a:rPr lang="en-NZ" sz="18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rPr>
            <a:t> ko </a:t>
          </a:r>
          <a:r>
            <a:rPr lang="en-NZ" sz="1800" b="1" dirty="0" err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rPr>
            <a:t>ia</a:t>
          </a:r>
          <a:endParaRPr lang="en" sz="1800" b="1" dirty="0">
            <a:solidFill>
              <a:schemeClr val="bg1"/>
            </a:solidFill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61EB1F1B-55DA-436C-89D6-32B3CA0252B3}" type="parTrans" cxnId="{D9FC1764-C910-4415-A911-1DF65072D350}">
      <dgm:prSet/>
      <dgm:spPr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CAE545FF-3DB8-4F7E-B517-64DAA8799648}" type="sibTrans" cxnId="{D9FC1764-C910-4415-A911-1DF65072D350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2E1B5A40-AAF3-4567-B1BF-6B72CE70D661}">
      <dgm:prSet phldrT="[Texto]" phldr="0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solidFill>
          <a:srgbClr val="FFDF79"/>
        </a:solidFill>
        <a:ln>
          <a:solidFill>
            <a:srgbClr val="A88000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spcFirstLastPara="0" vert="horz" wrap="square" lIns="12700" tIns="12700" rIns="12700" bIns="12700" numCol="1" spcCol="1270" anchor="ctr" anchorCtr="0"/>
        <a:lstStyle/>
        <a:p>
          <a:r>
            <a:rPr lang="en-NZ" sz="1800" b="1" kern="1200" dirty="0">
              <a:effectLst/>
            </a:rPr>
            <a:t>Kole ki he </a:t>
          </a:r>
          <a:r>
            <a:rPr lang="en-NZ" sz="1800" b="1" kern="1200" dirty="0" err="1">
              <a:effectLst/>
            </a:rPr>
            <a:t>ʻOtua</a:t>
          </a:r>
          <a:r>
            <a:rPr lang="en-NZ" sz="1800" b="1" kern="1200" dirty="0">
              <a:effectLst/>
            </a:rPr>
            <a:t> </a:t>
          </a:r>
          <a:r>
            <a:rPr lang="en-NZ" sz="1800" b="1" kern="1200" dirty="0" err="1">
              <a:effectLst/>
            </a:rPr>
            <a:t>ke</a:t>
          </a:r>
          <a:r>
            <a:rPr lang="en-NZ" sz="1800" b="1" kern="1200" dirty="0">
              <a:effectLst/>
            </a:rPr>
            <a:t> </a:t>
          </a:r>
          <a:r>
            <a:rPr lang="en-NZ" sz="1800" b="1" kern="1200" dirty="0" err="1">
              <a:effectLst/>
            </a:rPr>
            <a:t>tokoni</a:t>
          </a:r>
          <a:r>
            <a:rPr lang="en-NZ" sz="1800" b="1" kern="1200" dirty="0">
              <a:effectLst/>
            </a:rPr>
            <a:t> </a:t>
          </a:r>
          <a:r>
            <a:rPr lang="en-NZ" sz="1800" b="1" kern="1200" dirty="0" err="1">
              <a:effectLst/>
            </a:rPr>
            <a:t>atu</a:t>
          </a:r>
          <a:r>
            <a:rPr lang="en-NZ" sz="1800" b="1" kern="1200" dirty="0">
              <a:effectLst/>
            </a:rPr>
            <a:t> </a:t>
          </a:r>
          <a:r>
            <a:rPr lang="en-NZ" sz="1800" b="1" kern="1200" dirty="0" err="1">
              <a:effectLst/>
            </a:rPr>
            <a:t>ke</a:t>
          </a:r>
          <a:r>
            <a:rPr lang="en-NZ" sz="1800" b="1" kern="1200" dirty="0">
              <a:effectLst/>
            </a:rPr>
            <a:t> </a:t>
          </a:r>
          <a:r>
            <a:rPr lang="en-NZ" sz="1800" b="1" kern="1200" dirty="0" err="1">
              <a:effectLst/>
            </a:rPr>
            <a:t>ke</a:t>
          </a:r>
          <a:r>
            <a:rPr lang="en-NZ" sz="1800" b="1" kern="1200" dirty="0">
              <a:effectLst/>
            </a:rPr>
            <a:t> </a:t>
          </a:r>
          <a:r>
            <a:rPr lang="en-NZ" sz="1800" b="1" kern="1200" dirty="0" err="1">
              <a:effectLst/>
            </a:rPr>
            <a:t>fakaʻaongaʻi</a:t>
          </a:r>
          <a:r>
            <a:rPr lang="en-NZ" sz="1800" b="1" kern="1200" dirty="0">
              <a:effectLst/>
            </a:rPr>
            <a:t> </a:t>
          </a:r>
          <a:r>
            <a:rPr lang="en-NZ" sz="1800" b="1" kern="1200" dirty="0" err="1">
              <a:effectLst/>
            </a:rPr>
            <a:t>ʻa</a:t>
          </a:r>
          <a:r>
            <a:rPr lang="en-NZ" sz="1800" b="1" kern="1200" dirty="0">
              <a:effectLst/>
            </a:rPr>
            <a:t> e </a:t>
          </a:r>
          <a:r>
            <a:rPr lang="en-NZ" sz="1800" b="1" kern="1200" dirty="0" err="1">
              <a:effectLst/>
            </a:rPr>
            <a:t>ngaahi</a:t>
          </a:r>
          <a:r>
            <a:rPr lang="en-NZ" sz="1800" b="1" kern="1200" dirty="0">
              <a:effectLst/>
            </a:rPr>
            <a:t> </a:t>
          </a:r>
          <a:r>
            <a:rPr lang="en-NZ" sz="1800" b="1" kern="1200" dirty="0" err="1">
              <a:effectLst/>
            </a:rPr>
            <a:t>fakakaukau</a:t>
          </a:r>
          <a:r>
            <a:rPr lang="en-NZ" sz="1800" b="1" kern="1200" dirty="0">
              <a:effectLst/>
            </a:rPr>
            <a:t> </a:t>
          </a:r>
          <a:r>
            <a:rPr lang="en-NZ" sz="1800" b="1" kern="1200" dirty="0" err="1">
              <a:effectLst/>
            </a:rPr>
            <a:t>kuo</a:t>
          </a:r>
          <a:r>
            <a:rPr lang="en-NZ" sz="1800" b="1" kern="1200" dirty="0">
              <a:effectLst/>
            </a:rPr>
            <a:t> </a:t>
          </a:r>
          <a:r>
            <a:rPr lang="en-NZ" sz="1800" b="1" kern="1200" dirty="0" err="1">
              <a:effectLst/>
            </a:rPr>
            <a:t>ke</a:t>
          </a:r>
          <a:r>
            <a:rPr lang="en-NZ" sz="1800" b="1" kern="1200" dirty="0">
              <a:effectLst/>
            </a:rPr>
            <a:t> </a:t>
          </a:r>
          <a:r>
            <a:rPr lang="en-NZ" sz="1800" b="1" kern="1200" dirty="0" err="1">
              <a:effectLst/>
            </a:rPr>
            <a:t>ako</a:t>
          </a:r>
          <a:endParaRPr lang="en" sz="1800" b="1" kern="1200" dirty="0">
            <a:effectLst/>
          </a:endParaRPr>
        </a:p>
      </dgm:t>
    </dgm:pt>
    <dgm:pt modelId="{3A8F7ABD-6B45-4E11-BA34-8E6960F97973}" type="parTrans" cxnId="{F0D16C72-CFAC-4B34-8AB2-1449E0393D38}">
      <dgm:prSet/>
      <dgm:spPr>
        <a:ln>
          <a:solidFill>
            <a:srgbClr val="A88000"/>
          </a:solidFill>
        </a:ln>
      </dgm:spPr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2590BC1E-4BEA-4419-9BE2-F280F3DBD532}" type="sibTrans" cxnId="{F0D16C72-CFAC-4B34-8AB2-1449E0393D38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C9A1894D-1CAA-46AA-9F80-EC1BAB218282}">
      <dgm:prSet phldrT="[Texto]" phldr="0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solidFill>
          <a:schemeClr val="accent6">
            <a:lumMod val="60000"/>
            <a:lumOff val="40000"/>
          </a:schemeClr>
        </a:solidFill>
        <a:ln>
          <a:solidFill>
            <a:schemeClr val="accent6">
              <a:lumMod val="50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spcFirstLastPara="0" vert="horz" wrap="square" lIns="12700" tIns="12700" rIns="12700" bIns="12700" numCol="1" spcCol="1270" anchor="ctr" anchorCtr="0"/>
        <a:lstStyle/>
        <a:p>
          <a:r>
            <a:rPr lang="en-NZ" sz="1800" b="1" kern="1200" dirty="0" err="1">
              <a:effectLst/>
            </a:rPr>
            <a:t>Fakakaukau</a:t>
          </a:r>
          <a:r>
            <a:rPr lang="en-NZ" sz="1800" b="1" kern="1200" dirty="0">
              <a:effectLst/>
            </a:rPr>
            <a:t> pe ko </a:t>
          </a:r>
          <a:r>
            <a:rPr lang="en-NZ" sz="1800" b="1" kern="1200" dirty="0" err="1">
              <a:effectLst/>
            </a:rPr>
            <a:t>hai</a:t>
          </a:r>
          <a:r>
            <a:rPr lang="en-NZ" sz="1800" b="1" kern="1200" dirty="0">
              <a:effectLst/>
            </a:rPr>
            <a:t> </a:t>
          </a:r>
          <a:r>
            <a:rPr lang="en-NZ" sz="1800" b="1" kern="1200" dirty="0" err="1">
              <a:effectLst/>
            </a:rPr>
            <a:t>te</a:t>
          </a:r>
          <a:r>
            <a:rPr lang="en-NZ" sz="1800" b="1" kern="1200" dirty="0">
              <a:effectLst/>
            </a:rPr>
            <a:t> </a:t>
          </a:r>
          <a:r>
            <a:rPr lang="en-NZ" sz="1800" b="1" kern="1200" dirty="0" err="1">
              <a:effectLst/>
            </a:rPr>
            <a:t>ke</a:t>
          </a:r>
          <a:r>
            <a:rPr lang="en-NZ" sz="1800" b="1" kern="1200" dirty="0">
              <a:effectLst/>
            </a:rPr>
            <a:t> lava </a:t>
          </a:r>
          <a:r>
            <a:rPr lang="en-NZ" sz="1800" b="1" kern="1200" dirty="0" err="1">
              <a:effectLst/>
            </a:rPr>
            <a:t>ʻo</a:t>
          </a:r>
          <a:r>
            <a:rPr lang="en-NZ" sz="1800" b="1" kern="1200" dirty="0">
              <a:effectLst/>
            </a:rPr>
            <a:t> </a:t>
          </a:r>
          <a:r>
            <a:rPr lang="en-NZ" sz="1800" b="1" kern="1200" dirty="0" err="1">
              <a:effectLst/>
            </a:rPr>
            <a:t>vahevahe</a:t>
          </a:r>
          <a:r>
            <a:rPr lang="en-NZ" sz="1800" b="1" kern="1200" dirty="0">
              <a:effectLst/>
            </a:rPr>
            <a:t> ki ai </a:t>
          </a:r>
          <a:r>
            <a:rPr lang="en-NZ" sz="1800" b="1" kern="1200" dirty="0" err="1">
              <a:effectLst/>
            </a:rPr>
            <a:t>ʻa</a:t>
          </a:r>
          <a:r>
            <a:rPr lang="en-NZ" sz="1800" b="1" kern="1200" dirty="0">
              <a:effectLst/>
            </a:rPr>
            <a:t> e </a:t>
          </a:r>
          <a:r>
            <a:rPr lang="en-NZ" sz="1800" b="1" kern="1200" dirty="0" err="1">
              <a:effectLst/>
            </a:rPr>
            <a:t>meʻa</a:t>
          </a:r>
          <a:r>
            <a:rPr lang="en-NZ" sz="1800" b="1" kern="1200" dirty="0">
              <a:effectLst/>
            </a:rPr>
            <a:t> </a:t>
          </a:r>
          <a:r>
            <a:rPr lang="en-NZ" sz="1800" b="1" kern="1200" dirty="0" err="1">
              <a:effectLst/>
            </a:rPr>
            <a:t>kuo</a:t>
          </a:r>
          <a:r>
            <a:rPr lang="en-NZ" sz="1800" b="1" kern="1200" dirty="0">
              <a:effectLst/>
            </a:rPr>
            <a:t> </a:t>
          </a:r>
          <a:r>
            <a:rPr lang="en-NZ" sz="1800" b="1" kern="1200" dirty="0" err="1">
              <a:effectLst/>
            </a:rPr>
            <a:t>ke</a:t>
          </a:r>
          <a:r>
            <a:rPr lang="en-NZ" sz="1800" b="1" kern="1200" dirty="0">
              <a:effectLst/>
            </a:rPr>
            <a:t> </a:t>
          </a:r>
          <a:r>
            <a:rPr lang="en-NZ" sz="1800" b="1" kern="1200" dirty="0" err="1">
              <a:effectLst/>
            </a:rPr>
            <a:t>ako</a:t>
          </a:r>
          <a:endParaRPr lang="en" sz="1800" b="1" kern="1200" dirty="0">
            <a:effectLst/>
          </a:endParaRPr>
        </a:p>
      </dgm:t>
    </dgm:pt>
    <dgm:pt modelId="{982C13DF-FFAB-4EA2-A8E5-CD49098426B3}" type="parTrans" cxnId="{E7980CAB-489D-4A6D-A50E-34AD17468452}">
      <dgm:prSet/>
      <dgm:spPr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B0757D34-2BE8-4C2F-8FE1-F9CC988C4815}" type="sibTrans" cxnId="{E7980CAB-489D-4A6D-A50E-34AD17468452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B82777AC-C711-4E5B-B91E-50039B0EC46C}" type="pres">
      <dgm:prSet presAssocID="{B4B9012E-2855-4F54-BCEC-D99AACF9865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F7C391AA-3C38-4DA5-96D1-F6D49A6EB978}" type="pres">
      <dgm:prSet presAssocID="{493CB484-67CF-4063-8D72-975F5951C672}" presName="hierRoot1" presStyleCnt="0">
        <dgm:presLayoutVars>
          <dgm:hierBranch val="init"/>
        </dgm:presLayoutVars>
      </dgm:prSet>
      <dgm:spPr/>
    </dgm:pt>
    <dgm:pt modelId="{1A88F758-86F4-4ECB-9331-04F9EA29E61C}" type="pres">
      <dgm:prSet presAssocID="{493CB484-67CF-4063-8D72-975F5951C672}" presName="rootComposite1" presStyleCnt="0"/>
      <dgm:spPr/>
    </dgm:pt>
    <dgm:pt modelId="{2EFCEB72-0330-4E0D-858F-320F3520D329}" type="pres">
      <dgm:prSet presAssocID="{493CB484-67CF-4063-8D72-975F5951C672}" presName="rootText1" presStyleLbl="node0" presStyleIdx="0" presStyleCnt="1" custScaleX="834223" custScaleY="83033">
        <dgm:presLayoutVars>
          <dgm:chPref val="3"/>
        </dgm:presLayoutVars>
      </dgm:prSet>
      <dgm:spPr/>
    </dgm:pt>
    <dgm:pt modelId="{1DDCEC5F-A872-44C8-9B11-AA1B7FB0A532}" type="pres">
      <dgm:prSet presAssocID="{493CB484-67CF-4063-8D72-975F5951C672}" presName="rootConnector1" presStyleLbl="node1" presStyleIdx="0" presStyleCnt="0"/>
      <dgm:spPr/>
    </dgm:pt>
    <dgm:pt modelId="{7D922091-427F-4AB0-9669-B17C08DE20FF}" type="pres">
      <dgm:prSet presAssocID="{493CB484-67CF-4063-8D72-975F5951C672}" presName="hierChild2" presStyleCnt="0"/>
      <dgm:spPr/>
    </dgm:pt>
    <dgm:pt modelId="{77BBCBA0-791A-41C4-9398-5670486A89EE}" type="pres">
      <dgm:prSet presAssocID="{D7F6EE58-0EF4-46FB-9C7B-B11F933CCA68}" presName="Name37" presStyleLbl="parChTrans1D2" presStyleIdx="0" presStyleCnt="4"/>
      <dgm:spPr/>
    </dgm:pt>
    <dgm:pt modelId="{06BA7A48-4767-4D39-943C-5B4DFA5599D7}" type="pres">
      <dgm:prSet presAssocID="{5C040719-34EB-44B0-8107-31585170A14B}" presName="hierRoot2" presStyleCnt="0">
        <dgm:presLayoutVars>
          <dgm:hierBranch val="init"/>
        </dgm:presLayoutVars>
      </dgm:prSet>
      <dgm:spPr/>
    </dgm:pt>
    <dgm:pt modelId="{9DB82239-C0E9-4841-9BAE-29720F290486}" type="pres">
      <dgm:prSet presAssocID="{5C040719-34EB-44B0-8107-31585170A14B}" presName="rootComposite" presStyleCnt="0"/>
      <dgm:spPr/>
    </dgm:pt>
    <dgm:pt modelId="{25FBE55C-7604-4739-A70C-E0D555C8D2DB}" type="pres">
      <dgm:prSet presAssocID="{5C040719-34EB-44B0-8107-31585170A14B}" presName="rootText" presStyleLbl="node2" presStyleIdx="0" presStyleCnt="4" custScaleX="182285">
        <dgm:presLayoutVars>
          <dgm:chPref val="3"/>
        </dgm:presLayoutVars>
      </dgm:prSet>
      <dgm:spPr/>
    </dgm:pt>
    <dgm:pt modelId="{392D89D0-6BD9-49AE-9B74-2299AF180099}" type="pres">
      <dgm:prSet presAssocID="{5C040719-34EB-44B0-8107-31585170A14B}" presName="rootConnector" presStyleLbl="node2" presStyleIdx="0" presStyleCnt="4"/>
      <dgm:spPr/>
    </dgm:pt>
    <dgm:pt modelId="{A2F4E377-31A6-4D53-AA80-0EAA91BFC496}" type="pres">
      <dgm:prSet presAssocID="{5C040719-34EB-44B0-8107-31585170A14B}" presName="hierChild4" presStyleCnt="0"/>
      <dgm:spPr/>
    </dgm:pt>
    <dgm:pt modelId="{87E11445-84E5-4790-ABAC-E073B8837569}" type="pres">
      <dgm:prSet presAssocID="{566B7759-8404-4C03-9ABD-E43DEE6B9AB8}" presName="Name37" presStyleLbl="parChTrans1D3" presStyleIdx="0" presStyleCnt="8"/>
      <dgm:spPr/>
    </dgm:pt>
    <dgm:pt modelId="{73A9C88E-6B1A-4DC6-BC2F-1F2AF673CE3E}" type="pres">
      <dgm:prSet presAssocID="{4452D78F-07D2-4C09-98DA-8B2069C3D515}" presName="hierRoot2" presStyleCnt="0">
        <dgm:presLayoutVars>
          <dgm:hierBranch val="init"/>
        </dgm:presLayoutVars>
      </dgm:prSet>
      <dgm:spPr/>
    </dgm:pt>
    <dgm:pt modelId="{7EAD5920-14DE-4D0F-9C00-3A42CF91B446}" type="pres">
      <dgm:prSet presAssocID="{4452D78F-07D2-4C09-98DA-8B2069C3D515}" presName="rootComposite" presStyleCnt="0"/>
      <dgm:spPr/>
    </dgm:pt>
    <dgm:pt modelId="{581F876A-5E78-460A-8BA8-059CBD9F8CF3}" type="pres">
      <dgm:prSet presAssocID="{4452D78F-07D2-4C09-98DA-8B2069C3D515}" presName="rootText" presStyleLbl="node3" presStyleIdx="0" presStyleCnt="8" custScaleX="149004" custScaleY="244915">
        <dgm:presLayoutVars>
          <dgm:chPref val="3"/>
        </dgm:presLayoutVars>
      </dgm:prSet>
      <dgm:spPr/>
    </dgm:pt>
    <dgm:pt modelId="{ABD43102-E705-43B4-A716-91DB497E4515}" type="pres">
      <dgm:prSet presAssocID="{4452D78F-07D2-4C09-98DA-8B2069C3D515}" presName="rootConnector" presStyleLbl="node3" presStyleIdx="0" presStyleCnt="8"/>
      <dgm:spPr/>
    </dgm:pt>
    <dgm:pt modelId="{73E5E234-5968-4B91-AE12-CAA3943605DB}" type="pres">
      <dgm:prSet presAssocID="{4452D78F-07D2-4C09-98DA-8B2069C3D515}" presName="hierChild4" presStyleCnt="0"/>
      <dgm:spPr/>
    </dgm:pt>
    <dgm:pt modelId="{13F7A220-451A-4BDA-9DA3-0084280C3837}" type="pres">
      <dgm:prSet presAssocID="{4452D78F-07D2-4C09-98DA-8B2069C3D515}" presName="hierChild5" presStyleCnt="0"/>
      <dgm:spPr/>
    </dgm:pt>
    <dgm:pt modelId="{454F7BB4-9A0C-405D-96FE-16BFF2C738E5}" type="pres">
      <dgm:prSet presAssocID="{B3D322AB-7C2C-4462-A730-A4D99C7EE57F}" presName="Name37" presStyleLbl="parChTrans1D3" presStyleIdx="1" presStyleCnt="8"/>
      <dgm:spPr/>
    </dgm:pt>
    <dgm:pt modelId="{5E473560-27A8-4084-AD34-792A382F9F09}" type="pres">
      <dgm:prSet presAssocID="{3C300D10-9DA9-4430-B787-8D40E1D5DB7C}" presName="hierRoot2" presStyleCnt="0">
        <dgm:presLayoutVars>
          <dgm:hierBranch val="init"/>
        </dgm:presLayoutVars>
      </dgm:prSet>
      <dgm:spPr/>
    </dgm:pt>
    <dgm:pt modelId="{1113F3D1-8D4C-4E97-84B4-EC3F5374FDA5}" type="pres">
      <dgm:prSet presAssocID="{3C300D10-9DA9-4430-B787-8D40E1D5DB7C}" presName="rootComposite" presStyleCnt="0"/>
      <dgm:spPr/>
    </dgm:pt>
    <dgm:pt modelId="{E9A2B961-0D76-43C7-898F-1FBA133E7C1B}" type="pres">
      <dgm:prSet presAssocID="{3C300D10-9DA9-4430-B787-8D40E1D5DB7C}" presName="rootText" presStyleLbl="node3" presStyleIdx="1" presStyleCnt="8" custScaleX="149004" custScaleY="244915">
        <dgm:presLayoutVars>
          <dgm:chPref val="3"/>
        </dgm:presLayoutVars>
      </dgm:prSet>
      <dgm:spPr/>
    </dgm:pt>
    <dgm:pt modelId="{DDFB2E1C-D418-451C-8C3C-E9076ED7FE07}" type="pres">
      <dgm:prSet presAssocID="{3C300D10-9DA9-4430-B787-8D40E1D5DB7C}" presName="rootConnector" presStyleLbl="node3" presStyleIdx="1" presStyleCnt="8"/>
      <dgm:spPr/>
    </dgm:pt>
    <dgm:pt modelId="{BC0AC297-ADBB-4B43-869C-50A5F2B00906}" type="pres">
      <dgm:prSet presAssocID="{3C300D10-9DA9-4430-B787-8D40E1D5DB7C}" presName="hierChild4" presStyleCnt="0"/>
      <dgm:spPr/>
    </dgm:pt>
    <dgm:pt modelId="{EC2059C5-E4C1-4581-A011-6398AB6E0A82}" type="pres">
      <dgm:prSet presAssocID="{3C300D10-9DA9-4430-B787-8D40E1D5DB7C}" presName="hierChild5" presStyleCnt="0"/>
      <dgm:spPr/>
    </dgm:pt>
    <dgm:pt modelId="{5BDF0A6D-7269-48E0-8B84-D982D1E0153F}" type="pres">
      <dgm:prSet presAssocID="{5C040719-34EB-44B0-8107-31585170A14B}" presName="hierChild5" presStyleCnt="0"/>
      <dgm:spPr/>
    </dgm:pt>
    <dgm:pt modelId="{AB4F6A03-C4BE-47AA-B58F-1F4556F2AB24}" type="pres">
      <dgm:prSet presAssocID="{A5F28478-6032-4FD6-883F-9451F512FA58}" presName="Name37" presStyleLbl="parChTrans1D2" presStyleIdx="1" presStyleCnt="4"/>
      <dgm:spPr/>
    </dgm:pt>
    <dgm:pt modelId="{D3B18625-9FE9-48FA-8A56-B7DAABB4986F}" type="pres">
      <dgm:prSet presAssocID="{57E6E847-F8CE-40C9-A9BA-41F91E67E8AF}" presName="hierRoot2" presStyleCnt="0">
        <dgm:presLayoutVars>
          <dgm:hierBranch val="init"/>
        </dgm:presLayoutVars>
      </dgm:prSet>
      <dgm:spPr/>
    </dgm:pt>
    <dgm:pt modelId="{ECAD9896-0801-4CC6-8271-E781955668AE}" type="pres">
      <dgm:prSet presAssocID="{57E6E847-F8CE-40C9-A9BA-41F91E67E8AF}" presName="rootComposite" presStyleCnt="0"/>
      <dgm:spPr/>
    </dgm:pt>
    <dgm:pt modelId="{E6C9E379-076F-4E92-936C-C837C8A36F33}" type="pres">
      <dgm:prSet presAssocID="{57E6E847-F8CE-40C9-A9BA-41F91E67E8AF}" presName="rootText" presStyleLbl="node2" presStyleIdx="1" presStyleCnt="4" custScaleX="276741">
        <dgm:presLayoutVars>
          <dgm:chPref val="3"/>
        </dgm:presLayoutVars>
      </dgm:prSet>
      <dgm:spPr/>
    </dgm:pt>
    <dgm:pt modelId="{06935673-E248-4247-8BA2-EED42355230B}" type="pres">
      <dgm:prSet presAssocID="{57E6E847-F8CE-40C9-A9BA-41F91E67E8AF}" presName="rootConnector" presStyleLbl="node2" presStyleIdx="1" presStyleCnt="4"/>
      <dgm:spPr/>
    </dgm:pt>
    <dgm:pt modelId="{C93800AF-853D-444A-A745-1EAFD7691BF5}" type="pres">
      <dgm:prSet presAssocID="{57E6E847-F8CE-40C9-A9BA-41F91E67E8AF}" presName="hierChild4" presStyleCnt="0"/>
      <dgm:spPr/>
    </dgm:pt>
    <dgm:pt modelId="{2ABE35A9-7719-4DD8-A294-26D03B142083}" type="pres">
      <dgm:prSet presAssocID="{B262B7E7-6180-42DC-83AF-5CBA66B63E65}" presName="Name37" presStyleLbl="parChTrans1D3" presStyleIdx="2" presStyleCnt="8"/>
      <dgm:spPr/>
    </dgm:pt>
    <dgm:pt modelId="{49C1A9F8-7CF8-44BC-A4CA-AD72904CADF8}" type="pres">
      <dgm:prSet presAssocID="{3863A1D1-9756-458A-B1D2-A98F6BDDD524}" presName="hierRoot2" presStyleCnt="0">
        <dgm:presLayoutVars>
          <dgm:hierBranch val="init"/>
        </dgm:presLayoutVars>
      </dgm:prSet>
      <dgm:spPr/>
    </dgm:pt>
    <dgm:pt modelId="{0E76863D-6376-4D92-AC90-8CE225A89991}" type="pres">
      <dgm:prSet presAssocID="{3863A1D1-9756-458A-B1D2-A98F6BDDD524}" presName="rootComposite" presStyleCnt="0"/>
      <dgm:spPr/>
    </dgm:pt>
    <dgm:pt modelId="{994F54E2-AE64-44AE-BA55-562ABA4B5042}" type="pres">
      <dgm:prSet presAssocID="{3863A1D1-9756-458A-B1D2-A98F6BDDD524}" presName="rootText" presStyleLbl="node3" presStyleIdx="2" presStyleCnt="8" custScaleX="279022" custScaleY="121221" custLinFactNeighborX="-17784">
        <dgm:presLayoutVars>
          <dgm:chPref val="3"/>
        </dgm:presLayoutVars>
      </dgm:prSet>
      <dgm:spPr>
        <a:xfrm>
          <a:off x="3188865" y="1707362"/>
          <a:ext cx="3566843" cy="774806"/>
        </a:xfrm>
        <a:prstGeom prst="rect">
          <a:avLst/>
        </a:prstGeom>
      </dgm:spPr>
    </dgm:pt>
    <dgm:pt modelId="{C61238CF-2B72-49BB-865A-D987644FF069}" type="pres">
      <dgm:prSet presAssocID="{3863A1D1-9756-458A-B1D2-A98F6BDDD524}" presName="rootConnector" presStyleLbl="node3" presStyleIdx="2" presStyleCnt="8"/>
      <dgm:spPr/>
    </dgm:pt>
    <dgm:pt modelId="{D39190DD-8863-4F54-8492-51517B4493A3}" type="pres">
      <dgm:prSet presAssocID="{3863A1D1-9756-458A-B1D2-A98F6BDDD524}" presName="hierChild4" presStyleCnt="0"/>
      <dgm:spPr/>
    </dgm:pt>
    <dgm:pt modelId="{B99DAAE6-5EE3-4F81-B99D-DC2B8884B74F}" type="pres">
      <dgm:prSet presAssocID="{3863A1D1-9756-458A-B1D2-A98F6BDDD524}" presName="hierChild5" presStyleCnt="0"/>
      <dgm:spPr/>
    </dgm:pt>
    <dgm:pt modelId="{03CEDE70-69DD-4EAB-B62C-36855871E613}" type="pres">
      <dgm:prSet presAssocID="{7146504A-6B81-41A4-AC87-32251D9BCCD4}" presName="Name37" presStyleLbl="parChTrans1D3" presStyleIdx="3" presStyleCnt="8"/>
      <dgm:spPr/>
    </dgm:pt>
    <dgm:pt modelId="{8A07F2BC-6825-4048-AE58-F70EECAA1276}" type="pres">
      <dgm:prSet presAssocID="{F4ABB4BD-FA8B-45EC-A61B-9A64F965A123}" presName="hierRoot2" presStyleCnt="0">
        <dgm:presLayoutVars>
          <dgm:hierBranch val="init"/>
        </dgm:presLayoutVars>
      </dgm:prSet>
      <dgm:spPr/>
    </dgm:pt>
    <dgm:pt modelId="{6450ABF7-289E-45EA-8A5C-5285027BBBFD}" type="pres">
      <dgm:prSet presAssocID="{F4ABB4BD-FA8B-45EC-A61B-9A64F965A123}" presName="rootComposite" presStyleCnt="0"/>
      <dgm:spPr/>
    </dgm:pt>
    <dgm:pt modelId="{46ABF043-736E-42FD-8322-B00CAF308F8C}" type="pres">
      <dgm:prSet presAssocID="{F4ABB4BD-FA8B-45EC-A61B-9A64F965A123}" presName="rootText" presStyleLbl="node3" presStyleIdx="3" presStyleCnt="8" custScaleX="279022" custScaleY="121221" custLinFactNeighborX="-17784">
        <dgm:presLayoutVars>
          <dgm:chPref val="3"/>
        </dgm:presLayoutVars>
      </dgm:prSet>
      <dgm:spPr>
        <a:xfrm>
          <a:off x="3188865" y="2750620"/>
          <a:ext cx="3566843" cy="774806"/>
        </a:xfrm>
        <a:prstGeom prst="rect">
          <a:avLst/>
        </a:prstGeom>
      </dgm:spPr>
    </dgm:pt>
    <dgm:pt modelId="{1245CB32-9DCF-41A4-B086-A270C8A50DB5}" type="pres">
      <dgm:prSet presAssocID="{F4ABB4BD-FA8B-45EC-A61B-9A64F965A123}" presName="rootConnector" presStyleLbl="node3" presStyleIdx="3" presStyleCnt="8"/>
      <dgm:spPr/>
    </dgm:pt>
    <dgm:pt modelId="{8D0705AE-E239-4124-A7E1-27279E279D73}" type="pres">
      <dgm:prSet presAssocID="{F4ABB4BD-FA8B-45EC-A61B-9A64F965A123}" presName="hierChild4" presStyleCnt="0"/>
      <dgm:spPr/>
    </dgm:pt>
    <dgm:pt modelId="{11B9A472-C903-41FD-B655-9F32441699DF}" type="pres">
      <dgm:prSet presAssocID="{F4ABB4BD-FA8B-45EC-A61B-9A64F965A123}" presName="hierChild5" presStyleCnt="0"/>
      <dgm:spPr/>
    </dgm:pt>
    <dgm:pt modelId="{939FF73F-7112-4DC2-99DF-A60AE88A3F9E}" type="pres">
      <dgm:prSet presAssocID="{2F9342B2-4764-4BFB-8FAD-1305E6FB5C14}" presName="Name37" presStyleLbl="parChTrans1D3" presStyleIdx="4" presStyleCnt="8"/>
      <dgm:spPr/>
    </dgm:pt>
    <dgm:pt modelId="{7845D685-8045-494D-9AFA-D5F5FFBC4819}" type="pres">
      <dgm:prSet presAssocID="{1165FE29-3298-4BC1-BB16-AE0DE8F7BED0}" presName="hierRoot2" presStyleCnt="0">
        <dgm:presLayoutVars>
          <dgm:hierBranch val="init"/>
        </dgm:presLayoutVars>
      </dgm:prSet>
      <dgm:spPr/>
    </dgm:pt>
    <dgm:pt modelId="{FD1A294D-4708-4F1D-99B5-F77AE64CE206}" type="pres">
      <dgm:prSet presAssocID="{1165FE29-3298-4BC1-BB16-AE0DE8F7BED0}" presName="rootComposite" presStyleCnt="0"/>
      <dgm:spPr/>
    </dgm:pt>
    <dgm:pt modelId="{7C618FE8-14FE-4ED3-889A-F0EB7DAC9545}" type="pres">
      <dgm:prSet presAssocID="{1165FE29-3298-4BC1-BB16-AE0DE8F7BED0}" presName="rootText" presStyleLbl="node3" presStyleIdx="4" presStyleCnt="8" custScaleX="279022" custLinFactNeighborX="-17784">
        <dgm:presLayoutVars>
          <dgm:chPref val="3"/>
        </dgm:presLayoutVars>
      </dgm:prSet>
      <dgm:spPr>
        <a:xfrm>
          <a:off x="3188865" y="3793877"/>
          <a:ext cx="3566843" cy="639168"/>
        </a:xfrm>
        <a:prstGeom prst="rect">
          <a:avLst/>
        </a:prstGeom>
      </dgm:spPr>
    </dgm:pt>
    <dgm:pt modelId="{9DC9FD9A-75FF-4940-B8BF-59E4BBD9991B}" type="pres">
      <dgm:prSet presAssocID="{1165FE29-3298-4BC1-BB16-AE0DE8F7BED0}" presName="rootConnector" presStyleLbl="node3" presStyleIdx="4" presStyleCnt="8"/>
      <dgm:spPr/>
    </dgm:pt>
    <dgm:pt modelId="{BD081E45-BDC4-4EB7-8773-8B421FEF2A7C}" type="pres">
      <dgm:prSet presAssocID="{1165FE29-3298-4BC1-BB16-AE0DE8F7BED0}" presName="hierChild4" presStyleCnt="0"/>
      <dgm:spPr/>
    </dgm:pt>
    <dgm:pt modelId="{7CAE5EB7-5C35-4992-B662-41542B9B15B7}" type="pres">
      <dgm:prSet presAssocID="{1165FE29-3298-4BC1-BB16-AE0DE8F7BED0}" presName="hierChild5" presStyleCnt="0"/>
      <dgm:spPr/>
    </dgm:pt>
    <dgm:pt modelId="{5B30709B-5FD3-4A1C-8634-E305882DC6EB}" type="pres">
      <dgm:prSet presAssocID="{61EB1F1B-55DA-436C-89D6-32B3CA0252B3}" presName="Name37" presStyleLbl="parChTrans1D3" presStyleIdx="5" presStyleCnt="8"/>
      <dgm:spPr/>
    </dgm:pt>
    <dgm:pt modelId="{AD2D25CE-0A34-49DB-B63D-26C356037F80}" type="pres">
      <dgm:prSet presAssocID="{7A11635B-8EE7-43A1-9D39-713F0E5DF6E5}" presName="hierRoot2" presStyleCnt="0">
        <dgm:presLayoutVars>
          <dgm:hierBranch val="init"/>
        </dgm:presLayoutVars>
      </dgm:prSet>
      <dgm:spPr/>
    </dgm:pt>
    <dgm:pt modelId="{759BCAF8-DB26-4474-B17A-77804DD834F2}" type="pres">
      <dgm:prSet presAssocID="{7A11635B-8EE7-43A1-9D39-713F0E5DF6E5}" presName="rootComposite" presStyleCnt="0"/>
      <dgm:spPr/>
    </dgm:pt>
    <dgm:pt modelId="{EFAB4D20-F384-44DF-9D95-96DD516309D7}" type="pres">
      <dgm:prSet presAssocID="{7A11635B-8EE7-43A1-9D39-713F0E5DF6E5}" presName="rootText" presStyleLbl="node3" presStyleIdx="5" presStyleCnt="8" custScaleX="279022" custScaleY="121221" custLinFactNeighborX="-15638" custLinFactNeighborY="-1431">
        <dgm:presLayoutVars>
          <dgm:chPref val="3"/>
        </dgm:presLayoutVars>
      </dgm:prSet>
      <dgm:spPr>
        <a:xfrm>
          <a:off x="3188865" y="4701497"/>
          <a:ext cx="3566843" cy="774806"/>
        </a:xfrm>
        <a:prstGeom prst="rect">
          <a:avLst/>
        </a:prstGeom>
      </dgm:spPr>
    </dgm:pt>
    <dgm:pt modelId="{CEC4429F-0E98-4419-9C81-11587CD0FE05}" type="pres">
      <dgm:prSet presAssocID="{7A11635B-8EE7-43A1-9D39-713F0E5DF6E5}" presName="rootConnector" presStyleLbl="node3" presStyleIdx="5" presStyleCnt="8"/>
      <dgm:spPr/>
    </dgm:pt>
    <dgm:pt modelId="{328DD117-43C9-4BD2-B215-4FB3A3D67B9D}" type="pres">
      <dgm:prSet presAssocID="{7A11635B-8EE7-43A1-9D39-713F0E5DF6E5}" presName="hierChild4" presStyleCnt="0"/>
      <dgm:spPr/>
    </dgm:pt>
    <dgm:pt modelId="{A0DD3207-8A4F-4AF0-94B9-4E426AA8F472}" type="pres">
      <dgm:prSet presAssocID="{7A11635B-8EE7-43A1-9D39-713F0E5DF6E5}" presName="hierChild5" presStyleCnt="0"/>
      <dgm:spPr/>
    </dgm:pt>
    <dgm:pt modelId="{468D89E4-F24A-4E3B-8670-07079D349598}" type="pres">
      <dgm:prSet presAssocID="{57E6E847-F8CE-40C9-A9BA-41F91E67E8AF}" presName="hierChild5" presStyleCnt="0"/>
      <dgm:spPr/>
    </dgm:pt>
    <dgm:pt modelId="{7D64A22C-BAC1-4D41-9539-FB452EF05452}" type="pres">
      <dgm:prSet presAssocID="{6D0F2175-F163-4D22-83EB-FAF669C9EBDA}" presName="Name37" presStyleLbl="parChTrans1D2" presStyleIdx="2" presStyleCnt="4"/>
      <dgm:spPr/>
    </dgm:pt>
    <dgm:pt modelId="{F38F78DE-00A0-4402-A40B-9F97608EB193}" type="pres">
      <dgm:prSet presAssocID="{E3BC48F2-4414-4F64-B915-2E5F84332200}" presName="hierRoot2" presStyleCnt="0">
        <dgm:presLayoutVars>
          <dgm:hierBranch val="init"/>
        </dgm:presLayoutVars>
      </dgm:prSet>
      <dgm:spPr/>
    </dgm:pt>
    <dgm:pt modelId="{EB7E8118-8E22-4D67-8AC6-0E0322AB337E}" type="pres">
      <dgm:prSet presAssocID="{E3BC48F2-4414-4F64-B915-2E5F84332200}" presName="rootComposite" presStyleCnt="0"/>
      <dgm:spPr/>
    </dgm:pt>
    <dgm:pt modelId="{9CBE719F-D12F-4ABD-B52B-46803A37B44B}" type="pres">
      <dgm:prSet presAssocID="{E3BC48F2-4414-4F64-B915-2E5F84332200}" presName="rootText" presStyleLbl="node2" presStyleIdx="2" presStyleCnt="4" custScaleX="154197" custLinFactNeighborX="2235">
        <dgm:presLayoutVars>
          <dgm:chPref val="3"/>
        </dgm:presLayoutVars>
      </dgm:prSet>
      <dgm:spPr/>
    </dgm:pt>
    <dgm:pt modelId="{1FB0C844-31DC-453C-A05F-8E0DA92D0235}" type="pres">
      <dgm:prSet presAssocID="{E3BC48F2-4414-4F64-B915-2E5F84332200}" presName="rootConnector" presStyleLbl="node2" presStyleIdx="2" presStyleCnt="4"/>
      <dgm:spPr/>
    </dgm:pt>
    <dgm:pt modelId="{D48E1B89-FAC9-4E0A-927E-EA7650A6B399}" type="pres">
      <dgm:prSet presAssocID="{E3BC48F2-4414-4F64-B915-2E5F84332200}" presName="hierChild4" presStyleCnt="0"/>
      <dgm:spPr/>
    </dgm:pt>
    <dgm:pt modelId="{38D49924-E10B-4B7C-AA89-DB6588DD3E55}" type="pres">
      <dgm:prSet presAssocID="{3A8F7ABD-6B45-4E11-BA34-8E6960F97973}" presName="Name37" presStyleLbl="parChTrans1D3" presStyleIdx="6" presStyleCnt="8"/>
      <dgm:spPr/>
    </dgm:pt>
    <dgm:pt modelId="{7D43CF58-B9A7-4FA2-B2A8-E93877CD5145}" type="pres">
      <dgm:prSet presAssocID="{2E1B5A40-AAF3-4567-B1BF-6B72CE70D661}" presName="hierRoot2" presStyleCnt="0">
        <dgm:presLayoutVars>
          <dgm:hierBranch val="init"/>
        </dgm:presLayoutVars>
      </dgm:prSet>
      <dgm:spPr/>
    </dgm:pt>
    <dgm:pt modelId="{4556ED03-013A-413F-9507-F693F3D97AE8}" type="pres">
      <dgm:prSet presAssocID="{2E1B5A40-AAF3-4567-B1BF-6B72CE70D661}" presName="rootComposite" presStyleCnt="0"/>
      <dgm:spPr/>
    </dgm:pt>
    <dgm:pt modelId="{BEAE7541-50F8-44FE-B4E4-5C0BD16B6740}" type="pres">
      <dgm:prSet presAssocID="{2E1B5A40-AAF3-4567-B1BF-6B72CE70D661}" presName="rootText" presStyleLbl="node3" presStyleIdx="6" presStyleCnt="8" custScaleX="158608" custScaleY="199688" custLinFactNeighborX="-8940">
        <dgm:presLayoutVars>
          <dgm:chPref val="3"/>
        </dgm:presLayoutVars>
      </dgm:prSet>
      <dgm:spPr>
        <a:xfrm>
          <a:off x="7251499" y="1707362"/>
          <a:ext cx="2027545" cy="1276343"/>
        </a:xfrm>
        <a:prstGeom prst="rect">
          <a:avLst/>
        </a:prstGeom>
      </dgm:spPr>
    </dgm:pt>
    <dgm:pt modelId="{4FFEB3BF-9A1A-4051-BF65-B704C93AFE8C}" type="pres">
      <dgm:prSet presAssocID="{2E1B5A40-AAF3-4567-B1BF-6B72CE70D661}" presName="rootConnector" presStyleLbl="node3" presStyleIdx="6" presStyleCnt="8"/>
      <dgm:spPr/>
    </dgm:pt>
    <dgm:pt modelId="{C9DC5CDE-6863-49C0-9DEF-5B3B4DE39793}" type="pres">
      <dgm:prSet presAssocID="{2E1B5A40-AAF3-4567-B1BF-6B72CE70D661}" presName="hierChild4" presStyleCnt="0"/>
      <dgm:spPr/>
    </dgm:pt>
    <dgm:pt modelId="{25FA5020-BAE4-4DAE-ACDA-C626E2522545}" type="pres">
      <dgm:prSet presAssocID="{2E1B5A40-AAF3-4567-B1BF-6B72CE70D661}" presName="hierChild5" presStyleCnt="0"/>
      <dgm:spPr/>
    </dgm:pt>
    <dgm:pt modelId="{B819C3E5-4768-41DA-B314-07AD878B86C7}" type="pres">
      <dgm:prSet presAssocID="{E3BC48F2-4414-4F64-B915-2E5F84332200}" presName="hierChild5" presStyleCnt="0"/>
      <dgm:spPr/>
    </dgm:pt>
    <dgm:pt modelId="{A6463EAC-7AB1-46F7-ADB2-E583DD398D05}" type="pres">
      <dgm:prSet presAssocID="{3DD13F36-1FB3-496A-9B80-D5375B9A9700}" presName="Name37" presStyleLbl="parChTrans1D2" presStyleIdx="3" presStyleCnt="4"/>
      <dgm:spPr/>
    </dgm:pt>
    <dgm:pt modelId="{C92E9600-EAC3-426B-A0DE-D23E091F6E15}" type="pres">
      <dgm:prSet presAssocID="{EF984F15-F793-4AC0-AB43-25C1C1096746}" presName="hierRoot2" presStyleCnt="0">
        <dgm:presLayoutVars>
          <dgm:hierBranch val="init"/>
        </dgm:presLayoutVars>
      </dgm:prSet>
      <dgm:spPr/>
    </dgm:pt>
    <dgm:pt modelId="{31B74893-6BB3-407E-9514-C9CD58B1782C}" type="pres">
      <dgm:prSet presAssocID="{EF984F15-F793-4AC0-AB43-25C1C1096746}" presName="rootComposite" presStyleCnt="0"/>
      <dgm:spPr/>
    </dgm:pt>
    <dgm:pt modelId="{F06D3B0D-33F3-4E4F-9FD7-EEDCCDABD356}" type="pres">
      <dgm:prSet presAssocID="{EF984F15-F793-4AC0-AB43-25C1C1096746}" presName="rootText" presStyleLbl="node2" presStyleIdx="3" presStyleCnt="4" custScaleX="154197" custLinFactNeighborX="10430">
        <dgm:presLayoutVars>
          <dgm:chPref val="3"/>
        </dgm:presLayoutVars>
      </dgm:prSet>
      <dgm:spPr/>
    </dgm:pt>
    <dgm:pt modelId="{563AF6E2-92E3-4AC2-87F0-C670E30191E7}" type="pres">
      <dgm:prSet presAssocID="{EF984F15-F793-4AC0-AB43-25C1C1096746}" presName="rootConnector" presStyleLbl="node2" presStyleIdx="3" presStyleCnt="4"/>
      <dgm:spPr/>
    </dgm:pt>
    <dgm:pt modelId="{EFB58729-F461-46A9-8132-A495BC6AFE9D}" type="pres">
      <dgm:prSet presAssocID="{EF984F15-F793-4AC0-AB43-25C1C1096746}" presName="hierChild4" presStyleCnt="0"/>
      <dgm:spPr/>
    </dgm:pt>
    <dgm:pt modelId="{5C69B503-D48E-414A-9C8A-F778801B2240}" type="pres">
      <dgm:prSet presAssocID="{982C13DF-FFAB-4EA2-A8E5-CD49098426B3}" presName="Name37" presStyleLbl="parChTrans1D3" presStyleIdx="7" presStyleCnt="8"/>
      <dgm:spPr/>
    </dgm:pt>
    <dgm:pt modelId="{6DA3ED8A-E46C-4C6D-8154-73F4EE2E0F88}" type="pres">
      <dgm:prSet presAssocID="{C9A1894D-1CAA-46AA-9F80-EC1BAB218282}" presName="hierRoot2" presStyleCnt="0">
        <dgm:presLayoutVars>
          <dgm:hierBranch val="init"/>
        </dgm:presLayoutVars>
      </dgm:prSet>
      <dgm:spPr/>
    </dgm:pt>
    <dgm:pt modelId="{8D268C2D-ECCD-4D03-BCE4-CE2EC95C33B0}" type="pres">
      <dgm:prSet presAssocID="{C9A1894D-1CAA-46AA-9F80-EC1BAB218282}" presName="rootComposite" presStyleCnt="0"/>
      <dgm:spPr/>
    </dgm:pt>
    <dgm:pt modelId="{CFA922AC-43B1-4C81-A717-6122794DD71F}" type="pres">
      <dgm:prSet presAssocID="{C9A1894D-1CAA-46AA-9F80-EC1BAB218282}" presName="rootText" presStyleLbl="node3" presStyleIdx="7" presStyleCnt="8" custScaleX="139172" custScaleY="206257" custLinFactNeighborX="4470">
        <dgm:presLayoutVars>
          <dgm:chPref val="3"/>
        </dgm:presLayoutVars>
      </dgm:prSet>
      <dgm:spPr>
        <a:xfrm>
          <a:off x="9850168" y="1707362"/>
          <a:ext cx="1779088" cy="1318330"/>
        </a:xfrm>
        <a:prstGeom prst="rect">
          <a:avLst/>
        </a:prstGeom>
      </dgm:spPr>
    </dgm:pt>
    <dgm:pt modelId="{B48837C9-E371-4EC6-A05E-659DE785C80A}" type="pres">
      <dgm:prSet presAssocID="{C9A1894D-1CAA-46AA-9F80-EC1BAB218282}" presName="rootConnector" presStyleLbl="node3" presStyleIdx="7" presStyleCnt="8"/>
      <dgm:spPr/>
    </dgm:pt>
    <dgm:pt modelId="{615C2467-4FF3-40B4-A9A9-D30564A6FB94}" type="pres">
      <dgm:prSet presAssocID="{C9A1894D-1CAA-46AA-9F80-EC1BAB218282}" presName="hierChild4" presStyleCnt="0"/>
      <dgm:spPr/>
    </dgm:pt>
    <dgm:pt modelId="{769BA24A-C795-4D4D-BB03-139C2ABA9951}" type="pres">
      <dgm:prSet presAssocID="{C9A1894D-1CAA-46AA-9F80-EC1BAB218282}" presName="hierChild5" presStyleCnt="0"/>
      <dgm:spPr/>
    </dgm:pt>
    <dgm:pt modelId="{030EAD11-D47F-4391-95D7-32CA6C859ED8}" type="pres">
      <dgm:prSet presAssocID="{EF984F15-F793-4AC0-AB43-25C1C1096746}" presName="hierChild5" presStyleCnt="0"/>
      <dgm:spPr/>
    </dgm:pt>
    <dgm:pt modelId="{EDCF2C22-3C6A-43E1-BC6D-9903051B3895}" type="pres">
      <dgm:prSet presAssocID="{493CB484-67CF-4063-8D72-975F5951C672}" presName="hierChild3" presStyleCnt="0"/>
      <dgm:spPr/>
    </dgm:pt>
  </dgm:ptLst>
  <dgm:cxnLst>
    <dgm:cxn modelId="{1576F000-9647-4CBE-AF27-D208CD788C51}" srcId="{493CB484-67CF-4063-8D72-975F5951C672}" destId="{5C040719-34EB-44B0-8107-31585170A14B}" srcOrd="0" destOrd="0" parTransId="{D7F6EE58-0EF4-46FB-9C7B-B11F933CCA68}" sibTransId="{9B23B91D-E7AE-4F15-BB83-A5AE79F58B60}"/>
    <dgm:cxn modelId="{9F6C6B04-E615-4BCE-AFE3-EE74AC303652}" type="presOf" srcId="{E3BC48F2-4414-4F64-B915-2E5F84332200}" destId="{1FB0C844-31DC-453C-A05F-8E0DA92D0235}" srcOrd="1" destOrd="0" presId="urn:microsoft.com/office/officeart/2005/8/layout/orgChart1"/>
    <dgm:cxn modelId="{6C0B6E06-0AAC-4EA7-B6F0-1FDA0723C345}" type="presOf" srcId="{493CB484-67CF-4063-8D72-975F5951C672}" destId="{1DDCEC5F-A872-44C8-9B11-AA1B7FB0A532}" srcOrd="1" destOrd="0" presId="urn:microsoft.com/office/officeart/2005/8/layout/orgChart1"/>
    <dgm:cxn modelId="{414DC609-6BC1-499E-B128-4C910F3BB6DC}" type="presOf" srcId="{7A11635B-8EE7-43A1-9D39-713F0E5DF6E5}" destId="{CEC4429F-0E98-4419-9C81-11587CD0FE05}" srcOrd="1" destOrd="0" presId="urn:microsoft.com/office/officeart/2005/8/layout/orgChart1"/>
    <dgm:cxn modelId="{4DD73414-900F-4C6D-B935-004E0CDE5A94}" type="presOf" srcId="{566B7759-8404-4C03-9ABD-E43DEE6B9AB8}" destId="{87E11445-84E5-4790-ABAC-E073B8837569}" srcOrd="0" destOrd="0" presId="urn:microsoft.com/office/officeart/2005/8/layout/orgChart1"/>
    <dgm:cxn modelId="{47873F16-F538-4D43-BAAD-90E99AC84B85}" type="presOf" srcId="{982C13DF-FFAB-4EA2-A8E5-CD49098426B3}" destId="{5C69B503-D48E-414A-9C8A-F778801B2240}" srcOrd="0" destOrd="0" presId="urn:microsoft.com/office/officeart/2005/8/layout/orgChart1"/>
    <dgm:cxn modelId="{A7BE2F19-88D2-402A-BDF1-D493F5550E20}" type="presOf" srcId="{F4ABB4BD-FA8B-45EC-A61B-9A64F965A123}" destId="{46ABF043-736E-42FD-8322-B00CAF308F8C}" srcOrd="0" destOrd="0" presId="urn:microsoft.com/office/officeart/2005/8/layout/orgChart1"/>
    <dgm:cxn modelId="{010E361D-7FBC-4DCA-B629-7C8B857C372A}" type="presOf" srcId="{3863A1D1-9756-458A-B1D2-A98F6BDDD524}" destId="{C61238CF-2B72-49BB-865A-D987644FF069}" srcOrd="1" destOrd="0" presId="urn:microsoft.com/office/officeart/2005/8/layout/orgChart1"/>
    <dgm:cxn modelId="{C891AA28-6A05-474C-ADE7-CC704F22B9CA}" type="presOf" srcId="{3A8F7ABD-6B45-4E11-BA34-8E6960F97973}" destId="{38D49924-E10B-4B7C-AA89-DB6588DD3E55}" srcOrd="0" destOrd="0" presId="urn:microsoft.com/office/officeart/2005/8/layout/orgChart1"/>
    <dgm:cxn modelId="{7B2F1F2C-53C4-4EA4-B7A5-ED395EE8F610}" type="presOf" srcId="{7A11635B-8EE7-43A1-9D39-713F0E5DF6E5}" destId="{EFAB4D20-F384-44DF-9D95-96DD516309D7}" srcOrd="0" destOrd="0" presId="urn:microsoft.com/office/officeart/2005/8/layout/orgChart1"/>
    <dgm:cxn modelId="{C1CF1C31-15E6-4F32-B7CF-B5DE136EBA8D}" type="presOf" srcId="{1165FE29-3298-4BC1-BB16-AE0DE8F7BED0}" destId="{9DC9FD9A-75FF-4940-B8BF-59E4BBD9991B}" srcOrd="1" destOrd="0" presId="urn:microsoft.com/office/officeart/2005/8/layout/orgChart1"/>
    <dgm:cxn modelId="{3C0F8B34-E6E0-4909-B8B6-882DF6E67CB6}" type="presOf" srcId="{2F9342B2-4764-4BFB-8FAD-1305E6FB5C14}" destId="{939FF73F-7112-4DC2-99DF-A60AE88A3F9E}" srcOrd="0" destOrd="0" presId="urn:microsoft.com/office/officeart/2005/8/layout/orgChart1"/>
    <dgm:cxn modelId="{28A2F53D-6769-4031-98CA-7EBF0DF66DD7}" type="presOf" srcId="{2E1B5A40-AAF3-4567-B1BF-6B72CE70D661}" destId="{BEAE7541-50F8-44FE-B4E4-5C0BD16B6740}" srcOrd="0" destOrd="0" presId="urn:microsoft.com/office/officeart/2005/8/layout/orgChart1"/>
    <dgm:cxn modelId="{1CD40C5C-0503-4CFE-8B60-BAEDA1D8706A}" type="presOf" srcId="{7146504A-6B81-41A4-AC87-32251D9BCCD4}" destId="{03CEDE70-69DD-4EAB-B62C-36855871E613}" srcOrd="0" destOrd="0" presId="urn:microsoft.com/office/officeart/2005/8/layout/orgChart1"/>
    <dgm:cxn modelId="{ABDB3E41-74BA-4E61-BAB3-D68C6899D96C}" type="presOf" srcId="{3863A1D1-9756-458A-B1D2-A98F6BDDD524}" destId="{994F54E2-AE64-44AE-BA55-562ABA4B5042}" srcOrd="0" destOrd="0" presId="urn:microsoft.com/office/officeart/2005/8/layout/orgChart1"/>
    <dgm:cxn modelId="{5582F643-AC05-4D31-9931-B41DB228D3AD}" srcId="{493CB484-67CF-4063-8D72-975F5951C672}" destId="{EF984F15-F793-4AC0-AB43-25C1C1096746}" srcOrd="3" destOrd="0" parTransId="{3DD13F36-1FB3-496A-9B80-D5375B9A9700}" sibTransId="{5C9D9EFE-1F28-494D-BCDE-47312D0983D4}"/>
    <dgm:cxn modelId="{D9FC1764-C910-4415-A911-1DF65072D350}" srcId="{57E6E847-F8CE-40C9-A9BA-41F91E67E8AF}" destId="{7A11635B-8EE7-43A1-9D39-713F0E5DF6E5}" srcOrd="3" destOrd="0" parTransId="{61EB1F1B-55DA-436C-89D6-32B3CA0252B3}" sibTransId="{CAE545FF-3DB8-4F7E-B517-64DAA8799648}"/>
    <dgm:cxn modelId="{8BE2A765-8BCC-43BA-B831-599736EE3660}" type="presOf" srcId="{D7F6EE58-0EF4-46FB-9C7B-B11F933CCA68}" destId="{77BBCBA0-791A-41C4-9398-5670486A89EE}" srcOrd="0" destOrd="0" presId="urn:microsoft.com/office/officeart/2005/8/layout/orgChart1"/>
    <dgm:cxn modelId="{F4F1EF45-4117-4E5C-AAD7-6F25FD3F942F}" type="presOf" srcId="{EF984F15-F793-4AC0-AB43-25C1C1096746}" destId="{563AF6E2-92E3-4AC2-87F0-C670E30191E7}" srcOrd="1" destOrd="0" presId="urn:microsoft.com/office/officeart/2005/8/layout/orgChart1"/>
    <dgm:cxn modelId="{39793446-3B58-4A32-8115-5CFF1812ADD1}" srcId="{B4B9012E-2855-4F54-BCEC-D99AACF98651}" destId="{493CB484-67CF-4063-8D72-975F5951C672}" srcOrd="0" destOrd="0" parTransId="{74D18621-17B6-41DF-A81C-563FC9643ED7}" sibTransId="{B31A1B9B-44DF-45F8-9EF8-3B4A0D95AE48}"/>
    <dgm:cxn modelId="{3796E048-0092-4F78-9497-7238DA068942}" type="presOf" srcId="{B4B9012E-2855-4F54-BCEC-D99AACF98651}" destId="{B82777AC-C711-4E5B-B91E-50039B0EC46C}" srcOrd="0" destOrd="0" presId="urn:microsoft.com/office/officeart/2005/8/layout/orgChart1"/>
    <dgm:cxn modelId="{5A90F969-8118-4BDF-960C-6129D05DC1D1}" srcId="{493CB484-67CF-4063-8D72-975F5951C672}" destId="{E3BC48F2-4414-4F64-B915-2E5F84332200}" srcOrd="2" destOrd="0" parTransId="{6D0F2175-F163-4D22-83EB-FAF669C9EBDA}" sibTransId="{CC7034FE-D80B-4093-B0D0-25E5128076CF}"/>
    <dgm:cxn modelId="{4236234B-A9AF-47CA-8BC0-B4B80B971A85}" type="presOf" srcId="{57E6E847-F8CE-40C9-A9BA-41F91E67E8AF}" destId="{06935673-E248-4247-8BA2-EED42355230B}" srcOrd="1" destOrd="0" presId="urn:microsoft.com/office/officeart/2005/8/layout/orgChart1"/>
    <dgm:cxn modelId="{6823B04E-E7CD-4F81-884F-3DAD51DA998A}" type="presOf" srcId="{3C300D10-9DA9-4430-B787-8D40E1D5DB7C}" destId="{E9A2B961-0D76-43C7-898F-1FBA133E7C1B}" srcOrd="0" destOrd="0" presId="urn:microsoft.com/office/officeart/2005/8/layout/orgChart1"/>
    <dgm:cxn modelId="{F805844F-95E8-4B1D-BFFD-0F0C5E27DE6E}" type="presOf" srcId="{4452D78F-07D2-4C09-98DA-8B2069C3D515}" destId="{581F876A-5E78-460A-8BA8-059CBD9F8CF3}" srcOrd="0" destOrd="0" presId="urn:microsoft.com/office/officeart/2005/8/layout/orgChart1"/>
    <dgm:cxn modelId="{FF5CBE71-49A4-42EF-A461-9D54464178C1}" type="presOf" srcId="{4452D78F-07D2-4C09-98DA-8B2069C3D515}" destId="{ABD43102-E705-43B4-A716-91DB497E4515}" srcOrd="1" destOrd="0" presId="urn:microsoft.com/office/officeart/2005/8/layout/orgChart1"/>
    <dgm:cxn modelId="{F0D16C72-CFAC-4B34-8AB2-1449E0393D38}" srcId="{E3BC48F2-4414-4F64-B915-2E5F84332200}" destId="{2E1B5A40-AAF3-4567-B1BF-6B72CE70D661}" srcOrd="0" destOrd="0" parTransId="{3A8F7ABD-6B45-4E11-BA34-8E6960F97973}" sibTransId="{2590BC1E-4BEA-4419-9BE2-F280F3DBD532}"/>
    <dgm:cxn modelId="{B61E4A53-D099-4402-A27A-B16A464D7CA0}" srcId="{5C040719-34EB-44B0-8107-31585170A14B}" destId="{4452D78F-07D2-4C09-98DA-8B2069C3D515}" srcOrd="0" destOrd="0" parTransId="{566B7759-8404-4C03-9ABD-E43DEE6B9AB8}" sibTransId="{C66C9F30-501D-4F8D-B67E-D84DBEF49B6B}"/>
    <dgm:cxn modelId="{69460355-2A9C-43E0-A4C7-D19499233C80}" type="presOf" srcId="{B262B7E7-6180-42DC-83AF-5CBA66B63E65}" destId="{2ABE35A9-7719-4DD8-A294-26D03B142083}" srcOrd="0" destOrd="0" presId="urn:microsoft.com/office/officeart/2005/8/layout/orgChart1"/>
    <dgm:cxn modelId="{4F603775-589E-44C0-8DB2-C7D0CBB8B669}" type="presOf" srcId="{5C040719-34EB-44B0-8107-31585170A14B}" destId="{25FBE55C-7604-4739-A70C-E0D555C8D2DB}" srcOrd="0" destOrd="0" presId="urn:microsoft.com/office/officeart/2005/8/layout/orgChart1"/>
    <dgm:cxn modelId="{D8D16B55-91D9-4011-992E-982297AFAA86}" srcId="{57E6E847-F8CE-40C9-A9BA-41F91E67E8AF}" destId="{F4ABB4BD-FA8B-45EC-A61B-9A64F965A123}" srcOrd="1" destOrd="0" parTransId="{7146504A-6B81-41A4-AC87-32251D9BCCD4}" sibTransId="{3D359738-6DB4-4675-846C-1BF2B1D43FE4}"/>
    <dgm:cxn modelId="{880DD358-B79A-4A07-9D01-0415935AB11D}" type="presOf" srcId="{B3D322AB-7C2C-4462-A730-A4D99C7EE57F}" destId="{454F7BB4-9A0C-405D-96FE-16BFF2C738E5}" srcOrd="0" destOrd="0" presId="urn:microsoft.com/office/officeart/2005/8/layout/orgChart1"/>
    <dgm:cxn modelId="{BD2F4482-C559-49D3-B805-FB76FB90E257}" type="presOf" srcId="{3DD13F36-1FB3-496A-9B80-D5375B9A9700}" destId="{A6463EAC-7AB1-46F7-ADB2-E583DD398D05}" srcOrd="0" destOrd="0" presId="urn:microsoft.com/office/officeart/2005/8/layout/orgChart1"/>
    <dgm:cxn modelId="{FCAC598B-2386-46E4-B1CF-52D04F0DCDA1}" type="presOf" srcId="{57E6E847-F8CE-40C9-A9BA-41F91E67E8AF}" destId="{E6C9E379-076F-4E92-936C-C837C8A36F33}" srcOrd="0" destOrd="0" presId="urn:microsoft.com/office/officeart/2005/8/layout/orgChart1"/>
    <dgm:cxn modelId="{C7C5868E-9784-457F-8994-F2846F15AF51}" type="presOf" srcId="{6D0F2175-F163-4D22-83EB-FAF669C9EBDA}" destId="{7D64A22C-BAC1-4D41-9539-FB452EF05452}" srcOrd="0" destOrd="0" presId="urn:microsoft.com/office/officeart/2005/8/layout/orgChart1"/>
    <dgm:cxn modelId="{F73B7890-24DB-4912-922A-F40935084A9C}" type="presOf" srcId="{5C040719-34EB-44B0-8107-31585170A14B}" destId="{392D89D0-6BD9-49AE-9B74-2299AF180099}" srcOrd="1" destOrd="0" presId="urn:microsoft.com/office/officeart/2005/8/layout/orgChart1"/>
    <dgm:cxn modelId="{C975C5A1-EC87-4701-B915-D29C1DA4BCD7}" type="presOf" srcId="{61EB1F1B-55DA-436C-89D6-32B3CA0252B3}" destId="{5B30709B-5FD3-4A1C-8634-E305882DC6EB}" srcOrd="0" destOrd="0" presId="urn:microsoft.com/office/officeart/2005/8/layout/orgChart1"/>
    <dgm:cxn modelId="{BBB51BA2-7C74-423A-83B4-5422F118CB84}" type="presOf" srcId="{493CB484-67CF-4063-8D72-975F5951C672}" destId="{2EFCEB72-0330-4E0D-858F-320F3520D329}" srcOrd="0" destOrd="0" presId="urn:microsoft.com/office/officeart/2005/8/layout/orgChart1"/>
    <dgm:cxn modelId="{78446CA4-35FD-45F7-AE8B-4B57B411C05D}" srcId="{5C040719-34EB-44B0-8107-31585170A14B}" destId="{3C300D10-9DA9-4430-B787-8D40E1D5DB7C}" srcOrd="1" destOrd="0" parTransId="{B3D322AB-7C2C-4462-A730-A4D99C7EE57F}" sibTransId="{3684F363-53E4-4B32-9C9A-A59E70EA8579}"/>
    <dgm:cxn modelId="{17C42BA9-3B2F-4511-AC31-1FB8EB0684FA}" srcId="{57E6E847-F8CE-40C9-A9BA-41F91E67E8AF}" destId="{3863A1D1-9756-458A-B1D2-A98F6BDDD524}" srcOrd="0" destOrd="0" parTransId="{B262B7E7-6180-42DC-83AF-5CBA66B63E65}" sibTransId="{7EA3020E-08F0-4B3B-9554-7BD2E5D2BF75}"/>
    <dgm:cxn modelId="{E7980CAB-489D-4A6D-A50E-34AD17468452}" srcId="{EF984F15-F793-4AC0-AB43-25C1C1096746}" destId="{C9A1894D-1CAA-46AA-9F80-EC1BAB218282}" srcOrd="0" destOrd="0" parTransId="{982C13DF-FFAB-4EA2-A8E5-CD49098426B3}" sibTransId="{B0757D34-2BE8-4C2F-8FE1-F9CC988C4815}"/>
    <dgm:cxn modelId="{3FEF36B2-E9AE-41CD-BCF7-A7585F53D767}" srcId="{57E6E847-F8CE-40C9-A9BA-41F91E67E8AF}" destId="{1165FE29-3298-4BC1-BB16-AE0DE8F7BED0}" srcOrd="2" destOrd="0" parTransId="{2F9342B2-4764-4BFB-8FAD-1305E6FB5C14}" sibTransId="{20F8C0D8-A4AE-4922-A4EB-AAFD60BA94EF}"/>
    <dgm:cxn modelId="{15AD6FB9-8410-4D38-A2CB-E8AE63F0F028}" type="presOf" srcId="{3C300D10-9DA9-4430-B787-8D40E1D5DB7C}" destId="{DDFB2E1C-D418-451C-8C3C-E9076ED7FE07}" srcOrd="1" destOrd="0" presId="urn:microsoft.com/office/officeart/2005/8/layout/orgChart1"/>
    <dgm:cxn modelId="{10CFC7C5-CC4B-41AF-B7DA-2BA0CC367D66}" type="presOf" srcId="{2E1B5A40-AAF3-4567-B1BF-6B72CE70D661}" destId="{4FFEB3BF-9A1A-4051-BF65-B704C93AFE8C}" srcOrd="1" destOrd="0" presId="urn:microsoft.com/office/officeart/2005/8/layout/orgChart1"/>
    <dgm:cxn modelId="{CE2F9DCA-1EB9-4682-A925-C2683F7B04F8}" type="presOf" srcId="{C9A1894D-1CAA-46AA-9F80-EC1BAB218282}" destId="{CFA922AC-43B1-4C81-A717-6122794DD71F}" srcOrd="0" destOrd="0" presId="urn:microsoft.com/office/officeart/2005/8/layout/orgChart1"/>
    <dgm:cxn modelId="{34CE37CB-F0F5-4D07-B866-E9606CAA9469}" type="presOf" srcId="{A5F28478-6032-4FD6-883F-9451F512FA58}" destId="{AB4F6A03-C4BE-47AA-B58F-1F4556F2AB24}" srcOrd="0" destOrd="0" presId="urn:microsoft.com/office/officeart/2005/8/layout/orgChart1"/>
    <dgm:cxn modelId="{6A89BECC-6854-4BAC-8D94-56836C30BB41}" type="presOf" srcId="{F4ABB4BD-FA8B-45EC-A61B-9A64F965A123}" destId="{1245CB32-9DCF-41A4-B086-A270C8A50DB5}" srcOrd="1" destOrd="0" presId="urn:microsoft.com/office/officeart/2005/8/layout/orgChart1"/>
    <dgm:cxn modelId="{6C4983D1-B9DE-4C50-95C5-88C5155361E2}" type="presOf" srcId="{EF984F15-F793-4AC0-AB43-25C1C1096746}" destId="{F06D3B0D-33F3-4E4F-9FD7-EEDCCDABD356}" srcOrd="0" destOrd="0" presId="urn:microsoft.com/office/officeart/2005/8/layout/orgChart1"/>
    <dgm:cxn modelId="{49C1FAD9-819B-412C-A8B2-D0166EEE16CB}" type="presOf" srcId="{E3BC48F2-4414-4F64-B915-2E5F84332200}" destId="{9CBE719F-D12F-4ABD-B52B-46803A37B44B}" srcOrd="0" destOrd="0" presId="urn:microsoft.com/office/officeart/2005/8/layout/orgChart1"/>
    <dgm:cxn modelId="{0C36C1E8-7AB6-45CA-9C86-13733122ED86}" srcId="{493CB484-67CF-4063-8D72-975F5951C672}" destId="{57E6E847-F8CE-40C9-A9BA-41F91E67E8AF}" srcOrd="1" destOrd="0" parTransId="{A5F28478-6032-4FD6-883F-9451F512FA58}" sibTransId="{28E300D8-669B-4D51-841E-6755E94EC953}"/>
    <dgm:cxn modelId="{8E2CEEEA-6F43-49DB-BEA9-EE725B975EE8}" type="presOf" srcId="{C9A1894D-1CAA-46AA-9F80-EC1BAB218282}" destId="{B48837C9-E371-4EC6-A05E-659DE785C80A}" srcOrd="1" destOrd="0" presId="urn:microsoft.com/office/officeart/2005/8/layout/orgChart1"/>
    <dgm:cxn modelId="{DAF3FEFF-C4A1-4263-BF2F-EFE31F0F8BB4}" type="presOf" srcId="{1165FE29-3298-4BC1-BB16-AE0DE8F7BED0}" destId="{7C618FE8-14FE-4ED3-889A-F0EB7DAC9545}" srcOrd="0" destOrd="0" presId="urn:microsoft.com/office/officeart/2005/8/layout/orgChart1"/>
    <dgm:cxn modelId="{1DF7CC40-B5A3-4163-A104-212FD418F03E}" type="presParOf" srcId="{B82777AC-C711-4E5B-B91E-50039B0EC46C}" destId="{F7C391AA-3C38-4DA5-96D1-F6D49A6EB978}" srcOrd="0" destOrd="0" presId="urn:microsoft.com/office/officeart/2005/8/layout/orgChart1"/>
    <dgm:cxn modelId="{21E216F8-9150-4E1E-B745-3B86BCFEA229}" type="presParOf" srcId="{F7C391AA-3C38-4DA5-96D1-F6D49A6EB978}" destId="{1A88F758-86F4-4ECB-9331-04F9EA29E61C}" srcOrd="0" destOrd="0" presId="urn:microsoft.com/office/officeart/2005/8/layout/orgChart1"/>
    <dgm:cxn modelId="{010572D8-73F7-4A3F-982A-71B5E48B2AB5}" type="presParOf" srcId="{1A88F758-86F4-4ECB-9331-04F9EA29E61C}" destId="{2EFCEB72-0330-4E0D-858F-320F3520D329}" srcOrd="0" destOrd="0" presId="urn:microsoft.com/office/officeart/2005/8/layout/orgChart1"/>
    <dgm:cxn modelId="{74ADC298-6DA1-4EFB-88F1-F6730D965AA8}" type="presParOf" srcId="{1A88F758-86F4-4ECB-9331-04F9EA29E61C}" destId="{1DDCEC5F-A872-44C8-9B11-AA1B7FB0A532}" srcOrd="1" destOrd="0" presId="urn:microsoft.com/office/officeart/2005/8/layout/orgChart1"/>
    <dgm:cxn modelId="{901360C3-4853-4FB8-96F6-9F201ED9779E}" type="presParOf" srcId="{F7C391AA-3C38-4DA5-96D1-F6D49A6EB978}" destId="{7D922091-427F-4AB0-9669-B17C08DE20FF}" srcOrd="1" destOrd="0" presId="urn:microsoft.com/office/officeart/2005/8/layout/orgChart1"/>
    <dgm:cxn modelId="{1EAE40A1-B6FC-454E-A9D6-B14305033560}" type="presParOf" srcId="{7D922091-427F-4AB0-9669-B17C08DE20FF}" destId="{77BBCBA0-791A-41C4-9398-5670486A89EE}" srcOrd="0" destOrd="0" presId="urn:microsoft.com/office/officeart/2005/8/layout/orgChart1"/>
    <dgm:cxn modelId="{17B6867C-C5F8-41F0-BF97-487061109CD1}" type="presParOf" srcId="{7D922091-427F-4AB0-9669-B17C08DE20FF}" destId="{06BA7A48-4767-4D39-943C-5B4DFA5599D7}" srcOrd="1" destOrd="0" presId="urn:microsoft.com/office/officeart/2005/8/layout/orgChart1"/>
    <dgm:cxn modelId="{B48A56AD-DEC1-4F27-8EF9-E74FE7DCBA02}" type="presParOf" srcId="{06BA7A48-4767-4D39-943C-5B4DFA5599D7}" destId="{9DB82239-C0E9-4841-9BAE-29720F290486}" srcOrd="0" destOrd="0" presId="urn:microsoft.com/office/officeart/2005/8/layout/orgChart1"/>
    <dgm:cxn modelId="{CA786F34-4253-44DB-B259-1F0E7D23BFF8}" type="presParOf" srcId="{9DB82239-C0E9-4841-9BAE-29720F290486}" destId="{25FBE55C-7604-4739-A70C-E0D555C8D2DB}" srcOrd="0" destOrd="0" presId="urn:microsoft.com/office/officeart/2005/8/layout/orgChart1"/>
    <dgm:cxn modelId="{2397022A-4ECB-4E9A-A40E-DAFFCD33ADA6}" type="presParOf" srcId="{9DB82239-C0E9-4841-9BAE-29720F290486}" destId="{392D89D0-6BD9-49AE-9B74-2299AF180099}" srcOrd="1" destOrd="0" presId="urn:microsoft.com/office/officeart/2005/8/layout/orgChart1"/>
    <dgm:cxn modelId="{DC6BE597-842E-488F-8765-371664373059}" type="presParOf" srcId="{06BA7A48-4767-4D39-943C-5B4DFA5599D7}" destId="{A2F4E377-31A6-4D53-AA80-0EAA91BFC496}" srcOrd="1" destOrd="0" presId="urn:microsoft.com/office/officeart/2005/8/layout/orgChart1"/>
    <dgm:cxn modelId="{10CA221F-636A-42BF-A6FA-82860FBF0C4D}" type="presParOf" srcId="{A2F4E377-31A6-4D53-AA80-0EAA91BFC496}" destId="{87E11445-84E5-4790-ABAC-E073B8837569}" srcOrd="0" destOrd="0" presId="urn:microsoft.com/office/officeart/2005/8/layout/orgChart1"/>
    <dgm:cxn modelId="{D7ABEF01-752A-4E8D-A49B-ADF633860EA2}" type="presParOf" srcId="{A2F4E377-31A6-4D53-AA80-0EAA91BFC496}" destId="{73A9C88E-6B1A-4DC6-BC2F-1F2AF673CE3E}" srcOrd="1" destOrd="0" presId="urn:microsoft.com/office/officeart/2005/8/layout/orgChart1"/>
    <dgm:cxn modelId="{92280BDF-05EB-45DF-AAF8-3186607686F0}" type="presParOf" srcId="{73A9C88E-6B1A-4DC6-BC2F-1F2AF673CE3E}" destId="{7EAD5920-14DE-4D0F-9C00-3A42CF91B446}" srcOrd="0" destOrd="0" presId="urn:microsoft.com/office/officeart/2005/8/layout/orgChart1"/>
    <dgm:cxn modelId="{1E3D62A7-52FA-4FF8-90C2-40923C6FA781}" type="presParOf" srcId="{7EAD5920-14DE-4D0F-9C00-3A42CF91B446}" destId="{581F876A-5E78-460A-8BA8-059CBD9F8CF3}" srcOrd="0" destOrd="0" presId="urn:microsoft.com/office/officeart/2005/8/layout/orgChart1"/>
    <dgm:cxn modelId="{539AEFC9-D9FA-4DFB-9170-CED820B2FFC1}" type="presParOf" srcId="{7EAD5920-14DE-4D0F-9C00-3A42CF91B446}" destId="{ABD43102-E705-43B4-A716-91DB497E4515}" srcOrd="1" destOrd="0" presId="urn:microsoft.com/office/officeart/2005/8/layout/orgChart1"/>
    <dgm:cxn modelId="{B58FBFBC-BA10-4534-B477-A77672998951}" type="presParOf" srcId="{73A9C88E-6B1A-4DC6-BC2F-1F2AF673CE3E}" destId="{73E5E234-5968-4B91-AE12-CAA3943605DB}" srcOrd="1" destOrd="0" presId="urn:microsoft.com/office/officeart/2005/8/layout/orgChart1"/>
    <dgm:cxn modelId="{F8C496C4-BEA6-4505-BF07-9589E92213D8}" type="presParOf" srcId="{73A9C88E-6B1A-4DC6-BC2F-1F2AF673CE3E}" destId="{13F7A220-451A-4BDA-9DA3-0084280C3837}" srcOrd="2" destOrd="0" presId="urn:microsoft.com/office/officeart/2005/8/layout/orgChart1"/>
    <dgm:cxn modelId="{32D5CD63-40C3-44AD-AB59-BF3747C7F953}" type="presParOf" srcId="{A2F4E377-31A6-4D53-AA80-0EAA91BFC496}" destId="{454F7BB4-9A0C-405D-96FE-16BFF2C738E5}" srcOrd="2" destOrd="0" presId="urn:microsoft.com/office/officeart/2005/8/layout/orgChart1"/>
    <dgm:cxn modelId="{82043D1F-D3BB-42AF-8C49-CD80E37A7904}" type="presParOf" srcId="{A2F4E377-31A6-4D53-AA80-0EAA91BFC496}" destId="{5E473560-27A8-4084-AD34-792A382F9F09}" srcOrd="3" destOrd="0" presId="urn:microsoft.com/office/officeart/2005/8/layout/orgChart1"/>
    <dgm:cxn modelId="{7C68881E-36D4-4333-9C95-F8C504A1E2BE}" type="presParOf" srcId="{5E473560-27A8-4084-AD34-792A382F9F09}" destId="{1113F3D1-8D4C-4E97-84B4-EC3F5374FDA5}" srcOrd="0" destOrd="0" presId="urn:microsoft.com/office/officeart/2005/8/layout/orgChart1"/>
    <dgm:cxn modelId="{DE475F10-198D-4D21-A8FB-255F202D0C39}" type="presParOf" srcId="{1113F3D1-8D4C-4E97-84B4-EC3F5374FDA5}" destId="{E9A2B961-0D76-43C7-898F-1FBA133E7C1B}" srcOrd="0" destOrd="0" presId="urn:microsoft.com/office/officeart/2005/8/layout/orgChart1"/>
    <dgm:cxn modelId="{1BD7027E-E8DB-434B-BA1C-71AB6395D6A3}" type="presParOf" srcId="{1113F3D1-8D4C-4E97-84B4-EC3F5374FDA5}" destId="{DDFB2E1C-D418-451C-8C3C-E9076ED7FE07}" srcOrd="1" destOrd="0" presId="urn:microsoft.com/office/officeart/2005/8/layout/orgChart1"/>
    <dgm:cxn modelId="{B276B3F8-A2A1-4BA4-B849-0FEDFEF6937B}" type="presParOf" srcId="{5E473560-27A8-4084-AD34-792A382F9F09}" destId="{BC0AC297-ADBB-4B43-869C-50A5F2B00906}" srcOrd="1" destOrd="0" presId="urn:microsoft.com/office/officeart/2005/8/layout/orgChart1"/>
    <dgm:cxn modelId="{54B676DA-1C11-443E-BB81-17EAD68E2A77}" type="presParOf" srcId="{5E473560-27A8-4084-AD34-792A382F9F09}" destId="{EC2059C5-E4C1-4581-A011-6398AB6E0A82}" srcOrd="2" destOrd="0" presId="urn:microsoft.com/office/officeart/2005/8/layout/orgChart1"/>
    <dgm:cxn modelId="{A6359F56-8BE2-4C80-8384-A5682C93469F}" type="presParOf" srcId="{06BA7A48-4767-4D39-943C-5B4DFA5599D7}" destId="{5BDF0A6D-7269-48E0-8B84-D982D1E0153F}" srcOrd="2" destOrd="0" presId="urn:microsoft.com/office/officeart/2005/8/layout/orgChart1"/>
    <dgm:cxn modelId="{4C9EB16B-3CFF-451A-806D-8101D6CBB5B9}" type="presParOf" srcId="{7D922091-427F-4AB0-9669-B17C08DE20FF}" destId="{AB4F6A03-C4BE-47AA-B58F-1F4556F2AB24}" srcOrd="2" destOrd="0" presId="urn:microsoft.com/office/officeart/2005/8/layout/orgChart1"/>
    <dgm:cxn modelId="{7E99ABA4-B83F-4595-BF9C-18833B549D92}" type="presParOf" srcId="{7D922091-427F-4AB0-9669-B17C08DE20FF}" destId="{D3B18625-9FE9-48FA-8A56-B7DAABB4986F}" srcOrd="3" destOrd="0" presId="urn:microsoft.com/office/officeart/2005/8/layout/orgChart1"/>
    <dgm:cxn modelId="{A3C8CE7C-6E15-4B1B-A9E6-A4C874F84002}" type="presParOf" srcId="{D3B18625-9FE9-48FA-8A56-B7DAABB4986F}" destId="{ECAD9896-0801-4CC6-8271-E781955668AE}" srcOrd="0" destOrd="0" presId="urn:microsoft.com/office/officeart/2005/8/layout/orgChart1"/>
    <dgm:cxn modelId="{0CD1A19F-335F-44B8-B980-949AA1C3483D}" type="presParOf" srcId="{ECAD9896-0801-4CC6-8271-E781955668AE}" destId="{E6C9E379-076F-4E92-936C-C837C8A36F33}" srcOrd="0" destOrd="0" presId="urn:microsoft.com/office/officeart/2005/8/layout/orgChart1"/>
    <dgm:cxn modelId="{49A517E5-2FC8-42D6-B112-6989C77E24F6}" type="presParOf" srcId="{ECAD9896-0801-4CC6-8271-E781955668AE}" destId="{06935673-E248-4247-8BA2-EED42355230B}" srcOrd="1" destOrd="0" presId="urn:microsoft.com/office/officeart/2005/8/layout/orgChart1"/>
    <dgm:cxn modelId="{44892065-E849-4A73-A904-09EE38DD54A5}" type="presParOf" srcId="{D3B18625-9FE9-48FA-8A56-B7DAABB4986F}" destId="{C93800AF-853D-444A-A745-1EAFD7691BF5}" srcOrd="1" destOrd="0" presId="urn:microsoft.com/office/officeart/2005/8/layout/orgChart1"/>
    <dgm:cxn modelId="{C0DD16CF-730A-46FD-B341-288213EB4286}" type="presParOf" srcId="{C93800AF-853D-444A-A745-1EAFD7691BF5}" destId="{2ABE35A9-7719-4DD8-A294-26D03B142083}" srcOrd="0" destOrd="0" presId="urn:microsoft.com/office/officeart/2005/8/layout/orgChart1"/>
    <dgm:cxn modelId="{E4C41052-AEBA-4F96-9959-7BF1B08499A8}" type="presParOf" srcId="{C93800AF-853D-444A-A745-1EAFD7691BF5}" destId="{49C1A9F8-7CF8-44BC-A4CA-AD72904CADF8}" srcOrd="1" destOrd="0" presId="urn:microsoft.com/office/officeart/2005/8/layout/orgChart1"/>
    <dgm:cxn modelId="{FD27D459-FAD0-4A89-A8E4-C53FF88929CA}" type="presParOf" srcId="{49C1A9F8-7CF8-44BC-A4CA-AD72904CADF8}" destId="{0E76863D-6376-4D92-AC90-8CE225A89991}" srcOrd="0" destOrd="0" presId="urn:microsoft.com/office/officeart/2005/8/layout/orgChart1"/>
    <dgm:cxn modelId="{7FAD6FF0-186C-4B9C-A92C-E21DCD131F79}" type="presParOf" srcId="{0E76863D-6376-4D92-AC90-8CE225A89991}" destId="{994F54E2-AE64-44AE-BA55-562ABA4B5042}" srcOrd="0" destOrd="0" presId="urn:microsoft.com/office/officeart/2005/8/layout/orgChart1"/>
    <dgm:cxn modelId="{134F23E3-20A9-4E07-A94C-BA3F3629BB57}" type="presParOf" srcId="{0E76863D-6376-4D92-AC90-8CE225A89991}" destId="{C61238CF-2B72-49BB-865A-D987644FF069}" srcOrd="1" destOrd="0" presId="urn:microsoft.com/office/officeart/2005/8/layout/orgChart1"/>
    <dgm:cxn modelId="{21560AB8-FC64-4E48-AA42-E7E267504DAE}" type="presParOf" srcId="{49C1A9F8-7CF8-44BC-A4CA-AD72904CADF8}" destId="{D39190DD-8863-4F54-8492-51517B4493A3}" srcOrd="1" destOrd="0" presId="urn:microsoft.com/office/officeart/2005/8/layout/orgChart1"/>
    <dgm:cxn modelId="{DE208E02-AB7A-43FD-90BB-B0E1B3D91DBC}" type="presParOf" srcId="{49C1A9F8-7CF8-44BC-A4CA-AD72904CADF8}" destId="{B99DAAE6-5EE3-4F81-B99D-DC2B8884B74F}" srcOrd="2" destOrd="0" presId="urn:microsoft.com/office/officeart/2005/8/layout/orgChart1"/>
    <dgm:cxn modelId="{8080E67E-D5DA-47CA-96E7-5DE481880CB7}" type="presParOf" srcId="{C93800AF-853D-444A-A745-1EAFD7691BF5}" destId="{03CEDE70-69DD-4EAB-B62C-36855871E613}" srcOrd="2" destOrd="0" presId="urn:microsoft.com/office/officeart/2005/8/layout/orgChart1"/>
    <dgm:cxn modelId="{BE253576-4854-42BC-B30C-0CA84223C5B4}" type="presParOf" srcId="{C93800AF-853D-444A-A745-1EAFD7691BF5}" destId="{8A07F2BC-6825-4048-AE58-F70EECAA1276}" srcOrd="3" destOrd="0" presId="urn:microsoft.com/office/officeart/2005/8/layout/orgChart1"/>
    <dgm:cxn modelId="{90943A26-79B2-4FAD-951D-B65F637DB765}" type="presParOf" srcId="{8A07F2BC-6825-4048-AE58-F70EECAA1276}" destId="{6450ABF7-289E-45EA-8A5C-5285027BBBFD}" srcOrd="0" destOrd="0" presId="urn:microsoft.com/office/officeart/2005/8/layout/orgChart1"/>
    <dgm:cxn modelId="{A99540E3-95C9-46D4-9BBA-D39E940ECA99}" type="presParOf" srcId="{6450ABF7-289E-45EA-8A5C-5285027BBBFD}" destId="{46ABF043-736E-42FD-8322-B00CAF308F8C}" srcOrd="0" destOrd="0" presId="urn:microsoft.com/office/officeart/2005/8/layout/orgChart1"/>
    <dgm:cxn modelId="{A4A39492-B760-405B-808B-4875A747CEAC}" type="presParOf" srcId="{6450ABF7-289E-45EA-8A5C-5285027BBBFD}" destId="{1245CB32-9DCF-41A4-B086-A270C8A50DB5}" srcOrd="1" destOrd="0" presId="urn:microsoft.com/office/officeart/2005/8/layout/orgChart1"/>
    <dgm:cxn modelId="{0B4D4604-8EC3-4D33-A682-87EBC3E4B3E7}" type="presParOf" srcId="{8A07F2BC-6825-4048-AE58-F70EECAA1276}" destId="{8D0705AE-E239-4124-A7E1-27279E279D73}" srcOrd="1" destOrd="0" presId="urn:microsoft.com/office/officeart/2005/8/layout/orgChart1"/>
    <dgm:cxn modelId="{EC57A6A4-3DDD-47BE-B49A-1AC2DF4F8165}" type="presParOf" srcId="{8A07F2BC-6825-4048-AE58-F70EECAA1276}" destId="{11B9A472-C903-41FD-B655-9F32441699DF}" srcOrd="2" destOrd="0" presId="urn:microsoft.com/office/officeart/2005/8/layout/orgChart1"/>
    <dgm:cxn modelId="{1E38CECC-16AF-49BF-855F-1F3AB4CB8AE0}" type="presParOf" srcId="{C93800AF-853D-444A-A745-1EAFD7691BF5}" destId="{939FF73F-7112-4DC2-99DF-A60AE88A3F9E}" srcOrd="4" destOrd="0" presId="urn:microsoft.com/office/officeart/2005/8/layout/orgChart1"/>
    <dgm:cxn modelId="{19B4D1C3-854E-44AC-A1D9-0314D3B259A4}" type="presParOf" srcId="{C93800AF-853D-444A-A745-1EAFD7691BF5}" destId="{7845D685-8045-494D-9AFA-D5F5FFBC4819}" srcOrd="5" destOrd="0" presId="urn:microsoft.com/office/officeart/2005/8/layout/orgChart1"/>
    <dgm:cxn modelId="{3D5DF792-1254-4DB9-8501-8CBADEDB6FFF}" type="presParOf" srcId="{7845D685-8045-494D-9AFA-D5F5FFBC4819}" destId="{FD1A294D-4708-4F1D-99B5-F77AE64CE206}" srcOrd="0" destOrd="0" presId="urn:microsoft.com/office/officeart/2005/8/layout/orgChart1"/>
    <dgm:cxn modelId="{A1443F54-3EE8-46CD-96AA-ED0E2AAA6300}" type="presParOf" srcId="{FD1A294D-4708-4F1D-99B5-F77AE64CE206}" destId="{7C618FE8-14FE-4ED3-889A-F0EB7DAC9545}" srcOrd="0" destOrd="0" presId="urn:microsoft.com/office/officeart/2005/8/layout/orgChart1"/>
    <dgm:cxn modelId="{74B8B0D7-EAA2-4CDD-9847-B67FD46C6864}" type="presParOf" srcId="{FD1A294D-4708-4F1D-99B5-F77AE64CE206}" destId="{9DC9FD9A-75FF-4940-B8BF-59E4BBD9991B}" srcOrd="1" destOrd="0" presId="urn:microsoft.com/office/officeart/2005/8/layout/orgChart1"/>
    <dgm:cxn modelId="{AC201FD1-729B-4D3C-A92D-9621D0907F66}" type="presParOf" srcId="{7845D685-8045-494D-9AFA-D5F5FFBC4819}" destId="{BD081E45-BDC4-4EB7-8773-8B421FEF2A7C}" srcOrd="1" destOrd="0" presId="urn:microsoft.com/office/officeart/2005/8/layout/orgChart1"/>
    <dgm:cxn modelId="{D6D962C6-17EB-4BEE-8D15-2B4A02F55BFD}" type="presParOf" srcId="{7845D685-8045-494D-9AFA-D5F5FFBC4819}" destId="{7CAE5EB7-5C35-4992-B662-41542B9B15B7}" srcOrd="2" destOrd="0" presId="urn:microsoft.com/office/officeart/2005/8/layout/orgChart1"/>
    <dgm:cxn modelId="{9A61C44B-407E-40EE-ADF8-0445472DF321}" type="presParOf" srcId="{C93800AF-853D-444A-A745-1EAFD7691BF5}" destId="{5B30709B-5FD3-4A1C-8634-E305882DC6EB}" srcOrd="6" destOrd="0" presId="urn:microsoft.com/office/officeart/2005/8/layout/orgChart1"/>
    <dgm:cxn modelId="{930814BE-10B3-4645-BD73-ACB4C429AE0A}" type="presParOf" srcId="{C93800AF-853D-444A-A745-1EAFD7691BF5}" destId="{AD2D25CE-0A34-49DB-B63D-26C356037F80}" srcOrd="7" destOrd="0" presId="urn:microsoft.com/office/officeart/2005/8/layout/orgChart1"/>
    <dgm:cxn modelId="{A343C551-E5EB-4289-85D6-C73D11221CA3}" type="presParOf" srcId="{AD2D25CE-0A34-49DB-B63D-26C356037F80}" destId="{759BCAF8-DB26-4474-B17A-77804DD834F2}" srcOrd="0" destOrd="0" presId="urn:microsoft.com/office/officeart/2005/8/layout/orgChart1"/>
    <dgm:cxn modelId="{1761B237-A091-4059-A3DF-8C3C8DCC5C24}" type="presParOf" srcId="{759BCAF8-DB26-4474-B17A-77804DD834F2}" destId="{EFAB4D20-F384-44DF-9D95-96DD516309D7}" srcOrd="0" destOrd="0" presId="urn:microsoft.com/office/officeart/2005/8/layout/orgChart1"/>
    <dgm:cxn modelId="{E6C67068-984D-437D-BF57-0970536F173D}" type="presParOf" srcId="{759BCAF8-DB26-4474-B17A-77804DD834F2}" destId="{CEC4429F-0E98-4419-9C81-11587CD0FE05}" srcOrd="1" destOrd="0" presId="urn:microsoft.com/office/officeart/2005/8/layout/orgChart1"/>
    <dgm:cxn modelId="{CB687058-D139-4B7F-BAF5-7F6C794FCC39}" type="presParOf" srcId="{AD2D25CE-0A34-49DB-B63D-26C356037F80}" destId="{328DD117-43C9-4BD2-B215-4FB3A3D67B9D}" srcOrd="1" destOrd="0" presId="urn:microsoft.com/office/officeart/2005/8/layout/orgChart1"/>
    <dgm:cxn modelId="{F4BB7AD2-2860-4BAE-BA7B-870ACA1C02BA}" type="presParOf" srcId="{AD2D25CE-0A34-49DB-B63D-26C356037F80}" destId="{A0DD3207-8A4F-4AF0-94B9-4E426AA8F472}" srcOrd="2" destOrd="0" presId="urn:microsoft.com/office/officeart/2005/8/layout/orgChart1"/>
    <dgm:cxn modelId="{85625B5C-08B7-4844-A4F9-E001E006A4BC}" type="presParOf" srcId="{D3B18625-9FE9-48FA-8A56-B7DAABB4986F}" destId="{468D89E4-F24A-4E3B-8670-07079D349598}" srcOrd="2" destOrd="0" presId="urn:microsoft.com/office/officeart/2005/8/layout/orgChart1"/>
    <dgm:cxn modelId="{918975CF-5253-4688-A94C-3E55604CBD5B}" type="presParOf" srcId="{7D922091-427F-4AB0-9669-B17C08DE20FF}" destId="{7D64A22C-BAC1-4D41-9539-FB452EF05452}" srcOrd="4" destOrd="0" presId="urn:microsoft.com/office/officeart/2005/8/layout/orgChart1"/>
    <dgm:cxn modelId="{70820D5F-A4AE-463C-8755-67C49741E2A6}" type="presParOf" srcId="{7D922091-427F-4AB0-9669-B17C08DE20FF}" destId="{F38F78DE-00A0-4402-A40B-9F97608EB193}" srcOrd="5" destOrd="0" presId="urn:microsoft.com/office/officeart/2005/8/layout/orgChart1"/>
    <dgm:cxn modelId="{6E172AB1-68AA-4843-9ADD-C0B489518AED}" type="presParOf" srcId="{F38F78DE-00A0-4402-A40B-9F97608EB193}" destId="{EB7E8118-8E22-4D67-8AC6-0E0322AB337E}" srcOrd="0" destOrd="0" presId="urn:microsoft.com/office/officeart/2005/8/layout/orgChart1"/>
    <dgm:cxn modelId="{27589C9D-0D0F-4678-B2F5-2F3ACBB3F7AD}" type="presParOf" srcId="{EB7E8118-8E22-4D67-8AC6-0E0322AB337E}" destId="{9CBE719F-D12F-4ABD-B52B-46803A37B44B}" srcOrd="0" destOrd="0" presId="urn:microsoft.com/office/officeart/2005/8/layout/orgChart1"/>
    <dgm:cxn modelId="{7CC45E9E-DB1B-4EE0-BFE1-2673F124AF18}" type="presParOf" srcId="{EB7E8118-8E22-4D67-8AC6-0E0322AB337E}" destId="{1FB0C844-31DC-453C-A05F-8E0DA92D0235}" srcOrd="1" destOrd="0" presId="urn:microsoft.com/office/officeart/2005/8/layout/orgChart1"/>
    <dgm:cxn modelId="{70880CB2-CAD8-40CD-B2D7-F4CC884858FF}" type="presParOf" srcId="{F38F78DE-00A0-4402-A40B-9F97608EB193}" destId="{D48E1B89-FAC9-4E0A-927E-EA7650A6B399}" srcOrd="1" destOrd="0" presId="urn:microsoft.com/office/officeart/2005/8/layout/orgChart1"/>
    <dgm:cxn modelId="{2FEA4A88-E663-40F2-A127-EC97E1440FB2}" type="presParOf" srcId="{D48E1B89-FAC9-4E0A-927E-EA7650A6B399}" destId="{38D49924-E10B-4B7C-AA89-DB6588DD3E55}" srcOrd="0" destOrd="0" presId="urn:microsoft.com/office/officeart/2005/8/layout/orgChart1"/>
    <dgm:cxn modelId="{0E9D178F-D3CE-46F4-BF3F-AB1B7D1B257B}" type="presParOf" srcId="{D48E1B89-FAC9-4E0A-927E-EA7650A6B399}" destId="{7D43CF58-B9A7-4FA2-B2A8-E93877CD5145}" srcOrd="1" destOrd="0" presId="urn:microsoft.com/office/officeart/2005/8/layout/orgChart1"/>
    <dgm:cxn modelId="{982A68D3-239C-4E8E-8F8B-E5ED1ECEA2A6}" type="presParOf" srcId="{7D43CF58-B9A7-4FA2-B2A8-E93877CD5145}" destId="{4556ED03-013A-413F-9507-F693F3D97AE8}" srcOrd="0" destOrd="0" presId="urn:microsoft.com/office/officeart/2005/8/layout/orgChart1"/>
    <dgm:cxn modelId="{FBA9305A-F480-4F01-94DC-72E0F04E7587}" type="presParOf" srcId="{4556ED03-013A-413F-9507-F693F3D97AE8}" destId="{BEAE7541-50F8-44FE-B4E4-5C0BD16B6740}" srcOrd="0" destOrd="0" presId="urn:microsoft.com/office/officeart/2005/8/layout/orgChart1"/>
    <dgm:cxn modelId="{01D86C5F-DAC0-433C-88A0-08B910B99693}" type="presParOf" srcId="{4556ED03-013A-413F-9507-F693F3D97AE8}" destId="{4FFEB3BF-9A1A-4051-BF65-B704C93AFE8C}" srcOrd="1" destOrd="0" presId="urn:microsoft.com/office/officeart/2005/8/layout/orgChart1"/>
    <dgm:cxn modelId="{D770AA98-BA59-4461-8FD8-F17BD8C6A78B}" type="presParOf" srcId="{7D43CF58-B9A7-4FA2-B2A8-E93877CD5145}" destId="{C9DC5CDE-6863-49C0-9DEF-5B3B4DE39793}" srcOrd="1" destOrd="0" presId="urn:microsoft.com/office/officeart/2005/8/layout/orgChart1"/>
    <dgm:cxn modelId="{7CD20F00-CD76-4A36-9810-5FF559759ED6}" type="presParOf" srcId="{7D43CF58-B9A7-4FA2-B2A8-E93877CD5145}" destId="{25FA5020-BAE4-4DAE-ACDA-C626E2522545}" srcOrd="2" destOrd="0" presId="urn:microsoft.com/office/officeart/2005/8/layout/orgChart1"/>
    <dgm:cxn modelId="{7FD7D78A-D0E1-4829-ACE4-8A8388EAD9DF}" type="presParOf" srcId="{F38F78DE-00A0-4402-A40B-9F97608EB193}" destId="{B819C3E5-4768-41DA-B314-07AD878B86C7}" srcOrd="2" destOrd="0" presId="urn:microsoft.com/office/officeart/2005/8/layout/orgChart1"/>
    <dgm:cxn modelId="{C1CD06E3-B1B4-4881-AA24-11BA6B3D652E}" type="presParOf" srcId="{7D922091-427F-4AB0-9669-B17C08DE20FF}" destId="{A6463EAC-7AB1-46F7-ADB2-E583DD398D05}" srcOrd="6" destOrd="0" presId="urn:microsoft.com/office/officeart/2005/8/layout/orgChart1"/>
    <dgm:cxn modelId="{DB594DD5-EBD0-481F-A6A7-4C46FCABDE4F}" type="presParOf" srcId="{7D922091-427F-4AB0-9669-B17C08DE20FF}" destId="{C92E9600-EAC3-426B-A0DE-D23E091F6E15}" srcOrd="7" destOrd="0" presId="urn:microsoft.com/office/officeart/2005/8/layout/orgChart1"/>
    <dgm:cxn modelId="{4FBE9A75-5079-41F4-B54F-0A4410D291CB}" type="presParOf" srcId="{C92E9600-EAC3-426B-A0DE-D23E091F6E15}" destId="{31B74893-6BB3-407E-9514-C9CD58B1782C}" srcOrd="0" destOrd="0" presId="urn:microsoft.com/office/officeart/2005/8/layout/orgChart1"/>
    <dgm:cxn modelId="{056F3471-11F5-4353-8620-DEA42715EDAE}" type="presParOf" srcId="{31B74893-6BB3-407E-9514-C9CD58B1782C}" destId="{F06D3B0D-33F3-4E4F-9FD7-EEDCCDABD356}" srcOrd="0" destOrd="0" presId="urn:microsoft.com/office/officeart/2005/8/layout/orgChart1"/>
    <dgm:cxn modelId="{C0E689CB-A194-40B2-97AA-E5450DD814DE}" type="presParOf" srcId="{31B74893-6BB3-407E-9514-C9CD58B1782C}" destId="{563AF6E2-92E3-4AC2-87F0-C670E30191E7}" srcOrd="1" destOrd="0" presId="urn:microsoft.com/office/officeart/2005/8/layout/orgChart1"/>
    <dgm:cxn modelId="{5D90DC75-9910-4672-AE87-9997D8C12090}" type="presParOf" srcId="{C92E9600-EAC3-426B-A0DE-D23E091F6E15}" destId="{EFB58729-F461-46A9-8132-A495BC6AFE9D}" srcOrd="1" destOrd="0" presId="urn:microsoft.com/office/officeart/2005/8/layout/orgChart1"/>
    <dgm:cxn modelId="{4409C0F3-DEF4-4300-B1D5-D6372CC7F83A}" type="presParOf" srcId="{EFB58729-F461-46A9-8132-A495BC6AFE9D}" destId="{5C69B503-D48E-414A-9C8A-F778801B2240}" srcOrd="0" destOrd="0" presId="urn:microsoft.com/office/officeart/2005/8/layout/orgChart1"/>
    <dgm:cxn modelId="{2273A01A-9CE0-4D3F-82BE-F1D024E01A22}" type="presParOf" srcId="{EFB58729-F461-46A9-8132-A495BC6AFE9D}" destId="{6DA3ED8A-E46C-4C6D-8154-73F4EE2E0F88}" srcOrd="1" destOrd="0" presId="urn:microsoft.com/office/officeart/2005/8/layout/orgChart1"/>
    <dgm:cxn modelId="{B06DD52F-F6CA-42C5-93D8-FD45278122C0}" type="presParOf" srcId="{6DA3ED8A-E46C-4C6D-8154-73F4EE2E0F88}" destId="{8D268C2D-ECCD-4D03-BCE4-CE2EC95C33B0}" srcOrd="0" destOrd="0" presId="urn:microsoft.com/office/officeart/2005/8/layout/orgChart1"/>
    <dgm:cxn modelId="{0CF29691-B28D-4935-BEEE-4091C39BDD7A}" type="presParOf" srcId="{8D268C2D-ECCD-4D03-BCE4-CE2EC95C33B0}" destId="{CFA922AC-43B1-4C81-A717-6122794DD71F}" srcOrd="0" destOrd="0" presId="urn:microsoft.com/office/officeart/2005/8/layout/orgChart1"/>
    <dgm:cxn modelId="{05AF3113-DAF3-431E-8E4C-11C067BBA70D}" type="presParOf" srcId="{8D268C2D-ECCD-4D03-BCE4-CE2EC95C33B0}" destId="{B48837C9-E371-4EC6-A05E-659DE785C80A}" srcOrd="1" destOrd="0" presId="urn:microsoft.com/office/officeart/2005/8/layout/orgChart1"/>
    <dgm:cxn modelId="{44B0A09E-2277-4187-885E-76A071AA9E36}" type="presParOf" srcId="{6DA3ED8A-E46C-4C6D-8154-73F4EE2E0F88}" destId="{615C2467-4FF3-40B4-A9A9-D30564A6FB94}" srcOrd="1" destOrd="0" presId="urn:microsoft.com/office/officeart/2005/8/layout/orgChart1"/>
    <dgm:cxn modelId="{B684CC09-E941-4582-B102-7E1AA1B8F849}" type="presParOf" srcId="{6DA3ED8A-E46C-4C6D-8154-73F4EE2E0F88}" destId="{769BA24A-C795-4D4D-BB03-139C2ABA9951}" srcOrd="2" destOrd="0" presId="urn:microsoft.com/office/officeart/2005/8/layout/orgChart1"/>
    <dgm:cxn modelId="{59B98CC6-2878-4EE2-A9C8-2FF281236A94}" type="presParOf" srcId="{C92E9600-EAC3-426B-A0DE-D23E091F6E15}" destId="{030EAD11-D47F-4391-95D7-32CA6C859ED8}" srcOrd="2" destOrd="0" presId="urn:microsoft.com/office/officeart/2005/8/layout/orgChart1"/>
    <dgm:cxn modelId="{1431B71A-AF9B-438D-AFD6-8A601594E2AD}" type="presParOf" srcId="{F7C391AA-3C38-4DA5-96D1-F6D49A6EB978}" destId="{EDCF2C22-3C6A-43E1-BC6D-9903051B389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4CB0EFC-F645-446F-938E-6575784A7EB4}" type="doc">
      <dgm:prSet loTypeId="urn:microsoft.com/office/officeart/2008/layout/PictureAccentList" loCatId="list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A27235A5-EA9B-401A-8F5C-90980D5FA2D7}">
      <dgm:prSet phldrT="[Texto]" phldr="0" custT="1"/>
      <dgm:spPr>
        <a:solidFill>
          <a:schemeClr val="accent1"/>
        </a:solidFill>
      </dgm:spPr>
      <dgm:t>
        <a:bodyPr/>
        <a:lstStyle/>
        <a:p>
          <a:r>
            <a:rPr lang="en-NZ" sz="2400" b="1" dirty="0">
              <a:effectLst>
                <a:outerShdw blurRad="38100" dist="38100" dir="2700000" algn="tl">
                  <a:srgbClr val="000000"/>
                </a:outerShdw>
              </a:effectLst>
            </a:rPr>
            <a:t>Ko e </a:t>
          </a:r>
          <a:r>
            <a:rPr lang="en-NZ" sz="24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ngaahi</a:t>
          </a:r>
          <a:r>
            <a:rPr lang="en-NZ" sz="24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NZ" sz="24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founga</a:t>
          </a:r>
          <a:r>
            <a:rPr lang="en-NZ" sz="24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NZ" sz="24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ako</a:t>
          </a:r>
          <a:r>
            <a:rPr lang="en-NZ" sz="2400" b="1" dirty="0">
              <a:effectLst>
                <a:outerShdw blurRad="38100" dist="38100" dir="2700000" algn="tl">
                  <a:srgbClr val="000000"/>
                </a:outerShdw>
              </a:effectLst>
            </a:rPr>
            <a:t> Tohi </a:t>
          </a:r>
          <a:r>
            <a:rPr lang="en-NZ" sz="24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Tapu</a:t>
          </a:r>
          <a:r>
            <a:rPr lang="en-NZ" sz="24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NZ" sz="24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kehe</a:t>
          </a:r>
          <a:endParaRPr lang="en" sz="2400" b="1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76F6C86A-EEB0-42B9-8E8E-1E0814925ACD}" type="parTrans" cxnId="{52DDB228-E980-4F3F-A884-EDF3706ECF52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0C1B9A16-F5DC-4ABD-914A-EAC6EA263E8A}" type="sibTrans" cxnId="{52DDB228-E980-4F3F-A884-EDF3706ECF52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1C567031-7B22-4341-AA75-056F4DAB96D9}">
      <dgm:prSet phldrT="[Texto]" phldr="0"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fi-FI" sz="1800" b="1" dirty="0">
              <a:solidFill>
                <a:schemeClr val="tx1"/>
              </a:solidFill>
              <a:effectLst/>
            </a:rPr>
            <a:t>Fakafehoanaki ʻa e veesi ki he veesi (ʻIsaia 28:10)</a:t>
          </a:r>
          <a:endParaRPr lang="en" sz="1800" b="1" dirty="0">
            <a:solidFill>
              <a:schemeClr val="tx1"/>
            </a:solidFill>
            <a:effectLst/>
          </a:endParaRPr>
        </a:p>
      </dgm:t>
    </dgm:pt>
    <dgm:pt modelId="{C1F7F010-6FA5-4A7C-89FE-978CA134ECBB}" type="parTrans" cxnId="{7C15F63B-3E8C-4073-B516-21FED8E8940A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98A0474B-2565-499E-9D9F-05F90F44DA64}" type="sibTrans" cxnId="{7C15F63B-3E8C-4073-B516-21FED8E8940A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41324397-7B19-423F-BD99-C629D0D49CD2}">
      <dgm:prSet phldrT="[Texto]" phldr="0" custT="1"/>
      <dgm:spPr/>
      <dgm:t>
        <a:bodyPr/>
        <a:lstStyle/>
        <a:p>
          <a:r>
            <a:rPr lang="en-NZ" sz="2000" b="1" dirty="0">
              <a:solidFill>
                <a:schemeClr val="tx1"/>
              </a:solidFill>
              <a:effectLst/>
            </a:rPr>
            <a:t>Ako </a:t>
          </a:r>
          <a:r>
            <a:rPr lang="en-NZ" sz="2000" b="1" dirty="0" err="1">
              <a:solidFill>
                <a:schemeClr val="tx1"/>
              </a:solidFill>
              <a:effectLst/>
            </a:rPr>
            <a:t>ʻa</a:t>
          </a:r>
          <a:r>
            <a:rPr lang="en-NZ" sz="2000" b="1" dirty="0">
              <a:solidFill>
                <a:schemeClr val="tx1"/>
              </a:solidFill>
              <a:effectLst/>
            </a:rPr>
            <a:t> e </a:t>
          </a:r>
          <a:r>
            <a:rPr lang="en-NZ" sz="2000" b="1" dirty="0" err="1">
              <a:solidFill>
                <a:schemeClr val="tx1"/>
              </a:solidFill>
              <a:effectLst/>
            </a:rPr>
            <a:t>ngaahi</a:t>
          </a:r>
          <a:r>
            <a:rPr lang="en-NZ" sz="2000" b="1" dirty="0">
              <a:solidFill>
                <a:schemeClr val="tx1"/>
              </a:solidFill>
              <a:effectLst/>
            </a:rPr>
            <a:t> </a:t>
          </a:r>
          <a:r>
            <a:rPr lang="en-NZ" sz="2000" b="1" dirty="0" err="1">
              <a:solidFill>
                <a:schemeClr val="tx1"/>
              </a:solidFill>
              <a:effectLst/>
            </a:rPr>
            <a:t>vahe</a:t>
          </a:r>
          <a:r>
            <a:rPr lang="en-NZ" sz="2000" b="1" dirty="0">
              <a:solidFill>
                <a:schemeClr val="tx1"/>
              </a:solidFill>
              <a:effectLst/>
            </a:rPr>
            <a:t> pe </a:t>
          </a:r>
          <a:r>
            <a:rPr lang="en-NZ" sz="2000" b="1" dirty="0" err="1">
              <a:solidFill>
                <a:schemeClr val="tx1"/>
              </a:solidFill>
              <a:effectLst/>
            </a:rPr>
            <a:t>ngaahi</a:t>
          </a:r>
          <a:r>
            <a:rPr lang="en-NZ" sz="2000" b="1" dirty="0">
              <a:solidFill>
                <a:schemeClr val="tx1"/>
              </a:solidFill>
              <a:effectLst/>
            </a:rPr>
            <a:t> tohi </a:t>
          </a:r>
          <a:r>
            <a:rPr lang="en-NZ" sz="2000" b="1" dirty="0" err="1">
              <a:solidFill>
                <a:schemeClr val="tx1"/>
              </a:solidFill>
              <a:effectLst/>
            </a:rPr>
            <a:t>kakato</a:t>
          </a:r>
          <a:endParaRPr lang="en" sz="2000" b="1" dirty="0">
            <a:solidFill>
              <a:schemeClr val="tx1"/>
            </a:solidFill>
            <a:effectLst/>
          </a:endParaRPr>
        </a:p>
      </dgm:t>
    </dgm:pt>
    <dgm:pt modelId="{A9A5A08E-29AE-45E6-B236-95CF97AFF435}" type="parTrans" cxnId="{B8D8A217-DDA9-481B-9F5A-D220823AB5DB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8535456C-A3FD-499E-9E2F-FEB7449E1D56}" type="sibTrans" cxnId="{B8D8A217-DDA9-481B-9F5A-D220823AB5DB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4131BBAD-E9E1-4D86-9C59-B1452C707B7D}">
      <dgm:prSet phldrT="[Texto]" phldr="0" custT="1"/>
      <dgm:spPr/>
      <dgm:t>
        <a:bodyPr/>
        <a:lstStyle/>
        <a:p>
          <a:r>
            <a:rPr lang="en-NZ" sz="2000" b="1" dirty="0">
              <a:solidFill>
                <a:schemeClr val="tx1"/>
              </a:solidFill>
              <a:effectLst/>
            </a:rPr>
            <a:t>Ko </a:t>
          </a:r>
          <a:r>
            <a:rPr lang="en-NZ" sz="2000" b="1" dirty="0" err="1">
              <a:solidFill>
                <a:schemeClr val="tx1"/>
              </a:solidFill>
              <a:effectLst/>
            </a:rPr>
            <a:t>hono</a:t>
          </a:r>
          <a:r>
            <a:rPr lang="en-NZ" sz="2000" b="1" dirty="0">
              <a:solidFill>
                <a:schemeClr val="tx1"/>
              </a:solidFill>
              <a:effectLst/>
            </a:rPr>
            <a:t> </a:t>
          </a:r>
          <a:r>
            <a:rPr lang="en-NZ" sz="2000" b="1" dirty="0" err="1">
              <a:solidFill>
                <a:schemeClr val="tx1"/>
              </a:solidFill>
              <a:effectLst/>
            </a:rPr>
            <a:t>ako</a:t>
          </a:r>
          <a:r>
            <a:rPr lang="en-NZ" sz="2000" b="1" dirty="0">
              <a:solidFill>
                <a:schemeClr val="tx1"/>
              </a:solidFill>
              <a:effectLst/>
            </a:rPr>
            <a:t> </a:t>
          </a:r>
          <a:r>
            <a:rPr lang="en-NZ" sz="2000" b="1" dirty="0" err="1">
              <a:solidFill>
                <a:schemeClr val="tx1"/>
              </a:solidFill>
              <a:effectLst/>
            </a:rPr>
            <a:t>ʻo</a:t>
          </a:r>
          <a:r>
            <a:rPr lang="en-NZ" sz="2000" b="1" dirty="0">
              <a:solidFill>
                <a:schemeClr val="tx1"/>
              </a:solidFill>
              <a:effectLst/>
            </a:rPr>
            <a:t> ha </a:t>
          </a:r>
          <a:r>
            <a:rPr lang="en-NZ" sz="2000" b="1" dirty="0" err="1">
              <a:solidFill>
                <a:schemeClr val="tx1"/>
              </a:solidFill>
              <a:effectLst/>
            </a:rPr>
            <a:t>tefito</a:t>
          </a:r>
          <a:r>
            <a:rPr lang="en-NZ" sz="2000" b="1" dirty="0">
              <a:solidFill>
                <a:schemeClr val="tx1"/>
              </a:solidFill>
              <a:effectLst/>
            </a:rPr>
            <a:t> pe </a:t>
          </a:r>
          <a:r>
            <a:rPr lang="en-NZ" sz="2000" b="1" dirty="0" err="1">
              <a:solidFill>
                <a:schemeClr val="tx1"/>
              </a:solidFill>
              <a:effectLst/>
            </a:rPr>
            <a:t>foʻi</a:t>
          </a:r>
          <a:r>
            <a:rPr lang="en-NZ" sz="2000" b="1" dirty="0">
              <a:solidFill>
                <a:schemeClr val="tx1"/>
              </a:solidFill>
              <a:effectLst/>
            </a:rPr>
            <a:t> lea </a:t>
          </a:r>
          <a:r>
            <a:rPr lang="en-NZ" sz="2000" b="1" dirty="0" err="1">
              <a:solidFill>
                <a:schemeClr val="tx1"/>
              </a:solidFill>
              <a:effectLst/>
            </a:rPr>
            <a:t>ʻi</a:t>
          </a:r>
          <a:r>
            <a:rPr lang="en-NZ" sz="2000" b="1" dirty="0">
              <a:solidFill>
                <a:schemeClr val="tx1"/>
              </a:solidFill>
              <a:effectLst/>
            </a:rPr>
            <a:t> he </a:t>
          </a:r>
          <a:r>
            <a:rPr lang="en-NZ" sz="2000" b="1" dirty="0" err="1">
              <a:solidFill>
                <a:schemeClr val="tx1"/>
              </a:solidFill>
              <a:effectLst/>
            </a:rPr>
            <a:t>tokoni</a:t>
          </a:r>
          <a:r>
            <a:rPr lang="en-NZ" sz="2000" b="1" dirty="0">
              <a:solidFill>
                <a:schemeClr val="tx1"/>
              </a:solidFill>
              <a:effectLst/>
            </a:rPr>
            <a:t> </a:t>
          </a:r>
          <a:r>
            <a:rPr lang="en-NZ" sz="2000" b="1" dirty="0" err="1">
              <a:solidFill>
                <a:schemeClr val="tx1"/>
              </a:solidFill>
              <a:effectLst/>
            </a:rPr>
            <a:t>ʻa</a:t>
          </a:r>
          <a:r>
            <a:rPr lang="en-NZ" sz="2000" b="1" dirty="0">
              <a:solidFill>
                <a:schemeClr val="tx1"/>
              </a:solidFill>
              <a:effectLst/>
            </a:rPr>
            <a:t> ha </a:t>
          </a:r>
          <a:r>
            <a:rPr lang="en-NZ" sz="2000" b="1" dirty="0" err="1">
              <a:solidFill>
                <a:schemeClr val="tx1"/>
              </a:solidFill>
              <a:effectLst/>
            </a:rPr>
            <a:t>potufolofola</a:t>
          </a:r>
          <a:r>
            <a:rPr lang="en-NZ" sz="2000" b="1" dirty="0">
              <a:solidFill>
                <a:schemeClr val="tx1"/>
              </a:solidFill>
              <a:effectLst/>
            </a:rPr>
            <a:t> </a:t>
          </a:r>
          <a:endParaRPr lang="en" sz="2000" b="1" dirty="0">
            <a:solidFill>
              <a:schemeClr val="tx1"/>
            </a:solidFill>
            <a:effectLst/>
          </a:endParaRPr>
        </a:p>
      </dgm:t>
    </dgm:pt>
    <dgm:pt modelId="{1327237B-BD95-4B73-97CC-480B00D41B29}" type="parTrans" cxnId="{5E993739-2F76-44AC-BA31-E6CDBF527FCF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324383F5-9800-4E12-9366-7A3E9F74A24B}" type="sibTrans" cxnId="{5E993739-2F76-44AC-BA31-E6CDBF527FCF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741873A6-F411-4798-A590-D3F42D2F91D9}">
      <dgm:prSet phldrT="[Texto]" phldr="0"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fi-FI" sz="2000" b="1" dirty="0">
              <a:solidFill>
                <a:schemeClr val="tx1"/>
              </a:solidFill>
              <a:effectLst/>
            </a:rPr>
            <a:t>Vakai ki he ngaahi fakamatala fakatohitapu pe tikisinale</a:t>
          </a:r>
          <a:endParaRPr lang="en" sz="2000" b="1" dirty="0">
            <a:solidFill>
              <a:schemeClr val="tx1"/>
            </a:solidFill>
            <a:effectLst/>
          </a:endParaRPr>
        </a:p>
      </dgm:t>
    </dgm:pt>
    <dgm:pt modelId="{C5D06A32-1A8C-47C1-B329-63A175EF0BA8}" type="parTrans" cxnId="{DF473745-9728-44A0-AD03-B988DD578A6B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7DAB2554-C390-4C56-BDF8-E27424B95BB9}" type="sibTrans" cxnId="{DF473745-9728-44A0-AD03-B988DD578A6B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A9B3DB5B-591B-400E-9698-EACA9941E31A}">
      <dgm:prSet phldrT="[Texto]" phldr="0" custT="1"/>
      <dgm:spPr>
        <a:solidFill>
          <a:srgbClr val="FF9FA4"/>
        </a:solidFill>
      </dgm:spPr>
      <dgm:t>
        <a:bodyPr/>
        <a:lstStyle/>
        <a:p>
          <a:r>
            <a:rPr lang="en-NZ" sz="2000" b="1" dirty="0">
              <a:solidFill>
                <a:schemeClr val="tx1"/>
              </a:solidFill>
              <a:effectLst/>
            </a:rPr>
            <a:t>Lau </a:t>
          </a:r>
          <a:r>
            <a:rPr lang="en-NZ" sz="2000" b="1" dirty="0" err="1">
              <a:solidFill>
                <a:schemeClr val="tx1"/>
              </a:solidFill>
              <a:effectLst/>
            </a:rPr>
            <a:t>fakataha</a:t>
          </a:r>
          <a:r>
            <a:rPr lang="en-NZ" sz="2000" b="1" dirty="0">
              <a:solidFill>
                <a:schemeClr val="tx1"/>
              </a:solidFill>
              <a:effectLst/>
            </a:rPr>
            <a:t> </a:t>
          </a:r>
          <a:r>
            <a:rPr lang="en-NZ" sz="2000" b="1" dirty="0" err="1">
              <a:solidFill>
                <a:schemeClr val="tx1"/>
              </a:solidFill>
              <a:effectLst/>
            </a:rPr>
            <a:t>mo</a:t>
          </a:r>
          <a:r>
            <a:rPr lang="en-NZ" sz="2000" b="1" dirty="0">
              <a:solidFill>
                <a:schemeClr val="tx1"/>
              </a:solidFill>
              <a:effectLst/>
            </a:rPr>
            <a:t> e </a:t>
          </a:r>
          <a:r>
            <a:rPr lang="en-NZ" sz="2000" b="1" dirty="0" err="1">
              <a:solidFill>
                <a:schemeClr val="tx1"/>
              </a:solidFill>
              <a:effectLst/>
            </a:rPr>
            <a:t>ngaahi</a:t>
          </a:r>
          <a:r>
            <a:rPr lang="en-NZ" sz="2000" b="1" dirty="0">
              <a:solidFill>
                <a:schemeClr val="tx1"/>
              </a:solidFill>
              <a:effectLst/>
            </a:rPr>
            <a:t> </a:t>
          </a:r>
          <a:r>
            <a:rPr lang="en-NZ" sz="2000" b="1" dirty="0" err="1">
              <a:solidFill>
                <a:schemeClr val="tx1"/>
              </a:solidFill>
              <a:effectLst/>
            </a:rPr>
            <a:t>konga</a:t>
          </a:r>
          <a:r>
            <a:rPr lang="en-NZ" sz="2000" b="1" dirty="0">
              <a:solidFill>
                <a:schemeClr val="tx1"/>
              </a:solidFill>
              <a:effectLst/>
            </a:rPr>
            <a:t> </a:t>
          </a:r>
          <a:r>
            <a:rPr lang="en-NZ" sz="2000" b="1" dirty="0" err="1">
              <a:solidFill>
                <a:schemeClr val="tx1"/>
              </a:solidFill>
              <a:effectLst/>
            </a:rPr>
            <a:t>mei</a:t>
          </a:r>
          <a:r>
            <a:rPr lang="en-NZ" sz="2000" b="1" dirty="0">
              <a:solidFill>
                <a:schemeClr val="tx1"/>
              </a:solidFill>
              <a:effectLst/>
            </a:rPr>
            <a:t> he </a:t>
          </a:r>
          <a:r>
            <a:rPr lang="en-NZ" sz="2000" b="1" dirty="0" err="1">
              <a:solidFill>
                <a:schemeClr val="tx1"/>
              </a:solidFill>
              <a:effectLst/>
            </a:rPr>
            <a:t>hokohoko</a:t>
          </a:r>
          <a:r>
            <a:rPr lang="en-NZ" sz="2000" b="1" dirty="0">
              <a:solidFill>
                <a:schemeClr val="tx1"/>
              </a:solidFill>
              <a:effectLst/>
            </a:rPr>
            <a:t> </a:t>
          </a:r>
          <a:r>
            <a:rPr lang="en-NZ" sz="2000" b="1" dirty="0" err="1">
              <a:solidFill>
                <a:schemeClr val="tx1"/>
              </a:solidFill>
              <a:effectLst/>
            </a:rPr>
            <a:t>ʻo</a:t>
          </a:r>
          <a:r>
            <a:rPr lang="en-NZ" sz="2000" b="1" dirty="0">
              <a:solidFill>
                <a:schemeClr val="tx1"/>
              </a:solidFill>
              <a:effectLst/>
            </a:rPr>
            <a:t> e “</a:t>
          </a:r>
          <a:r>
            <a:rPr lang="en-NZ" sz="2000" b="1" dirty="0" err="1">
              <a:solidFill>
                <a:schemeClr val="tx1"/>
              </a:solidFill>
              <a:effectLst/>
            </a:rPr>
            <a:t>Fepakipaki</a:t>
          </a:r>
          <a:r>
            <a:rPr lang="en-NZ" sz="2000" b="1" dirty="0">
              <a:solidFill>
                <a:schemeClr val="tx1"/>
              </a:solidFill>
              <a:effectLst/>
            </a:rPr>
            <a:t> </a:t>
          </a:r>
          <a:r>
            <a:rPr lang="en-NZ" sz="2000" b="1" dirty="0" err="1">
              <a:solidFill>
                <a:schemeClr val="tx1"/>
              </a:solidFill>
              <a:effectLst/>
            </a:rPr>
            <a:t>ʻo</a:t>
          </a:r>
          <a:r>
            <a:rPr lang="en-NZ" sz="2000" b="1" dirty="0">
              <a:solidFill>
                <a:schemeClr val="tx1"/>
              </a:solidFill>
              <a:effectLst/>
            </a:rPr>
            <a:t> e </a:t>
          </a:r>
          <a:r>
            <a:rPr lang="en-NZ" sz="2000" b="1" dirty="0" err="1">
              <a:solidFill>
                <a:schemeClr val="tx1"/>
              </a:solidFill>
              <a:effectLst/>
            </a:rPr>
            <a:t>Ngaahi</a:t>
          </a:r>
          <a:r>
            <a:rPr lang="en-NZ" sz="2000" b="1" dirty="0">
              <a:solidFill>
                <a:schemeClr val="tx1"/>
              </a:solidFill>
              <a:effectLst/>
            </a:rPr>
            <a:t> </a:t>
          </a:r>
          <a:r>
            <a:rPr lang="en-NZ" sz="2000" b="1" dirty="0" err="1">
              <a:solidFill>
                <a:schemeClr val="tx1"/>
              </a:solidFill>
              <a:effectLst/>
            </a:rPr>
            <a:t>Kuongá</a:t>
          </a:r>
          <a:r>
            <a:rPr lang="en-NZ" sz="2000" b="1" dirty="0">
              <a:solidFill>
                <a:schemeClr val="tx1"/>
              </a:solidFill>
              <a:effectLst/>
            </a:rPr>
            <a:t>” </a:t>
          </a:r>
          <a:r>
            <a:rPr lang="en-NZ" sz="2000" b="1" dirty="0" err="1">
              <a:solidFill>
                <a:schemeClr val="tx1"/>
              </a:solidFill>
              <a:effectLst/>
            </a:rPr>
            <a:t>ʻa</a:t>
          </a:r>
          <a:r>
            <a:rPr lang="en-NZ" sz="2000" b="1" dirty="0">
              <a:solidFill>
                <a:schemeClr val="tx1"/>
              </a:solidFill>
              <a:effectLst/>
            </a:rPr>
            <a:t> Ellen G White .</a:t>
          </a:r>
          <a:endParaRPr lang="en" sz="2000" b="1" dirty="0">
            <a:solidFill>
              <a:schemeClr val="tx1"/>
            </a:solidFill>
            <a:effectLst/>
          </a:endParaRPr>
        </a:p>
      </dgm:t>
    </dgm:pt>
    <dgm:pt modelId="{4C166136-98D6-4CDD-8DD7-ADC2DF276E8B}" type="parTrans" cxnId="{FD20F289-BFA9-4609-8F13-3D7666CAD202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34581FC8-A7D7-49E4-B882-18A3B3EF87C7}" type="sibTrans" cxnId="{FD20F289-BFA9-4609-8F13-3D7666CAD202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7684D804-D48E-4E7D-92F3-413681E6AD99}" type="pres">
      <dgm:prSet presAssocID="{94CB0EFC-F645-446F-938E-6575784A7EB4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</dgm:pt>
    <dgm:pt modelId="{12B6286F-D5B0-48F8-A74E-3407F7BC828E}" type="pres">
      <dgm:prSet presAssocID="{A27235A5-EA9B-401A-8F5C-90980D5FA2D7}" presName="root" presStyleCnt="0">
        <dgm:presLayoutVars>
          <dgm:chMax/>
          <dgm:chPref val="4"/>
        </dgm:presLayoutVars>
      </dgm:prSet>
      <dgm:spPr/>
    </dgm:pt>
    <dgm:pt modelId="{B9AECB35-A1DB-4BCD-ACA3-3519AAE42E64}" type="pres">
      <dgm:prSet presAssocID="{A27235A5-EA9B-401A-8F5C-90980D5FA2D7}" presName="rootComposite" presStyleCnt="0">
        <dgm:presLayoutVars/>
      </dgm:prSet>
      <dgm:spPr/>
    </dgm:pt>
    <dgm:pt modelId="{337B68C6-F476-47AD-819A-D69153763E94}" type="pres">
      <dgm:prSet presAssocID="{A27235A5-EA9B-401A-8F5C-90980D5FA2D7}" presName="rootText" presStyleLbl="node0" presStyleIdx="0" presStyleCnt="1" custScaleX="166504" custScaleY="76035">
        <dgm:presLayoutVars>
          <dgm:chMax/>
          <dgm:chPref val="4"/>
        </dgm:presLayoutVars>
      </dgm:prSet>
      <dgm:spPr/>
    </dgm:pt>
    <dgm:pt modelId="{FC7D9055-1F8E-443E-891E-BF874DB5EE50}" type="pres">
      <dgm:prSet presAssocID="{A27235A5-EA9B-401A-8F5C-90980D5FA2D7}" presName="childShape" presStyleCnt="0">
        <dgm:presLayoutVars>
          <dgm:chMax val="0"/>
          <dgm:chPref val="0"/>
        </dgm:presLayoutVars>
      </dgm:prSet>
      <dgm:spPr/>
    </dgm:pt>
    <dgm:pt modelId="{0E3FFA68-5C18-4D2C-B867-B9D404B8C872}" type="pres">
      <dgm:prSet presAssocID="{1C567031-7B22-4341-AA75-056F4DAB96D9}" presName="childComposite" presStyleCnt="0">
        <dgm:presLayoutVars>
          <dgm:chMax val="0"/>
          <dgm:chPref val="0"/>
        </dgm:presLayoutVars>
      </dgm:prSet>
      <dgm:spPr/>
    </dgm:pt>
    <dgm:pt modelId="{935D24BA-A427-4ACB-A40B-E7506D11A351}" type="pres">
      <dgm:prSet presAssocID="{1C567031-7B22-4341-AA75-056F4DAB96D9}" presName="Image" presStyleLbl="node1" presStyleIdx="0" presStyleCnt="5" custLinFactX="-86747" custLinFactNeighborX="-100000"/>
      <dgm:spPr>
        <a:prstGeom prst="rightArrowCallout">
          <a:avLst/>
        </a:prstGeom>
        <a:solidFill>
          <a:schemeClr val="accent5">
            <a:lumMod val="60000"/>
            <a:lumOff val="40000"/>
          </a:schemeClr>
        </a:solidFill>
      </dgm:spPr>
    </dgm:pt>
    <dgm:pt modelId="{4C02B3AF-D4D7-47ED-9DE4-4BD2FF469F91}" type="pres">
      <dgm:prSet presAssocID="{1C567031-7B22-4341-AA75-056F4DAB96D9}" presName="childText" presStyleLbl="lnNode1" presStyleIdx="0" presStyleCnt="5" custScaleX="186951" custLinFactNeighborX="22149">
        <dgm:presLayoutVars>
          <dgm:chMax val="0"/>
          <dgm:chPref val="0"/>
          <dgm:bulletEnabled val="1"/>
        </dgm:presLayoutVars>
      </dgm:prSet>
      <dgm:spPr/>
    </dgm:pt>
    <dgm:pt modelId="{F79DC9A4-E228-4D83-8E07-AD16AADC849F}" type="pres">
      <dgm:prSet presAssocID="{41324397-7B19-423F-BD99-C629D0D49CD2}" presName="childComposite" presStyleCnt="0">
        <dgm:presLayoutVars>
          <dgm:chMax val="0"/>
          <dgm:chPref val="0"/>
        </dgm:presLayoutVars>
      </dgm:prSet>
      <dgm:spPr/>
    </dgm:pt>
    <dgm:pt modelId="{F852E0FF-B3CB-4D8A-8ED1-07E325850378}" type="pres">
      <dgm:prSet presAssocID="{41324397-7B19-423F-BD99-C629D0D49CD2}" presName="Image" presStyleLbl="node1" presStyleIdx="1" presStyleCnt="5" custLinFactX="-86747" custLinFactNeighborX="-100000"/>
      <dgm:spPr>
        <a:prstGeom prst="rightArrowCallout">
          <a:avLst/>
        </a:prstGeom>
      </dgm:spPr>
    </dgm:pt>
    <dgm:pt modelId="{BF8D5CE6-4AFE-4D10-ACB1-391B684D5F34}" type="pres">
      <dgm:prSet presAssocID="{41324397-7B19-423F-BD99-C629D0D49CD2}" presName="childText" presStyleLbl="lnNode1" presStyleIdx="1" presStyleCnt="5" custScaleX="186951" custLinFactNeighborX="22149">
        <dgm:presLayoutVars>
          <dgm:chMax val="0"/>
          <dgm:chPref val="0"/>
          <dgm:bulletEnabled val="1"/>
        </dgm:presLayoutVars>
      </dgm:prSet>
      <dgm:spPr/>
    </dgm:pt>
    <dgm:pt modelId="{CA314879-1E85-4097-BDF9-F3944F187192}" type="pres">
      <dgm:prSet presAssocID="{4131BBAD-E9E1-4D86-9C59-B1452C707B7D}" presName="childComposite" presStyleCnt="0">
        <dgm:presLayoutVars>
          <dgm:chMax val="0"/>
          <dgm:chPref val="0"/>
        </dgm:presLayoutVars>
      </dgm:prSet>
      <dgm:spPr/>
    </dgm:pt>
    <dgm:pt modelId="{AB731BB3-09FA-4C96-9C1E-608717F16D44}" type="pres">
      <dgm:prSet presAssocID="{4131BBAD-E9E1-4D86-9C59-B1452C707B7D}" presName="Image" presStyleLbl="node1" presStyleIdx="2" presStyleCnt="5" custLinFactX="-86747" custLinFactNeighborX="-100000"/>
      <dgm:spPr>
        <a:prstGeom prst="rightArrowCallout">
          <a:avLst/>
        </a:prstGeom>
      </dgm:spPr>
    </dgm:pt>
    <dgm:pt modelId="{3E788F97-CE63-42C8-A33F-05AD955DB55E}" type="pres">
      <dgm:prSet presAssocID="{4131BBAD-E9E1-4D86-9C59-B1452C707B7D}" presName="childText" presStyleLbl="lnNode1" presStyleIdx="2" presStyleCnt="5" custScaleX="186951" custLinFactNeighborX="22149">
        <dgm:presLayoutVars>
          <dgm:chMax val="0"/>
          <dgm:chPref val="0"/>
          <dgm:bulletEnabled val="1"/>
        </dgm:presLayoutVars>
      </dgm:prSet>
      <dgm:spPr/>
    </dgm:pt>
    <dgm:pt modelId="{98D92A68-422A-47FA-92AC-33C4629FDADE}" type="pres">
      <dgm:prSet presAssocID="{741873A6-F411-4798-A590-D3F42D2F91D9}" presName="childComposite" presStyleCnt="0">
        <dgm:presLayoutVars>
          <dgm:chMax val="0"/>
          <dgm:chPref val="0"/>
        </dgm:presLayoutVars>
      </dgm:prSet>
      <dgm:spPr/>
    </dgm:pt>
    <dgm:pt modelId="{FCBC2877-EB76-4878-B72D-C9FC1E2B15AE}" type="pres">
      <dgm:prSet presAssocID="{741873A6-F411-4798-A590-D3F42D2F91D9}" presName="Image" presStyleLbl="node1" presStyleIdx="3" presStyleCnt="5" custLinFactX="-86747" custLinFactNeighborX="-100000"/>
      <dgm:spPr>
        <a:prstGeom prst="rightArrowCallout">
          <a:avLst/>
        </a:prstGeom>
        <a:solidFill>
          <a:schemeClr val="tx2">
            <a:lumMod val="40000"/>
            <a:lumOff val="60000"/>
          </a:schemeClr>
        </a:solidFill>
      </dgm:spPr>
    </dgm:pt>
    <dgm:pt modelId="{A6A6043D-95C5-4250-B836-E4B2606C072B}" type="pres">
      <dgm:prSet presAssocID="{741873A6-F411-4798-A590-D3F42D2F91D9}" presName="childText" presStyleLbl="lnNode1" presStyleIdx="3" presStyleCnt="5" custScaleX="186951" custLinFactNeighborX="22149">
        <dgm:presLayoutVars>
          <dgm:chMax val="0"/>
          <dgm:chPref val="0"/>
          <dgm:bulletEnabled val="1"/>
        </dgm:presLayoutVars>
      </dgm:prSet>
      <dgm:spPr/>
    </dgm:pt>
    <dgm:pt modelId="{606C06B7-27F3-4D3E-A81A-0B38CFB02122}" type="pres">
      <dgm:prSet presAssocID="{A9B3DB5B-591B-400E-9698-EACA9941E31A}" presName="childComposite" presStyleCnt="0">
        <dgm:presLayoutVars>
          <dgm:chMax val="0"/>
          <dgm:chPref val="0"/>
        </dgm:presLayoutVars>
      </dgm:prSet>
      <dgm:spPr/>
    </dgm:pt>
    <dgm:pt modelId="{28268B95-A071-4C49-BF94-AC18B3AE4ECA}" type="pres">
      <dgm:prSet presAssocID="{A9B3DB5B-591B-400E-9698-EACA9941E31A}" presName="Image" presStyleLbl="node1" presStyleIdx="4" presStyleCnt="5" custLinFactX="-86747" custLinFactNeighborX="-100000"/>
      <dgm:spPr>
        <a:prstGeom prst="rightArrowCallout">
          <a:avLst/>
        </a:prstGeom>
        <a:solidFill>
          <a:srgbClr val="FF9FA4"/>
        </a:solidFill>
      </dgm:spPr>
    </dgm:pt>
    <dgm:pt modelId="{EAF75300-8453-4026-9FB3-D22C8B49DAEE}" type="pres">
      <dgm:prSet presAssocID="{A9B3DB5B-591B-400E-9698-EACA9941E31A}" presName="childText" presStyleLbl="lnNode1" presStyleIdx="4" presStyleCnt="5" custScaleX="186951" custLinFactNeighborX="22149">
        <dgm:presLayoutVars>
          <dgm:chMax val="0"/>
          <dgm:chPref val="0"/>
          <dgm:bulletEnabled val="1"/>
        </dgm:presLayoutVars>
      </dgm:prSet>
      <dgm:spPr/>
    </dgm:pt>
  </dgm:ptLst>
  <dgm:cxnLst>
    <dgm:cxn modelId="{B8D8A217-DDA9-481B-9F5A-D220823AB5DB}" srcId="{A27235A5-EA9B-401A-8F5C-90980D5FA2D7}" destId="{41324397-7B19-423F-BD99-C629D0D49CD2}" srcOrd="1" destOrd="0" parTransId="{A9A5A08E-29AE-45E6-B236-95CF97AFF435}" sibTransId="{8535456C-A3FD-499E-9E2F-FEB7449E1D56}"/>
    <dgm:cxn modelId="{52DDB228-E980-4F3F-A884-EDF3706ECF52}" srcId="{94CB0EFC-F645-446F-938E-6575784A7EB4}" destId="{A27235A5-EA9B-401A-8F5C-90980D5FA2D7}" srcOrd="0" destOrd="0" parTransId="{76F6C86A-EEB0-42B9-8E8E-1E0814925ACD}" sibTransId="{0C1B9A16-F5DC-4ABD-914A-EAC6EA263E8A}"/>
    <dgm:cxn modelId="{5E993739-2F76-44AC-BA31-E6CDBF527FCF}" srcId="{A27235A5-EA9B-401A-8F5C-90980D5FA2D7}" destId="{4131BBAD-E9E1-4D86-9C59-B1452C707B7D}" srcOrd="2" destOrd="0" parTransId="{1327237B-BD95-4B73-97CC-480B00D41B29}" sibTransId="{324383F5-9800-4E12-9366-7A3E9F74A24B}"/>
    <dgm:cxn modelId="{7C15F63B-3E8C-4073-B516-21FED8E8940A}" srcId="{A27235A5-EA9B-401A-8F5C-90980D5FA2D7}" destId="{1C567031-7B22-4341-AA75-056F4DAB96D9}" srcOrd="0" destOrd="0" parTransId="{C1F7F010-6FA5-4A7C-89FE-978CA134ECBB}" sibTransId="{98A0474B-2565-499E-9D9F-05F90F44DA64}"/>
    <dgm:cxn modelId="{0FCE9162-C8B6-411D-820A-C174D3911A28}" type="presOf" srcId="{1C567031-7B22-4341-AA75-056F4DAB96D9}" destId="{4C02B3AF-D4D7-47ED-9DE4-4BD2FF469F91}" srcOrd="0" destOrd="0" presId="urn:microsoft.com/office/officeart/2008/layout/PictureAccentList"/>
    <dgm:cxn modelId="{DF473745-9728-44A0-AD03-B988DD578A6B}" srcId="{A27235A5-EA9B-401A-8F5C-90980D5FA2D7}" destId="{741873A6-F411-4798-A590-D3F42D2F91D9}" srcOrd="3" destOrd="0" parTransId="{C5D06A32-1A8C-47C1-B329-63A175EF0BA8}" sibTransId="{7DAB2554-C390-4C56-BDF8-E27424B95BB9}"/>
    <dgm:cxn modelId="{84C3DD56-5015-43BA-86CD-F954FE666EE0}" type="presOf" srcId="{A27235A5-EA9B-401A-8F5C-90980D5FA2D7}" destId="{337B68C6-F476-47AD-819A-D69153763E94}" srcOrd="0" destOrd="0" presId="urn:microsoft.com/office/officeart/2008/layout/PictureAccentList"/>
    <dgm:cxn modelId="{65528159-595B-4B2C-88B9-784513557E0A}" type="presOf" srcId="{A9B3DB5B-591B-400E-9698-EACA9941E31A}" destId="{EAF75300-8453-4026-9FB3-D22C8B49DAEE}" srcOrd="0" destOrd="0" presId="urn:microsoft.com/office/officeart/2008/layout/PictureAccentList"/>
    <dgm:cxn modelId="{F79CA287-B456-41BC-96FB-54076A4591CB}" type="presOf" srcId="{41324397-7B19-423F-BD99-C629D0D49CD2}" destId="{BF8D5CE6-4AFE-4D10-ACB1-391B684D5F34}" srcOrd="0" destOrd="0" presId="urn:microsoft.com/office/officeart/2008/layout/PictureAccentList"/>
    <dgm:cxn modelId="{FD20F289-BFA9-4609-8F13-3D7666CAD202}" srcId="{A27235A5-EA9B-401A-8F5C-90980D5FA2D7}" destId="{A9B3DB5B-591B-400E-9698-EACA9941E31A}" srcOrd="4" destOrd="0" parTransId="{4C166136-98D6-4CDD-8DD7-ADC2DF276E8B}" sibTransId="{34581FC8-A7D7-49E4-B882-18A3B3EF87C7}"/>
    <dgm:cxn modelId="{6D6F47E0-57A2-43A4-BB36-4D07BFBA7A1E}" type="presOf" srcId="{94CB0EFC-F645-446F-938E-6575784A7EB4}" destId="{7684D804-D48E-4E7D-92F3-413681E6AD99}" srcOrd="0" destOrd="0" presId="urn:microsoft.com/office/officeart/2008/layout/PictureAccentList"/>
    <dgm:cxn modelId="{BA06F5EE-9737-4103-8BF0-7AE066191011}" type="presOf" srcId="{741873A6-F411-4798-A590-D3F42D2F91D9}" destId="{A6A6043D-95C5-4250-B836-E4B2606C072B}" srcOrd="0" destOrd="0" presId="urn:microsoft.com/office/officeart/2008/layout/PictureAccentList"/>
    <dgm:cxn modelId="{AF46DCF1-CF14-4B63-A1BC-A47512B0C4EC}" type="presOf" srcId="{4131BBAD-E9E1-4D86-9C59-B1452C707B7D}" destId="{3E788F97-CE63-42C8-A33F-05AD955DB55E}" srcOrd="0" destOrd="0" presId="urn:microsoft.com/office/officeart/2008/layout/PictureAccentList"/>
    <dgm:cxn modelId="{0BF02606-5273-4092-98A8-8FFEED1BB299}" type="presParOf" srcId="{7684D804-D48E-4E7D-92F3-413681E6AD99}" destId="{12B6286F-D5B0-48F8-A74E-3407F7BC828E}" srcOrd="0" destOrd="0" presId="urn:microsoft.com/office/officeart/2008/layout/PictureAccentList"/>
    <dgm:cxn modelId="{DBAD5FA7-AB41-444C-AC54-E84AFA6E90A7}" type="presParOf" srcId="{12B6286F-D5B0-48F8-A74E-3407F7BC828E}" destId="{B9AECB35-A1DB-4BCD-ACA3-3519AAE42E64}" srcOrd="0" destOrd="0" presId="urn:microsoft.com/office/officeart/2008/layout/PictureAccentList"/>
    <dgm:cxn modelId="{DD5D1DCC-0886-47DC-8244-9832017619E6}" type="presParOf" srcId="{B9AECB35-A1DB-4BCD-ACA3-3519AAE42E64}" destId="{337B68C6-F476-47AD-819A-D69153763E94}" srcOrd="0" destOrd="0" presId="urn:microsoft.com/office/officeart/2008/layout/PictureAccentList"/>
    <dgm:cxn modelId="{269CE3F2-46FF-4338-B925-8CAE17ABDD2A}" type="presParOf" srcId="{12B6286F-D5B0-48F8-A74E-3407F7BC828E}" destId="{FC7D9055-1F8E-443E-891E-BF874DB5EE50}" srcOrd="1" destOrd="0" presId="urn:microsoft.com/office/officeart/2008/layout/PictureAccentList"/>
    <dgm:cxn modelId="{B31FEF07-9086-404D-908C-366690F7E622}" type="presParOf" srcId="{FC7D9055-1F8E-443E-891E-BF874DB5EE50}" destId="{0E3FFA68-5C18-4D2C-B867-B9D404B8C872}" srcOrd="0" destOrd="0" presId="urn:microsoft.com/office/officeart/2008/layout/PictureAccentList"/>
    <dgm:cxn modelId="{4470E233-11E1-4F6A-8453-FCBCDF4EC402}" type="presParOf" srcId="{0E3FFA68-5C18-4D2C-B867-B9D404B8C872}" destId="{935D24BA-A427-4ACB-A40B-E7506D11A351}" srcOrd="0" destOrd="0" presId="urn:microsoft.com/office/officeart/2008/layout/PictureAccentList"/>
    <dgm:cxn modelId="{7BE05479-98A8-4355-B49B-BDA6CD5F65B8}" type="presParOf" srcId="{0E3FFA68-5C18-4D2C-B867-B9D404B8C872}" destId="{4C02B3AF-D4D7-47ED-9DE4-4BD2FF469F91}" srcOrd="1" destOrd="0" presId="urn:microsoft.com/office/officeart/2008/layout/PictureAccentList"/>
    <dgm:cxn modelId="{B537C28F-6EB4-4245-905F-D99398C63FF6}" type="presParOf" srcId="{FC7D9055-1F8E-443E-891E-BF874DB5EE50}" destId="{F79DC9A4-E228-4D83-8E07-AD16AADC849F}" srcOrd="1" destOrd="0" presId="urn:microsoft.com/office/officeart/2008/layout/PictureAccentList"/>
    <dgm:cxn modelId="{0D51C336-7147-42E6-9B7B-4782AB3325DF}" type="presParOf" srcId="{F79DC9A4-E228-4D83-8E07-AD16AADC849F}" destId="{F852E0FF-B3CB-4D8A-8ED1-07E325850378}" srcOrd="0" destOrd="0" presId="urn:microsoft.com/office/officeart/2008/layout/PictureAccentList"/>
    <dgm:cxn modelId="{D8325887-9054-4FBA-A915-F890915AE5DD}" type="presParOf" srcId="{F79DC9A4-E228-4D83-8E07-AD16AADC849F}" destId="{BF8D5CE6-4AFE-4D10-ACB1-391B684D5F34}" srcOrd="1" destOrd="0" presId="urn:microsoft.com/office/officeart/2008/layout/PictureAccentList"/>
    <dgm:cxn modelId="{C8A6A85D-A23A-4A9A-BA61-31EA281BE088}" type="presParOf" srcId="{FC7D9055-1F8E-443E-891E-BF874DB5EE50}" destId="{CA314879-1E85-4097-BDF9-F3944F187192}" srcOrd="2" destOrd="0" presId="urn:microsoft.com/office/officeart/2008/layout/PictureAccentList"/>
    <dgm:cxn modelId="{B61C4FEC-65AE-46DA-9918-29DA80F070DA}" type="presParOf" srcId="{CA314879-1E85-4097-BDF9-F3944F187192}" destId="{AB731BB3-09FA-4C96-9C1E-608717F16D44}" srcOrd="0" destOrd="0" presId="urn:microsoft.com/office/officeart/2008/layout/PictureAccentList"/>
    <dgm:cxn modelId="{C3F4914D-BC8E-4541-9893-B5F6A0B61F4F}" type="presParOf" srcId="{CA314879-1E85-4097-BDF9-F3944F187192}" destId="{3E788F97-CE63-42C8-A33F-05AD955DB55E}" srcOrd="1" destOrd="0" presId="urn:microsoft.com/office/officeart/2008/layout/PictureAccentList"/>
    <dgm:cxn modelId="{82761809-C2BF-4D8A-99AD-FC5C1835EFDB}" type="presParOf" srcId="{FC7D9055-1F8E-443E-891E-BF874DB5EE50}" destId="{98D92A68-422A-47FA-92AC-33C4629FDADE}" srcOrd="3" destOrd="0" presId="urn:microsoft.com/office/officeart/2008/layout/PictureAccentList"/>
    <dgm:cxn modelId="{ECBB17EB-E454-465B-82DE-15E9F8132848}" type="presParOf" srcId="{98D92A68-422A-47FA-92AC-33C4629FDADE}" destId="{FCBC2877-EB76-4878-B72D-C9FC1E2B15AE}" srcOrd="0" destOrd="0" presId="urn:microsoft.com/office/officeart/2008/layout/PictureAccentList"/>
    <dgm:cxn modelId="{797D8189-5860-46BB-B82D-5F32AD309497}" type="presParOf" srcId="{98D92A68-422A-47FA-92AC-33C4629FDADE}" destId="{A6A6043D-95C5-4250-B836-E4B2606C072B}" srcOrd="1" destOrd="0" presId="urn:microsoft.com/office/officeart/2008/layout/PictureAccentList"/>
    <dgm:cxn modelId="{48F388EF-8122-4740-A68E-8031F483F9F7}" type="presParOf" srcId="{FC7D9055-1F8E-443E-891E-BF874DB5EE50}" destId="{606C06B7-27F3-4D3E-A81A-0B38CFB02122}" srcOrd="4" destOrd="0" presId="urn:microsoft.com/office/officeart/2008/layout/PictureAccentList"/>
    <dgm:cxn modelId="{7B3ABBA1-16AF-4A7C-8E2E-2C99F0775DF7}" type="presParOf" srcId="{606C06B7-27F3-4D3E-A81A-0B38CFB02122}" destId="{28268B95-A071-4C49-BF94-AC18B3AE4ECA}" srcOrd="0" destOrd="0" presId="urn:microsoft.com/office/officeart/2008/layout/PictureAccentList"/>
    <dgm:cxn modelId="{B6028962-0108-4C5D-A492-1B27A56EAA57}" type="presParOf" srcId="{606C06B7-27F3-4D3E-A81A-0B38CFB02122}" destId="{EAF75300-8453-4026-9FB3-D22C8B49DAEE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5DFD2E-D1C4-4BBA-B24D-392DC52D4968}">
      <dsp:nvSpPr>
        <dsp:cNvPr id="0" name=""/>
        <dsp:cNvSpPr/>
      </dsp:nvSpPr>
      <dsp:spPr>
        <a:xfrm>
          <a:off x="2770" y="0"/>
          <a:ext cx="2664742" cy="2862321"/>
        </a:xfrm>
        <a:prstGeom prst="roundRect">
          <a:avLst>
            <a:gd name="adj" fmla="val 10000"/>
          </a:avLst>
        </a:prstGeom>
        <a:solidFill>
          <a:schemeClr val="tx2">
            <a:lumMod val="20000"/>
            <a:lumOff val="80000"/>
          </a:schemeClr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2000" b="1" kern="1200" dirty="0" err="1">
              <a:solidFill>
                <a:schemeClr val="tx2">
                  <a:lumMod val="50000"/>
                </a:schemeClr>
              </a:solidFill>
            </a:rPr>
            <a:t>Founga</a:t>
          </a:r>
          <a:r>
            <a:rPr lang="en-NZ" sz="2000" b="1" kern="1200" dirty="0">
              <a:solidFill>
                <a:schemeClr val="tx2">
                  <a:lumMod val="50000"/>
                </a:schemeClr>
              </a:solidFill>
            </a:rPr>
            <a:t> </a:t>
          </a:r>
          <a:r>
            <a:rPr lang="en-NZ" sz="2000" b="1" kern="1200" dirty="0" err="1">
              <a:solidFill>
                <a:schemeClr val="tx2">
                  <a:lumMod val="50000"/>
                </a:schemeClr>
              </a:solidFill>
            </a:rPr>
            <a:t>ke</a:t>
          </a:r>
          <a:r>
            <a:rPr lang="en-NZ" sz="2000" b="1" kern="1200" dirty="0">
              <a:solidFill>
                <a:schemeClr val="tx2">
                  <a:lumMod val="50000"/>
                </a:schemeClr>
              </a:solidFill>
            </a:rPr>
            <a:t> </a:t>
          </a:r>
          <a:r>
            <a:rPr lang="en-NZ" sz="2000" b="1" kern="1200" dirty="0" err="1">
              <a:solidFill>
                <a:schemeClr val="tx2">
                  <a:lumMod val="50000"/>
                </a:schemeClr>
              </a:solidFill>
            </a:rPr>
            <a:t>ako</a:t>
          </a:r>
          <a:r>
            <a:rPr lang="en-NZ" sz="2000" b="1" kern="1200" dirty="0">
              <a:solidFill>
                <a:schemeClr val="tx2">
                  <a:lumMod val="50000"/>
                </a:schemeClr>
              </a:solidFill>
            </a:rPr>
            <a:t> ai </a:t>
          </a:r>
          <a:r>
            <a:rPr lang="en-NZ" sz="2000" b="1" kern="1200" dirty="0" err="1">
              <a:solidFill>
                <a:schemeClr val="tx2">
                  <a:lumMod val="50000"/>
                </a:schemeClr>
              </a:solidFill>
            </a:rPr>
            <a:t>ʻa</a:t>
          </a:r>
          <a:r>
            <a:rPr lang="en-NZ" sz="2000" b="1" kern="1200" dirty="0">
              <a:solidFill>
                <a:schemeClr val="tx2">
                  <a:lumMod val="50000"/>
                </a:schemeClr>
              </a:solidFill>
            </a:rPr>
            <a:t> e Tohi </a:t>
          </a:r>
          <a:r>
            <a:rPr lang="en-NZ" sz="2000" b="1" kern="1200" dirty="0" err="1">
              <a:solidFill>
                <a:schemeClr val="tx2">
                  <a:lumMod val="50000"/>
                </a:schemeClr>
              </a:solidFill>
            </a:rPr>
            <a:t>Tapu</a:t>
          </a:r>
          <a:r>
            <a:rPr lang="en-NZ" sz="2000" b="1" kern="1200" dirty="0">
              <a:solidFill>
                <a:schemeClr val="tx2">
                  <a:lumMod val="50000"/>
                </a:schemeClr>
              </a:solidFill>
            </a:rPr>
            <a:t>:</a:t>
          </a:r>
          <a:endParaRPr lang="es-ES" sz="2000" kern="1200" dirty="0">
            <a:solidFill>
              <a:schemeClr val="tx2">
                <a:lumMod val="50000"/>
              </a:schemeClr>
            </a:solidFill>
          </a:endParaRPr>
        </a:p>
      </dsp:txBody>
      <dsp:txXfrm>
        <a:off x="2770" y="0"/>
        <a:ext cx="2664742" cy="858696"/>
      </dsp:txXfrm>
    </dsp:sp>
    <dsp:sp modelId="{84FE2549-8848-4EF8-9B20-2FD2B7AB8D07}">
      <dsp:nvSpPr>
        <dsp:cNvPr id="0" name=""/>
        <dsp:cNvSpPr/>
      </dsp:nvSpPr>
      <dsp:spPr>
        <a:xfrm>
          <a:off x="269244" y="858941"/>
          <a:ext cx="2131793" cy="562331"/>
        </a:xfrm>
        <a:prstGeom prst="roundRect">
          <a:avLst>
            <a:gd name="adj" fmla="val 10000"/>
          </a:avLst>
        </a:prstGeom>
        <a:solidFill>
          <a:schemeClr val="accent6">
            <a:lumMod val="5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Taimi</a:t>
          </a:r>
          <a:endParaRPr lang="es-ES" sz="20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285714" y="875411"/>
        <a:ext cx="2098853" cy="529391"/>
      </dsp:txXfrm>
    </dsp:sp>
    <dsp:sp modelId="{55BC3636-CD4A-41E8-BCA3-6220B2B52C17}">
      <dsp:nvSpPr>
        <dsp:cNvPr id="0" name=""/>
        <dsp:cNvSpPr/>
      </dsp:nvSpPr>
      <dsp:spPr>
        <a:xfrm>
          <a:off x="269244" y="1507785"/>
          <a:ext cx="2131793" cy="562331"/>
        </a:xfrm>
        <a:prstGeom prst="roundRect">
          <a:avLst>
            <a:gd name="adj" fmla="val 10000"/>
          </a:avLst>
        </a:prstGeom>
        <a:solidFill>
          <a:schemeClr val="bg2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Ko e </a:t>
          </a:r>
          <a:r>
            <a:rPr lang="en-NZ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feituʻu</a:t>
          </a:r>
          <a:endParaRPr lang="es-ES" sz="20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285714" y="1524255"/>
        <a:ext cx="2098853" cy="529391"/>
      </dsp:txXfrm>
    </dsp:sp>
    <dsp:sp modelId="{776A7543-CA9F-4DB0-8921-7F5E3B0E5DAD}">
      <dsp:nvSpPr>
        <dsp:cNvPr id="0" name=""/>
        <dsp:cNvSpPr/>
      </dsp:nvSpPr>
      <dsp:spPr>
        <a:xfrm>
          <a:off x="269244" y="2156629"/>
          <a:ext cx="2131793" cy="562331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Ko e </a:t>
          </a:r>
          <a:r>
            <a:rPr lang="en-NZ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founga</a:t>
          </a:r>
          <a:endParaRPr lang="es-ES" sz="20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285714" y="2173099"/>
        <a:ext cx="2098853" cy="529391"/>
      </dsp:txXfrm>
    </dsp:sp>
    <dsp:sp modelId="{A87ABEBE-4754-486E-8E86-AE51F827EC8A}">
      <dsp:nvSpPr>
        <dsp:cNvPr id="0" name=""/>
        <dsp:cNvSpPr/>
      </dsp:nvSpPr>
      <dsp:spPr>
        <a:xfrm>
          <a:off x="2867367" y="0"/>
          <a:ext cx="2664742" cy="2862321"/>
        </a:xfrm>
        <a:prstGeom prst="roundRect">
          <a:avLst>
            <a:gd name="adj" fmla="val 10000"/>
          </a:avLst>
        </a:prstGeom>
        <a:solidFill>
          <a:schemeClr val="bg2">
            <a:lumMod val="20000"/>
            <a:lumOff val="80000"/>
          </a:schemeClr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2000" b="1" kern="1200" dirty="0" err="1">
              <a:solidFill>
                <a:schemeClr val="accent2">
                  <a:lumMod val="50000"/>
                </a:schemeClr>
              </a:solidFill>
            </a:rPr>
            <a:t>Ngaahi</a:t>
          </a:r>
          <a:r>
            <a:rPr lang="en-NZ" sz="2000" b="1" kern="1200" dirty="0">
              <a:solidFill>
                <a:schemeClr val="accent2">
                  <a:lumMod val="50000"/>
                </a:schemeClr>
              </a:solidFill>
            </a:rPr>
            <a:t> ʻ </a:t>
          </a:r>
          <a:r>
            <a:rPr lang="en-NZ" sz="2000" b="1" kern="1200" dirty="0" err="1">
              <a:solidFill>
                <a:schemeClr val="accent2">
                  <a:lumMod val="50000"/>
                </a:schemeClr>
              </a:solidFill>
            </a:rPr>
            <a:t>aonga</a:t>
          </a:r>
          <a:r>
            <a:rPr lang="en-NZ" sz="2000" b="1" kern="1200" dirty="0">
              <a:solidFill>
                <a:schemeClr val="accent2">
                  <a:lumMod val="50000"/>
                </a:schemeClr>
              </a:solidFill>
            </a:rPr>
            <a:t> ʻ o </a:t>
          </a:r>
          <a:r>
            <a:rPr lang="en-NZ" sz="2000" b="1" kern="1200" dirty="0" err="1">
              <a:solidFill>
                <a:schemeClr val="accent2">
                  <a:lumMod val="50000"/>
                </a:schemeClr>
              </a:solidFill>
            </a:rPr>
            <a:t>hono</a:t>
          </a:r>
          <a:r>
            <a:rPr lang="en-NZ" sz="2000" b="1" kern="1200" dirty="0">
              <a:solidFill>
                <a:schemeClr val="accent2">
                  <a:lumMod val="50000"/>
                </a:schemeClr>
              </a:solidFill>
            </a:rPr>
            <a:t> </a:t>
          </a:r>
          <a:r>
            <a:rPr lang="en-NZ" sz="2000" b="1" kern="1200" dirty="0" err="1">
              <a:solidFill>
                <a:schemeClr val="accent2">
                  <a:lumMod val="50000"/>
                </a:schemeClr>
              </a:solidFill>
            </a:rPr>
            <a:t>ako</a:t>
          </a:r>
          <a:r>
            <a:rPr lang="en-NZ" sz="2000" b="1" kern="1200" dirty="0">
              <a:solidFill>
                <a:schemeClr val="accent2">
                  <a:lumMod val="50000"/>
                </a:schemeClr>
              </a:solidFill>
            </a:rPr>
            <a:t> ʻ a e Tohi </a:t>
          </a:r>
          <a:r>
            <a:rPr lang="en-NZ" sz="2000" b="1" kern="1200" dirty="0" err="1">
              <a:solidFill>
                <a:schemeClr val="accent2">
                  <a:lumMod val="50000"/>
                </a:schemeClr>
              </a:solidFill>
            </a:rPr>
            <a:t>Tapú</a:t>
          </a:r>
          <a:r>
            <a:rPr lang="en-NZ" sz="2000" b="1" kern="1200" dirty="0">
              <a:solidFill>
                <a:schemeClr val="accent2">
                  <a:lumMod val="50000"/>
                </a:schemeClr>
              </a:solidFill>
            </a:rPr>
            <a:t>:</a:t>
          </a:r>
          <a:endParaRPr lang="es-ES" sz="2000" kern="1200" dirty="0">
            <a:solidFill>
              <a:schemeClr val="accent2">
                <a:lumMod val="50000"/>
              </a:schemeClr>
            </a:solidFill>
          </a:endParaRPr>
        </a:p>
      </dsp:txBody>
      <dsp:txXfrm>
        <a:off x="2867367" y="0"/>
        <a:ext cx="2664742" cy="858696"/>
      </dsp:txXfrm>
    </dsp:sp>
    <dsp:sp modelId="{2EFD39B7-AC47-4122-8D79-B43CE836349B}">
      <dsp:nvSpPr>
        <dsp:cNvPr id="0" name=""/>
        <dsp:cNvSpPr/>
      </dsp:nvSpPr>
      <dsp:spPr>
        <a:xfrm>
          <a:off x="3133842" y="859535"/>
          <a:ext cx="2131793" cy="863029"/>
        </a:xfrm>
        <a:prstGeom prst="roundRect">
          <a:avLst>
            <a:gd name="adj" fmla="val 10000"/>
          </a:avLst>
        </a:prstGeom>
        <a:solidFill>
          <a:schemeClr val="accent5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Ko e lelei ʻo hono vahevahe ia</a:t>
          </a:r>
          <a:endParaRPr lang="es-ES" sz="20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3159119" y="884812"/>
        <a:ext cx="2081239" cy="812475"/>
      </dsp:txXfrm>
    </dsp:sp>
    <dsp:sp modelId="{3AA94E57-DC1D-4DCB-90DF-B6CDC13C6F33}">
      <dsp:nvSpPr>
        <dsp:cNvPr id="0" name=""/>
        <dsp:cNvSpPr/>
      </dsp:nvSpPr>
      <dsp:spPr>
        <a:xfrm>
          <a:off x="3133842" y="1855338"/>
          <a:ext cx="2131793" cy="863029"/>
        </a:xfrm>
        <a:prstGeom prst="roundRect">
          <a:avLst>
            <a:gd name="adj" fmla="val 10000"/>
          </a:avLst>
        </a:prstGeom>
        <a:solidFill>
          <a:srgbClr val="0070C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Ko e lelei ʻo hono kai ia</a:t>
          </a:r>
          <a:endParaRPr lang="es-ES" sz="20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3159119" y="1880615"/>
        <a:ext cx="2081239" cy="81247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69B503-D48E-414A-9C8A-F778801B2240}">
      <dsp:nvSpPr>
        <dsp:cNvPr id="0" name=""/>
        <dsp:cNvSpPr/>
      </dsp:nvSpPr>
      <dsp:spPr>
        <a:xfrm>
          <a:off x="9589365" y="1438911"/>
          <a:ext cx="219484" cy="9276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27616"/>
              </a:lnTo>
              <a:lnTo>
                <a:pt x="219484" y="927616"/>
              </a:lnTo>
            </a:path>
          </a:pathLst>
        </a:custGeom>
        <a:noFill/>
        <a:ln w="19050" cap="flat" cmpd="sng" algn="ctr">
          <a:solidFill>
            <a:schemeClr val="accent6">
              <a:lumMod val="5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463EAC-7AB1-46F7-ADB2-E583DD398D05}">
      <dsp:nvSpPr>
        <dsp:cNvPr id="0" name=""/>
        <dsp:cNvSpPr/>
      </dsp:nvSpPr>
      <dsp:spPr>
        <a:xfrm>
          <a:off x="5683702" y="531291"/>
          <a:ext cx="4694126" cy="2684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4225"/>
              </a:lnTo>
              <a:lnTo>
                <a:pt x="4694126" y="134225"/>
              </a:lnTo>
              <a:lnTo>
                <a:pt x="4694126" y="268450"/>
              </a:lnTo>
            </a:path>
          </a:pathLst>
        </a:custGeom>
        <a:noFill/>
        <a:ln w="19050" cap="flat" cmpd="sng" algn="ctr">
          <a:solidFill>
            <a:schemeClr val="tx2">
              <a:lumMod val="75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D49924-E10B-4B7C-AA89-DB6588DD3E55}">
      <dsp:nvSpPr>
        <dsp:cNvPr id="0" name=""/>
        <dsp:cNvSpPr/>
      </dsp:nvSpPr>
      <dsp:spPr>
        <a:xfrm>
          <a:off x="7188609" y="1438911"/>
          <a:ext cx="152819" cy="9066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06622"/>
              </a:lnTo>
              <a:lnTo>
                <a:pt x="152819" y="906622"/>
              </a:lnTo>
            </a:path>
          </a:pathLst>
        </a:custGeom>
        <a:noFill/>
        <a:ln w="19050" cap="flat" cmpd="sng" algn="ctr">
          <a:solidFill>
            <a:srgbClr val="A88000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64A22C-BAC1-4D41-9539-FB452EF05452}">
      <dsp:nvSpPr>
        <dsp:cNvPr id="0" name=""/>
        <dsp:cNvSpPr/>
      </dsp:nvSpPr>
      <dsp:spPr>
        <a:xfrm>
          <a:off x="5683702" y="531291"/>
          <a:ext cx="2293369" cy="2684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4225"/>
              </a:lnTo>
              <a:lnTo>
                <a:pt x="2293369" y="134225"/>
              </a:lnTo>
              <a:lnTo>
                <a:pt x="2293369" y="268450"/>
              </a:lnTo>
            </a:path>
          </a:pathLst>
        </a:custGeom>
        <a:noFill/>
        <a:ln w="19050" cap="flat" cmpd="sng" algn="ctr">
          <a:solidFill>
            <a:schemeClr val="tx2">
              <a:lumMod val="75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30709B-5FD3-4A1C-8634-E305882DC6EB}">
      <dsp:nvSpPr>
        <dsp:cNvPr id="0" name=""/>
        <dsp:cNvSpPr/>
      </dsp:nvSpPr>
      <dsp:spPr>
        <a:xfrm>
          <a:off x="3089765" y="1438911"/>
          <a:ext cx="330746" cy="36408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40843"/>
              </a:lnTo>
              <a:lnTo>
                <a:pt x="330746" y="3640843"/>
              </a:lnTo>
            </a:path>
          </a:pathLst>
        </a:custGeom>
        <a:noFill/>
        <a:ln w="19050" cap="flat" cmpd="sng" algn="ctr">
          <a:solidFill>
            <a:schemeClr val="accent1">
              <a:lumMod val="5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9FF73F-7112-4DC2-99DF-A60AE88A3F9E}">
      <dsp:nvSpPr>
        <dsp:cNvPr id="0" name=""/>
        <dsp:cNvSpPr/>
      </dsp:nvSpPr>
      <dsp:spPr>
        <a:xfrm>
          <a:off x="3089765" y="1438911"/>
          <a:ext cx="303313" cy="26745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74550"/>
              </a:lnTo>
              <a:lnTo>
                <a:pt x="303313" y="2674550"/>
              </a:lnTo>
            </a:path>
          </a:pathLst>
        </a:custGeom>
        <a:noFill/>
        <a:ln w="19050" cap="flat" cmpd="sng" algn="ctr">
          <a:solidFill>
            <a:schemeClr val="accent1">
              <a:lumMod val="5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CEDE70-69DD-4EAB-B62C-36855871E613}">
      <dsp:nvSpPr>
        <dsp:cNvPr id="0" name=""/>
        <dsp:cNvSpPr/>
      </dsp:nvSpPr>
      <dsp:spPr>
        <a:xfrm>
          <a:off x="3089765" y="1438911"/>
          <a:ext cx="303313" cy="16991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99112"/>
              </a:lnTo>
              <a:lnTo>
                <a:pt x="303313" y="1699112"/>
              </a:lnTo>
            </a:path>
          </a:pathLst>
        </a:custGeom>
        <a:noFill/>
        <a:ln w="19050" cap="flat" cmpd="sng" algn="ctr">
          <a:solidFill>
            <a:schemeClr val="accent1">
              <a:lumMod val="5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BE35A9-7719-4DD8-A294-26D03B142083}">
      <dsp:nvSpPr>
        <dsp:cNvPr id="0" name=""/>
        <dsp:cNvSpPr/>
      </dsp:nvSpPr>
      <dsp:spPr>
        <a:xfrm>
          <a:off x="3089765" y="1438911"/>
          <a:ext cx="303313" cy="6558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55854"/>
              </a:lnTo>
              <a:lnTo>
                <a:pt x="303313" y="655854"/>
              </a:lnTo>
            </a:path>
          </a:pathLst>
        </a:custGeom>
        <a:noFill/>
        <a:ln w="19050" cap="flat" cmpd="sng" algn="ctr">
          <a:solidFill>
            <a:schemeClr val="accent1">
              <a:lumMod val="5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4F6A03-C4BE-47AA-B58F-1F4556F2AB24}">
      <dsp:nvSpPr>
        <dsp:cNvPr id="0" name=""/>
        <dsp:cNvSpPr/>
      </dsp:nvSpPr>
      <dsp:spPr>
        <a:xfrm>
          <a:off x="4504839" y="531291"/>
          <a:ext cx="1178863" cy="268450"/>
        </a:xfrm>
        <a:custGeom>
          <a:avLst/>
          <a:gdLst/>
          <a:ahLst/>
          <a:cxnLst/>
          <a:rect l="0" t="0" r="0" b="0"/>
          <a:pathLst>
            <a:path>
              <a:moveTo>
                <a:pt x="1178863" y="0"/>
              </a:moveTo>
              <a:lnTo>
                <a:pt x="1178863" y="134225"/>
              </a:lnTo>
              <a:lnTo>
                <a:pt x="0" y="134225"/>
              </a:lnTo>
              <a:lnTo>
                <a:pt x="0" y="268450"/>
              </a:lnTo>
            </a:path>
          </a:pathLst>
        </a:custGeom>
        <a:noFill/>
        <a:ln w="19050" cap="flat" cmpd="sng" algn="ctr">
          <a:solidFill>
            <a:schemeClr val="tx2">
              <a:lumMod val="75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4F7BB4-9A0C-405D-96FE-16BFF2C738E5}">
      <dsp:nvSpPr>
        <dsp:cNvPr id="0" name=""/>
        <dsp:cNvSpPr/>
      </dsp:nvSpPr>
      <dsp:spPr>
        <a:xfrm>
          <a:off x="370349" y="1438911"/>
          <a:ext cx="349532" cy="28850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85032"/>
              </a:lnTo>
              <a:lnTo>
                <a:pt x="349532" y="2885032"/>
              </a:lnTo>
            </a:path>
          </a:pathLst>
        </a:custGeom>
        <a:noFill/>
        <a:ln w="19050" cap="flat" cmpd="sng" algn="ctr">
          <a:solidFill>
            <a:schemeClr val="accent2">
              <a:lumMod val="5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E11445-84E5-4790-ABAC-E073B8837569}">
      <dsp:nvSpPr>
        <dsp:cNvPr id="0" name=""/>
        <dsp:cNvSpPr/>
      </dsp:nvSpPr>
      <dsp:spPr>
        <a:xfrm>
          <a:off x="370349" y="1438911"/>
          <a:ext cx="349532" cy="10511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51161"/>
              </a:lnTo>
              <a:lnTo>
                <a:pt x="349532" y="1051161"/>
              </a:lnTo>
            </a:path>
          </a:pathLst>
        </a:custGeom>
        <a:noFill/>
        <a:ln w="19050" cap="flat" cmpd="sng" algn="ctr">
          <a:solidFill>
            <a:schemeClr val="accent2">
              <a:lumMod val="5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BBCBA0-791A-41C4-9398-5670486A89EE}">
      <dsp:nvSpPr>
        <dsp:cNvPr id="0" name=""/>
        <dsp:cNvSpPr/>
      </dsp:nvSpPr>
      <dsp:spPr>
        <a:xfrm>
          <a:off x="1302436" y="531291"/>
          <a:ext cx="4381265" cy="268450"/>
        </a:xfrm>
        <a:custGeom>
          <a:avLst/>
          <a:gdLst/>
          <a:ahLst/>
          <a:cxnLst/>
          <a:rect l="0" t="0" r="0" b="0"/>
          <a:pathLst>
            <a:path>
              <a:moveTo>
                <a:pt x="4381265" y="0"/>
              </a:moveTo>
              <a:lnTo>
                <a:pt x="4381265" y="134225"/>
              </a:lnTo>
              <a:lnTo>
                <a:pt x="0" y="134225"/>
              </a:lnTo>
              <a:lnTo>
                <a:pt x="0" y="268450"/>
              </a:lnTo>
            </a:path>
          </a:pathLst>
        </a:custGeom>
        <a:noFill/>
        <a:ln w="19050" cap="flat" cmpd="sng" algn="ctr">
          <a:solidFill>
            <a:schemeClr val="tx2">
              <a:lumMod val="75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FCEB72-0330-4E0D-858F-320F3520D329}">
      <dsp:nvSpPr>
        <dsp:cNvPr id="0" name=""/>
        <dsp:cNvSpPr/>
      </dsp:nvSpPr>
      <dsp:spPr>
        <a:xfrm>
          <a:off x="351609" y="570"/>
          <a:ext cx="10664186" cy="530721"/>
        </a:xfrm>
        <a:prstGeom prst="rect">
          <a:avLst/>
        </a:prstGeom>
        <a:solidFill>
          <a:schemeClr val="tx2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Ko ha </a:t>
          </a:r>
          <a:r>
            <a:rPr lang="en-NZ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ako</a:t>
          </a:r>
          <a:r>
            <a:rPr lang="en-NZ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NZ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fakaʻauliliki</a:t>
          </a:r>
          <a:r>
            <a:rPr lang="en-NZ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ʻ o e Tohi </a:t>
          </a:r>
          <a:r>
            <a:rPr lang="en-NZ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Tapú</a:t>
          </a:r>
          <a:r>
            <a:rPr lang="en-NZ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ʻ </a:t>
          </a:r>
          <a:r>
            <a:rPr lang="en-NZ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oku</a:t>
          </a:r>
          <a:r>
            <a:rPr lang="en-NZ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ʻ </a:t>
          </a:r>
          <a:r>
            <a:rPr lang="en-NZ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i</a:t>
          </a:r>
          <a:r>
            <a:rPr lang="en-NZ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ai ʻ a e </a:t>
          </a:r>
          <a:r>
            <a:rPr lang="en-NZ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konga</a:t>
          </a:r>
          <a:r>
            <a:rPr lang="en-NZ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ʻ e </a:t>
          </a:r>
          <a:r>
            <a:rPr lang="en-NZ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fā</a:t>
          </a:r>
          <a:endParaRPr lang="en" sz="2000" b="1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351609" y="570"/>
        <a:ext cx="10664186" cy="530721"/>
      </dsp:txXfrm>
    </dsp:sp>
    <dsp:sp modelId="{25FBE55C-7604-4739-A70C-E0D555C8D2DB}">
      <dsp:nvSpPr>
        <dsp:cNvPr id="0" name=""/>
        <dsp:cNvSpPr/>
      </dsp:nvSpPr>
      <dsp:spPr>
        <a:xfrm>
          <a:off x="137328" y="799742"/>
          <a:ext cx="2330217" cy="639168"/>
        </a:xfrm>
        <a:prstGeom prst="rect">
          <a:avLst/>
        </a:prstGeom>
        <a:solidFill>
          <a:schemeClr val="accent2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Lotu</a:t>
          </a:r>
        </a:p>
      </dsp:txBody>
      <dsp:txXfrm>
        <a:off x="137328" y="799742"/>
        <a:ext cx="2330217" cy="639168"/>
      </dsp:txXfrm>
    </dsp:sp>
    <dsp:sp modelId="{581F876A-5E78-460A-8BA8-059CBD9F8CF3}">
      <dsp:nvSpPr>
        <dsp:cNvPr id="0" name=""/>
        <dsp:cNvSpPr/>
      </dsp:nvSpPr>
      <dsp:spPr>
        <a:xfrm>
          <a:off x="719882" y="1707362"/>
          <a:ext cx="1904774" cy="1565420"/>
        </a:xfrm>
        <a:prstGeom prst="rect">
          <a:avLst/>
        </a:prstGeom>
        <a:gradFill rotWithShape="1">
          <a:gsLst>
            <a:gs pos="0">
              <a:schemeClr val="accent2">
                <a:lumMod val="110000"/>
                <a:satMod val="105000"/>
                <a:tint val="67000"/>
              </a:schemeClr>
            </a:gs>
            <a:gs pos="50000">
              <a:schemeClr val="accent2">
                <a:lumMod val="105000"/>
                <a:satMod val="103000"/>
                <a:tint val="73000"/>
              </a:schemeClr>
            </a:gs>
            <a:gs pos="100000">
              <a:schemeClr val="accent2">
                <a:lumMod val="105000"/>
                <a:satMod val="109000"/>
                <a:tint val="81000"/>
              </a:schemeClr>
            </a:gs>
          </a:gsLst>
          <a:lin ang="5400000" scaled="0"/>
        </a:gradFill>
        <a:ln w="12700" cap="flat" cmpd="sng" algn="ctr">
          <a:solidFill>
            <a:schemeClr val="accent2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800" b="1" kern="1200" dirty="0" err="1">
              <a:effectLst/>
            </a:rPr>
            <a:t>Fakaafeʻi</a:t>
          </a:r>
          <a:r>
            <a:rPr lang="en-NZ" sz="1800" b="1" kern="1200" dirty="0">
              <a:effectLst/>
            </a:rPr>
            <a:t> </a:t>
          </a:r>
          <a:r>
            <a:rPr lang="en-NZ" sz="1800" b="1" kern="1200" dirty="0" err="1">
              <a:effectLst/>
            </a:rPr>
            <a:t>ʻa</a:t>
          </a:r>
          <a:r>
            <a:rPr lang="en-NZ" sz="1800" b="1" kern="1200" dirty="0">
              <a:effectLst/>
            </a:rPr>
            <a:t> e </a:t>
          </a:r>
          <a:r>
            <a:rPr lang="en-NZ" sz="1800" b="1" kern="1200" dirty="0" err="1">
              <a:effectLst/>
            </a:rPr>
            <a:t>Laumalie</a:t>
          </a:r>
          <a:r>
            <a:rPr lang="en-NZ" sz="1800" b="1" kern="1200" dirty="0">
              <a:effectLst/>
            </a:rPr>
            <a:t> </a:t>
          </a:r>
          <a:r>
            <a:rPr lang="en-NZ" sz="1800" b="1" kern="1200" dirty="0" err="1">
              <a:effectLst/>
            </a:rPr>
            <a:t>Maʻoniʻoni</a:t>
          </a:r>
          <a:r>
            <a:rPr lang="en-NZ" sz="1800" b="1" kern="1200" dirty="0">
              <a:effectLst/>
            </a:rPr>
            <a:t> </a:t>
          </a:r>
          <a:r>
            <a:rPr lang="en-NZ" sz="1800" b="1" kern="1200" dirty="0" err="1">
              <a:effectLst/>
            </a:rPr>
            <a:t>ke</a:t>
          </a:r>
          <a:r>
            <a:rPr lang="en-NZ" sz="1800" b="1" kern="1200" dirty="0">
              <a:effectLst/>
            </a:rPr>
            <a:t> </a:t>
          </a:r>
          <a:r>
            <a:rPr lang="en-NZ" sz="1800" b="1" kern="1200" dirty="0" err="1">
              <a:effectLst/>
            </a:rPr>
            <a:t>hoko</a:t>
          </a:r>
          <a:r>
            <a:rPr lang="en-NZ" sz="1800" b="1" kern="1200" dirty="0">
              <a:effectLst/>
            </a:rPr>
            <a:t> ko </a:t>
          </a:r>
          <a:r>
            <a:rPr lang="en-NZ" sz="1800" b="1" kern="1200" dirty="0" err="1">
              <a:effectLst/>
            </a:rPr>
            <a:t>ho</a:t>
          </a:r>
          <a:r>
            <a:rPr lang="en-NZ" sz="1800" b="1" kern="1200" dirty="0">
              <a:effectLst/>
            </a:rPr>
            <a:t> </a:t>
          </a:r>
          <a:r>
            <a:rPr lang="en-NZ" sz="1800" b="1" kern="1200" dirty="0" err="1">
              <a:effectLst/>
            </a:rPr>
            <a:t>fakahinohino</a:t>
          </a:r>
          <a:r>
            <a:rPr lang="en-NZ" sz="1800" b="1" kern="1200" dirty="0">
              <a:effectLst/>
            </a:rPr>
            <a:t> </a:t>
          </a:r>
          <a:r>
            <a:rPr lang="en-NZ" sz="1800" b="1" kern="1200" dirty="0" err="1">
              <a:effectLst/>
            </a:rPr>
            <a:t>ʻi</a:t>
          </a:r>
          <a:r>
            <a:rPr lang="en-NZ" sz="1800" b="1" kern="1200" dirty="0">
              <a:effectLst/>
            </a:rPr>
            <a:t> </a:t>
          </a:r>
          <a:r>
            <a:rPr lang="en-NZ" sz="1800" b="1" kern="1200" dirty="0" err="1">
              <a:effectLst/>
            </a:rPr>
            <a:t>hoʻo</a:t>
          </a:r>
          <a:r>
            <a:rPr lang="en-NZ" sz="1800" b="1" kern="1200" dirty="0">
              <a:effectLst/>
            </a:rPr>
            <a:t> </a:t>
          </a:r>
          <a:r>
            <a:rPr lang="en-NZ" sz="1800" b="1" kern="1200" dirty="0" err="1">
              <a:effectLst/>
            </a:rPr>
            <a:t>ako</a:t>
          </a:r>
          <a:endParaRPr lang="en" sz="1800" b="1" kern="1200" dirty="0">
            <a:effectLst/>
          </a:endParaRPr>
        </a:p>
      </dsp:txBody>
      <dsp:txXfrm>
        <a:off x="719882" y="1707362"/>
        <a:ext cx="1904774" cy="1565420"/>
      </dsp:txXfrm>
    </dsp:sp>
    <dsp:sp modelId="{E9A2B961-0D76-43C7-898F-1FBA133E7C1B}">
      <dsp:nvSpPr>
        <dsp:cNvPr id="0" name=""/>
        <dsp:cNvSpPr/>
      </dsp:nvSpPr>
      <dsp:spPr>
        <a:xfrm>
          <a:off x="719882" y="3541233"/>
          <a:ext cx="1904774" cy="1565420"/>
        </a:xfrm>
        <a:prstGeom prst="rect">
          <a:avLst/>
        </a:prstGeom>
        <a:solidFill>
          <a:srgbClr val="2BCF8D"/>
        </a:solidFill>
        <a:ln w="12700" cap="flat" cmpd="sng" algn="ctr">
          <a:solidFill>
            <a:schemeClr val="accent2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800" b="1" kern="1200" dirty="0" err="1">
              <a:effectLst/>
            </a:rPr>
            <a:t>Te</a:t>
          </a:r>
          <a:r>
            <a:rPr lang="en-NZ" sz="1800" b="1" kern="1200" dirty="0">
              <a:effectLst/>
            </a:rPr>
            <a:t> Ne </a:t>
          </a:r>
          <a:r>
            <a:rPr lang="en-NZ" sz="1800" b="1" kern="1200" dirty="0" err="1">
              <a:effectLst/>
            </a:rPr>
            <a:t>ueʻi</a:t>
          </a:r>
          <a:r>
            <a:rPr lang="en-NZ" sz="1800" b="1" kern="1200" dirty="0">
              <a:effectLst/>
            </a:rPr>
            <a:t> </a:t>
          </a:r>
          <a:r>
            <a:rPr lang="en-NZ" sz="1800" b="1" kern="1200" dirty="0" err="1">
              <a:effectLst/>
            </a:rPr>
            <a:t>ho</a:t>
          </a:r>
          <a:r>
            <a:rPr lang="en-NZ" sz="1800" b="1" kern="1200" dirty="0">
              <a:effectLst/>
            </a:rPr>
            <a:t> </a:t>
          </a:r>
          <a:r>
            <a:rPr lang="en-NZ" sz="1800" b="1" kern="1200" dirty="0" err="1">
              <a:effectLst/>
            </a:rPr>
            <a:t>loto</a:t>
          </a:r>
          <a:r>
            <a:rPr lang="en-NZ" sz="1800" b="1" kern="1200" dirty="0">
              <a:effectLst/>
            </a:rPr>
            <a:t> </a:t>
          </a:r>
          <a:r>
            <a:rPr lang="en-NZ" sz="1800" b="1" kern="1200" dirty="0" err="1">
              <a:effectLst/>
            </a:rPr>
            <a:t>mo</a:t>
          </a:r>
          <a:r>
            <a:rPr lang="en-NZ" sz="1800" b="1" kern="1200" dirty="0">
              <a:effectLst/>
            </a:rPr>
            <a:t> e </a:t>
          </a:r>
          <a:r>
            <a:rPr lang="en-NZ" sz="1800" b="1" kern="1200" dirty="0" err="1">
              <a:effectLst/>
            </a:rPr>
            <a:t>ʻatamai</a:t>
          </a:r>
          <a:r>
            <a:rPr lang="en-NZ" sz="1800" b="1" kern="1200" dirty="0">
              <a:effectLst/>
            </a:rPr>
            <a:t> </a:t>
          </a:r>
          <a:r>
            <a:rPr lang="en-NZ" sz="1800" b="1" kern="1200" dirty="0" err="1">
              <a:effectLst/>
            </a:rPr>
            <a:t>koeʻuhi</a:t>
          </a:r>
          <a:r>
            <a:rPr lang="en-NZ" sz="1800" b="1" kern="1200" dirty="0">
              <a:effectLst/>
            </a:rPr>
            <a:t> </a:t>
          </a:r>
          <a:r>
            <a:rPr lang="en-NZ" sz="1800" b="1" kern="1200" dirty="0" err="1">
              <a:effectLst/>
            </a:rPr>
            <a:t>ke</a:t>
          </a:r>
          <a:r>
            <a:rPr lang="en-NZ" sz="1800" b="1" kern="1200" dirty="0">
              <a:effectLst/>
            </a:rPr>
            <a:t> </a:t>
          </a:r>
          <a:r>
            <a:rPr lang="en-NZ" sz="1800" b="1" kern="1200" dirty="0" err="1">
              <a:effectLst/>
            </a:rPr>
            <a:t>mahino</a:t>
          </a:r>
          <a:r>
            <a:rPr lang="en-NZ" sz="1800" b="1" kern="1200" dirty="0">
              <a:effectLst/>
            </a:rPr>
            <a:t> </a:t>
          </a:r>
          <a:r>
            <a:rPr lang="en-NZ" sz="1800" b="1" kern="1200" dirty="0" err="1">
              <a:effectLst/>
            </a:rPr>
            <a:t>kiate</a:t>
          </a:r>
          <a:r>
            <a:rPr lang="en-NZ" sz="1800" b="1" kern="1200" dirty="0">
              <a:effectLst/>
            </a:rPr>
            <a:t> </a:t>
          </a:r>
          <a:r>
            <a:rPr lang="en-NZ" sz="1800" b="1" kern="1200" dirty="0" err="1">
              <a:effectLst/>
            </a:rPr>
            <a:t>koe</a:t>
          </a:r>
          <a:r>
            <a:rPr lang="en-NZ" sz="1800" b="1" kern="1200" dirty="0">
              <a:effectLst/>
            </a:rPr>
            <a:t> </a:t>
          </a:r>
          <a:r>
            <a:rPr lang="en-NZ" sz="1800" b="1" kern="1200" dirty="0" err="1">
              <a:effectLst/>
            </a:rPr>
            <a:t>ʻa</a:t>
          </a:r>
          <a:r>
            <a:rPr lang="en-NZ" sz="1800" b="1" kern="1200" dirty="0">
              <a:effectLst/>
            </a:rPr>
            <a:t> e </a:t>
          </a:r>
          <a:r>
            <a:rPr lang="en-NZ" sz="1800" b="1" kern="1200" dirty="0" err="1">
              <a:effectLst/>
            </a:rPr>
            <a:t>meʻa</a:t>
          </a:r>
          <a:r>
            <a:rPr lang="en-NZ" sz="1800" b="1" kern="1200" dirty="0">
              <a:effectLst/>
            </a:rPr>
            <a:t> </a:t>
          </a:r>
          <a:r>
            <a:rPr lang="en-NZ" sz="1800" b="1" kern="1200" dirty="0" err="1">
              <a:effectLst/>
            </a:rPr>
            <a:t>ʻoku</a:t>
          </a:r>
          <a:r>
            <a:rPr lang="en-NZ" sz="1800" b="1" kern="1200" dirty="0">
              <a:effectLst/>
            </a:rPr>
            <a:t> </a:t>
          </a:r>
          <a:r>
            <a:rPr lang="en-NZ" sz="1800" b="1" kern="1200" dirty="0" err="1">
              <a:effectLst/>
            </a:rPr>
            <a:t>ke</a:t>
          </a:r>
          <a:r>
            <a:rPr lang="en-NZ" sz="1800" b="1" kern="1200" dirty="0">
              <a:effectLst/>
            </a:rPr>
            <a:t> </a:t>
          </a:r>
          <a:r>
            <a:rPr lang="en-NZ" sz="1800" b="1" kern="1200" dirty="0" err="1">
              <a:effectLst/>
            </a:rPr>
            <a:t>lau</a:t>
          </a:r>
          <a:endParaRPr lang="es-ES" sz="1800" b="1" kern="1200" dirty="0">
            <a:effectLst/>
          </a:endParaRPr>
        </a:p>
      </dsp:txBody>
      <dsp:txXfrm>
        <a:off x="719882" y="3541233"/>
        <a:ext cx="1904774" cy="1565420"/>
      </dsp:txXfrm>
    </dsp:sp>
    <dsp:sp modelId="{E6C9E379-076F-4E92-936C-C837C8A36F33}">
      <dsp:nvSpPr>
        <dsp:cNvPr id="0" name=""/>
        <dsp:cNvSpPr/>
      </dsp:nvSpPr>
      <dsp:spPr>
        <a:xfrm>
          <a:off x="2735996" y="799742"/>
          <a:ext cx="3537684" cy="639168"/>
        </a:xfrm>
        <a:prstGeom prst="rect">
          <a:avLst/>
        </a:prstGeom>
        <a:solidFill>
          <a:schemeClr val="accent1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Laukonga mo e mahino [founga fokotuʻu]</a:t>
          </a:r>
          <a:endParaRPr lang="en" sz="2000" b="1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2735996" y="799742"/>
        <a:ext cx="3537684" cy="639168"/>
      </dsp:txXfrm>
    </dsp:sp>
    <dsp:sp modelId="{994F54E2-AE64-44AE-BA55-562ABA4B5042}">
      <dsp:nvSpPr>
        <dsp:cNvPr id="0" name=""/>
        <dsp:cNvSpPr/>
      </dsp:nvSpPr>
      <dsp:spPr>
        <a:xfrm>
          <a:off x="3393078" y="1707362"/>
          <a:ext cx="3566843" cy="774806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accent1">
              <a:lumMod val="50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b="1" kern="1200" dirty="0">
              <a:effectLst/>
            </a:rPr>
            <a:t>Fili ha veesi pe potufolofola mei he Tohi Tapu</a:t>
          </a:r>
          <a:endParaRPr lang="en" sz="2000" b="1" kern="1200" dirty="0">
            <a:effectLst/>
          </a:endParaRPr>
        </a:p>
      </dsp:txBody>
      <dsp:txXfrm>
        <a:off x="3393078" y="1707362"/>
        <a:ext cx="3566843" cy="774806"/>
      </dsp:txXfrm>
    </dsp:sp>
    <dsp:sp modelId="{46ABF043-736E-42FD-8322-B00CAF308F8C}">
      <dsp:nvSpPr>
        <dsp:cNvPr id="0" name=""/>
        <dsp:cNvSpPr/>
      </dsp:nvSpPr>
      <dsp:spPr>
        <a:xfrm>
          <a:off x="3393078" y="2750620"/>
          <a:ext cx="3566843" cy="774806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accent1">
              <a:lumMod val="50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2000" b="1" kern="1200" dirty="0">
              <a:solidFill>
                <a:prstClr val="black"/>
              </a:solidFill>
              <a:effectLst/>
              <a:latin typeface="Aptos" panose="02110004020202020204"/>
              <a:ea typeface="+mn-ea"/>
              <a:cs typeface="+mn-cs"/>
            </a:rPr>
            <a:t>Hiki </a:t>
          </a:r>
          <a:r>
            <a:rPr lang="en-NZ" sz="2000" b="1" kern="1200" dirty="0" err="1">
              <a:solidFill>
                <a:prstClr val="black"/>
              </a:solidFill>
              <a:effectLst/>
              <a:latin typeface="Aptos" panose="02110004020202020204"/>
              <a:ea typeface="+mn-ea"/>
              <a:cs typeface="+mn-cs"/>
            </a:rPr>
            <a:t>ia</a:t>
          </a:r>
          <a:r>
            <a:rPr lang="en-NZ" sz="2000" b="1" kern="1200" dirty="0">
              <a:solidFill>
                <a:prstClr val="black"/>
              </a:solidFill>
              <a:effectLst/>
              <a:latin typeface="Aptos" panose="02110004020202020204"/>
              <a:ea typeface="+mn-ea"/>
              <a:cs typeface="+mn-cs"/>
            </a:rPr>
            <a:t> </a:t>
          </a:r>
          <a:r>
            <a:rPr lang="en-NZ" sz="2000" b="1" kern="1200" dirty="0" err="1">
              <a:solidFill>
                <a:prstClr val="black"/>
              </a:solidFill>
              <a:effectLst/>
              <a:latin typeface="Aptos" panose="02110004020202020204"/>
              <a:ea typeface="+mn-ea"/>
              <a:cs typeface="+mn-cs"/>
            </a:rPr>
            <a:t>ke</a:t>
          </a:r>
          <a:r>
            <a:rPr lang="en-NZ" sz="2000" b="1" kern="1200" dirty="0">
              <a:solidFill>
                <a:prstClr val="black"/>
              </a:solidFill>
              <a:effectLst/>
              <a:latin typeface="Aptos" panose="02110004020202020204"/>
              <a:ea typeface="+mn-ea"/>
              <a:cs typeface="+mn-cs"/>
            </a:rPr>
            <a:t> </a:t>
          </a:r>
          <a:r>
            <a:rPr lang="en-NZ" sz="2000" b="1" kern="1200" dirty="0" err="1">
              <a:solidFill>
                <a:prstClr val="black"/>
              </a:solidFill>
              <a:effectLst/>
              <a:latin typeface="Aptos" panose="02110004020202020204"/>
              <a:ea typeface="+mn-ea"/>
              <a:cs typeface="+mn-cs"/>
            </a:rPr>
            <a:t>tokoniʻi</a:t>
          </a:r>
          <a:r>
            <a:rPr lang="en-NZ" sz="2000" b="1" kern="1200" dirty="0">
              <a:solidFill>
                <a:prstClr val="black"/>
              </a:solidFill>
              <a:effectLst/>
              <a:latin typeface="Aptos" panose="02110004020202020204"/>
              <a:ea typeface="+mn-ea"/>
              <a:cs typeface="+mn-cs"/>
            </a:rPr>
            <a:t> </a:t>
          </a:r>
          <a:r>
            <a:rPr lang="en-NZ" sz="2000" b="1" kern="1200" dirty="0" err="1">
              <a:solidFill>
                <a:prstClr val="black"/>
              </a:solidFill>
              <a:effectLst/>
              <a:latin typeface="Aptos" panose="02110004020202020204"/>
              <a:ea typeface="+mn-ea"/>
              <a:cs typeface="+mn-cs"/>
            </a:rPr>
            <a:t>koe</a:t>
          </a:r>
          <a:r>
            <a:rPr lang="en-NZ" sz="2000" b="1" kern="1200" dirty="0">
              <a:solidFill>
                <a:prstClr val="black"/>
              </a:solidFill>
              <a:effectLst/>
              <a:latin typeface="Aptos" panose="02110004020202020204"/>
              <a:ea typeface="+mn-ea"/>
              <a:cs typeface="+mn-cs"/>
            </a:rPr>
            <a:t> </a:t>
          </a:r>
          <a:r>
            <a:rPr lang="en-NZ" sz="2000" b="1" kern="1200" dirty="0" err="1">
              <a:solidFill>
                <a:prstClr val="black"/>
              </a:solidFill>
              <a:effectLst/>
              <a:latin typeface="Aptos" panose="02110004020202020204"/>
              <a:ea typeface="+mn-ea"/>
              <a:cs typeface="+mn-cs"/>
            </a:rPr>
            <a:t>Tohitongi</a:t>
          </a:r>
          <a:r>
            <a:rPr lang="en-NZ" sz="2000" b="1" kern="1200" dirty="0">
              <a:solidFill>
                <a:prstClr val="black"/>
              </a:solidFill>
              <a:effectLst/>
              <a:latin typeface="Aptos" panose="02110004020202020204"/>
              <a:ea typeface="+mn-ea"/>
              <a:cs typeface="+mn-cs"/>
            </a:rPr>
            <a:t> </a:t>
          </a:r>
          <a:r>
            <a:rPr lang="en-NZ" sz="2000" b="1" kern="1200" dirty="0" err="1">
              <a:solidFill>
                <a:prstClr val="black"/>
              </a:solidFill>
              <a:effectLst/>
              <a:latin typeface="Aptos" panose="02110004020202020204"/>
              <a:ea typeface="+mn-ea"/>
              <a:cs typeface="+mn-cs"/>
            </a:rPr>
            <a:t>ia</a:t>
          </a:r>
          <a:r>
            <a:rPr lang="en-NZ" sz="2000" b="1" kern="1200" dirty="0">
              <a:solidFill>
                <a:prstClr val="black"/>
              </a:solidFill>
              <a:effectLst/>
              <a:latin typeface="Aptos" panose="02110004020202020204"/>
              <a:ea typeface="+mn-ea"/>
              <a:cs typeface="+mn-cs"/>
            </a:rPr>
            <a:t> ki </a:t>
          </a:r>
          <a:r>
            <a:rPr lang="en-NZ" sz="2000" b="1" kern="1200" dirty="0" err="1">
              <a:solidFill>
                <a:prstClr val="black"/>
              </a:solidFill>
              <a:effectLst/>
              <a:latin typeface="Aptos" panose="02110004020202020204"/>
              <a:ea typeface="+mn-ea"/>
              <a:cs typeface="+mn-cs"/>
            </a:rPr>
            <a:t>ho</a:t>
          </a:r>
          <a:r>
            <a:rPr lang="en-NZ" sz="2000" b="1" kern="1200" dirty="0">
              <a:solidFill>
                <a:prstClr val="black"/>
              </a:solidFill>
              <a:effectLst/>
              <a:latin typeface="Aptos" panose="02110004020202020204"/>
              <a:ea typeface="+mn-ea"/>
              <a:cs typeface="+mn-cs"/>
            </a:rPr>
            <a:t> </a:t>
          </a:r>
          <a:r>
            <a:rPr lang="en-NZ" sz="2000" b="1" kern="1200" dirty="0" err="1">
              <a:solidFill>
                <a:prstClr val="black"/>
              </a:solidFill>
              <a:effectLst/>
              <a:latin typeface="Aptos" panose="02110004020202020204"/>
              <a:ea typeface="+mn-ea"/>
              <a:cs typeface="+mn-cs"/>
            </a:rPr>
            <a:t>ʻatamai</a:t>
          </a:r>
          <a:endParaRPr lang="en" sz="2000" b="1" kern="1200" dirty="0">
            <a:effectLst/>
          </a:endParaRPr>
        </a:p>
      </dsp:txBody>
      <dsp:txXfrm>
        <a:off x="3393078" y="2750620"/>
        <a:ext cx="3566843" cy="774806"/>
      </dsp:txXfrm>
    </dsp:sp>
    <dsp:sp modelId="{7C618FE8-14FE-4ED3-889A-F0EB7DAC9545}">
      <dsp:nvSpPr>
        <dsp:cNvPr id="0" name=""/>
        <dsp:cNvSpPr/>
      </dsp:nvSpPr>
      <dsp:spPr>
        <a:xfrm>
          <a:off x="3393078" y="3793877"/>
          <a:ext cx="3566843" cy="639168"/>
        </a:xfrm>
        <a:prstGeom prst="rect">
          <a:avLst/>
        </a:prstGeom>
        <a:solidFill>
          <a:srgbClr val="CC3499"/>
        </a:solidFill>
        <a:ln w="12700" cap="flat" cmpd="sng" algn="ctr">
          <a:solidFill>
            <a:schemeClr val="accent1">
              <a:lumMod val="50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20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ptos" panose="02110004020202020204"/>
              <a:ea typeface="+mn-ea"/>
              <a:cs typeface="+mn-cs"/>
            </a:rPr>
            <a:t>Laineʻi</a:t>
          </a:r>
          <a:r>
            <a:rPr lang="en-NZ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ptos" panose="02110004020202020204"/>
              <a:ea typeface="+mn-ea"/>
              <a:cs typeface="+mn-cs"/>
            </a:rPr>
            <a:t> </a:t>
          </a:r>
          <a:r>
            <a:rPr lang="en-NZ" sz="20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ptos" panose="02110004020202020204"/>
              <a:ea typeface="+mn-ea"/>
              <a:cs typeface="+mn-cs"/>
            </a:rPr>
            <a:t>ʻa</a:t>
          </a:r>
          <a:r>
            <a:rPr lang="en-NZ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ptos" panose="02110004020202020204"/>
              <a:ea typeface="+mn-ea"/>
              <a:cs typeface="+mn-cs"/>
            </a:rPr>
            <a:t> e </a:t>
          </a:r>
          <a:r>
            <a:rPr lang="en-NZ" sz="20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ptos" panose="02110004020202020204"/>
              <a:ea typeface="+mn-ea"/>
              <a:cs typeface="+mn-cs"/>
            </a:rPr>
            <a:t>ngaahi</a:t>
          </a:r>
          <a:r>
            <a:rPr lang="en-NZ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ptos" panose="02110004020202020204"/>
              <a:ea typeface="+mn-ea"/>
              <a:cs typeface="+mn-cs"/>
            </a:rPr>
            <a:t> </a:t>
          </a:r>
          <a:r>
            <a:rPr lang="en-NZ" sz="20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ptos" panose="02110004020202020204"/>
              <a:ea typeface="+mn-ea"/>
              <a:cs typeface="+mn-cs"/>
            </a:rPr>
            <a:t>tefitoʻi</a:t>
          </a:r>
          <a:r>
            <a:rPr lang="en-NZ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ptos" panose="02110004020202020204"/>
              <a:ea typeface="+mn-ea"/>
              <a:cs typeface="+mn-cs"/>
            </a:rPr>
            <a:t> </a:t>
          </a:r>
          <a:r>
            <a:rPr lang="en-NZ" sz="20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ptos" panose="02110004020202020204"/>
              <a:ea typeface="+mn-ea"/>
              <a:cs typeface="+mn-cs"/>
            </a:rPr>
            <a:t>fakakaukau</a:t>
          </a:r>
          <a:endParaRPr lang="en" sz="2000" b="1" kern="1200" dirty="0">
            <a:solidFill>
              <a:schemeClr val="bg1"/>
            </a:solidFill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3393078" y="3793877"/>
        <a:ext cx="3566843" cy="639168"/>
      </dsp:txXfrm>
    </dsp:sp>
    <dsp:sp modelId="{EFAB4D20-F384-44DF-9D95-96DD516309D7}">
      <dsp:nvSpPr>
        <dsp:cNvPr id="0" name=""/>
        <dsp:cNvSpPr/>
      </dsp:nvSpPr>
      <dsp:spPr>
        <a:xfrm>
          <a:off x="3420511" y="4692351"/>
          <a:ext cx="3566843" cy="774806"/>
        </a:xfrm>
        <a:prstGeom prst="rect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accent1">
              <a:lumMod val="50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8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rPr>
            <a:t>Hiki </a:t>
          </a:r>
          <a:r>
            <a:rPr lang="en-NZ" sz="18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rPr>
            <a:t>ʻa</a:t>
          </a:r>
          <a:r>
            <a:rPr lang="en-NZ" sz="18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rPr>
            <a:t> e </a:t>
          </a:r>
          <a:r>
            <a:rPr lang="en-NZ" sz="18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rPr>
            <a:t>ngaahi</a:t>
          </a:r>
          <a:r>
            <a:rPr lang="en-NZ" sz="18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NZ" sz="18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rPr>
            <a:t>fakakaukau</a:t>
          </a:r>
          <a:r>
            <a:rPr lang="en-NZ" sz="18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NZ" sz="18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rPr>
            <a:t>ʻoku</a:t>
          </a:r>
          <a:r>
            <a:rPr lang="en-NZ" sz="18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rPr>
            <a:t> ne </a:t>
          </a:r>
          <a:r>
            <a:rPr lang="en-NZ" sz="18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rPr>
            <a:t>ueʻi</a:t>
          </a:r>
          <a:r>
            <a:rPr lang="en-NZ" sz="18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NZ" sz="18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rPr>
            <a:t>fakalaumalie</a:t>
          </a:r>
          <a:r>
            <a:rPr lang="en-NZ" sz="18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NZ" sz="18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rPr>
            <a:t>ʻa</a:t>
          </a:r>
          <a:r>
            <a:rPr lang="en-NZ" sz="18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rPr>
            <a:t> e </a:t>
          </a:r>
          <a:r>
            <a:rPr lang="en-NZ" sz="18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rPr>
            <a:t>ngaahi</a:t>
          </a:r>
          <a:r>
            <a:rPr lang="en-NZ" sz="18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NZ" sz="18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rPr>
            <a:t>fakakaukau</a:t>
          </a:r>
          <a:r>
            <a:rPr lang="en-NZ" sz="18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NZ" sz="18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rPr>
            <a:t>mahuʻinga</a:t>
          </a:r>
          <a:r>
            <a:rPr lang="en-NZ" sz="18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rPr>
            <a:t> ko </a:t>
          </a:r>
          <a:r>
            <a:rPr lang="en-NZ" sz="18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rPr>
            <a:t>ia</a:t>
          </a:r>
          <a:endParaRPr lang="en" sz="1800" b="1" kern="1200" dirty="0">
            <a:solidFill>
              <a:schemeClr val="bg1"/>
            </a:solidFill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3420511" y="4692351"/>
        <a:ext cx="3566843" cy="774806"/>
      </dsp:txXfrm>
    </dsp:sp>
    <dsp:sp modelId="{9CBE719F-D12F-4ABD-B52B-46803A37B44B}">
      <dsp:nvSpPr>
        <dsp:cNvPr id="0" name=""/>
        <dsp:cNvSpPr/>
      </dsp:nvSpPr>
      <dsp:spPr>
        <a:xfrm>
          <a:off x="6991493" y="799742"/>
          <a:ext cx="1971158" cy="639168"/>
        </a:xfrm>
        <a:prstGeom prst="rect">
          <a:avLst/>
        </a:prstGeom>
        <a:solidFill>
          <a:srgbClr val="A8800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Lotu</a:t>
          </a:r>
          <a:endParaRPr lang="en" sz="2000" b="1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6991493" y="799742"/>
        <a:ext cx="1971158" cy="639168"/>
      </dsp:txXfrm>
    </dsp:sp>
    <dsp:sp modelId="{BEAE7541-50F8-44FE-B4E4-5C0BD16B6740}">
      <dsp:nvSpPr>
        <dsp:cNvPr id="0" name=""/>
        <dsp:cNvSpPr/>
      </dsp:nvSpPr>
      <dsp:spPr>
        <a:xfrm>
          <a:off x="7341428" y="1707362"/>
          <a:ext cx="2027545" cy="1276343"/>
        </a:xfrm>
        <a:prstGeom prst="rect">
          <a:avLst/>
        </a:prstGeom>
        <a:solidFill>
          <a:srgbClr val="FFDF79"/>
        </a:solidFill>
        <a:ln w="12700" cap="flat" cmpd="sng" algn="ctr">
          <a:solidFill>
            <a:srgbClr val="A88000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800" b="1" kern="1200" dirty="0">
              <a:effectLst/>
            </a:rPr>
            <a:t>Kole ki he </a:t>
          </a:r>
          <a:r>
            <a:rPr lang="en-NZ" sz="1800" b="1" kern="1200" dirty="0" err="1">
              <a:effectLst/>
            </a:rPr>
            <a:t>ʻOtua</a:t>
          </a:r>
          <a:r>
            <a:rPr lang="en-NZ" sz="1800" b="1" kern="1200" dirty="0">
              <a:effectLst/>
            </a:rPr>
            <a:t> </a:t>
          </a:r>
          <a:r>
            <a:rPr lang="en-NZ" sz="1800" b="1" kern="1200" dirty="0" err="1">
              <a:effectLst/>
            </a:rPr>
            <a:t>ke</a:t>
          </a:r>
          <a:r>
            <a:rPr lang="en-NZ" sz="1800" b="1" kern="1200" dirty="0">
              <a:effectLst/>
            </a:rPr>
            <a:t> </a:t>
          </a:r>
          <a:r>
            <a:rPr lang="en-NZ" sz="1800" b="1" kern="1200" dirty="0" err="1">
              <a:effectLst/>
            </a:rPr>
            <a:t>tokoni</a:t>
          </a:r>
          <a:r>
            <a:rPr lang="en-NZ" sz="1800" b="1" kern="1200" dirty="0">
              <a:effectLst/>
            </a:rPr>
            <a:t> </a:t>
          </a:r>
          <a:r>
            <a:rPr lang="en-NZ" sz="1800" b="1" kern="1200" dirty="0" err="1">
              <a:effectLst/>
            </a:rPr>
            <a:t>atu</a:t>
          </a:r>
          <a:r>
            <a:rPr lang="en-NZ" sz="1800" b="1" kern="1200" dirty="0">
              <a:effectLst/>
            </a:rPr>
            <a:t> </a:t>
          </a:r>
          <a:r>
            <a:rPr lang="en-NZ" sz="1800" b="1" kern="1200" dirty="0" err="1">
              <a:effectLst/>
            </a:rPr>
            <a:t>ke</a:t>
          </a:r>
          <a:r>
            <a:rPr lang="en-NZ" sz="1800" b="1" kern="1200" dirty="0">
              <a:effectLst/>
            </a:rPr>
            <a:t> </a:t>
          </a:r>
          <a:r>
            <a:rPr lang="en-NZ" sz="1800" b="1" kern="1200" dirty="0" err="1">
              <a:effectLst/>
            </a:rPr>
            <a:t>ke</a:t>
          </a:r>
          <a:r>
            <a:rPr lang="en-NZ" sz="1800" b="1" kern="1200" dirty="0">
              <a:effectLst/>
            </a:rPr>
            <a:t> </a:t>
          </a:r>
          <a:r>
            <a:rPr lang="en-NZ" sz="1800" b="1" kern="1200" dirty="0" err="1">
              <a:effectLst/>
            </a:rPr>
            <a:t>fakaʻaongaʻi</a:t>
          </a:r>
          <a:r>
            <a:rPr lang="en-NZ" sz="1800" b="1" kern="1200" dirty="0">
              <a:effectLst/>
            </a:rPr>
            <a:t> </a:t>
          </a:r>
          <a:r>
            <a:rPr lang="en-NZ" sz="1800" b="1" kern="1200" dirty="0" err="1">
              <a:effectLst/>
            </a:rPr>
            <a:t>ʻa</a:t>
          </a:r>
          <a:r>
            <a:rPr lang="en-NZ" sz="1800" b="1" kern="1200" dirty="0">
              <a:effectLst/>
            </a:rPr>
            <a:t> e </a:t>
          </a:r>
          <a:r>
            <a:rPr lang="en-NZ" sz="1800" b="1" kern="1200" dirty="0" err="1">
              <a:effectLst/>
            </a:rPr>
            <a:t>ngaahi</a:t>
          </a:r>
          <a:r>
            <a:rPr lang="en-NZ" sz="1800" b="1" kern="1200" dirty="0">
              <a:effectLst/>
            </a:rPr>
            <a:t> </a:t>
          </a:r>
          <a:r>
            <a:rPr lang="en-NZ" sz="1800" b="1" kern="1200" dirty="0" err="1">
              <a:effectLst/>
            </a:rPr>
            <a:t>fakakaukau</a:t>
          </a:r>
          <a:r>
            <a:rPr lang="en-NZ" sz="1800" b="1" kern="1200" dirty="0">
              <a:effectLst/>
            </a:rPr>
            <a:t> </a:t>
          </a:r>
          <a:r>
            <a:rPr lang="en-NZ" sz="1800" b="1" kern="1200" dirty="0" err="1">
              <a:effectLst/>
            </a:rPr>
            <a:t>kuo</a:t>
          </a:r>
          <a:r>
            <a:rPr lang="en-NZ" sz="1800" b="1" kern="1200" dirty="0">
              <a:effectLst/>
            </a:rPr>
            <a:t> </a:t>
          </a:r>
          <a:r>
            <a:rPr lang="en-NZ" sz="1800" b="1" kern="1200" dirty="0" err="1">
              <a:effectLst/>
            </a:rPr>
            <a:t>ke</a:t>
          </a:r>
          <a:r>
            <a:rPr lang="en-NZ" sz="1800" b="1" kern="1200" dirty="0">
              <a:effectLst/>
            </a:rPr>
            <a:t> </a:t>
          </a:r>
          <a:r>
            <a:rPr lang="en-NZ" sz="1800" b="1" kern="1200" dirty="0" err="1">
              <a:effectLst/>
            </a:rPr>
            <a:t>ako</a:t>
          </a:r>
          <a:endParaRPr lang="en" sz="1800" b="1" kern="1200" dirty="0">
            <a:effectLst/>
          </a:endParaRPr>
        </a:p>
      </dsp:txBody>
      <dsp:txXfrm>
        <a:off x="7341428" y="1707362"/>
        <a:ext cx="2027545" cy="1276343"/>
      </dsp:txXfrm>
    </dsp:sp>
    <dsp:sp modelId="{F06D3B0D-33F3-4E4F-9FD7-EEDCCDABD356}">
      <dsp:nvSpPr>
        <dsp:cNvPr id="0" name=""/>
        <dsp:cNvSpPr/>
      </dsp:nvSpPr>
      <dsp:spPr>
        <a:xfrm>
          <a:off x="9392249" y="799742"/>
          <a:ext cx="1971158" cy="639168"/>
        </a:xfrm>
        <a:prstGeom prst="rect">
          <a:avLst/>
        </a:prstGeom>
        <a:solidFill>
          <a:schemeClr val="accent6">
            <a:lumMod val="5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Vahevahe</a:t>
          </a:r>
          <a:endParaRPr lang="en" sz="2000" b="1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9392249" y="799742"/>
        <a:ext cx="1971158" cy="639168"/>
      </dsp:txXfrm>
    </dsp:sp>
    <dsp:sp modelId="{CFA922AC-43B1-4C81-A717-6122794DD71F}">
      <dsp:nvSpPr>
        <dsp:cNvPr id="0" name=""/>
        <dsp:cNvSpPr/>
      </dsp:nvSpPr>
      <dsp:spPr>
        <a:xfrm>
          <a:off x="9808850" y="1707362"/>
          <a:ext cx="1779088" cy="1318330"/>
        </a:xfrm>
        <a:prstGeom prst="rect">
          <a:avLst/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accent6">
              <a:lumMod val="50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800" b="1" kern="1200" dirty="0" err="1">
              <a:effectLst/>
            </a:rPr>
            <a:t>Fakakaukau</a:t>
          </a:r>
          <a:r>
            <a:rPr lang="en-NZ" sz="1800" b="1" kern="1200" dirty="0">
              <a:effectLst/>
            </a:rPr>
            <a:t> pe ko </a:t>
          </a:r>
          <a:r>
            <a:rPr lang="en-NZ" sz="1800" b="1" kern="1200" dirty="0" err="1">
              <a:effectLst/>
            </a:rPr>
            <a:t>hai</a:t>
          </a:r>
          <a:r>
            <a:rPr lang="en-NZ" sz="1800" b="1" kern="1200" dirty="0">
              <a:effectLst/>
            </a:rPr>
            <a:t> </a:t>
          </a:r>
          <a:r>
            <a:rPr lang="en-NZ" sz="1800" b="1" kern="1200" dirty="0" err="1">
              <a:effectLst/>
            </a:rPr>
            <a:t>te</a:t>
          </a:r>
          <a:r>
            <a:rPr lang="en-NZ" sz="1800" b="1" kern="1200" dirty="0">
              <a:effectLst/>
            </a:rPr>
            <a:t> </a:t>
          </a:r>
          <a:r>
            <a:rPr lang="en-NZ" sz="1800" b="1" kern="1200" dirty="0" err="1">
              <a:effectLst/>
            </a:rPr>
            <a:t>ke</a:t>
          </a:r>
          <a:r>
            <a:rPr lang="en-NZ" sz="1800" b="1" kern="1200" dirty="0">
              <a:effectLst/>
            </a:rPr>
            <a:t> lava </a:t>
          </a:r>
          <a:r>
            <a:rPr lang="en-NZ" sz="1800" b="1" kern="1200" dirty="0" err="1">
              <a:effectLst/>
            </a:rPr>
            <a:t>ʻo</a:t>
          </a:r>
          <a:r>
            <a:rPr lang="en-NZ" sz="1800" b="1" kern="1200" dirty="0">
              <a:effectLst/>
            </a:rPr>
            <a:t> </a:t>
          </a:r>
          <a:r>
            <a:rPr lang="en-NZ" sz="1800" b="1" kern="1200" dirty="0" err="1">
              <a:effectLst/>
            </a:rPr>
            <a:t>vahevahe</a:t>
          </a:r>
          <a:r>
            <a:rPr lang="en-NZ" sz="1800" b="1" kern="1200" dirty="0">
              <a:effectLst/>
            </a:rPr>
            <a:t> ki ai </a:t>
          </a:r>
          <a:r>
            <a:rPr lang="en-NZ" sz="1800" b="1" kern="1200" dirty="0" err="1">
              <a:effectLst/>
            </a:rPr>
            <a:t>ʻa</a:t>
          </a:r>
          <a:r>
            <a:rPr lang="en-NZ" sz="1800" b="1" kern="1200" dirty="0">
              <a:effectLst/>
            </a:rPr>
            <a:t> e </a:t>
          </a:r>
          <a:r>
            <a:rPr lang="en-NZ" sz="1800" b="1" kern="1200" dirty="0" err="1">
              <a:effectLst/>
            </a:rPr>
            <a:t>meʻa</a:t>
          </a:r>
          <a:r>
            <a:rPr lang="en-NZ" sz="1800" b="1" kern="1200" dirty="0">
              <a:effectLst/>
            </a:rPr>
            <a:t> </a:t>
          </a:r>
          <a:r>
            <a:rPr lang="en-NZ" sz="1800" b="1" kern="1200" dirty="0" err="1">
              <a:effectLst/>
            </a:rPr>
            <a:t>kuo</a:t>
          </a:r>
          <a:r>
            <a:rPr lang="en-NZ" sz="1800" b="1" kern="1200" dirty="0">
              <a:effectLst/>
            </a:rPr>
            <a:t> </a:t>
          </a:r>
          <a:r>
            <a:rPr lang="en-NZ" sz="1800" b="1" kern="1200" dirty="0" err="1">
              <a:effectLst/>
            </a:rPr>
            <a:t>ke</a:t>
          </a:r>
          <a:r>
            <a:rPr lang="en-NZ" sz="1800" b="1" kern="1200" dirty="0">
              <a:effectLst/>
            </a:rPr>
            <a:t> </a:t>
          </a:r>
          <a:r>
            <a:rPr lang="en-NZ" sz="1800" b="1" kern="1200" dirty="0" err="1">
              <a:effectLst/>
            </a:rPr>
            <a:t>ako</a:t>
          </a:r>
          <a:endParaRPr lang="en" sz="1800" b="1" kern="1200" dirty="0">
            <a:effectLst/>
          </a:endParaRPr>
        </a:p>
      </dsp:txBody>
      <dsp:txXfrm>
        <a:off x="9808850" y="1707362"/>
        <a:ext cx="1779088" cy="131833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7B68C6-F476-47AD-819A-D69153763E94}">
      <dsp:nvSpPr>
        <dsp:cNvPr id="0" name=""/>
        <dsp:cNvSpPr/>
      </dsp:nvSpPr>
      <dsp:spPr>
        <a:xfrm>
          <a:off x="1" y="102751"/>
          <a:ext cx="6381747" cy="651569"/>
        </a:xfrm>
        <a:prstGeom prst="roundRect">
          <a:avLst>
            <a:gd name="adj" fmla="val 10000"/>
          </a:avLst>
        </a:prstGeom>
        <a:solidFill>
          <a:schemeClr val="accent1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24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Ko e </a:t>
          </a:r>
          <a:r>
            <a:rPr lang="en-NZ" sz="24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ngaahi</a:t>
          </a:r>
          <a:r>
            <a:rPr lang="en-NZ" sz="24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NZ" sz="24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founga</a:t>
          </a:r>
          <a:r>
            <a:rPr lang="en-NZ" sz="24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NZ" sz="24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ako</a:t>
          </a:r>
          <a:r>
            <a:rPr lang="en-NZ" sz="24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Tohi </a:t>
          </a:r>
          <a:r>
            <a:rPr lang="en-NZ" sz="24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Tapu</a:t>
          </a:r>
          <a:r>
            <a:rPr lang="en-NZ" sz="24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NZ" sz="24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kehe</a:t>
          </a:r>
          <a:endParaRPr lang="en" sz="2400" b="1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19085" y="121835"/>
        <a:ext cx="6343579" cy="613401"/>
      </dsp:txXfrm>
    </dsp:sp>
    <dsp:sp modelId="{935D24BA-A427-4ACB-A40B-E7506D11A351}">
      <dsp:nvSpPr>
        <dsp:cNvPr id="0" name=""/>
        <dsp:cNvSpPr/>
      </dsp:nvSpPr>
      <dsp:spPr>
        <a:xfrm>
          <a:off x="0" y="908569"/>
          <a:ext cx="856934" cy="856934"/>
        </a:xfrm>
        <a:prstGeom prst="rightArrowCallout">
          <a:avLst/>
        </a:prstGeom>
        <a:solidFill>
          <a:schemeClr val="accent5">
            <a:lumMod val="60000"/>
            <a:lumOff val="4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C02B3AF-D4D7-47ED-9DE4-4BD2FF469F91}">
      <dsp:nvSpPr>
        <dsp:cNvPr id="0" name=""/>
        <dsp:cNvSpPr/>
      </dsp:nvSpPr>
      <dsp:spPr>
        <a:xfrm>
          <a:off x="914481" y="908569"/>
          <a:ext cx="5467268" cy="856934"/>
        </a:xfrm>
        <a:prstGeom prst="roundRect">
          <a:avLst>
            <a:gd name="adj" fmla="val 16670"/>
          </a:avLst>
        </a:prstGeom>
        <a:solidFill>
          <a:schemeClr val="accent5">
            <a:lumMod val="60000"/>
            <a:lumOff val="4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800" b="1" kern="1200" dirty="0">
              <a:solidFill>
                <a:schemeClr val="tx1"/>
              </a:solidFill>
              <a:effectLst/>
            </a:rPr>
            <a:t>Fakafehoanaki ʻa e veesi ki he veesi (ʻIsaia 28:10)</a:t>
          </a:r>
          <a:endParaRPr lang="en" sz="1800" b="1" kern="1200" dirty="0">
            <a:solidFill>
              <a:schemeClr val="tx1"/>
            </a:solidFill>
            <a:effectLst/>
          </a:endParaRPr>
        </a:p>
      </dsp:txBody>
      <dsp:txXfrm>
        <a:off x="956321" y="950409"/>
        <a:ext cx="5383588" cy="773254"/>
      </dsp:txXfrm>
    </dsp:sp>
    <dsp:sp modelId="{F852E0FF-B3CB-4D8A-8ED1-07E325850378}">
      <dsp:nvSpPr>
        <dsp:cNvPr id="0" name=""/>
        <dsp:cNvSpPr/>
      </dsp:nvSpPr>
      <dsp:spPr>
        <a:xfrm>
          <a:off x="0" y="1868336"/>
          <a:ext cx="856934" cy="856934"/>
        </a:xfrm>
        <a:prstGeom prst="rightArrowCallout">
          <a:avLst/>
        </a:prstGeom>
        <a:solidFill>
          <a:schemeClr val="accent5">
            <a:hueOff val="4922525"/>
            <a:satOff val="0"/>
            <a:lumOff val="857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F8D5CE6-4AFE-4D10-ACB1-391B684D5F34}">
      <dsp:nvSpPr>
        <dsp:cNvPr id="0" name=""/>
        <dsp:cNvSpPr/>
      </dsp:nvSpPr>
      <dsp:spPr>
        <a:xfrm>
          <a:off x="914481" y="1868336"/>
          <a:ext cx="5467268" cy="856934"/>
        </a:xfrm>
        <a:prstGeom prst="roundRect">
          <a:avLst>
            <a:gd name="adj" fmla="val 16670"/>
          </a:avLst>
        </a:prstGeom>
        <a:solidFill>
          <a:schemeClr val="accent5">
            <a:hueOff val="4922525"/>
            <a:satOff val="0"/>
            <a:lumOff val="857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2000" b="1" kern="1200" dirty="0">
              <a:solidFill>
                <a:schemeClr val="tx1"/>
              </a:solidFill>
              <a:effectLst/>
            </a:rPr>
            <a:t>Ako </a:t>
          </a:r>
          <a:r>
            <a:rPr lang="en-NZ" sz="2000" b="1" kern="1200" dirty="0" err="1">
              <a:solidFill>
                <a:schemeClr val="tx1"/>
              </a:solidFill>
              <a:effectLst/>
            </a:rPr>
            <a:t>ʻa</a:t>
          </a:r>
          <a:r>
            <a:rPr lang="en-NZ" sz="2000" b="1" kern="1200" dirty="0">
              <a:solidFill>
                <a:schemeClr val="tx1"/>
              </a:solidFill>
              <a:effectLst/>
            </a:rPr>
            <a:t> e </a:t>
          </a:r>
          <a:r>
            <a:rPr lang="en-NZ" sz="2000" b="1" kern="1200" dirty="0" err="1">
              <a:solidFill>
                <a:schemeClr val="tx1"/>
              </a:solidFill>
              <a:effectLst/>
            </a:rPr>
            <a:t>ngaahi</a:t>
          </a:r>
          <a:r>
            <a:rPr lang="en-NZ" sz="2000" b="1" kern="1200" dirty="0">
              <a:solidFill>
                <a:schemeClr val="tx1"/>
              </a:solidFill>
              <a:effectLst/>
            </a:rPr>
            <a:t> </a:t>
          </a:r>
          <a:r>
            <a:rPr lang="en-NZ" sz="2000" b="1" kern="1200" dirty="0" err="1">
              <a:solidFill>
                <a:schemeClr val="tx1"/>
              </a:solidFill>
              <a:effectLst/>
            </a:rPr>
            <a:t>vahe</a:t>
          </a:r>
          <a:r>
            <a:rPr lang="en-NZ" sz="2000" b="1" kern="1200" dirty="0">
              <a:solidFill>
                <a:schemeClr val="tx1"/>
              </a:solidFill>
              <a:effectLst/>
            </a:rPr>
            <a:t> pe </a:t>
          </a:r>
          <a:r>
            <a:rPr lang="en-NZ" sz="2000" b="1" kern="1200" dirty="0" err="1">
              <a:solidFill>
                <a:schemeClr val="tx1"/>
              </a:solidFill>
              <a:effectLst/>
            </a:rPr>
            <a:t>ngaahi</a:t>
          </a:r>
          <a:r>
            <a:rPr lang="en-NZ" sz="2000" b="1" kern="1200" dirty="0">
              <a:solidFill>
                <a:schemeClr val="tx1"/>
              </a:solidFill>
              <a:effectLst/>
            </a:rPr>
            <a:t> tohi </a:t>
          </a:r>
          <a:r>
            <a:rPr lang="en-NZ" sz="2000" b="1" kern="1200" dirty="0" err="1">
              <a:solidFill>
                <a:schemeClr val="tx1"/>
              </a:solidFill>
              <a:effectLst/>
            </a:rPr>
            <a:t>kakato</a:t>
          </a:r>
          <a:endParaRPr lang="en" sz="2000" b="1" kern="1200" dirty="0">
            <a:solidFill>
              <a:schemeClr val="tx1"/>
            </a:solidFill>
            <a:effectLst/>
          </a:endParaRPr>
        </a:p>
      </dsp:txBody>
      <dsp:txXfrm>
        <a:off x="956321" y="1910176"/>
        <a:ext cx="5383588" cy="773254"/>
      </dsp:txXfrm>
    </dsp:sp>
    <dsp:sp modelId="{AB731BB3-09FA-4C96-9C1E-608717F16D44}">
      <dsp:nvSpPr>
        <dsp:cNvPr id="0" name=""/>
        <dsp:cNvSpPr/>
      </dsp:nvSpPr>
      <dsp:spPr>
        <a:xfrm>
          <a:off x="0" y="2828102"/>
          <a:ext cx="856934" cy="856934"/>
        </a:xfrm>
        <a:prstGeom prst="rightArrowCallout">
          <a:avLst/>
        </a:prstGeom>
        <a:solidFill>
          <a:schemeClr val="accent5">
            <a:hueOff val="9845051"/>
            <a:satOff val="0"/>
            <a:lumOff val="17157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E788F97-CE63-42C8-A33F-05AD955DB55E}">
      <dsp:nvSpPr>
        <dsp:cNvPr id="0" name=""/>
        <dsp:cNvSpPr/>
      </dsp:nvSpPr>
      <dsp:spPr>
        <a:xfrm>
          <a:off x="914481" y="2828102"/>
          <a:ext cx="5467268" cy="856934"/>
        </a:xfrm>
        <a:prstGeom prst="roundRect">
          <a:avLst>
            <a:gd name="adj" fmla="val 16670"/>
          </a:avLst>
        </a:prstGeom>
        <a:solidFill>
          <a:schemeClr val="accent5">
            <a:hueOff val="9845051"/>
            <a:satOff val="0"/>
            <a:lumOff val="17157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2000" b="1" kern="1200" dirty="0">
              <a:solidFill>
                <a:schemeClr val="tx1"/>
              </a:solidFill>
              <a:effectLst/>
            </a:rPr>
            <a:t>Ko </a:t>
          </a:r>
          <a:r>
            <a:rPr lang="en-NZ" sz="2000" b="1" kern="1200" dirty="0" err="1">
              <a:solidFill>
                <a:schemeClr val="tx1"/>
              </a:solidFill>
              <a:effectLst/>
            </a:rPr>
            <a:t>hono</a:t>
          </a:r>
          <a:r>
            <a:rPr lang="en-NZ" sz="2000" b="1" kern="1200" dirty="0">
              <a:solidFill>
                <a:schemeClr val="tx1"/>
              </a:solidFill>
              <a:effectLst/>
            </a:rPr>
            <a:t> </a:t>
          </a:r>
          <a:r>
            <a:rPr lang="en-NZ" sz="2000" b="1" kern="1200" dirty="0" err="1">
              <a:solidFill>
                <a:schemeClr val="tx1"/>
              </a:solidFill>
              <a:effectLst/>
            </a:rPr>
            <a:t>ako</a:t>
          </a:r>
          <a:r>
            <a:rPr lang="en-NZ" sz="2000" b="1" kern="1200" dirty="0">
              <a:solidFill>
                <a:schemeClr val="tx1"/>
              </a:solidFill>
              <a:effectLst/>
            </a:rPr>
            <a:t> </a:t>
          </a:r>
          <a:r>
            <a:rPr lang="en-NZ" sz="2000" b="1" kern="1200" dirty="0" err="1">
              <a:solidFill>
                <a:schemeClr val="tx1"/>
              </a:solidFill>
              <a:effectLst/>
            </a:rPr>
            <a:t>ʻo</a:t>
          </a:r>
          <a:r>
            <a:rPr lang="en-NZ" sz="2000" b="1" kern="1200" dirty="0">
              <a:solidFill>
                <a:schemeClr val="tx1"/>
              </a:solidFill>
              <a:effectLst/>
            </a:rPr>
            <a:t> ha </a:t>
          </a:r>
          <a:r>
            <a:rPr lang="en-NZ" sz="2000" b="1" kern="1200" dirty="0" err="1">
              <a:solidFill>
                <a:schemeClr val="tx1"/>
              </a:solidFill>
              <a:effectLst/>
            </a:rPr>
            <a:t>tefito</a:t>
          </a:r>
          <a:r>
            <a:rPr lang="en-NZ" sz="2000" b="1" kern="1200" dirty="0">
              <a:solidFill>
                <a:schemeClr val="tx1"/>
              </a:solidFill>
              <a:effectLst/>
            </a:rPr>
            <a:t> pe </a:t>
          </a:r>
          <a:r>
            <a:rPr lang="en-NZ" sz="2000" b="1" kern="1200" dirty="0" err="1">
              <a:solidFill>
                <a:schemeClr val="tx1"/>
              </a:solidFill>
              <a:effectLst/>
            </a:rPr>
            <a:t>foʻi</a:t>
          </a:r>
          <a:r>
            <a:rPr lang="en-NZ" sz="2000" b="1" kern="1200" dirty="0">
              <a:solidFill>
                <a:schemeClr val="tx1"/>
              </a:solidFill>
              <a:effectLst/>
            </a:rPr>
            <a:t> lea </a:t>
          </a:r>
          <a:r>
            <a:rPr lang="en-NZ" sz="2000" b="1" kern="1200" dirty="0" err="1">
              <a:solidFill>
                <a:schemeClr val="tx1"/>
              </a:solidFill>
              <a:effectLst/>
            </a:rPr>
            <a:t>ʻi</a:t>
          </a:r>
          <a:r>
            <a:rPr lang="en-NZ" sz="2000" b="1" kern="1200" dirty="0">
              <a:solidFill>
                <a:schemeClr val="tx1"/>
              </a:solidFill>
              <a:effectLst/>
            </a:rPr>
            <a:t> he </a:t>
          </a:r>
          <a:r>
            <a:rPr lang="en-NZ" sz="2000" b="1" kern="1200" dirty="0" err="1">
              <a:solidFill>
                <a:schemeClr val="tx1"/>
              </a:solidFill>
              <a:effectLst/>
            </a:rPr>
            <a:t>tokoni</a:t>
          </a:r>
          <a:r>
            <a:rPr lang="en-NZ" sz="2000" b="1" kern="1200" dirty="0">
              <a:solidFill>
                <a:schemeClr val="tx1"/>
              </a:solidFill>
              <a:effectLst/>
            </a:rPr>
            <a:t> </a:t>
          </a:r>
          <a:r>
            <a:rPr lang="en-NZ" sz="2000" b="1" kern="1200" dirty="0" err="1">
              <a:solidFill>
                <a:schemeClr val="tx1"/>
              </a:solidFill>
              <a:effectLst/>
            </a:rPr>
            <a:t>ʻa</a:t>
          </a:r>
          <a:r>
            <a:rPr lang="en-NZ" sz="2000" b="1" kern="1200" dirty="0">
              <a:solidFill>
                <a:schemeClr val="tx1"/>
              </a:solidFill>
              <a:effectLst/>
            </a:rPr>
            <a:t> ha </a:t>
          </a:r>
          <a:r>
            <a:rPr lang="en-NZ" sz="2000" b="1" kern="1200" dirty="0" err="1">
              <a:solidFill>
                <a:schemeClr val="tx1"/>
              </a:solidFill>
              <a:effectLst/>
            </a:rPr>
            <a:t>potufolofola</a:t>
          </a:r>
          <a:r>
            <a:rPr lang="en-NZ" sz="2000" b="1" kern="1200" dirty="0">
              <a:solidFill>
                <a:schemeClr val="tx1"/>
              </a:solidFill>
              <a:effectLst/>
            </a:rPr>
            <a:t> </a:t>
          </a:r>
          <a:endParaRPr lang="en" sz="2000" b="1" kern="1200" dirty="0">
            <a:solidFill>
              <a:schemeClr val="tx1"/>
            </a:solidFill>
            <a:effectLst/>
          </a:endParaRPr>
        </a:p>
      </dsp:txBody>
      <dsp:txXfrm>
        <a:off x="956321" y="2869942"/>
        <a:ext cx="5383588" cy="773254"/>
      </dsp:txXfrm>
    </dsp:sp>
    <dsp:sp modelId="{FCBC2877-EB76-4878-B72D-C9FC1E2B15AE}">
      <dsp:nvSpPr>
        <dsp:cNvPr id="0" name=""/>
        <dsp:cNvSpPr/>
      </dsp:nvSpPr>
      <dsp:spPr>
        <a:xfrm>
          <a:off x="0" y="3787868"/>
          <a:ext cx="856934" cy="856934"/>
        </a:xfrm>
        <a:prstGeom prst="rightArrowCallout">
          <a:avLst/>
        </a:prstGeom>
        <a:solidFill>
          <a:schemeClr val="tx2">
            <a:lumMod val="40000"/>
            <a:lumOff val="6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6A6043D-95C5-4250-B836-E4B2606C072B}">
      <dsp:nvSpPr>
        <dsp:cNvPr id="0" name=""/>
        <dsp:cNvSpPr/>
      </dsp:nvSpPr>
      <dsp:spPr>
        <a:xfrm>
          <a:off x="914481" y="3787868"/>
          <a:ext cx="5467268" cy="856934"/>
        </a:xfrm>
        <a:prstGeom prst="roundRect">
          <a:avLst>
            <a:gd name="adj" fmla="val 16670"/>
          </a:avLst>
        </a:prstGeom>
        <a:solidFill>
          <a:schemeClr val="tx2">
            <a:lumMod val="40000"/>
            <a:lumOff val="6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b="1" kern="1200" dirty="0">
              <a:solidFill>
                <a:schemeClr val="tx1"/>
              </a:solidFill>
              <a:effectLst/>
            </a:rPr>
            <a:t>Vakai ki he ngaahi fakamatala fakatohitapu pe tikisinale</a:t>
          </a:r>
          <a:endParaRPr lang="en" sz="2000" b="1" kern="1200" dirty="0">
            <a:solidFill>
              <a:schemeClr val="tx1"/>
            </a:solidFill>
            <a:effectLst/>
          </a:endParaRPr>
        </a:p>
      </dsp:txBody>
      <dsp:txXfrm>
        <a:off x="956321" y="3829708"/>
        <a:ext cx="5383588" cy="773254"/>
      </dsp:txXfrm>
    </dsp:sp>
    <dsp:sp modelId="{28268B95-A071-4C49-BF94-AC18B3AE4ECA}">
      <dsp:nvSpPr>
        <dsp:cNvPr id="0" name=""/>
        <dsp:cNvSpPr/>
      </dsp:nvSpPr>
      <dsp:spPr>
        <a:xfrm>
          <a:off x="0" y="4747635"/>
          <a:ext cx="856934" cy="856934"/>
        </a:xfrm>
        <a:prstGeom prst="rightArrowCallout">
          <a:avLst/>
        </a:prstGeom>
        <a:solidFill>
          <a:srgbClr val="FF9FA4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AF75300-8453-4026-9FB3-D22C8B49DAEE}">
      <dsp:nvSpPr>
        <dsp:cNvPr id="0" name=""/>
        <dsp:cNvSpPr/>
      </dsp:nvSpPr>
      <dsp:spPr>
        <a:xfrm>
          <a:off x="914481" y="4747635"/>
          <a:ext cx="5467268" cy="856934"/>
        </a:xfrm>
        <a:prstGeom prst="roundRect">
          <a:avLst>
            <a:gd name="adj" fmla="val 16670"/>
          </a:avLst>
        </a:prstGeom>
        <a:solidFill>
          <a:srgbClr val="FF9FA4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2000" b="1" kern="1200" dirty="0">
              <a:solidFill>
                <a:schemeClr val="tx1"/>
              </a:solidFill>
              <a:effectLst/>
            </a:rPr>
            <a:t>Lau </a:t>
          </a:r>
          <a:r>
            <a:rPr lang="en-NZ" sz="2000" b="1" kern="1200" dirty="0" err="1">
              <a:solidFill>
                <a:schemeClr val="tx1"/>
              </a:solidFill>
              <a:effectLst/>
            </a:rPr>
            <a:t>fakataha</a:t>
          </a:r>
          <a:r>
            <a:rPr lang="en-NZ" sz="2000" b="1" kern="1200" dirty="0">
              <a:solidFill>
                <a:schemeClr val="tx1"/>
              </a:solidFill>
              <a:effectLst/>
            </a:rPr>
            <a:t> </a:t>
          </a:r>
          <a:r>
            <a:rPr lang="en-NZ" sz="2000" b="1" kern="1200" dirty="0" err="1">
              <a:solidFill>
                <a:schemeClr val="tx1"/>
              </a:solidFill>
              <a:effectLst/>
            </a:rPr>
            <a:t>mo</a:t>
          </a:r>
          <a:r>
            <a:rPr lang="en-NZ" sz="2000" b="1" kern="1200" dirty="0">
              <a:solidFill>
                <a:schemeClr val="tx1"/>
              </a:solidFill>
              <a:effectLst/>
            </a:rPr>
            <a:t> e </a:t>
          </a:r>
          <a:r>
            <a:rPr lang="en-NZ" sz="2000" b="1" kern="1200" dirty="0" err="1">
              <a:solidFill>
                <a:schemeClr val="tx1"/>
              </a:solidFill>
              <a:effectLst/>
            </a:rPr>
            <a:t>ngaahi</a:t>
          </a:r>
          <a:r>
            <a:rPr lang="en-NZ" sz="2000" b="1" kern="1200" dirty="0">
              <a:solidFill>
                <a:schemeClr val="tx1"/>
              </a:solidFill>
              <a:effectLst/>
            </a:rPr>
            <a:t> </a:t>
          </a:r>
          <a:r>
            <a:rPr lang="en-NZ" sz="2000" b="1" kern="1200" dirty="0" err="1">
              <a:solidFill>
                <a:schemeClr val="tx1"/>
              </a:solidFill>
              <a:effectLst/>
            </a:rPr>
            <a:t>konga</a:t>
          </a:r>
          <a:r>
            <a:rPr lang="en-NZ" sz="2000" b="1" kern="1200" dirty="0">
              <a:solidFill>
                <a:schemeClr val="tx1"/>
              </a:solidFill>
              <a:effectLst/>
            </a:rPr>
            <a:t> </a:t>
          </a:r>
          <a:r>
            <a:rPr lang="en-NZ" sz="2000" b="1" kern="1200" dirty="0" err="1">
              <a:solidFill>
                <a:schemeClr val="tx1"/>
              </a:solidFill>
              <a:effectLst/>
            </a:rPr>
            <a:t>mei</a:t>
          </a:r>
          <a:r>
            <a:rPr lang="en-NZ" sz="2000" b="1" kern="1200" dirty="0">
              <a:solidFill>
                <a:schemeClr val="tx1"/>
              </a:solidFill>
              <a:effectLst/>
            </a:rPr>
            <a:t> he </a:t>
          </a:r>
          <a:r>
            <a:rPr lang="en-NZ" sz="2000" b="1" kern="1200" dirty="0" err="1">
              <a:solidFill>
                <a:schemeClr val="tx1"/>
              </a:solidFill>
              <a:effectLst/>
            </a:rPr>
            <a:t>hokohoko</a:t>
          </a:r>
          <a:r>
            <a:rPr lang="en-NZ" sz="2000" b="1" kern="1200" dirty="0">
              <a:solidFill>
                <a:schemeClr val="tx1"/>
              </a:solidFill>
              <a:effectLst/>
            </a:rPr>
            <a:t> </a:t>
          </a:r>
          <a:r>
            <a:rPr lang="en-NZ" sz="2000" b="1" kern="1200" dirty="0" err="1">
              <a:solidFill>
                <a:schemeClr val="tx1"/>
              </a:solidFill>
              <a:effectLst/>
            </a:rPr>
            <a:t>ʻo</a:t>
          </a:r>
          <a:r>
            <a:rPr lang="en-NZ" sz="2000" b="1" kern="1200" dirty="0">
              <a:solidFill>
                <a:schemeClr val="tx1"/>
              </a:solidFill>
              <a:effectLst/>
            </a:rPr>
            <a:t> e “</a:t>
          </a:r>
          <a:r>
            <a:rPr lang="en-NZ" sz="2000" b="1" kern="1200" dirty="0" err="1">
              <a:solidFill>
                <a:schemeClr val="tx1"/>
              </a:solidFill>
              <a:effectLst/>
            </a:rPr>
            <a:t>Fepakipaki</a:t>
          </a:r>
          <a:r>
            <a:rPr lang="en-NZ" sz="2000" b="1" kern="1200" dirty="0">
              <a:solidFill>
                <a:schemeClr val="tx1"/>
              </a:solidFill>
              <a:effectLst/>
            </a:rPr>
            <a:t> </a:t>
          </a:r>
          <a:r>
            <a:rPr lang="en-NZ" sz="2000" b="1" kern="1200" dirty="0" err="1">
              <a:solidFill>
                <a:schemeClr val="tx1"/>
              </a:solidFill>
              <a:effectLst/>
            </a:rPr>
            <a:t>ʻo</a:t>
          </a:r>
          <a:r>
            <a:rPr lang="en-NZ" sz="2000" b="1" kern="1200" dirty="0">
              <a:solidFill>
                <a:schemeClr val="tx1"/>
              </a:solidFill>
              <a:effectLst/>
            </a:rPr>
            <a:t> e </a:t>
          </a:r>
          <a:r>
            <a:rPr lang="en-NZ" sz="2000" b="1" kern="1200" dirty="0" err="1">
              <a:solidFill>
                <a:schemeClr val="tx1"/>
              </a:solidFill>
              <a:effectLst/>
            </a:rPr>
            <a:t>Ngaahi</a:t>
          </a:r>
          <a:r>
            <a:rPr lang="en-NZ" sz="2000" b="1" kern="1200" dirty="0">
              <a:solidFill>
                <a:schemeClr val="tx1"/>
              </a:solidFill>
              <a:effectLst/>
            </a:rPr>
            <a:t> </a:t>
          </a:r>
          <a:r>
            <a:rPr lang="en-NZ" sz="2000" b="1" kern="1200" dirty="0" err="1">
              <a:solidFill>
                <a:schemeClr val="tx1"/>
              </a:solidFill>
              <a:effectLst/>
            </a:rPr>
            <a:t>Kuongá</a:t>
          </a:r>
          <a:r>
            <a:rPr lang="en-NZ" sz="2000" b="1" kern="1200" dirty="0">
              <a:solidFill>
                <a:schemeClr val="tx1"/>
              </a:solidFill>
              <a:effectLst/>
            </a:rPr>
            <a:t>” </a:t>
          </a:r>
          <a:r>
            <a:rPr lang="en-NZ" sz="2000" b="1" kern="1200" dirty="0" err="1">
              <a:solidFill>
                <a:schemeClr val="tx1"/>
              </a:solidFill>
              <a:effectLst/>
            </a:rPr>
            <a:t>ʻa</a:t>
          </a:r>
          <a:r>
            <a:rPr lang="en-NZ" sz="2000" b="1" kern="1200" dirty="0">
              <a:solidFill>
                <a:schemeClr val="tx1"/>
              </a:solidFill>
              <a:effectLst/>
            </a:rPr>
            <a:t> Ellen G White .</a:t>
          </a:r>
          <a:endParaRPr lang="en" sz="2000" b="1" kern="1200" dirty="0">
            <a:solidFill>
              <a:schemeClr val="tx1"/>
            </a:solidFill>
            <a:effectLst/>
          </a:endParaRPr>
        </a:p>
      </dsp:txBody>
      <dsp:txXfrm>
        <a:off x="956321" y="4789475"/>
        <a:ext cx="5383588" cy="7732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67A903-A20E-6EB8-864A-028A92D5A9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ABF67F1-46BE-7711-6892-4DBE830A83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F8EA966-4BC2-5C88-7E3F-231C2B86B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0E385-A0D3-4F64-A281-D61AA8EF153A}" type="datetimeFigureOut">
              <a:rPr lang="es-ES" smtClean="0"/>
              <a:t>19/04/2026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33424BB-82FB-1648-285B-197ABD238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49A496D-F589-736A-C7BD-17253B03D8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F50BE-A540-4254-948E-0F049FB3ED2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53032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D4139BA-96F6-6AB1-E2DB-E14EB75D9D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8245366-AE1D-7BCE-0571-3DE5D9005B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A786696-32F7-9AF9-5C75-4DDC64293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0E385-A0D3-4F64-A281-D61AA8EF153A}" type="datetimeFigureOut">
              <a:rPr lang="es-ES" smtClean="0"/>
              <a:t>19/04/2026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FE45E49-D717-53A3-5A66-4FA914CA2B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881669E-0FC7-EBED-D636-D34CE1EDDA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F50BE-A540-4254-948E-0F049FB3ED2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86365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526ECD2-DDF2-AA87-081A-5E11786652E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AD4B251-488F-7729-0F50-12AB5BCDCE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B382F3B-5BBC-539D-F832-7A6CE77297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0E385-A0D3-4F64-A281-D61AA8EF153A}" type="datetimeFigureOut">
              <a:rPr lang="es-ES" smtClean="0"/>
              <a:t>19/04/2026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5E3BE7B-C5F8-2991-63A5-810C3D72D0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8A96A1F-D3AE-A9AD-B7A7-B667902A1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F50BE-A540-4254-948E-0F049FB3ED2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30359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53DC96-861E-EAFC-A6FE-5E4C4349AA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A6592B5-64A2-FD13-940F-D83CAF63C2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ED3C9A7-18DE-0A42-9851-3CC8B63663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19/04/2026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D3DAF88-CB78-6EA4-FE90-332E2BB9F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11E28FC-6F04-293B-345F-D26AFB196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5876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9E6AB9-CFD9-DE7E-5CBA-542B00D446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DBB04CE-3B28-513F-1891-446F2BF8E0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C511A9B-26FE-1E88-D206-5B7D66694B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19/04/2026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A60FDA7-CD45-A168-9418-DE5C47DC0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5670315-268D-2AAB-7BB7-C18B608BA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60163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D9D603-CA38-9E52-9F22-9BC106F86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F878D79-E500-29EB-429F-5035D41688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75B9C36-9C3A-71E7-8ED1-C1EC7CC62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19/04/2026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B52951D-4B68-29F9-3F0D-E72360B90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A404A86-EE0C-FE7A-3EA2-9DF84A45B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64726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AF65C7-3BB7-9668-766B-8C62DBBD0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9C893B7-E18B-D22F-ED1C-13D562CA6E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A3E4CFB-76D0-B089-5859-13475B54B3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A5933F5-2FD6-CE23-21A8-C960A1A34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19/04/2026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5A02CBB-EC16-5673-3A8A-00395BC53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1032823-91A7-58C0-D24D-CE76E2A3E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65746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69F325-151A-FAD0-69A8-A119704BB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D435AA2-89FB-4923-F1AA-7FF7CE1BA4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084A725-24D9-7D36-0B10-23F632B1D7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AB454B4-9770-0AA8-2CDA-5619BEDD13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DE7C62E-5D92-883C-858B-CC8991D8BA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CDD2942-C89A-0E90-4386-F741BDB25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19/04/2026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222A4694-A4FC-924C-E402-50EF97DD8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207E207B-BEF2-E7FB-1AC3-FEA55A50D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59099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5FA846-2B75-9094-AC52-F3FB7C446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42DEE5A-FA18-DB43-2776-4EA8B93BD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19/04/2026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EB87905-3C83-86B5-33A4-A1522CC97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50F2AE0-A42E-7BB3-A5E5-12D4A93DB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61332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C6B2839-181D-4B7A-1011-E744AB314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19/04/2026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EEACE09-0AA0-5985-F87E-659DCF649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0A06A27-BFBB-CB60-B819-E39301FBF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01911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9D771F-21C9-A8D4-4F67-FFD36E4C8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6769D7A-0D81-9639-07E4-01263F83B1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26E2A6E-7B0C-C4EF-6C73-CD40698AAB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84F91C0-46A6-B528-84BA-9D40F1F7C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19/04/2026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F5DC6EA-7143-DFB0-CBD9-187BABF97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38EC48A-ED86-1BFB-47BB-4A52C6511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72688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A0253D-FEB2-1EDB-DBE8-B51D4B682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7DCC460-AB0B-95B0-70B9-DDFCB57F0E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4556FB6-F0E2-0F76-F195-DDA5CBEEE9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0E385-A0D3-4F64-A281-D61AA8EF153A}" type="datetimeFigureOut">
              <a:rPr lang="es-ES" smtClean="0"/>
              <a:t>19/04/2026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D83AB7E-2100-8827-88D8-31C46C75C3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52388A7-1F36-E9E6-9410-5B8CA6695E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F50BE-A540-4254-948E-0F049FB3ED2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96535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A386E6-46A3-B24D-077E-ACC0D4403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E3E6DFC-AB08-651C-3F9C-1AA0BFEDEE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6E8E61A-E620-56B5-FBEA-267F4BEC2E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2CF401D-0F47-7850-08F2-D3E82C7CF4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19/04/2026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BB75DB7-7967-2113-CFCB-D66258C35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3183E29-9EC4-70D2-D820-72C6B2AA0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92006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E13954-2CA7-0523-F113-8ACD1D9B47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362E2CF-DA40-CCA7-B0A2-C703A68996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719AE6C-590B-CCD9-5311-E9072E40AC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19/04/2026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71B9951-7BB1-5FEF-9BE6-A71768221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EFAE6A9-B8F2-F31F-561F-CC977DC6C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20786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5B17370-ED32-98FE-57EB-B244798A6A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948F44E-1006-E2EE-15A0-B3E610DFDE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4ACAFB0-E9EC-CADE-3498-3DAD7B0BF6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19/04/2026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E6E31BF-D584-0BBD-9ADF-F69545A8F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1878C8E-01C2-8FD1-04F0-4B8115AE8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16077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927973-3424-DA51-5A8D-65F9411E22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0FEC5E1-CAB3-6D1B-4179-9A51876D65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82D0184-83F1-AA62-D58C-3F3106194D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0E385-A0D3-4F64-A281-D61AA8EF153A}" type="datetimeFigureOut">
              <a:rPr lang="es-ES" smtClean="0"/>
              <a:t>19/04/2026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D4C182B-2B2C-5EEA-8410-95C2C325F8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5214A8E-B931-401E-4584-9284387DB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F50BE-A540-4254-948E-0F049FB3ED2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52597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59DB05E-0602-07E5-D5CD-BE8E6E63B6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183D018-F151-8EA4-4770-B48548374D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243249F-512B-A666-F3C0-C63300F19F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75901FA-AE10-DE9D-0141-13027DB910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0E385-A0D3-4F64-A281-D61AA8EF153A}" type="datetimeFigureOut">
              <a:rPr lang="es-ES" smtClean="0"/>
              <a:t>19/04/2026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4238C2D-B4D0-F0B2-4B83-04CAC717B1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BE99ECF-0221-DF8E-CB4E-24223800B4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F50BE-A540-4254-948E-0F049FB3ED2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77951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5480804-240C-A722-A381-37EF7E832F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7739BD9-FFA3-431E-D698-9893BE1D4E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A801D0E-31DE-8BCD-810C-F06E2AEFA8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1E079706-38D6-C437-6077-C4668EC7CB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A919B342-98D8-3DCF-3BFE-8B90A63852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59AACFF-F0CF-C6F7-3B6D-08A7BD687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0E385-A0D3-4F64-A281-D61AA8EF153A}" type="datetimeFigureOut">
              <a:rPr lang="es-ES" smtClean="0"/>
              <a:t>19/04/2026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03E01AE9-94B7-5B82-F3FB-5AF8BFB6C6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E3C6BD20-9656-1B70-1CFB-5F8CB15FD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F50BE-A540-4254-948E-0F049FB3ED2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75939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E70090-9CB7-56D2-7D6E-470879740F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4C86FC55-6064-12D4-CE37-50B22B7555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0E385-A0D3-4F64-A281-D61AA8EF153A}" type="datetimeFigureOut">
              <a:rPr lang="es-ES" smtClean="0"/>
              <a:t>19/04/2026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8F59C23-75A9-D17F-3BEA-C1F10DE224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2FE3520-9875-1017-02B6-90AE084A0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F50BE-A540-4254-948E-0F049FB3ED2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47112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8087F25B-FCCA-F4FA-D610-CDF51A6DA7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0E385-A0D3-4F64-A281-D61AA8EF153A}" type="datetimeFigureOut">
              <a:rPr lang="es-ES" smtClean="0"/>
              <a:t>19/04/2026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D2AC9AA-0D6F-3C35-8C97-4B5117FB08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0AE69C0-43A8-80F2-A739-1B8135DED2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F50BE-A540-4254-948E-0F049FB3ED2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10803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E47055-21C3-0677-DDA3-A1121E3EB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0A888A5-F901-8766-CAA3-EB11DA6FC4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B213067-120C-9436-AF25-1DC781F5BD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8EEDD66-400F-84BF-ADE5-88F8E85B3F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0E385-A0D3-4F64-A281-D61AA8EF153A}" type="datetimeFigureOut">
              <a:rPr lang="es-ES" smtClean="0"/>
              <a:t>19/04/2026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D440D58-C9C9-2D98-70CF-30962EDCEC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61386D8-E5B6-32CC-EBB0-7C218359A0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F50BE-A540-4254-948E-0F049FB3ED2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97370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5D5FCB-38F2-4285-A2CC-099D860F89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53B8D125-67BC-57EB-31E2-D340DDA7310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CF53B9B-5285-88EB-3E94-1356D4DDE9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85919B8-AE03-9E4C-639A-11533A3CD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0E385-A0D3-4F64-A281-D61AA8EF153A}" type="datetimeFigureOut">
              <a:rPr lang="es-ES" smtClean="0"/>
              <a:t>19/04/2026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EBE64A0-9F16-3179-73B4-E1EEECD622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717B703-8CEF-6B89-85B3-60F8CF6F2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F50BE-A540-4254-948E-0F049FB3ED2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70519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B408BB2C-99B9-B90D-9B1A-9EC3939FCF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3A5D080-2B41-32E9-AA90-7F1118750E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090BA66-B231-328E-DCA0-CF907B3A76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770E385-A0D3-4F64-A281-D61AA8EF153A}" type="datetimeFigureOut">
              <a:rPr lang="es-ES" smtClean="0"/>
              <a:t>19/04/2026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5666D44-E04D-11DA-6CC2-994E16B946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E4708B9-8D3C-CA44-14D5-AE4DC4A9F5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26F50BE-A540-4254-948E-0F049FB3ED2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61439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0C83F97-BB5E-43CA-276B-8F30CF1F9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B98DBF3-F3F8-0EBA-3C7C-714467C787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B0F3B04-1C5A-19FE-4DAA-EABC69863E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E139673-ECD7-4BF1-AC7C-8B4D017DF658}" type="datetimeFigureOut">
              <a:rPr lang="es-ES" smtClean="0"/>
              <a:t>19/04/2026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59160C2-31DD-FA06-73A6-340D645FA2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AE5238F-A3BD-04FB-C51D-C145BE225E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86226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8.jpeg"/><Relationship Id="rId4" Type="http://schemas.openxmlformats.org/officeDocument/2006/relationships/diagramLayout" Target="../diagrams/layout1.xml"/><Relationship Id="rId9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4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microsoft.com/office/2007/relationships/hdphoto" Target="../media/hdphoto1.wdp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microsoft.com/office/2007/relationships/hdphoto" Target="../media/hdphoto2.wdp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1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Relationship Id="rId9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21.png"/><Relationship Id="rId7" Type="http://schemas.openxmlformats.org/officeDocument/2006/relationships/diagramColors" Target="../diagrams/colors3.xm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3.xml"/><Relationship Id="rId11" Type="http://schemas.openxmlformats.org/officeDocument/2006/relationships/image" Target="../media/image26.png"/><Relationship Id="rId5" Type="http://schemas.openxmlformats.org/officeDocument/2006/relationships/diagramLayout" Target="../diagrams/layout3.xml"/><Relationship Id="rId10" Type="http://schemas.openxmlformats.org/officeDocument/2006/relationships/image" Target="../media/image25.png"/><Relationship Id="rId4" Type="http://schemas.openxmlformats.org/officeDocument/2006/relationships/diagramData" Target="../diagrams/data3.xml"/><Relationship Id="rId9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FEC2740-E711-5FD0-E4B5-40E307FA13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27BD8B91-F200-7833-EFAB-BD112F8251D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4048125"/>
            <a:ext cx="5005582" cy="2809875"/>
          </a:xfrm>
          <a:prstGeom prst="rect">
            <a:avLst/>
          </a:prstGeom>
          <a:solidFill>
            <a:srgbClr val="6B811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1C0096E1-A2A1-9F08-E11C-3CFC78E2CF0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62052" y="3272588"/>
            <a:ext cx="6105382" cy="3585411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FE59E69F-A2D3-55B2-09FF-9483261BF50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0" y="9"/>
            <a:ext cx="7279893" cy="3895335"/>
          </a:xfrm>
          <a:custGeom>
            <a:avLst/>
            <a:gdLst/>
            <a:ahLst/>
            <a:cxnLst/>
            <a:rect l="l" t="t" r="r" b="b"/>
            <a:pathLst>
              <a:path w="7279913" h="3895335">
                <a:moveTo>
                  <a:pt x="0" y="0"/>
                </a:moveTo>
                <a:lnTo>
                  <a:pt x="7279913" y="0"/>
                </a:lnTo>
                <a:lnTo>
                  <a:pt x="7279913" y="3116976"/>
                </a:lnTo>
                <a:lnTo>
                  <a:pt x="5011287" y="3116976"/>
                </a:lnTo>
                <a:lnTo>
                  <a:pt x="5011287" y="3895335"/>
                </a:lnTo>
                <a:lnTo>
                  <a:pt x="0" y="3895335"/>
                </a:lnTo>
                <a:close/>
              </a:path>
            </a:pathLst>
          </a:cu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B1AFBCC0-0964-6A1E-99A7-B61D7AF8ECA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723"/>
          <a:stretch>
            <a:fillRect/>
          </a:stretch>
        </p:blipFill>
        <p:spPr>
          <a:xfrm>
            <a:off x="7458302" y="-22547"/>
            <a:ext cx="3809132" cy="3139531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25414FA1-2D4C-41DB-83DE-4F3E38C10A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23904" y="0"/>
            <a:ext cx="768096" cy="685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35E9748-F233-A2B5-9DCE-6DA4123C6FC8}"/>
              </a:ext>
            </a:extLst>
          </p:cNvPr>
          <p:cNvSpPr txBox="1"/>
          <p:nvPr/>
        </p:nvSpPr>
        <p:spPr>
          <a:xfrm>
            <a:off x="0" y="4057650"/>
            <a:ext cx="5005582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5200" b="1" spc="6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/>
                  </a:outerShdw>
                </a:effectLst>
              </a:rPr>
              <a:t>FOUNGA KE AKO AI ʻ A E TOHI TAPÚ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30C9D10-1456-54A4-17C3-7EACB9AA2FFD}"/>
              </a:ext>
            </a:extLst>
          </p:cNvPr>
          <p:cNvSpPr txBox="1"/>
          <p:nvPr/>
        </p:nvSpPr>
        <p:spPr>
          <a:xfrm>
            <a:off x="0" y="6467475"/>
            <a:ext cx="50055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600" b="1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Lesoni 5 ki he ʻaho 2 ʻo Me 2026</a:t>
            </a:r>
            <a:endParaRPr lang="en" sz="1600" b="1" dirty="0">
              <a:solidFill>
                <a:schemeClr val="accent5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91307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723D82EB-3371-9251-70E5-8E761556F7BB}"/>
              </a:ext>
            </a:extLst>
          </p:cNvPr>
          <p:cNvSpPr txBox="1"/>
          <p:nvPr/>
        </p:nvSpPr>
        <p:spPr>
          <a:xfrm>
            <a:off x="-166099" y="-93857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4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KO E 'AONGA 'O E VAHEVAHE IA </a:t>
            </a:r>
            <a:endParaRPr lang="en" sz="4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75AD3EE-BE1F-9CCB-93E6-37CB448FFED6}"/>
              </a:ext>
            </a:extLst>
          </p:cNvPr>
          <p:cNvSpPr txBox="1"/>
          <p:nvPr/>
        </p:nvSpPr>
        <p:spPr>
          <a:xfrm>
            <a:off x="97095" y="508716"/>
            <a:ext cx="1192270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Kuo </a:t>
            </a:r>
            <a:r>
              <a:rPr lang="en-US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foaki</a:t>
            </a:r>
            <a:r>
              <a:rPr lang="en-US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kiate</a:t>
            </a:r>
            <a:r>
              <a:rPr lang="en-US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au </a:t>
            </a:r>
            <a:r>
              <a:rPr lang="en-US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ʻe</a:t>
            </a:r>
            <a:r>
              <a:rPr lang="en-US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he </a:t>
            </a:r>
            <a:r>
              <a:rPr lang="en-US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ʻEiki</a:t>
            </a:r>
            <a:r>
              <a:rPr lang="en-US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ko </a:t>
            </a:r>
            <a:r>
              <a:rPr lang="en-US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Sihova</a:t>
            </a:r>
            <a:r>
              <a:rPr lang="en-US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ʻae</a:t>
            </a:r>
            <a:r>
              <a:rPr lang="en-US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ʻelelo</a:t>
            </a:r>
            <a:r>
              <a:rPr lang="en-US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ʻoe</a:t>
            </a:r>
            <a:r>
              <a:rPr lang="en-US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poto</a:t>
            </a:r>
            <a:r>
              <a:rPr lang="en-US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koeʻuhi</a:t>
            </a:r>
            <a:r>
              <a:rPr lang="en-US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ke</a:t>
            </a:r>
            <a:r>
              <a:rPr lang="en-US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u </a:t>
            </a:r>
            <a:r>
              <a:rPr lang="en-US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ʻilo</a:t>
            </a:r>
            <a:r>
              <a:rPr lang="en-US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ke</a:t>
            </a:r>
            <a:r>
              <a:rPr lang="en-US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lea </a:t>
            </a:r>
            <a:r>
              <a:rPr lang="en-US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ʻaki</a:t>
            </a:r>
            <a:r>
              <a:rPr lang="en-US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ha lea </a:t>
            </a:r>
            <a:r>
              <a:rPr lang="en-US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ʻi</a:t>
            </a:r>
            <a:r>
              <a:rPr lang="en-US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he </a:t>
            </a:r>
            <a:r>
              <a:rPr lang="en-US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kuonga</a:t>
            </a:r>
            <a:r>
              <a:rPr lang="en-US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totonu</a:t>
            </a:r>
            <a:r>
              <a:rPr lang="en-US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kiate</a:t>
            </a:r>
            <a:r>
              <a:rPr lang="en-US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ia</a:t>
            </a:r>
            <a:r>
              <a:rPr lang="en-US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ʻoku</a:t>
            </a:r>
            <a:r>
              <a:rPr lang="en-US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vaivai:ʻoku</a:t>
            </a:r>
            <a:r>
              <a:rPr lang="en-US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ne </a:t>
            </a:r>
            <a:r>
              <a:rPr lang="en-US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ʻa</a:t>
            </a:r>
            <a:r>
              <a:rPr lang="en-US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ʻi</a:t>
            </a:r>
            <a:r>
              <a:rPr lang="en-US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he </a:t>
            </a:r>
            <a:r>
              <a:rPr lang="en-US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pongipongi</a:t>
            </a:r>
            <a:r>
              <a:rPr lang="en-US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kotoa</a:t>
            </a:r>
            <a:r>
              <a:rPr lang="en-US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pē</a:t>
            </a:r>
            <a:r>
              <a:rPr lang="en-US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ke</a:t>
            </a:r>
            <a:r>
              <a:rPr lang="en-US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ne </a:t>
            </a:r>
            <a:r>
              <a:rPr lang="en-US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fafangu</a:t>
            </a:r>
            <a:r>
              <a:rPr lang="en-US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hoku</a:t>
            </a:r>
            <a:r>
              <a:rPr lang="en-US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telinga</a:t>
            </a:r>
            <a:r>
              <a:rPr lang="en-US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ke</a:t>
            </a:r>
            <a:r>
              <a:rPr lang="en-US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ongoʻi</a:t>
            </a:r>
            <a:r>
              <a:rPr lang="en-US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ʻo</a:t>
            </a:r>
            <a:r>
              <a:rPr lang="en-US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hangē</a:t>
            </a:r>
            <a:r>
              <a:rPr lang="en-US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ko e </a:t>
            </a:r>
            <a:r>
              <a:rPr lang="en-US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poto</a:t>
            </a:r>
            <a:r>
              <a:rPr lang="en-US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.</a:t>
            </a:r>
            <a:r>
              <a:rPr lang="en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(Isaia 50:4) </a:t>
            </a:r>
            <a:endParaRPr lang="es-ES" b="1" dirty="0">
              <a:solidFill>
                <a:schemeClr val="accent3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0D00DBE-CA09-57A9-6E9B-1483C80B704C}"/>
              </a:ext>
            </a:extLst>
          </p:cNvPr>
          <p:cNvSpPr txBox="1"/>
          <p:nvPr/>
        </p:nvSpPr>
        <p:spPr>
          <a:xfrm>
            <a:off x="253666" y="1481732"/>
            <a:ext cx="88625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NZ" sz="2000" b="1" dirty="0"/>
              <a:t>'Oku </a:t>
            </a:r>
            <a:r>
              <a:rPr lang="en-NZ" sz="2000" b="1" dirty="0" err="1"/>
              <a:t>kole</a:t>
            </a:r>
            <a:r>
              <a:rPr lang="en-NZ" sz="2000" b="1" dirty="0"/>
              <a:t> </a:t>
            </a:r>
            <a:r>
              <a:rPr lang="en-NZ" sz="2000" b="1" dirty="0" err="1"/>
              <a:t>atu</a:t>
            </a:r>
            <a:r>
              <a:rPr lang="en-NZ" sz="2000" b="1" dirty="0"/>
              <a:t> </a:t>
            </a:r>
            <a:r>
              <a:rPr lang="en-NZ" sz="2000" b="1" dirty="0" err="1"/>
              <a:t>ke</a:t>
            </a:r>
            <a:r>
              <a:rPr lang="en-NZ" sz="2000" b="1" dirty="0"/>
              <a:t> mou </a:t>
            </a:r>
            <a:r>
              <a:rPr lang="en-NZ" sz="2000" b="1" dirty="0" err="1"/>
              <a:t>teuteu</a:t>
            </a:r>
            <a:r>
              <a:rPr lang="en-NZ" sz="2000" b="1" dirty="0"/>
              <a:t> ha malanga ki he </a:t>
            </a:r>
            <a:r>
              <a:rPr lang="en-NZ" sz="2000" b="1" dirty="0" err="1"/>
              <a:t>lotu</a:t>
            </a:r>
            <a:r>
              <a:rPr lang="en-NZ" sz="2000" b="1" dirty="0"/>
              <a:t> 'o e </a:t>
            </a:r>
            <a:r>
              <a:rPr lang="en-NZ" sz="2000" b="1" dirty="0" err="1"/>
              <a:t>Tokonaki</a:t>
            </a:r>
            <a:r>
              <a:rPr lang="en-NZ" sz="2000" b="1" dirty="0"/>
              <a:t>. </a:t>
            </a:r>
            <a:r>
              <a:rPr lang="en-NZ" sz="2000" b="1" dirty="0" err="1"/>
              <a:t>ʻOkú</a:t>
            </a:r>
            <a:r>
              <a:rPr lang="en-NZ" sz="2000" b="1" dirty="0"/>
              <a:t> </a:t>
            </a:r>
            <a:r>
              <a:rPr lang="en-NZ" sz="2000" b="1" dirty="0" err="1"/>
              <a:t>ke</a:t>
            </a:r>
            <a:r>
              <a:rPr lang="en-NZ" sz="2000" b="1" dirty="0"/>
              <a:t> </a:t>
            </a:r>
            <a:r>
              <a:rPr lang="en-NZ" sz="2000" b="1" dirty="0" err="1"/>
              <a:t>fakatapui</a:t>
            </a:r>
            <a:r>
              <a:rPr lang="en-NZ" sz="2000" b="1" dirty="0"/>
              <a:t> ha </a:t>
            </a:r>
            <a:r>
              <a:rPr lang="en-NZ" sz="2000" b="1" dirty="0" err="1"/>
              <a:t>taimi</a:t>
            </a:r>
            <a:r>
              <a:rPr lang="en-NZ" sz="2000" b="1" dirty="0"/>
              <a:t> </a:t>
            </a:r>
            <a:r>
              <a:rPr lang="en-NZ" sz="2000" b="1" dirty="0" err="1"/>
              <a:t>makehe</a:t>
            </a:r>
            <a:r>
              <a:rPr lang="en-NZ" sz="2000" b="1" dirty="0"/>
              <a:t> </a:t>
            </a:r>
            <a:r>
              <a:rPr lang="en-NZ" sz="2000" b="1" dirty="0" err="1"/>
              <a:t>ke</a:t>
            </a:r>
            <a:r>
              <a:rPr lang="en-NZ" sz="2000" b="1" dirty="0"/>
              <a:t> </a:t>
            </a:r>
            <a:r>
              <a:rPr lang="en-NZ" sz="2000" b="1" dirty="0" err="1"/>
              <a:t>ako</a:t>
            </a:r>
            <a:r>
              <a:rPr lang="en-NZ" sz="2000" b="1" dirty="0"/>
              <a:t> </a:t>
            </a:r>
            <a:r>
              <a:rPr lang="en-NZ" sz="2000" b="1" dirty="0" err="1"/>
              <a:t>ʻi</a:t>
            </a:r>
            <a:r>
              <a:rPr lang="en-NZ" sz="2000" b="1" dirty="0"/>
              <a:t> he </a:t>
            </a:r>
            <a:r>
              <a:rPr lang="en-NZ" sz="2000" b="1" dirty="0" err="1"/>
              <a:t>faʻa</a:t>
            </a:r>
            <a:r>
              <a:rPr lang="en-NZ" sz="2000" b="1" dirty="0"/>
              <a:t> </a:t>
            </a:r>
            <a:r>
              <a:rPr lang="en-NZ" sz="2000" b="1" dirty="0" err="1"/>
              <a:t>lotu</a:t>
            </a:r>
            <a:r>
              <a:rPr lang="en-NZ" sz="2000" b="1" dirty="0"/>
              <a:t> ha </a:t>
            </a:r>
            <a:r>
              <a:rPr lang="en-NZ" sz="2000" b="1" dirty="0" err="1"/>
              <a:t>kaveinga</a:t>
            </a:r>
            <a:r>
              <a:rPr lang="en-NZ" sz="2000" b="1" dirty="0"/>
              <a:t> </a:t>
            </a:r>
            <a:r>
              <a:rPr lang="en-NZ" sz="2000" b="1" dirty="0" err="1"/>
              <a:t>kuo</a:t>
            </a:r>
            <a:r>
              <a:rPr lang="en-NZ" sz="2000" b="1" dirty="0"/>
              <a:t> </a:t>
            </a:r>
            <a:r>
              <a:rPr lang="en-NZ" sz="2000" b="1" dirty="0" err="1"/>
              <a:t>ueʻi</a:t>
            </a:r>
            <a:r>
              <a:rPr lang="en-NZ" sz="2000" b="1" dirty="0"/>
              <a:t> </a:t>
            </a:r>
            <a:r>
              <a:rPr lang="en-NZ" sz="2000" b="1" dirty="0" err="1"/>
              <a:t>koe</a:t>
            </a:r>
            <a:r>
              <a:rPr lang="en-NZ" sz="2000" b="1" dirty="0"/>
              <a:t> </a:t>
            </a:r>
            <a:r>
              <a:rPr lang="en-NZ" sz="2000" b="1" dirty="0" err="1"/>
              <a:t>ʻe</a:t>
            </a:r>
            <a:r>
              <a:rPr lang="en-NZ" sz="2000" b="1" dirty="0"/>
              <a:t> he </a:t>
            </a:r>
            <a:r>
              <a:rPr lang="en-NZ" sz="2000" b="1" dirty="0" err="1"/>
              <a:t>Laumālie</a:t>
            </a:r>
            <a:r>
              <a:rPr lang="en-NZ" sz="2000" b="1" dirty="0"/>
              <a:t> </a:t>
            </a:r>
            <a:r>
              <a:rPr lang="en-NZ" sz="2000" b="1" dirty="0" err="1"/>
              <a:t>Māʻoniʻoní</a:t>
            </a:r>
            <a:r>
              <a:rPr lang="en-NZ" sz="2000" b="1" dirty="0"/>
              <a:t> </a:t>
            </a:r>
            <a:r>
              <a:rPr lang="en-NZ" sz="2000" b="1" dirty="0" err="1"/>
              <a:t>ke</a:t>
            </a:r>
            <a:r>
              <a:rPr lang="en-NZ" sz="2000" b="1" dirty="0"/>
              <a:t> </a:t>
            </a:r>
            <a:r>
              <a:rPr lang="en-NZ" sz="2000" b="1" dirty="0" err="1"/>
              <a:t>ke</a:t>
            </a:r>
            <a:r>
              <a:rPr lang="en-NZ" sz="2000" b="1" dirty="0"/>
              <a:t> </a:t>
            </a:r>
            <a:r>
              <a:rPr lang="en-NZ" sz="2000" b="1" dirty="0" err="1"/>
              <a:t>fili</a:t>
            </a:r>
            <a:r>
              <a:rPr lang="en-NZ" sz="2000" b="1" dirty="0"/>
              <a:t>. ‘I he </a:t>
            </a:r>
            <a:r>
              <a:rPr lang="en-NZ" sz="2000" b="1" dirty="0" err="1"/>
              <a:t>Tokonakí</a:t>
            </a:r>
            <a:r>
              <a:rPr lang="en-NZ" sz="2000" b="1" dirty="0"/>
              <a:t>, ‘</a:t>
            </a:r>
            <a:r>
              <a:rPr lang="en-NZ" sz="2000" b="1" dirty="0" err="1"/>
              <a:t>okú</a:t>
            </a:r>
            <a:r>
              <a:rPr lang="en-NZ" sz="2000" b="1" dirty="0"/>
              <a:t> </a:t>
            </a:r>
            <a:r>
              <a:rPr lang="en-NZ" sz="2000" b="1" dirty="0" err="1"/>
              <a:t>ke</a:t>
            </a:r>
            <a:r>
              <a:rPr lang="en-NZ" sz="2000" b="1" dirty="0"/>
              <a:t> malanga ‘</a:t>
            </a:r>
            <a:r>
              <a:rPr lang="en-NZ" sz="2000" b="1" dirty="0" err="1"/>
              <a:t>aki</a:t>
            </a:r>
            <a:r>
              <a:rPr lang="en-NZ" sz="2000" b="1" dirty="0"/>
              <a:t> ‘a e </a:t>
            </a:r>
            <a:r>
              <a:rPr lang="en-NZ" sz="2000" b="1" dirty="0" err="1"/>
              <a:t>mālohi</a:t>
            </a:r>
            <a:r>
              <a:rPr lang="en-NZ" sz="2000" b="1" dirty="0"/>
              <a:t>. Ko </a:t>
            </a:r>
            <a:r>
              <a:rPr lang="en-NZ" sz="2000" b="1" dirty="0" err="1"/>
              <a:t>hai</a:t>
            </a:r>
            <a:r>
              <a:rPr lang="en-NZ" sz="2000" b="1" dirty="0"/>
              <a:t> '</a:t>
            </a:r>
            <a:r>
              <a:rPr lang="en-NZ" sz="2000" b="1" dirty="0" err="1"/>
              <a:t>oku</a:t>
            </a:r>
            <a:r>
              <a:rPr lang="en-NZ" sz="2000" b="1" dirty="0"/>
              <a:t> </a:t>
            </a:r>
            <a:r>
              <a:rPr lang="en-NZ" sz="2000" b="1" dirty="0" err="1"/>
              <a:t>tu'u</a:t>
            </a:r>
            <a:r>
              <a:rPr lang="en-NZ" sz="2000" b="1" dirty="0"/>
              <a:t> </a:t>
            </a:r>
            <a:r>
              <a:rPr lang="en-NZ" sz="2000" b="1" dirty="0" err="1"/>
              <a:t>ke</a:t>
            </a:r>
            <a:r>
              <a:rPr lang="en-NZ" sz="2000" b="1" dirty="0"/>
              <a:t> </a:t>
            </a:r>
            <a:r>
              <a:rPr lang="en-NZ" sz="2000" b="1" dirty="0" err="1"/>
              <a:t>ma'u</a:t>
            </a:r>
            <a:r>
              <a:rPr lang="en-NZ" sz="2000" b="1" dirty="0"/>
              <a:t> '</a:t>
            </a:r>
            <a:r>
              <a:rPr lang="en-NZ" sz="2000" b="1" dirty="0" err="1"/>
              <a:t>aonga</a:t>
            </a:r>
            <a:r>
              <a:rPr lang="en-NZ" sz="2000" b="1" dirty="0"/>
              <a:t> </a:t>
            </a:r>
            <a:r>
              <a:rPr lang="en-NZ" sz="2000" b="1" dirty="0" err="1"/>
              <a:t>lahi</a:t>
            </a:r>
            <a:r>
              <a:rPr lang="en-NZ" sz="2000" b="1" dirty="0"/>
              <a:t> taha </a:t>
            </a:r>
            <a:r>
              <a:rPr lang="en-NZ" sz="2000" b="1" dirty="0" err="1"/>
              <a:t>mei</a:t>
            </a:r>
            <a:r>
              <a:rPr lang="en-NZ" sz="2000" b="1" dirty="0"/>
              <a:t> he malanga ko '</a:t>
            </a:r>
            <a:r>
              <a:rPr lang="en-NZ" sz="2000" b="1" dirty="0" err="1"/>
              <a:t>eni</a:t>
            </a:r>
            <a:r>
              <a:rPr lang="en-NZ" sz="2000" b="1" dirty="0"/>
              <a:t>?</a:t>
            </a:r>
            <a:endParaRPr lang="en" sz="2000" b="1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3566F39-B360-39BC-1BD6-209785F203D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71883" y="3496034"/>
            <a:ext cx="2775821" cy="185054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4BA5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6149B6F1-25CC-CC5C-846F-DF24669CC7A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71883" y="1513806"/>
            <a:ext cx="2775821" cy="1850546"/>
          </a:xfrm>
          <a:prstGeom prst="snip2DiagRect">
            <a:avLst>
              <a:gd name="adj1" fmla="val 15956"/>
              <a:gd name="adj2" fmla="val 0"/>
            </a:avLst>
          </a:prstGeom>
          <a:solidFill>
            <a:srgbClr val="FFFFFF">
              <a:shade val="85000"/>
            </a:srgbClr>
          </a:solidFill>
          <a:ln w="57150" cap="sq">
            <a:solidFill>
              <a:schemeClr val="accent3">
                <a:lumMod val="40000"/>
                <a:lumOff val="6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CCB96F45-FBD4-6284-659A-D798DBA72E5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7816" y="2868329"/>
            <a:ext cx="2705155" cy="1850547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FFFFFF">
              <a:shade val="85000"/>
            </a:srgbClr>
          </a:solidFill>
          <a:ln w="57150" cap="sq">
            <a:solidFill>
              <a:srgbClr val="CF9013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27EC3211-190F-BBB9-7BF9-9DD3092E18F0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7818" y="4836071"/>
            <a:ext cx="2705154" cy="1850547"/>
          </a:xfrm>
          <a:prstGeom prst="snip2DiagRect">
            <a:avLst>
              <a:gd name="adj1" fmla="val 14927"/>
              <a:gd name="adj2" fmla="val 0"/>
            </a:avLst>
          </a:prstGeom>
          <a:solidFill>
            <a:srgbClr val="FFFFFF">
              <a:shade val="85000"/>
            </a:srgbClr>
          </a:solidFill>
          <a:ln w="57150" cap="sq">
            <a:solidFill>
              <a:srgbClr val="855C0D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0F3B7C8C-FB9E-A990-10CD-C2DF1E39940A}"/>
              </a:ext>
            </a:extLst>
          </p:cNvPr>
          <p:cNvSpPr txBox="1"/>
          <p:nvPr/>
        </p:nvSpPr>
        <p:spPr>
          <a:xfrm>
            <a:off x="3018625" y="2840765"/>
            <a:ext cx="609760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NZ" sz="2000" b="1" dirty="0"/>
              <a:t>Ko e </a:t>
            </a:r>
            <a:r>
              <a:rPr lang="en-NZ" sz="2000" b="1" dirty="0" err="1"/>
              <a:t>ako</a:t>
            </a:r>
            <a:r>
              <a:rPr lang="en-NZ" sz="2000" b="1" dirty="0"/>
              <a:t> </a:t>
            </a:r>
            <a:r>
              <a:rPr lang="en-NZ" sz="2000" b="1" dirty="0" err="1"/>
              <a:t>Tohitapu</a:t>
            </a:r>
            <a:r>
              <a:rPr lang="en-NZ" sz="2000" b="1" dirty="0"/>
              <a:t> ‘</a:t>
            </a:r>
            <a:r>
              <a:rPr lang="en-NZ" sz="2000" b="1" dirty="0" err="1"/>
              <a:t>oku</a:t>
            </a:r>
            <a:r>
              <a:rPr lang="en-NZ" sz="2000" b="1" dirty="0"/>
              <a:t> tau </a:t>
            </a:r>
            <a:r>
              <a:rPr lang="en-NZ" sz="2000" b="1" dirty="0" err="1"/>
              <a:t>vahevahe</a:t>
            </a:r>
            <a:r>
              <a:rPr lang="en-NZ" sz="2000" b="1" dirty="0"/>
              <a:t> </a:t>
            </a:r>
            <a:r>
              <a:rPr lang="en-NZ" sz="2000" b="1" dirty="0" err="1"/>
              <a:t>mo</a:t>
            </a:r>
            <a:r>
              <a:rPr lang="en-NZ" sz="2000" b="1" dirty="0"/>
              <a:t> e </a:t>
            </a:r>
            <a:r>
              <a:rPr lang="en-NZ" sz="2000" b="1" dirty="0" err="1"/>
              <a:t>kakai</a:t>
            </a:r>
            <a:r>
              <a:rPr lang="en-NZ" sz="2000" b="1" dirty="0"/>
              <a:t> </a:t>
            </a:r>
            <a:r>
              <a:rPr lang="en-NZ" sz="2000" b="1" dirty="0" err="1"/>
              <a:t>kehe</a:t>
            </a:r>
            <a:r>
              <a:rPr lang="en-NZ" sz="2000" b="1" dirty="0"/>
              <a:t> pe ‘</a:t>
            </a:r>
            <a:r>
              <a:rPr lang="en-NZ" sz="2000" b="1" dirty="0" err="1"/>
              <a:t>i</a:t>
            </a:r>
            <a:r>
              <a:rPr lang="en-NZ" sz="2000" b="1" dirty="0"/>
              <a:t> ha malanga pe ‘</a:t>
            </a:r>
            <a:r>
              <a:rPr lang="en-NZ" sz="2000" b="1" dirty="0" err="1"/>
              <a:t>i</a:t>
            </a:r>
            <a:r>
              <a:rPr lang="en-NZ" sz="2000" b="1" dirty="0"/>
              <a:t> ha </a:t>
            </a:r>
            <a:r>
              <a:rPr lang="en-NZ" sz="2000" b="1" dirty="0" err="1"/>
              <a:t>tu’unga</a:t>
            </a:r>
            <a:r>
              <a:rPr lang="en-NZ" sz="2000" b="1" dirty="0"/>
              <a:t> </a:t>
            </a:r>
            <a:r>
              <a:rPr lang="en-NZ" sz="2000" b="1" dirty="0" err="1"/>
              <a:t>fakafo’ituitui</a:t>
            </a:r>
            <a:r>
              <a:rPr lang="en-NZ" sz="2000" b="1" dirty="0"/>
              <a:t> ‘</a:t>
            </a:r>
            <a:r>
              <a:rPr lang="en-NZ" sz="2000" b="1" dirty="0" err="1"/>
              <a:t>oku</a:t>
            </a:r>
            <a:r>
              <a:rPr lang="en-NZ" sz="2000" b="1" dirty="0"/>
              <a:t> ‘</a:t>
            </a:r>
            <a:r>
              <a:rPr lang="en-NZ" sz="2000" b="1" dirty="0" err="1"/>
              <a:t>i</a:t>
            </a:r>
            <a:r>
              <a:rPr lang="en-NZ" sz="2000" b="1" dirty="0"/>
              <a:t> ai ‘a e ‘</a:t>
            </a:r>
            <a:r>
              <a:rPr lang="en-NZ" sz="2000" b="1" dirty="0" err="1"/>
              <a:t>aonga</a:t>
            </a:r>
            <a:r>
              <a:rPr lang="en-NZ" sz="2000" b="1" dirty="0"/>
              <a:t> ‘e </a:t>
            </a:r>
            <a:r>
              <a:rPr lang="en-NZ" sz="2000" b="1" dirty="0" err="1"/>
              <a:t>ua</a:t>
            </a:r>
            <a:r>
              <a:rPr lang="en-NZ" sz="2000" b="1" dirty="0"/>
              <a:t>.</a:t>
            </a:r>
            <a:endParaRPr lang="en" sz="2000" b="1" dirty="0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4A78810B-3643-6DAF-EE1A-A8C7EA181161}"/>
              </a:ext>
            </a:extLst>
          </p:cNvPr>
          <p:cNvSpPr txBox="1"/>
          <p:nvPr/>
        </p:nvSpPr>
        <p:spPr>
          <a:xfrm>
            <a:off x="3036578" y="5251056"/>
            <a:ext cx="607965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NZ" sz="2000" b="1" dirty="0"/>
              <a:t>ʻ I he </a:t>
            </a:r>
            <a:r>
              <a:rPr lang="en-NZ" sz="2000" b="1" dirty="0" err="1"/>
              <a:t>ongo</a:t>
            </a:r>
            <a:r>
              <a:rPr lang="en-NZ" sz="2000" b="1" dirty="0"/>
              <a:t> </a:t>
            </a:r>
            <a:r>
              <a:rPr lang="en-NZ" sz="2000" b="1" dirty="0" err="1"/>
              <a:t>tuʻungá</a:t>
            </a:r>
            <a:r>
              <a:rPr lang="en-NZ" sz="2000" b="1" dirty="0"/>
              <a:t> </a:t>
            </a:r>
            <a:r>
              <a:rPr lang="en-NZ" sz="2000" b="1" dirty="0" err="1"/>
              <a:t>fakatouʻosi</a:t>
            </a:r>
            <a:r>
              <a:rPr lang="en-NZ" sz="2000" b="1" dirty="0"/>
              <a:t>, ʻ </a:t>
            </a:r>
            <a:r>
              <a:rPr lang="en-NZ" sz="2000" b="1" dirty="0" err="1"/>
              <a:t>oku</a:t>
            </a:r>
            <a:r>
              <a:rPr lang="en-NZ" sz="2000" b="1" dirty="0"/>
              <a:t> </a:t>
            </a:r>
            <a:r>
              <a:rPr lang="en-NZ" sz="2000" b="1" dirty="0" err="1"/>
              <a:t>fakaivimālohiʻi</a:t>
            </a:r>
            <a:r>
              <a:rPr lang="en-NZ" sz="2000" b="1" dirty="0"/>
              <a:t> </a:t>
            </a:r>
            <a:r>
              <a:rPr lang="en-NZ" sz="2000" b="1" dirty="0" err="1"/>
              <a:t>mo</a:t>
            </a:r>
            <a:r>
              <a:rPr lang="en-NZ" sz="2000" b="1" dirty="0"/>
              <a:t> </a:t>
            </a:r>
            <a:r>
              <a:rPr lang="en-NZ" sz="2000" b="1" dirty="0" err="1"/>
              <a:t>fakaloloto</a:t>
            </a:r>
            <a:r>
              <a:rPr lang="en-NZ" sz="2000" b="1" dirty="0"/>
              <a:t> ai ʻ a e </a:t>
            </a:r>
            <a:r>
              <a:rPr lang="en-NZ" sz="2000" b="1" dirty="0" err="1"/>
              <a:t>vahaʻangatae</a:t>
            </a:r>
            <a:r>
              <a:rPr lang="en-NZ" sz="2000" b="1" dirty="0"/>
              <a:t> </a:t>
            </a:r>
            <a:r>
              <a:rPr lang="en-NZ" sz="2000" b="1" dirty="0" err="1"/>
              <a:t>mo</a:t>
            </a:r>
            <a:r>
              <a:rPr lang="en-NZ" sz="2000" b="1" dirty="0"/>
              <a:t> e ʻ </a:t>
            </a:r>
            <a:r>
              <a:rPr lang="en-NZ" sz="2000" b="1" dirty="0" err="1"/>
              <a:t>Otuá</a:t>
            </a:r>
            <a:r>
              <a:rPr lang="en-NZ" sz="2000" b="1" dirty="0"/>
              <a:t>. Ko e </a:t>
            </a:r>
            <a:r>
              <a:rPr lang="en-NZ" sz="2000" b="1" dirty="0" err="1"/>
              <a:t>malohi</a:t>
            </a:r>
            <a:r>
              <a:rPr lang="en-NZ" sz="2000" b="1" dirty="0"/>
              <a:t> </a:t>
            </a:r>
            <a:r>
              <a:rPr lang="en-NZ" sz="2000" b="1" dirty="0" err="1"/>
              <a:t>ia</a:t>
            </a:r>
            <a:r>
              <a:rPr lang="en-NZ" sz="2000" b="1" dirty="0"/>
              <a:t> </a:t>
            </a:r>
            <a:r>
              <a:rPr lang="en-NZ" sz="2000" b="1" dirty="0" err="1"/>
              <a:t>ʻo</a:t>
            </a:r>
            <a:r>
              <a:rPr lang="en-NZ" sz="2000" b="1" dirty="0"/>
              <a:t> e </a:t>
            </a:r>
            <a:r>
              <a:rPr lang="en-NZ" sz="2000" b="1" dirty="0" err="1"/>
              <a:t>Folofola</a:t>
            </a:r>
            <a:r>
              <a:rPr lang="en-NZ" sz="2000" b="1" dirty="0"/>
              <a:t> </a:t>
            </a:r>
            <a:r>
              <a:rPr lang="en-NZ" sz="2000" b="1" dirty="0" err="1"/>
              <a:t>ʻa</a:t>
            </a:r>
            <a:r>
              <a:rPr lang="en-NZ" sz="2000" b="1" dirty="0"/>
              <a:t> e </a:t>
            </a:r>
            <a:r>
              <a:rPr lang="en-NZ" sz="2000" b="1" dirty="0" err="1"/>
              <a:t>ʻOtua</a:t>
            </a:r>
            <a:r>
              <a:rPr lang="en-NZ" sz="2000" b="1" dirty="0"/>
              <a:t>, </a:t>
            </a:r>
            <a:r>
              <a:rPr lang="en-NZ" sz="2000" b="1" dirty="0" err="1"/>
              <a:t>ʻa</a:t>
            </a:r>
            <a:r>
              <a:rPr lang="en-NZ" sz="2000" b="1" dirty="0"/>
              <a:t> </a:t>
            </a:r>
            <a:r>
              <a:rPr lang="en-NZ" sz="2000" b="1" dirty="0" err="1"/>
              <a:t>ia</a:t>
            </a:r>
            <a:r>
              <a:rPr lang="en-NZ" sz="2000" b="1" dirty="0"/>
              <a:t> "</a:t>
            </a:r>
            <a:r>
              <a:rPr lang="en-NZ" sz="2000" b="1" dirty="0" err="1"/>
              <a:t>ʻe</a:t>
            </a:r>
            <a:r>
              <a:rPr lang="en-NZ" sz="2000" b="1" dirty="0"/>
              <a:t> </a:t>
            </a:r>
            <a:r>
              <a:rPr lang="en-NZ" sz="2000" b="1" dirty="0" err="1"/>
              <a:t>ʻikai</a:t>
            </a:r>
            <a:r>
              <a:rPr lang="en-NZ" sz="2000" b="1" dirty="0"/>
              <a:t> </a:t>
            </a:r>
            <a:r>
              <a:rPr lang="en-NZ" sz="2000" b="1" dirty="0" err="1"/>
              <a:t>foki</a:t>
            </a:r>
            <a:r>
              <a:rPr lang="en-NZ" sz="2000" b="1" dirty="0"/>
              <a:t> </a:t>
            </a:r>
            <a:r>
              <a:rPr lang="en-NZ" sz="2000" b="1" dirty="0" err="1"/>
              <a:t>taʻeʻaonga</a:t>
            </a:r>
            <a:r>
              <a:rPr lang="en-NZ" sz="2000" b="1" dirty="0"/>
              <a:t> </a:t>
            </a:r>
            <a:r>
              <a:rPr lang="en-NZ" sz="2000" b="1" dirty="0" err="1"/>
              <a:t>mai</a:t>
            </a:r>
            <a:r>
              <a:rPr lang="en-NZ" sz="2000" b="1" dirty="0"/>
              <a:t> </a:t>
            </a:r>
            <a:r>
              <a:rPr lang="en-NZ" sz="2000" b="1" dirty="0" err="1"/>
              <a:t>kiate</a:t>
            </a:r>
            <a:r>
              <a:rPr lang="en-NZ" sz="2000" b="1" dirty="0"/>
              <a:t> au" (</a:t>
            </a:r>
            <a:r>
              <a:rPr lang="en-NZ" sz="2000" b="1" dirty="0" err="1"/>
              <a:t>ʻIsaia</a:t>
            </a:r>
            <a:r>
              <a:rPr lang="en-NZ" sz="2000" b="1" dirty="0"/>
              <a:t> 55:11).</a:t>
            </a:r>
            <a:endParaRPr lang="en" sz="2000" b="1" dirty="0"/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40874E5A-F4A8-5680-5001-EDCB3CD5B80D}"/>
              </a:ext>
            </a:extLst>
          </p:cNvPr>
          <p:cNvSpPr txBox="1"/>
          <p:nvPr/>
        </p:nvSpPr>
        <p:spPr>
          <a:xfrm>
            <a:off x="3018626" y="3745052"/>
            <a:ext cx="6115555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NZ" sz="2000" b="1" dirty="0"/>
              <a:t>‘</a:t>
            </a:r>
            <a:r>
              <a:rPr lang="en-NZ" sz="2000" b="1" dirty="0" err="1"/>
              <a:t>Uluakí</a:t>
            </a:r>
            <a:r>
              <a:rPr lang="en-NZ" sz="2000" b="1" dirty="0"/>
              <a:t>, ‘</a:t>
            </a:r>
            <a:r>
              <a:rPr lang="en-NZ" sz="2000" b="1" dirty="0" err="1"/>
              <a:t>oku</a:t>
            </a:r>
            <a:r>
              <a:rPr lang="en-NZ" sz="2000" b="1" dirty="0"/>
              <a:t> tau </a:t>
            </a:r>
            <a:r>
              <a:rPr lang="en-NZ" sz="2000" b="1" dirty="0" err="1"/>
              <a:t>ma‘u</a:t>
            </a:r>
            <a:r>
              <a:rPr lang="en-NZ" sz="2000" b="1" dirty="0"/>
              <a:t> ‘</a:t>
            </a:r>
            <a:r>
              <a:rPr lang="en-NZ" sz="2000" b="1" dirty="0" err="1"/>
              <a:t>aonga</a:t>
            </a:r>
            <a:r>
              <a:rPr lang="en-NZ" sz="2000" b="1" dirty="0"/>
              <a:t> </a:t>
            </a:r>
            <a:r>
              <a:rPr lang="en-NZ" sz="2000" b="1" dirty="0" err="1"/>
              <a:t>mei</a:t>
            </a:r>
            <a:r>
              <a:rPr lang="en-NZ" sz="2000" b="1" dirty="0"/>
              <a:t> he </a:t>
            </a:r>
            <a:r>
              <a:rPr lang="en-NZ" sz="2000" b="1" dirty="0" err="1"/>
              <a:t>me‘a</a:t>
            </a:r>
            <a:r>
              <a:rPr lang="en-NZ" sz="2000" b="1" dirty="0"/>
              <a:t> </a:t>
            </a:r>
            <a:r>
              <a:rPr lang="en-NZ" sz="2000" b="1" dirty="0" err="1"/>
              <a:t>kuo</a:t>
            </a:r>
            <a:r>
              <a:rPr lang="en-NZ" sz="2000" b="1" dirty="0"/>
              <a:t> tau </a:t>
            </a:r>
            <a:r>
              <a:rPr lang="en-NZ" sz="2000" b="1" dirty="0" err="1"/>
              <a:t>akó</a:t>
            </a:r>
            <a:r>
              <a:rPr lang="en-NZ" sz="2000" b="1" dirty="0"/>
              <a:t>. </a:t>
            </a:r>
            <a:r>
              <a:rPr lang="en-NZ" sz="2000" b="1" dirty="0" err="1"/>
              <a:t>Uá</a:t>
            </a:r>
            <a:r>
              <a:rPr lang="en-NZ" sz="2000" b="1" dirty="0"/>
              <a:t>, ko e </a:t>
            </a:r>
            <a:r>
              <a:rPr lang="en-NZ" sz="2000" b="1" dirty="0" err="1"/>
              <a:t>kakai</a:t>
            </a:r>
            <a:r>
              <a:rPr lang="en-NZ" sz="2000" b="1" dirty="0"/>
              <a:t> ‘</a:t>
            </a:r>
            <a:r>
              <a:rPr lang="en-NZ" sz="2000" b="1" dirty="0" err="1"/>
              <a:t>oku</a:t>
            </a:r>
            <a:r>
              <a:rPr lang="en-NZ" sz="2000" b="1" dirty="0"/>
              <a:t> tau </a:t>
            </a:r>
            <a:r>
              <a:rPr lang="en-NZ" sz="2000" b="1" dirty="0" err="1"/>
              <a:t>vahevahe</a:t>
            </a:r>
            <a:r>
              <a:rPr lang="en-NZ" sz="2000" b="1" dirty="0"/>
              <a:t> </a:t>
            </a:r>
            <a:r>
              <a:rPr lang="en-NZ" sz="2000" b="1" dirty="0" err="1"/>
              <a:t>mo</a:t>
            </a:r>
            <a:r>
              <a:rPr lang="en-NZ" sz="2000" b="1" dirty="0"/>
              <a:t> </a:t>
            </a:r>
            <a:r>
              <a:rPr lang="en-NZ" sz="2000" b="1" dirty="0" err="1"/>
              <a:t>kinautolu</a:t>
            </a:r>
            <a:r>
              <a:rPr lang="en-NZ" sz="2000" b="1" dirty="0"/>
              <a:t> ‘a e ‘</a:t>
            </a:r>
            <a:r>
              <a:rPr lang="en-NZ" sz="2000" b="1" dirty="0" err="1"/>
              <a:t>ilo</a:t>
            </a:r>
            <a:r>
              <a:rPr lang="en-NZ" sz="2000" b="1" dirty="0"/>
              <a:t> ko </a:t>
            </a:r>
            <a:r>
              <a:rPr lang="en-NZ" sz="2000" b="1" dirty="0" err="1"/>
              <a:t>ení</a:t>
            </a:r>
            <a:r>
              <a:rPr lang="en-NZ" sz="2000" b="1" dirty="0"/>
              <a:t> ‘</a:t>
            </a:r>
            <a:r>
              <a:rPr lang="en-NZ" sz="2000" b="1" dirty="0" err="1"/>
              <a:t>oku</a:t>
            </a:r>
            <a:r>
              <a:rPr lang="en-NZ" sz="2000" b="1" dirty="0"/>
              <a:t> </a:t>
            </a:r>
            <a:r>
              <a:rPr lang="en-NZ" sz="2000" b="1" dirty="0" err="1"/>
              <a:t>nau</a:t>
            </a:r>
            <a:r>
              <a:rPr lang="en-NZ" sz="2000" b="1" dirty="0"/>
              <a:t> </a:t>
            </a:r>
            <a:r>
              <a:rPr lang="en-NZ" sz="2000" b="1" dirty="0" err="1"/>
              <a:t>ma‘u</a:t>
            </a:r>
            <a:r>
              <a:rPr lang="en-NZ" sz="2000" b="1" dirty="0"/>
              <a:t> ‘</a:t>
            </a:r>
            <a:r>
              <a:rPr lang="en-NZ" sz="2000" b="1" dirty="0" err="1"/>
              <a:t>aonga</a:t>
            </a:r>
            <a:r>
              <a:rPr lang="en-NZ" sz="2000" b="1" dirty="0"/>
              <a:t> pea ‘</a:t>
            </a:r>
            <a:r>
              <a:rPr lang="en-NZ" sz="2000" b="1" dirty="0" err="1"/>
              <a:t>oku</a:t>
            </a:r>
            <a:r>
              <a:rPr lang="en-NZ" sz="2000" b="1" dirty="0"/>
              <a:t> </a:t>
            </a:r>
            <a:r>
              <a:rPr lang="en-NZ" sz="2000" b="1" dirty="0" err="1"/>
              <a:t>fakalototo‘a‘i</a:t>
            </a:r>
            <a:r>
              <a:rPr lang="en-NZ" sz="2000" b="1" dirty="0"/>
              <a:t> </a:t>
            </a:r>
            <a:r>
              <a:rPr lang="en-NZ" sz="2000" b="1" dirty="0" err="1"/>
              <a:t>kinautolu</a:t>
            </a:r>
            <a:r>
              <a:rPr lang="en-NZ" sz="2000" b="1" dirty="0"/>
              <a:t> </a:t>
            </a:r>
            <a:r>
              <a:rPr lang="en-NZ" sz="2000" b="1" dirty="0" err="1"/>
              <a:t>ke</a:t>
            </a:r>
            <a:r>
              <a:rPr lang="en-NZ" sz="2000" b="1" dirty="0"/>
              <a:t> </a:t>
            </a:r>
            <a:r>
              <a:rPr lang="en-NZ" sz="2000" b="1" dirty="0" err="1"/>
              <a:t>nau</a:t>
            </a:r>
            <a:r>
              <a:rPr lang="en-NZ" sz="2000" b="1" dirty="0"/>
              <a:t> </a:t>
            </a:r>
            <a:r>
              <a:rPr lang="en-NZ" sz="2000" b="1" dirty="0" err="1"/>
              <a:t>fakatotolo</a:t>
            </a:r>
            <a:r>
              <a:rPr lang="en-NZ" sz="2000" b="1" dirty="0"/>
              <a:t> </a:t>
            </a:r>
            <a:r>
              <a:rPr lang="en-NZ" sz="2000" b="1" dirty="0" err="1"/>
              <a:t>loloto</a:t>
            </a:r>
            <a:r>
              <a:rPr lang="en-NZ" sz="2000" b="1" dirty="0"/>
              <a:t> </a:t>
            </a:r>
            <a:r>
              <a:rPr lang="en-NZ" sz="2000" b="1" dirty="0" err="1"/>
              <a:t>ange</a:t>
            </a:r>
            <a:r>
              <a:rPr lang="en-NZ" sz="2000" b="1" dirty="0"/>
              <a:t> ki he ‘</a:t>
            </a:r>
            <a:r>
              <a:rPr lang="en-NZ" sz="2000" b="1" dirty="0" err="1"/>
              <a:t>ilo</a:t>
            </a:r>
            <a:r>
              <a:rPr lang="en-NZ" sz="2000" b="1" dirty="0"/>
              <a:t> ko </a:t>
            </a:r>
            <a:r>
              <a:rPr lang="en-NZ" sz="2000" b="1" dirty="0" err="1"/>
              <a:t>iá</a:t>
            </a:r>
            <a:r>
              <a:rPr lang="en-NZ" sz="2000" b="1" dirty="0"/>
              <a:t>.</a:t>
            </a:r>
            <a:endParaRPr lang="en" sz="2000" b="1" dirty="0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C48A973D-F536-892F-E890-50452879351E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271882" y="5478263"/>
            <a:ext cx="2775821" cy="1210313"/>
          </a:xfrm>
          <a:prstGeom prst="snip2DiagRect">
            <a:avLst>
              <a:gd name="adj1" fmla="val 22036"/>
              <a:gd name="adj2" fmla="val 16667"/>
            </a:avLst>
          </a:prstGeom>
          <a:solidFill>
            <a:srgbClr val="FFFFFF">
              <a:shade val="85000"/>
            </a:srgbClr>
          </a:solidFill>
          <a:ln w="57150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723507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4" grpId="0"/>
      <p:bldP spid="16" grpId="0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51399110-00B2-CFC1-A8D2-6C0BF6B79CE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053048"/>
          </a:xfrm>
          <a:prstGeom prst="rect">
            <a:avLst/>
          </a:prstGeom>
          <a:solidFill>
            <a:srgbClr val="E88D2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EBC03DB3-77AD-C7E1-9F78-AFA5D3656690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4400" b="1" spc="3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KO E LELEI ʻO E KAI IA</a:t>
            </a:r>
            <a:endParaRPr lang="en" sz="4400" b="1" spc="30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A6E8906-48DA-9348-8C40-D1D3C19E673B}"/>
              </a:ext>
            </a:extLst>
          </p:cNvPr>
          <p:cNvSpPr txBox="1"/>
          <p:nvPr/>
        </p:nvSpPr>
        <p:spPr>
          <a:xfrm>
            <a:off x="160697" y="673884"/>
            <a:ext cx="1203130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NZ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"Hono </a:t>
            </a:r>
            <a:r>
              <a:rPr lang="en-NZ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ʻikai</a:t>
            </a:r>
            <a:r>
              <a:rPr lang="en-NZ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melie</a:t>
            </a:r>
            <a:r>
              <a:rPr lang="en-NZ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hoʻo</a:t>
            </a:r>
            <a:r>
              <a:rPr lang="en-NZ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ngaahi</a:t>
            </a:r>
            <a:r>
              <a:rPr lang="en-NZ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lea </a:t>
            </a:r>
            <a:r>
              <a:rPr lang="en-NZ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kiate</a:t>
            </a:r>
            <a:r>
              <a:rPr lang="en-NZ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au, </a:t>
            </a:r>
            <a:r>
              <a:rPr lang="en-NZ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ʻoku</a:t>
            </a:r>
            <a:r>
              <a:rPr lang="en-NZ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melie</a:t>
            </a:r>
            <a:r>
              <a:rPr lang="en-NZ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ange</a:t>
            </a:r>
            <a:r>
              <a:rPr lang="en-NZ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ʻi</a:t>
            </a:r>
            <a:r>
              <a:rPr lang="en-NZ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he hone ki </a:t>
            </a:r>
            <a:r>
              <a:rPr lang="en-NZ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hoku</a:t>
            </a:r>
            <a:r>
              <a:rPr lang="en-NZ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ngutu</a:t>
            </a:r>
            <a:r>
              <a:rPr lang="en-NZ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!" (</a:t>
            </a:r>
            <a:r>
              <a:rPr lang="en-NZ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Sāme</a:t>
            </a:r>
            <a:r>
              <a:rPr lang="en-NZ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119:103)</a:t>
            </a:r>
            <a:endParaRPr lang="en" sz="1400" b="1" dirty="0">
              <a:solidFill>
                <a:schemeClr val="accent5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DC4DBC2-75D8-3FD9-7482-19B95FECD43B}"/>
              </a:ext>
            </a:extLst>
          </p:cNvPr>
          <p:cNvSpPr txBox="1"/>
          <p:nvPr/>
        </p:nvSpPr>
        <p:spPr>
          <a:xfrm>
            <a:off x="276225" y="1190625"/>
            <a:ext cx="7467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NZ" sz="2000" b="1" dirty="0"/>
              <a:t>Kuo pau </a:t>
            </a:r>
            <a:r>
              <a:rPr lang="en-NZ" sz="2000" b="1" dirty="0" err="1"/>
              <a:t>ke</a:t>
            </a:r>
            <a:r>
              <a:rPr lang="en-NZ" sz="2000" b="1" dirty="0"/>
              <a:t> tau kai </a:t>
            </a:r>
            <a:r>
              <a:rPr lang="en-NZ" sz="2000" b="1" dirty="0" err="1"/>
              <a:t>ʻa</a:t>
            </a:r>
            <a:r>
              <a:rPr lang="en-NZ" sz="2000" b="1" dirty="0"/>
              <a:t> e </a:t>
            </a:r>
            <a:r>
              <a:rPr lang="en-NZ" sz="2000" b="1" dirty="0" err="1"/>
              <a:t>Folofola</a:t>
            </a:r>
            <a:r>
              <a:rPr lang="en-NZ" sz="2000" b="1" dirty="0"/>
              <a:t> </a:t>
            </a:r>
            <a:r>
              <a:rPr lang="en-NZ" sz="2000" b="1" dirty="0" err="1"/>
              <a:t>ʻa</a:t>
            </a:r>
            <a:r>
              <a:rPr lang="en-NZ" sz="2000" b="1" dirty="0"/>
              <a:t> e </a:t>
            </a:r>
            <a:r>
              <a:rPr lang="en-NZ" sz="2000" b="1" dirty="0" err="1"/>
              <a:t>ʻOtua</a:t>
            </a:r>
            <a:r>
              <a:rPr lang="en-NZ" sz="2000" b="1" dirty="0"/>
              <a:t> (Selema. 15:16)!</a:t>
            </a:r>
            <a:endParaRPr lang="en" sz="2000" b="1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EA9F19B-2764-4317-047F-2A4259CB07F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01074" y="1284340"/>
            <a:ext cx="4130229" cy="5413236"/>
          </a:xfrm>
          <a:prstGeom prst="roundRect">
            <a:avLst>
              <a:gd name="adj" fmla="val 5002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E950D5C9-2E1E-8517-6750-6B7BDA0D5778}"/>
              </a:ext>
            </a:extLst>
          </p:cNvPr>
          <p:cNvSpPr txBox="1"/>
          <p:nvPr/>
        </p:nvSpPr>
        <p:spPr>
          <a:xfrm>
            <a:off x="2508696" y="4525591"/>
            <a:ext cx="5392378" cy="22775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NZ" b="1" dirty="0"/>
              <a:t>"</a:t>
            </a:r>
            <a:r>
              <a:rPr lang="en-NZ" b="1" dirty="0" err="1"/>
              <a:t>Neongo</a:t>
            </a:r>
            <a:r>
              <a:rPr lang="en-NZ" b="1" dirty="0"/>
              <a:t> pe ko e ha </a:t>
            </a:r>
            <a:r>
              <a:rPr lang="en-NZ" b="1" dirty="0" err="1"/>
              <a:t>ʻa</a:t>
            </a:r>
            <a:r>
              <a:rPr lang="en-NZ" b="1" dirty="0"/>
              <a:t> e </a:t>
            </a:r>
            <a:r>
              <a:rPr lang="en-NZ" b="1" dirty="0" err="1"/>
              <a:t>fakalakalaka</a:t>
            </a:r>
            <a:r>
              <a:rPr lang="en-NZ" b="1" dirty="0"/>
              <a:t> </a:t>
            </a:r>
            <a:r>
              <a:rPr lang="en-NZ" b="1" dirty="0" err="1"/>
              <a:t>fakaʻatamai</a:t>
            </a:r>
            <a:r>
              <a:rPr lang="en-NZ" b="1" dirty="0"/>
              <a:t> </a:t>
            </a:r>
            <a:r>
              <a:rPr lang="en-NZ" b="1" dirty="0" err="1"/>
              <a:t>ʻa</a:t>
            </a:r>
            <a:r>
              <a:rPr lang="en-NZ" b="1" dirty="0"/>
              <a:t> e </a:t>
            </a:r>
            <a:r>
              <a:rPr lang="en-NZ" b="1" dirty="0" err="1"/>
              <a:t>tangata</a:t>
            </a:r>
            <a:r>
              <a:rPr lang="en-NZ" b="1" dirty="0"/>
              <a:t>, </a:t>
            </a:r>
            <a:r>
              <a:rPr lang="en-NZ" b="1" dirty="0" err="1"/>
              <a:t>ʻoua</a:t>
            </a:r>
            <a:r>
              <a:rPr lang="en-NZ" b="1" dirty="0"/>
              <a:t> </a:t>
            </a:r>
            <a:r>
              <a:rPr lang="en-NZ" b="1" dirty="0" err="1"/>
              <a:t>naʻa</a:t>
            </a:r>
            <a:r>
              <a:rPr lang="en-NZ" b="1" dirty="0"/>
              <a:t> ne </a:t>
            </a:r>
            <a:r>
              <a:rPr lang="en-NZ" b="1" dirty="0" err="1"/>
              <a:t>fakakaukau</a:t>
            </a:r>
            <a:r>
              <a:rPr lang="en-NZ" b="1" dirty="0"/>
              <a:t> </a:t>
            </a:r>
            <a:r>
              <a:rPr lang="en-NZ" b="1" dirty="0" err="1"/>
              <a:t>ʻi</a:t>
            </a:r>
            <a:r>
              <a:rPr lang="en-NZ" b="1" dirty="0"/>
              <a:t> ha </a:t>
            </a:r>
            <a:r>
              <a:rPr lang="en-NZ" b="1" dirty="0" err="1"/>
              <a:t>kiʻi</a:t>
            </a:r>
            <a:r>
              <a:rPr lang="en-NZ" b="1" dirty="0"/>
              <a:t> </a:t>
            </a:r>
            <a:r>
              <a:rPr lang="en-NZ" b="1" dirty="0" err="1"/>
              <a:t>momeniti</a:t>
            </a:r>
            <a:r>
              <a:rPr lang="en-NZ" b="1" dirty="0"/>
              <a:t> </a:t>
            </a:r>
            <a:r>
              <a:rPr lang="en-NZ" b="1" dirty="0" err="1"/>
              <a:t>ʻoku</a:t>
            </a:r>
            <a:r>
              <a:rPr lang="en-NZ" b="1" dirty="0"/>
              <a:t> </a:t>
            </a:r>
            <a:r>
              <a:rPr lang="en-NZ" b="1" dirty="0" err="1"/>
              <a:t>ʻikai</a:t>
            </a:r>
            <a:r>
              <a:rPr lang="en-NZ" b="1" dirty="0"/>
              <a:t> fie </a:t>
            </a:r>
            <a:r>
              <a:rPr lang="en-NZ" b="1" dirty="0" err="1"/>
              <a:t>maʻu</a:t>
            </a:r>
            <a:r>
              <a:rPr lang="en-NZ" b="1" dirty="0"/>
              <a:t> </a:t>
            </a:r>
            <a:r>
              <a:rPr lang="en-NZ" b="1" dirty="0" err="1"/>
              <a:t>ke</a:t>
            </a:r>
            <a:r>
              <a:rPr lang="en-NZ" b="1" dirty="0"/>
              <a:t> </a:t>
            </a:r>
            <a:r>
              <a:rPr lang="en-NZ" b="1" dirty="0" err="1"/>
              <a:t>fekumi</a:t>
            </a:r>
            <a:r>
              <a:rPr lang="en-NZ" b="1" dirty="0"/>
              <a:t> </a:t>
            </a:r>
            <a:r>
              <a:rPr lang="en-NZ" b="1" dirty="0" err="1"/>
              <a:t>fakaʻauliliki</a:t>
            </a:r>
            <a:r>
              <a:rPr lang="en-NZ" b="1" dirty="0"/>
              <a:t> </a:t>
            </a:r>
            <a:r>
              <a:rPr lang="en-NZ" b="1" dirty="0" err="1"/>
              <a:t>mo</a:t>
            </a:r>
            <a:r>
              <a:rPr lang="en-NZ" b="1" dirty="0"/>
              <a:t> </a:t>
            </a:r>
            <a:r>
              <a:rPr lang="en-NZ" b="1" dirty="0" err="1"/>
              <a:t>hokohoko</a:t>
            </a:r>
            <a:r>
              <a:rPr lang="en-NZ" b="1" dirty="0"/>
              <a:t> </a:t>
            </a:r>
            <a:r>
              <a:rPr lang="en-NZ" b="1" dirty="0" err="1"/>
              <a:t>ʻi</a:t>
            </a:r>
            <a:r>
              <a:rPr lang="en-NZ" b="1" dirty="0"/>
              <a:t> he </a:t>
            </a:r>
            <a:r>
              <a:rPr lang="en-NZ" b="1" dirty="0" err="1"/>
              <a:t>Folofola</a:t>
            </a:r>
            <a:r>
              <a:rPr lang="en-NZ" b="1" dirty="0"/>
              <a:t> ki ha </a:t>
            </a:r>
            <a:r>
              <a:rPr lang="en-NZ" b="1" dirty="0" err="1"/>
              <a:t>maama</a:t>
            </a:r>
            <a:r>
              <a:rPr lang="en-NZ" b="1" dirty="0"/>
              <a:t> </a:t>
            </a:r>
            <a:r>
              <a:rPr lang="en-NZ" b="1" dirty="0" err="1"/>
              <a:t>lahi</a:t>
            </a:r>
            <a:r>
              <a:rPr lang="en-NZ" b="1" dirty="0"/>
              <a:t> </a:t>
            </a:r>
            <a:r>
              <a:rPr lang="en-NZ" b="1" dirty="0" err="1"/>
              <a:t>ange</a:t>
            </a:r>
            <a:r>
              <a:rPr lang="en-NZ" b="1" dirty="0"/>
              <a:t>. </a:t>
            </a:r>
            <a:r>
              <a:rPr lang="en-NZ" b="1" dirty="0" err="1"/>
              <a:t>ʻI</a:t>
            </a:r>
            <a:r>
              <a:rPr lang="en-NZ" b="1" dirty="0"/>
              <a:t> </a:t>
            </a:r>
            <a:r>
              <a:rPr lang="en-NZ" b="1" dirty="0" err="1"/>
              <a:t>heʻetau</a:t>
            </a:r>
            <a:r>
              <a:rPr lang="en-NZ" b="1" dirty="0"/>
              <a:t> </a:t>
            </a:r>
            <a:r>
              <a:rPr lang="en-NZ" b="1" dirty="0" err="1"/>
              <a:t>hoko</a:t>
            </a:r>
            <a:r>
              <a:rPr lang="en-NZ" b="1" dirty="0"/>
              <a:t> ko ha </a:t>
            </a:r>
            <a:r>
              <a:rPr lang="en-NZ" b="1" dirty="0" err="1"/>
              <a:t>kakai</a:t>
            </a:r>
            <a:r>
              <a:rPr lang="en-NZ" b="1" dirty="0"/>
              <a:t>, </a:t>
            </a:r>
            <a:r>
              <a:rPr lang="en-NZ" b="1" dirty="0" err="1"/>
              <a:t>ʻoku</a:t>
            </a:r>
            <a:r>
              <a:rPr lang="en-NZ" b="1" dirty="0"/>
              <a:t> </a:t>
            </a:r>
            <a:r>
              <a:rPr lang="en-NZ" b="1" dirty="0" err="1"/>
              <a:t>ui</a:t>
            </a:r>
            <a:r>
              <a:rPr lang="en-NZ" b="1" dirty="0"/>
              <a:t> </a:t>
            </a:r>
            <a:r>
              <a:rPr lang="en-NZ" b="1" dirty="0" err="1"/>
              <a:t>fakafoʻituitui</a:t>
            </a:r>
            <a:r>
              <a:rPr lang="en-NZ" b="1" dirty="0"/>
              <a:t> </a:t>
            </a:r>
            <a:r>
              <a:rPr lang="en-NZ" b="1" dirty="0" err="1"/>
              <a:t>kitautolu</a:t>
            </a:r>
            <a:r>
              <a:rPr lang="en-NZ" b="1" dirty="0"/>
              <a:t> </a:t>
            </a:r>
            <a:r>
              <a:rPr lang="en-NZ" b="1" dirty="0" err="1"/>
              <a:t>ke</a:t>
            </a:r>
            <a:r>
              <a:rPr lang="en-NZ" b="1" dirty="0"/>
              <a:t> tau </a:t>
            </a:r>
            <a:r>
              <a:rPr lang="en-NZ" b="1" dirty="0" err="1"/>
              <a:t>hoko</a:t>
            </a:r>
            <a:r>
              <a:rPr lang="en-NZ" b="1" dirty="0"/>
              <a:t> ko ha kau </a:t>
            </a:r>
            <a:r>
              <a:rPr lang="en-NZ" b="1" dirty="0" err="1"/>
              <a:t>ako</a:t>
            </a:r>
            <a:r>
              <a:rPr lang="en-NZ" b="1" dirty="0"/>
              <a:t> </a:t>
            </a:r>
            <a:r>
              <a:rPr lang="en-NZ" b="1" dirty="0" err="1"/>
              <a:t>ʻo</a:t>
            </a:r>
            <a:r>
              <a:rPr lang="en-NZ" b="1" dirty="0"/>
              <a:t> e </a:t>
            </a:r>
            <a:r>
              <a:rPr lang="en-NZ" b="1" dirty="0" err="1"/>
              <a:t>kikite</a:t>
            </a:r>
            <a:r>
              <a:rPr lang="en-NZ" b="1" dirty="0"/>
              <a:t>." </a:t>
            </a:r>
            <a:r>
              <a:rPr lang="en-US" sz="2000" b="1" dirty="0"/>
              <a:t>         </a:t>
            </a:r>
            <a:r>
              <a:rPr lang="en-US" sz="1600" b="1" dirty="0"/>
              <a:t>Ellen G. White, </a:t>
            </a:r>
            <a:r>
              <a:rPr lang="en-US" sz="1600" b="1" dirty="0" err="1"/>
              <a:t>Ngaahi</a:t>
            </a:r>
            <a:r>
              <a:rPr lang="en-US" sz="1600" b="1" dirty="0"/>
              <a:t> </a:t>
            </a:r>
            <a:r>
              <a:rPr lang="en-US" sz="1600" b="1" dirty="0" err="1"/>
              <a:t>Faleʻi</a:t>
            </a:r>
            <a:r>
              <a:rPr lang="en-US" sz="1600" b="1" dirty="0"/>
              <a:t> ki he Kau </a:t>
            </a:r>
            <a:r>
              <a:rPr lang="en-US" sz="1600" b="1" dirty="0" err="1"/>
              <a:t>Faʻu</a:t>
            </a:r>
            <a:r>
              <a:rPr lang="en-US" sz="1600" b="1" dirty="0"/>
              <a:t> </a:t>
            </a:r>
            <a:r>
              <a:rPr lang="en-US" sz="1600" b="1" dirty="0" err="1"/>
              <a:t>Tohí</a:t>
            </a:r>
            <a:r>
              <a:rPr lang="en-US" sz="1600" b="1" dirty="0"/>
              <a:t> </a:t>
            </a:r>
            <a:r>
              <a:rPr lang="en-US" sz="1600" b="1" dirty="0" err="1"/>
              <a:t>mo</a:t>
            </a:r>
            <a:r>
              <a:rPr lang="en-US" sz="1600" b="1" dirty="0"/>
              <a:t> e Kau </a:t>
            </a:r>
            <a:r>
              <a:rPr lang="en-US" sz="1600" b="1" dirty="0" err="1"/>
              <a:t>ʻĒtitá</a:t>
            </a:r>
            <a:r>
              <a:rPr lang="en-US" sz="1600" b="1" dirty="0"/>
              <a:t>, p. 41</a:t>
            </a:r>
            <a:endParaRPr lang="en" sz="1600" b="1" dirty="0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7F7937F8-8FD8-2CB9-7251-445A2969314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00025" y="4614219"/>
            <a:ext cx="2190750" cy="210029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88D22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CF18E515-5815-779A-7CCA-E8A3B5D7BF93}"/>
              </a:ext>
            </a:extLst>
          </p:cNvPr>
          <p:cNvSpPr txBox="1"/>
          <p:nvPr/>
        </p:nvSpPr>
        <p:spPr>
          <a:xfrm>
            <a:off x="276225" y="2907245"/>
            <a:ext cx="746760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NZ" sz="2000" b="1" dirty="0" err="1"/>
              <a:t>ʻOku</a:t>
            </a:r>
            <a:r>
              <a:rPr lang="en-NZ" sz="2000" b="1" dirty="0"/>
              <a:t> fie </a:t>
            </a:r>
            <a:r>
              <a:rPr lang="en-NZ" sz="2000" b="1" dirty="0" err="1"/>
              <a:t>maʻu</a:t>
            </a:r>
            <a:r>
              <a:rPr lang="en-NZ" sz="2000" b="1" dirty="0"/>
              <a:t> pe </a:t>
            </a:r>
            <a:r>
              <a:rPr lang="en-NZ" sz="2000" b="1" dirty="0" err="1"/>
              <a:t>ke</a:t>
            </a:r>
            <a:r>
              <a:rPr lang="en-NZ" sz="2000" b="1" dirty="0"/>
              <a:t> tau </a:t>
            </a:r>
            <a:r>
              <a:rPr lang="en-NZ" sz="2000" b="1" dirty="0" err="1"/>
              <a:t>ʻunuʻunu</a:t>
            </a:r>
            <a:r>
              <a:rPr lang="en-NZ" sz="2000" b="1" dirty="0"/>
              <a:t> </a:t>
            </a:r>
            <a:r>
              <a:rPr lang="en-NZ" sz="2000" b="1" dirty="0" err="1"/>
              <a:t>ofi</a:t>
            </a:r>
            <a:r>
              <a:rPr lang="en-NZ" sz="2000" b="1" dirty="0"/>
              <a:t> </a:t>
            </a:r>
            <a:r>
              <a:rPr lang="en-NZ" sz="2000" b="1" dirty="0" err="1"/>
              <a:t>mo</a:t>
            </a:r>
            <a:r>
              <a:rPr lang="en-NZ" sz="2000" b="1" dirty="0"/>
              <a:t> </a:t>
            </a:r>
            <a:r>
              <a:rPr lang="en-NZ" sz="2000" b="1" dirty="0" err="1"/>
              <a:t>fakafanongo</a:t>
            </a:r>
            <a:r>
              <a:rPr lang="en-NZ" sz="2000" b="1" dirty="0"/>
              <a:t> ki he </a:t>
            </a:r>
            <a:r>
              <a:rPr lang="en-NZ" sz="2000" b="1" dirty="0" err="1"/>
              <a:t>meʻa</a:t>
            </a:r>
            <a:r>
              <a:rPr lang="en-NZ" sz="2000" b="1" dirty="0"/>
              <a:t> </a:t>
            </a:r>
            <a:r>
              <a:rPr lang="en-NZ" sz="2000" b="1" dirty="0" err="1"/>
              <a:t>ʻoku</a:t>
            </a:r>
            <a:r>
              <a:rPr lang="en-NZ" sz="2000" b="1" dirty="0"/>
              <a:t> </a:t>
            </a:r>
            <a:r>
              <a:rPr lang="en-NZ" sz="2000" b="1" dirty="0" err="1"/>
              <a:t>talamai</a:t>
            </a:r>
            <a:r>
              <a:rPr lang="en-NZ" sz="2000" b="1" dirty="0"/>
              <a:t> </a:t>
            </a:r>
            <a:r>
              <a:rPr lang="en-NZ" sz="2000" b="1" dirty="0" err="1"/>
              <a:t>ʻe</a:t>
            </a:r>
            <a:r>
              <a:rPr lang="en-NZ" sz="2000" b="1" dirty="0"/>
              <a:t> he </a:t>
            </a:r>
            <a:r>
              <a:rPr lang="en-NZ" sz="2000" b="1" dirty="0" err="1"/>
              <a:t>ʻOtua</a:t>
            </a:r>
            <a:r>
              <a:rPr lang="en-NZ" sz="2000" b="1" dirty="0"/>
              <a:t> </a:t>
            </a:r>
            <a:r>
              <a:rPr lang="en-NZ" sz="2000" b="1" dirty="0" err="1"/>
              <a:t>ʻi</a:t>
            </a:r>
            <a:r>
              <a:rPr lang="en-NZ" sz="2000" b="1" dirty="0"/>
              <a:t> he Tohi </a:t>
            </a:r>
            <a:r>
              <a:rPr lang="en-NZ" sz="2000" b="1" dirty="0" err="1"/>
              <a:t>Tapu</a:t>
            </a:r>
            <a:r>
              <a:rPr lang="en-NZ" sz="2000" b="1" dirty="0"/>
              <a:t> (</a:t>
            </a:r>
            <a:r>
              <a:rPr lang="en-NZ" sz="2000" b="1" dirty="0" err="1"/>
              <a:t>ʻIsaia</a:t>
            </a:r>
            <a:r>
              <a:rPr lang="en-NZ" sz="2000" b="1" dirty="0"/>
              <a:t> 55:3). Ko e </a:t>
            </a:r>
            <a:r>
              <a:rPr lang="en-NZ" sz="2000" b="1" dirty="0" err="1"/>
              <a:t>lahi</a:t>
            </a:r>
            <a:r>
              <a:rPr lang="en-NZ" sz="2000" b="1" dirty="0"/>
              <a:t> </a:t>
            </a:r>
            <a:r>
              <a:rPr lang="en-NZ" sz="2000" b="1" dirty="0" err="1"/>
              <a:t>ange</a:t>
            </a:r>
            <a:r>
              <a:rPr lang="en-NZ" sz="2000" b="1" dirty="0"/>
              <a:t> </a:t>
            </a:r>
            <a:r>
              <a:rPr lang="en-NZ" sz="2000" b="1" dirty="0" err="1"/>
              <a:t>ʻa</a:t>
            </a:r>
            <a:r>
              <a:rPr lang="en-NZ" sz="2000" b="1" dirty="0"/>
              <a:t> e </a:t>
            </a:r>
            <a:r>
              <a:rPr lang="en-NZ" sz="2000" b="1" dirty="0" err="1"/>
              <a:t>taimi</a:t>
            </a:r>
            <a:r>
              <a:rPr lang="en-NZ" sz="2000" b="1" dirty="0"/>
              <a:t> </a:t>
            </a:r>
            <a:r>
              <a:rPr lang="en-NZ" sz="2000" b="1" dirty="0" err="1"/>
              <a:t>ʻoku</a:t>
            </a:r>
            <a:r>
              <a:rPr lang="en-NZ" sz="2000" b="1" dirty="0"/>
              <a:t> tau </a:t>
            </a:r>
            <a:r>
              <a:rPr lang="en-NZ" sz="2000" b="1" dirty="0" err="1"/>
              <a:t>fakamoleki</a:t>
            </a:r>
            <a:r>
              <a:rPr lang="en-NZ" sz="2000" b="1" dirty="0"/>
              <a:t> </a:t>
            </a:r>
            <a:r>
              <a:rPr lang="en-NZ" sz="2000" b="1" dirty="0" err="1"/>
              <a:t>ʻi</a:t>
            </a:r>
            <a:r>
              <a:rPr lang="en-NZ" sz="2000" b="1" dirty="0"/>
              <a:t> </a:t>
            </a:r>
            <a:r>
              <a:rPr lang="en-NZ" sz="2000" b="1" dirty="0" err="1"/>
              <a:t>hono</a:t>
            </a:r>
            <a:r>
              <a:rPr lang="en-NZ" sz="2000" b="1" dirty="0"/>
              <a:t> </a:t>
            </a:r>
            <a:r>
              <a:rPr lang="en-NZ" sz="2000" b="1" dirty="0" err="1"/>
              <a:t>fekumi</a:t>
            </a:r>
            <a:r>
              <a:rPr lang="en-NZ" sz="2000" b="1" dirty="0"/>
              <a:t> ki </a:t>
            </a:r>
            <a:r>
              <a:rPr lang="en-NZ" sz="2000" b="1" dirty="0" err="1"/>
              <a:t>hono</a:t>
            </a:r>
            <a:r>
              <a:rPr lang="en-NZ" sz="2000" b="1" dirty="0"/>
              <a:t> </a:t>
            </a:r>
            <a:r>
              <a:rPr lang="en-NZ" sz="2000" b="1" dirty="0" err="1"/>
              <a:t>ngaahi</a:t>
            </a:r>
            <a:r>
              <a:rPr lang="en-NZ" sz="2000" b="1" dirty="0"/>
              <a:t> </a:t>
            </a:r>
            <a:r>
              <a:rPr lang="en-NZ" sz="2000" b="1" dirty="0" err="1"/>
              <a:t>pesi</a:t>
            </a:r>
            <a:r>
              <a:rPr lang="en-NZ" sz="2000" b="1" dirty="0"/>
              <a:t>, ko e </a:t>
            </a:r>
            <a:r>
              <a:rPr lang="en-NZ" sz="2000" b="1" dirty="0" err="1"/>
              <a:t>lahi</a:t>
            </a:r>
            <a:r>
              <a:rPr lang="en-NZ" sz="2000" b="1" dirty="0"/>
              <a:t> </a:t>
            </a:r>
            <a:r>
              <a:rPr lang="en-NZ" sz="2000" b="1" dirty="0" err="1"/>
              <a:t>ange</a:t>
            </a:r>
            <a:r>
              <a:rPr lang="en-NZ" sz="2000" b="1" dirty="0"/>
              <a:t> </a:t>
            </a:r>
            <a:r>
              <a:rPr lang="en-NZ" sz="2000" b="1" dirty="0" err="1"/>
              <a:t>ia</a:t>
            </a:r>
            <a:r>
              <a:rPr lang="en-NZ" sz="2000" b="1" dirty="0"/>
              <a:t> </a:t>
            </a:r>
            <a:r>
              <a:rPr lang="en-NZ" sz="2000" b="1" dirty="0" err="1"/>
              <a:t>ʻo</a:t>
            </a:r>
            <a:r>
              <a:rPr lang="en-NZ" sz="2000" b="1" dirty="0"/>
              <a:t> e </a:t>
            </a:r>
            <a:r>
              <a:rPr lang="en-NZ" sz="2000" b="1" dirty="0" err="1"/>
              <a:t>meʻakai</a:t>
            </a:r>
            <a:r>
              <a:rPr lang="en-NZ" sz="2000" b="1" dirty="0"/>
              <a:t> </a:t>
            </a:r>
            <a:r>
              <a:rPr lang="en-NZ" sz="2000" b="1" dirty="0" err="1"/>
              <a:t>te</a:t>
            </a:r>
            <a:r>
              <a:rPr lang="en-NZ" sz="2000" b="1" dirty="0"/>
              <a:t> tau </a:t>
            </a:r>
            <a:r>
              <a:rPr lang="en-NZ" sz="2000" b="1" dirty="0" err="1"/>
              <a:t>maʻu</a:t>
            </a:r>
            <a:r>
              <a:rPr lang="en-NZ" sz="2000" b="1" dirty="0"/>
              <a:t>, pea ko e </a:t>
            </a:r>
            <a:r>
              <a:rPr lang="en-NZ" sz="2000" b="1" dirty="0" err="1"/>
              <a:t>lahi</a:t>
            </a:r>
            <a:r>
              <a:rPr lang="en-NZ" sz="2000" b="1" dirty="0"/>
              <a:t> </a:t>
            </a:r>
            <a:r>
              <a:rPr lang="en-NZ" sz="2000" b="1" dirty="0" err="1"/>
              <a:t>ange</a:t>
            </a:r>
            <a:r>
              <a:rPr lang="en-NZ" sz="2000" b="1" dirty="0"/>
              <a:t> </a:t>
            </a:r>
            <a:r>
              <a:rPr lang="en-NZ" sz="2000" b="1" dirty="0" err="1"/>
              <a:t>ia</a:t>
            </a:r>
            <a:r>
              <a:rPr lang="en-NZ" sz="2000" b="1" dirty="0"/>
              <a:t> </a:t>
            </a:r>
            <a:r>
              <a:rPr lang="en-NZ" sz="2000" b="1" dirty="0" err="1"/>
              <a:t>ʻo</a:t>
            </a:r>
            <a:r>
              <a:rPr lang="en-NZ" sz="2000" b="1" dirty="0"/>
              <a:t> e </a:t>
            </a:r>
            <a:r>
              <a:rPr lang="en-NZ" sz="2000" b="1" dirty="0" err="1"/>
              <a:t>ngaahi</a:t>
            </a:r>
            <a:r>
              <a:rPr lang="en-NZ" sz="2000" b="1" dirty="0"/>
              <a:t> </a:t>
            </a:r>
            <a:r>
              <a:rPr lang="en-NZ" sz="2000" b="1" dirty="0" err="1"/>
              <a:t>tapuaki</a:t>
            </a:r>
            <a:r>
              <a:rPr lang="en-NZ" sz="2000" b="1" dirty="0"/>
              <a:t> </a:t>
            </a:r>
            <a:r>
              <a:rPr lang="en-NZ" sz="2000" b="1" dirty="0" err="1"/>
              <a:t>te</a:t>
            </a:r>
            <a:r>
              <a:rPr lang="en-NZ" sz="2000" b="1" dirty="0"/>
              <a:t> tau </a:t>
            </a:r>
            <a:r>
              <a:rPr lang="en-NZ" sz="2000" b="1" dirty="0" err="1"/>
              <a:t>maʻu</a:t>
            </a:r>
            <a:r>
              <a:rPr lang="en-NZ" sz="2000" b="1" dirty="0"/>
              <a:t>.</a:t>
            </a:r>
            <a:endParaRPr lang="en" sz="2000" b="1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D7CC24A2-15AE-1F11-AE00-50B50554AA2A}"/>
              </a:ext>
            </a:extLst>
          </p:cNvPr>
          <p:cNvSpPr txBox="1"/>
          <p:nvPr/>
        </p:nvSpPr>
        <p:spPr>
          <a:xfrm>
            <a:off x="276225" y="2666834"/>
            <a:ext cx="7467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NZ" b="1" dirty="0">
                <a:solidFill>
                  <a:prstClr val="black"/>
                </a:solidFill>
              </a:rPr>
              <a:t>Pea ko e </a:t>
            </a:r>
            <a:r>
              <a:rPr lang="en-NZ" b="1" dirty="0" err="1">
                <a:solidFill>
                  <a:prstClr val="black"/>
                </a:solidFill>
              </a:rPr>
              <a:t>meʻa</a:t>
            </a:r>
            <a:r>
              <a:rPr lang="en-NZ" b="1" dirty="0">
                <a:solidFill>
                  <a:prstClr val="black"/>
                </a:solidFill>
              </a:rPr>
              <a:t> </a:t>
            </a:r>
            <a:r>
              <a:rPr lang="en-NZ" b="1" dirty="0" err="1">
                <a:solidFill>
                  <a:prstClr val="black"/>
                </a:solidFill>
              </a:rPr>
              <a:t>ʻe</a:t>
            </a:r>
            <a:r>
              <a:rPr lang="en-NZ" b="1" dirty="0">
                <a:solidFill>
                  <a:prstClr val="black"/>
                </a:solidFill>
              </a:rPr>
              <a:t> taha, </a:t>
            </a:r>
            <a:r>
              <a:rPr lang="en-NZ" b="1" dirty="0" err="1">
                <a:solidFill>
                  <a:prstClr val="black"/>
                </a:solidFill>
              </a:rPr>
              <a:t>ʻoku</a:t>
            </a:r>
            <a:r>
              <a:rPr lang="en-NZ" b="1" dirty="0">
                <a:solidFill>
                  <a:prstClr val="black"/>
                </a:solidFill>
              </a:rPr>
              <a:t> </a:t>
            </a:r>
            <a:r>
              <a:rPr lang="en-NZ" b="1" dirty="0" err="1">
                <a:solidFill>
                  <a:prstClr val="black"/>
                </a:solidFill>
              </a:rPr>
              <a:t>taʻetotongi</a:t>
            </a:r>
            <a:r>
              <a:rPr lang="en-NZ" b="1" dirty="0">
                <a:solidFill>
                  <a:prstClr val="black"/>
                </a:solidFill>
              </a:rPr>
              <a:t> </a:t>
            </a:r>
            <a:r>
              <a:rPr lang="en-NZ" b="1" dirty="0" err="1">
                <a:solidFill>
                  <a:prstClr val="black"/>
                </a:solidFill>
              </a:rPr>
              <a:t>ʻa</a:t>
            </a:r>
            <a:r>
              <a:rPr lang="en-NZ" b="1" dirty="0">
                <a:solidFill>
                  <a:prstClr val="black"/>
                </a:solidFill>
              </a:rPr>
              <a:t> e </a:t>
            </a:r>
            <a:r>
              <a:rPr lang="en-NZ" b="1" dirty="0" err="1">
                <a:solidFill>
                  <a:prstClr val="black"/>
                </a:solidFill>
              </a:rPr>
              <a:t>meʻakai</a:t>
            </a:r>
            <a:r>
              <a:rPr lang="en-NZ" b="1" dirty="0">
                <a:solidFill>
                  <a:prstClr val="black"/>
                </a:solidFill>
              </a:rPr>
              <a:t> ko </a:t>
            </a:r>
            <a:r>
              <a:rPr lang="en-NZ" b="1" dirty="0" err="1">
                <a:solidFill>
                  <a:prstClr val="black"/>
                </a:solidFill>
              </a:rPr>
              <a:t>ʻeni</a:t>
            </a:r>
            <a:r>
              <a:rPr lang="en-NZ" b="1" dirty="0">
                <a:solidFill>
                  <a:prstClr val="black"/>
                </a:solidFill>
              </a:rPr>
              <a:t> (</a:t>
            </a:r>
            <a:r>
              <a:rPr lang="en-NZ" b="1" dirty="0" err="1">
                <a:solidFill>
                  <a:prstClr val="black"/>
                </a:solidFill>
              </a:rPr>
              <a:t>ʻIsaia</a:t>
            </a:r>
            <a:r>
              <a:rPr lang="en-NZ" b="1" dirty="0">
                <a:solidFill>
                  <a:prstClr val="black"/>
                </a:solidFill>
              </a:rPr>
              <a:t> 55:1)!</a:t>
            </a:r>
            <a:endParaRPr kumimoji="0" lang="en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69496E67-6AE1-6270-C487-DDD2B75E755D}"/>
              </a:ext>
            </a:extLst>
          </p:cNvPr>
          <p:cNvSpPr txBox="1"/>
          <p:nvPr/>
        </p:nvSpPr>
        <p:spPr>
          <a:xfrm>
            <a:off x="276225" y="1472315"/>
            <a:ext cx="74676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NZ" sz="2000" b="1" dirty="0" err="1">
                <a:solidFill>
                  <a:prstClr val="black"/>
                </a:solidFill>
              </a:rPr>
              <a:t>Neongo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ʻoku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melie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ange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ia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ʻi</a:t>
            </a:r>
            <a:r>
              <a:rPr lang="en-NZ" sz="2000" b="1" dirty="0">
                <a:solidFill>
                  <a:prstClr val="black"/>
                </a:solidFill>
              </a:rPr>
              <a:t> he hone, ka </a:t>
            </a:r>
            <a:r>
              <a:rPr lang="en-NZ" sz="2000" b="1" dirty="0" err="1">
                <a:solidFill>
                  <a:prstClr val="black"/>
                </a:solidFill>
              </a:rPr>
              <a:t>ʻoku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ʻikai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totonu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ke</a:t>
            </a:r>
            <a:r>
              <a:rPr lang="en-NZ" sz="2000" b="1" dirty="0">
                <a:solidFill>
                  <a:prstClr val="black"/>
                </a:solidFill>
              </a:rPr>
              <a:t> tau kai </a:t>
            </a:r>
            <a:r>
              <a:rPr lang="en-NZ" sz="2000" b="1" dirty="0" err="1">
                <a:solidFill>
                  <a:prstClr val="black"/>
                </a:solidFill>
              </a:rPr>
              <a:t>moʻoni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ia</a:t>
            </a:r>
            <a:r>
              <a:rPr lang="en-NZ" sz="2000" b="1" dirty="0">
                <a:solidFill>
                  <a:prstClr val="black"/>
                </a:solidFill>
              </a:rPr>
              <a:t> (</a:t>
            </a:r>
            <a:r>
              <a:rPr lang="en-NZ" sz="2000" b="1" dirty="0" err="1">
                <a:solidFill>
                  <a:prstClr val="black"/>
                </a:solidFill>
              </a:rPr>
              <a:t>Saame</a:t>
            </a:r>
            <a:r>
              <a:rPr lang="en-NZ" sz="2000" b="1" dirty="0">
                <a:solidFill>
                  <a:prstClr val="black"/>
                </a:solidFill>
              </a:rPr>
              <a:t> 119:103). Ko </a:t>
            </a:r>
            <a:r>
              <a:rPr lang="en-NZ" sz="2000" b="1" dirty="0" err="1">
                <a:solidFill>
                  <a:prstClr val="black"/>
                </a:solidFill>
              </a:rPr>
              <a:t>hono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lau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ʻo</a:t>
            </a:r>
            <a:r>
              <a:rPr lang="en-NZ" sz="2000" b="1" dirty="0">
                <a:solidFill>
                  <a:prstClr val="black"/>
                </a:solidFill>
              </a:rPr>
              <a:t> e Tohi </a:t>
            </a:r>
            <a:r>
              <a:rPr lang="en-NZ" sz="2000" b="1" dirty="0" err="1">
                <a:solidFill>
                  <a:prstClr val="black"/>
                </a:solidFill>
              </a:rPr>
              <a:t>Tapu</a:t>
            </a:r>
            <a:r>
              <a:rPr lang="en-NZ" sz="2000" b="1" dirty="0">
                <a:solidFill>
                  <a:prstClr val="black"/>
                </a:solidFill>
              </a:rPr>
              <a:t> ko ha </a:t>
            </a:r>
            <a:r>
              <a:rPr lang="en-NZ" sz="2000" b="1" dirty="0" err="1">
                <a:solidFill>
                  <a:prstClr val="black"/>
                </a:solidFill>
              </a:rPr>
              <a:t>meʻakai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ia</a:t>
            </a:r>
            <a:r>
              <a:rPr lang="en-NZ" sz="2000" b="1" dirty="0">
                <a:solidFill>
                  <a:prstClr val="black"/>
                </a:solidFill>
              </a:rPr>
              <a:t> ki he </a:t>
            </a:r>
            <a:r>
              <a:rPr lang="en-NZ" sz="2000" b="1" dirty="0" err="1">
                <a:solidFill>
                  <a:prstClr val="black"/>
                </a:solidFill>
              </a:rPr>
              <a:t>laumalie</a:t>
            </a:r>
            <a:r>
              <a:rPr lang="en-NZ" sz="2000" b="1" dirty="0">
                <a:solidFill>
                  <a:prstClr val="black"/>
                </a:solidFill>
              </a:rPr>
              <a:t>, ko ha </a:t>
            </a:r>
            <a:r>
              <a:rPr lang="en-NZ" sz="2000" b="1" dirty="0" err="1">
                <a:solidFill>
                  <a:prstClr val="black"/>
                </a:solidFill>
              </a:rPr>
              <a:t>fakaivifoʻou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moʻoni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ʻoku</a:t>
            </a:r>
            <a:r>
              <a:rPr lang="en-NZ" sz="2000" b="1" dirty="0">
                <a:solidFill>
                  <a:prstClr val="black"/>
                </a:solidFill>
              </a:rPr>
              <a:t> ne </a:t>
            </a:r>
            <a:r>
              <a:rPr lang="en-NZ" sz="2000" b="1" dirty="0" err="1">
                <a:solidFill>
                  <a:prstClr val="black"/>
                </a:solidFill>
              </a:rPr>
              <a:t>fakamoʻui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hotau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laumalie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mo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liliu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hotau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ʻulungaanga</a:t>
            </a:r>
            <a:r>
              <a:rPr lang="en-NZ" sz="2000" b="1" dirty="0">
                <a:solidFill>
                  <a:prstClr val="black"/>
                </a:solidFill>
              </a:rPr>
              <a:t>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2133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8" grpId="0"/>
      <p:bldP spid="7" grpId="0"/>
      <p:bldP spid="12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E83E3182-B6B9-A190-3195-227224F8C9BA}"/>
              </a:ext>
            </a:extLst>
          </p:cNvPr>
          <p:cNvSpPr txBox="1"/>
          <p:nvPr/>
        </p:nvSpPr>
        <p:spPr>
          <a:xfrm>
            <a:off x="455426" y="788016"/>
            <a:ext cx="10031599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NZ" sz="2400" b="1" dirty="0">
                <a:latin typeface="Constantia" panose="02030602050306030303" pitchFamily="18" charset="0"/>
              </a:rPr>
              <a:t>"He </a:t>
            </a:r>
            <a:r>
              <a:rPr lang="en-NZ" sz="2400" b="1" dirty="0" err="1">
                <a:latin typeface="Constantia" panose="02030602050306030303" pitchFamily="18" charset="0"/>
              </a:rPr>
              <a:t>ʻikai</a:t>
            </a:r>
            <a:r>
              <a:rPr lang="en-NZ" sz="2400" b="1" dirty="0">
                <a:latin typeface="Constantia" panose="02030602050306030303" pitchFamily="18" charset="0"/>
              </a:rPr>
              <a:t> lava </a:t>
            </a:r>
            <a:r>
              <a:rPr lang="en-NZ" sz="2400" b="1" dirty="0" err="1">
                <a:latin typeface="Constantia" panose="02030602050306030303" pitchFamily="18" charset="0"/>
              </a:rPr>
              <a:t>ʻe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hono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lau</a:t>
            </a:r>
            <a:r>
              <a:rPr lang="en-NZ" sz="2400" b="1" dirty="0">
                <a:latin typeface="Constantia" panose="02030602050306030303" pitchFamily="18" charset="0"/>
              </a:rPr>
              <a:t> pe </a:t>
            </a:r>
            <a:r>
              <a:rPr lang="en-NZ" sz="2400" b="1" dirty="0" err="1">
                <a:latin typeface="Constantia" panose="02030602050306030303" pitchFamily="18" charset="0"/>
              </a:rPr>
              <a:t>ʻo</a:t>
            </a:r>
            <a:r>
              <a:rPr lang="en-NZ" sz="2400" b="1" dirty="0">
                <a:latin typeface="Constantia" panose="02030602050306030303" pitchFamily="18" charset="0"/>
              </a:rPr>
              <a:t> e </a:t>
            </a:r>
            <a:r>
              <a:rPr lang="en-NZ" sz="2400" b="1" dirty="0" err="1">
                <a:latin typeface="Constantia" panose="02030602050306030303" pitchFamily="18" charset="0"/>
              </a:rPr>
              <a:t>Folofola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ʻo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aʻusia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ʻa</a:t>
            </a:r>
            <a:r>
              <a:rPr lang="en-NZ" sz="2400" b="1" dirty="0">
                <a:latin typeface="Constantia" panose="02030602050306030303" pitchFamily="18" charset="0"/>
              </a:rPr>
              <a:t> e ola </a:t>
            </a:r>
            <a:r>
              <a:rPr lang="en-NZ" sz="2400" b="1" dirty="0" err="1">
                <a:latin typeface="Constantia" panose="02030602050306030303" pitchFamily="18" charset="0"/>
              </a:rPr>
              <a:t>naʻe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fokotuʻutuʻu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ʻe</a:t>
            </a:r>
            <a:r>
              <a:rPr lang="en-NZ" sz="2400" b="1" dirty="0">
                <a:latin typeface="Constantia" panose="02030602050306030303" pitchFamily="18" charset="0"/>
              </a:rPr>
              <a:t> he Langi; </a:t>
            </a:r>
            <a:r>
              <a:rPr lang="en-NZ" sz="2400" b="1" dirty="0" err="1">
                <a:latin typeface="Constantia" panose="02030602050306030303" pitchFamily="18" charset="0"/>
              </a:rPr>
              <a:t>kuo</a:t>
            </a:r>
            <a:r>
              <a:rPr lang="en-NZ" sz="2400" b="1" dirty="0">
                <a:latin typeface="Constantia" panose="02030602050306030303" pitchFamily="18" charset="0"/>
              </a:rPr>
              <a:t> pau </a:t>
            </a:r>
            <a:r>
              <a:rPr lang="en-NZ" sz="2400" b="1" dirty="0" err="1">
                <a:latin typeface="Constantia" panose="02030602050306030303" pitchFamily="18" charset="0"/>
              </a:rPr>
              <a:t>ke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ako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mo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mataʻikoloa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ʻaki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ia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ʻi</a:t>
            </a:r>
            <a:r>
              <a:rPr lang="en-NZ" sz="2400" b="1" dirty="0">
                <a:latin typeface="Constantia" panose="02030602050306030303" pitchFamily="18" charset="0"/>
              </a:rPr>
              <a:t> he </a:t>
            </a:r>
            <a:r>
              <a:rPr lang="en-NZ" sz="2400" b="1" dirty="0" err="1">
                <a:latin typeface="Constantia" panose="02030602050306030303" pitchFamily="18" charset="0"/>
              </a:rPr>
              <a:t>loto</a:t>
            </a:r>
            <a:r>
              <a:rPr lang="en-NZ" sz="2400" b="1" dirty="0">
                <a:latin typeface="Constantia" panose="02030602050306030303" pitchFamily="18" charset="0"/>
              </a:rPr>
              <a:t>. </a:t>
            </a:r>
            <a:r>
              <a:rPr lang="en-NZ" sz="2400" b="1" dirty="0" err="1">
                <a:latin typeface="Constantia" panose="02030602050306030303" pitchFamily="18" charset="0"/>
              </a:rPr>
              <a:t>ʻOku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ʻikai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maʻu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ʻa</a:t>
            </a:r>
            <a:r>
              <a:rPr lang="en-NZ" sz="2400" b="1" dirty="0">
                <a:latin typeface="Constantia" panose="02030602050306030303" pitchFamily="18" charset="0"/>
              </a:rPr>
              <a:t> e </a:t>
            </a:r>
            <a:r>
              <a:rPr lang="en-NZ" sz="2400" b="1" dirty="0" err="1">
                <a:latin typeface="Constantia" panose="02030602050306030303" pitchFamily="18" charset="0"/>
              </a:rPr>
              <a:t>ʻilo</a:t>
            </a:r>
            <a:r>
              <a:rPr lang="en-NZ" sz="2400" b="1" dirty="0">
                <a:latin typeface="Constantia" panose="02030602050306030303" pitchFamily="18" charset="0"/>
              </a:rPr>
              <a:t> ki he </a:t>
            </a:r>
            <a:r>
              <a:rPr lang="en-NZ" sz="2400" b="1" dirty="0" err="1">
                <a:latin typeface="Constantia" panose="02030602050306030303" pitchFamily="18" charset="0"/>
              </a:rPr>
              <a:t>ʻOtua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taʻe</a:t>
            </a:r>
            <a:r>
              <a:rPr lang="en-NZ" sz="2400" b="1" dirty="0">
                <a:latin typeface="Constantia" panose="02030602050306030303" pitchFamily="18" charset="0"/>
              </a:rPr>
              <a:t> kau ai ha </a:t>
            </a:r>
            <a:r>
              <a:rPr lang="en-NZ" sz="2400" b="1" dirty="0" err="1">
                <a:latin typeface="Constantia" panose="02030602050306030303" pitchFamily="18" charset="0"/>
              </a:rPr>
              <a:t>feinga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fakaʻatamai</a:t>
            </a:r>
            <a:r>
              <a:rPr lang="en-NZ" sz="2400" b="1" dirty="0">
                <a:latin typeface="Constantia" panose="02030602050306030303" pitchFamily="18" charset="0"/>
              </a:rPr>
              <a:t>. </a:t>
            </a:r>
            <a:r>
              <a:rPr lang="en-NZ" sz="2400" b="1" dirty="0" err="1">
                <a:latin typeface="Constantia" panose="02030602050306030303" pitchFamily="18" charset="0"/>
              </a:rPr>
              <a:t>ʻOku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totonu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ke</a:t>
            </a:r>
            <a:r>
              <a:rPr lang="en-NZ" sz="2400" b="1" dirty="0">
                <a:latin typeface="Constantia" panose="02030602050306030303" pitchFamily="18" charset="0"/>
              </a:rPr>
              <a:t> tau </a:t>
            </a:r>
            <a:r>
              <a:rPr lang="en-NZ" sz="2400" b="1" dirty="0" err="1">
                <a:latin typeface="Constantia" panose="02030602050306030303" pitchFamily="18" charset="0"/>
              </a:rPr>
              <a:t>ako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faivelenga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ʻa</a:t>
            </a:r>
            <a:r>
              <a:rPr lang="en-NZ" sz="2400" b="1" dirty="0">
                <a:latin typeface="Constantia" panose="02030602050306030303" pitchFamily="18" charset="0"/>
              </a:rPr>
              <a:t> e Tohi </a:t>
            </a:r>
            <a:r>
              <a:rPr lang="en-NZ" sz="2400" b="1" dirty="0" err="1">
                <a:latin typeface="Constantia" panose="02030602050306030303" pitchFamily="18" charset="0"/>
              </a:rPr>
              <a:t>Tapu</a:t>
            </a:r>
            <a:r>
              <a:rPr lang="en-NZ" sz="2400" b="1" dirty="0">
                <a:latin typeface="Constantia" panose="02030602050306030303" pitchFamily="18" charset="0"/>
              </a:rPr>
              <a:t>, </a:t>
            </a:r>
            <a:r>
              <a:rPr lang="en-NZ" sz="2400" b="1" dirty="0" err="1">
                <a:latin typeface="Constantia" panose="02030602050306030303" pitchFamily="18" charset="0"/>
              </a:rPr>
              <a:t>ʻo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kole</a:t>
            </a:r>
            <a:r>
              <a:rPr lang="en-NZ" sz="2400" b="1" dirty="0">
                <a:latin typeface="Constantia" panose="02030602050306030303" pitchFamily="18" charset="0"/>
              </a:rPr>
              <a:t> ki he </a:t>
            </a:r>
            <a:r>
              <a:rPr lang="en-NZ" sz="2400" b="1" dirty="0" err="1">
                <a:latin typeface="Constantia" panose="02030602050306030303" pitchFamily="18" charset="0"/>
              </a:rPr>
              <a:t>ʻOtua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ʻa</a:t>
            </a:r>
            <a:r>
              <a:rPr lang="en-NZ" sz="2400" b="1" dirty="0">
                <a:latin typeface="Constantia" panose="02030602050306030303" pitchFamily="18" charset="0"/>
              </a:rPr>
              <a:t> e </a:t>
            </a:r>
            <a:r>
              <a:rPr lang="en-NZ" sz="2400" b="1" dirty="0" err="1">
                <a:latin typeface="Constantia" panose="02030602050306030303" pitchFamily="18" charset="0"/>
              </a:rPr>
              <a:t>tokoni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ʻa</a:t>
            </a:r>
            <a:r>
              <a:rPr lang="en-NZ" sz="2400" b="1" dirty="0">
                <a:latin typeface="Constantia" panose="02030602050306030303" pitchFamily="18" charset="0"/>
              </a:rPr>
              <a:t> e </a:t>
            </a:r>
            <a:r>
              <a:rPr lang="en-NZ" sz="2400" b="1" dirty="0" err="1">
                <a:latin typeface="Constantia" panose="02030602050306030303" pitchFamily="18" charset="0"/>
              </a:rPr>
              <a:t>Laumalie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Maʻoniʻoni</a:t>
            </a:r>
            <a:r>
              <a:rPr lang="en-NZ" sz="2400" b="1" dirty="0">
                <a:latin typeface="Constantia" panose="02030602050306030303" pitchFamily="18" charset="0"/>
              </a:rPr>
              <a:t>, </a:t>
            </a:r>
            <a:r>
              <a:rPr lang="en-NZ" sz="2400" b="1" dirty="0" err="1">
                <a:latin typeface="Constantia" panose="02030602050306030303" pitchFamily="18" charset="0"/>
              </a:rPr>
              <a:t>koeʻuhi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ke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mahino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kiate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kitautolu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ʻEne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Folofola</a:t>
            </a:r>
            <a:r>
              <a:rPr lang="en-NZ" sz="2400" b="1" dirty="0">
                <a:latin typeface="Constantia" panose="02030602050306030303" pitchFamily="18" charset="0"/>
              </a:rPr>
              <a:t>. </a:t>
            </a:r>
            <a:r>
              <a:rPr lang="en-NZ" sz="2400" b="1" dirty="0" err="1">
                <a:latin typeface="Constantia" panose="02030602050306030303" pitchFamily="18" charset="0"/>
              </a:rPr>
              <a:t>ʻOku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totonu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ke</a:t>
            </a:r>
            <a:r>
              <a:rPr lang="en-NZ" sz="2400" b="1" dirty="0">
                <a:latin typeface="Constantia" panose="02030602050306030303" pitchFamily="18" charset="0"/>
              </a:rPr>
              <a:t> tau </a:t>
            </a:r>
            <a:r>
              <a:rPr lang="en-NZ" sz="2400" b="1" dirty="0" err="1">
                <a:latin typeface="Constantia" panose="02030602050306030303" pitchFamily="18" charset="0"/>
              </a:rPr>
              <a:t>toʻo</a:t>
            </a:r>
            <a:r>
              <a:rPr lang="en-NZ" sz="2400" b="1" dirty="0">
                <a:latin typeface="Constantia" panose="02030602050306030303" pitchFamily="18" charset="0"/>
              </a:rPr>
              <a:t> ha </a:t>
            </a:r>
            <a:r>
              <a:rPr lang="en-NZ" sz="2400" b="1" dirty="0" err="1">
                <a:latin typeface="Constantia" panose="02030602050306030303" pitchFamily="18" charset="0"/>
              </a:rPr>
              <a:t>veesi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ʻe</a:t>
            </a:r>
            <a:r>
              <a:rPr lang="en-NZ" sz="2400" b="1" dirty="0">
                <a:latin typeface="Constantia" panose="02030602050306030303" pitchFamily="18" charset="0"/>
              </a:rPr>
              <a:t> taha, pea </a:t>
            </a:r>
            <a:r>
              <a:rPr lang="en-NZ" sz="2400" b="1" dirty="0" err="1">
                <a:latin typeface="Constantia" panose="02030602050306030303" pitchFamily="18" charset="0"/>
              </a:rPr>
              <a:t>tukutaha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ʻetau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fakakaukau</a:t>
            </a:r>
            <a:r>
              <a:rPr lang="en-NZ" sz="2400" b="1" dirty="0">
                <a:latin typeface="Constantia" panose="02030602050306030303" pitchFamily="18" charset="0"/>
              </a:rPr>
              <a:t> ki he </a:t>
            </a:r>
            <a:r>
              <a:rPr lang="en-NZ" sz="2400" b="1" dirty="0" err="1">
                <a:latin typeface="Constantia" panose="02030602050306030303" pitchFamily="18" charset="0"/>
              </a:rPr>
              <a:t>ngaue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ke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fakapapauʻi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ʻa</a:t>
            </a:r>
            <a:r>
              <a:rPr lang="en-NZ" sz="2400" b="1" dirty="0">
                <a:latin typeface="Constantia" panose="02030602050306030303" pitchFamily="18" charset="0"/>
              </a:rPr>
              <a:t> e </a:t>
            </a:r>
            <a:r>
              <a:rPr lang="en-NZ" sz="2400" b="1" dirty="0" err="1">
                <a:latin typeface="Constantia" panose="02030602050306030303" pitchFamily="18" charset="0"/>
              </a:rPr>
              <a:t>fakakaukau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kuo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tuku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mai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ʻe</a:t>
            </a:r>
            <a:r>
              <a:rPr lang="en-NZ" sz="2400" b="1" dirty="0">
                <a:latin typeface="Constantia" panose="02030602050306030303" pitchFamily="18" charset="0"/>
              </a:rPr>
              <a:t> he </a:t>
            </a:r>
            <a:r>
              <a:rPr lang="en-NZ" sz="2400" b="1" dirty="0" err="1">
                <a:latin typeface="Constantia" panose="02030602050306030303" pitchFamily="18" charset="0"/>
              </a:rPr>
              <a:t>ʻOtua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ʻi</a:t>
            </a:r>
            <a:r>
              <a:rPr lang="en-NZ" sz="2400" b="1" dirty="0">
                <a:latin typeface="Constantia" panose="02030602050306030303" pitchFamily="18" charset="0"/>
              </a:rPr>
              <a:t> he </a:t>
            </a:r>
            <a:r>
              <a:rPr lang="en-NZ" sz="2400" b="1" dirty="0" err="1">
                <a:latin typeface="Constantia" panose="02030602050306030303" pitchFamily="18" charset="0"/>
              </a:rPr>
              <a:t>veesi</a:t>
            </a:r>
            <a:r>
              <a:rPr lang="en-NZ" sz="2400" b="1" dirty="0">
                <a:latin typeface="Constantia" panose="02030602050306030303" pitchFamily="18" charset="0"/>
              </a:rPr>
              <a:t> ko </a:t>
            </a:r>
            <a:r>
              <a:rPr lang="en-NZ" sz="2400" b="1" dirty="0" err="1">
                <a:latin typeface="Constantia" panose="02030602050306030303" pitchFamily="18" charset="0"/>
              </a:rPr>
              <a:t>ia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maʻatautolu</a:t>
            </a:r>
            <a:r>
              <a:rPr lang="en-NZ" sz="2400" b="1" dirty="0">
                <a:latin typeface="Constantia" panose="02030602050306030303" pitchFamily="18" charset="0"/>
              </a:rPr>
              <a:t>. […]Ko e </a:t>
            </a:r>
            <a:r>
              <a:rPr lang="en-NZ" sz="2400" b="1" dirty="0" err="1">
                <a:latin typeface="Constantia" panose="02030602050306030303" pitchFamily="18" charset="0"/>
              </a:rPr>
              <a:t>Folofola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ʻa</a:t>
            </a:r>
            <a:r>
              <a:rPr lang="en-NZ" sz="2400" b="1" dirty="0">
                <a:latin typeface="Constantia" panose="02030602050306030303" pitchFamily="18" charset="0"/>
              </a:rPr>
              <a:t> e </a:t>
            </a:r>
            <a:r>
              <a:rPr lang="en-NZ" sz="2400" b="1" dirty="0" err="1">
                <a:latin typeface="Constantia" panose="02030602050306030303" pitchFamily="18" charset="0"/>
              </a:rPr>
              <a:t>ʻOtua</a:t>
            </a:r>
            <a:r>
              <a:rPr lang="en-NZ" sz="2400" b="1" dirty="0">
                <a:latin typeface="Constantia" panose="02030602050306030303" pitchFamily="18" charset="0"/>
              </a:rPr>
              <a:t> ko e ma </a:t>
            </a:r>
            <a:r>
              <a:rPr lang="en-NZ" sz="2400" b="1" dirty="0" err="1">
                <a:latin typeface="Constantia" panose="02030602050306030303" pitchFamily="18" charset="0"/>
              </a:rPr>
              <a:t>ia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ʻo</a:t>
            </a:r>
            <a:r>
              <a:rPr lang="en-NZ" sz="2400" b="1" dirty="0">
                <a:latin typeface="Constantia" panose="02030602050306030303" pitchFamily="18" charset="0"/>
              </a:rPr>
              <a:t> e </a:t>
            </a:r>
            <a:r>
              <a:rPr lang="en-NZ" sz="2400" b="1" dirty="0" err="1">
                <a:latin typeface="Constantia" panose="02030602050306030303" pitchFamily="18" charset="0"/>
              </a:rPr>
              <a:t>moʻui</a:t>
            </a:r>
            <a:r>
              <a:rPr lang="en-NZ" sz="2400" b="1" dirty="0">
                <a:latin typeface="Constantia" panose="02030602050306030303" pitchFamily="18" charset="0"/>
              </a:rPr>
              <a:t>. Ko </a:t>
            </a:r>
            <a:r>
              <a:rPr lang="en-NZ" sz="2400" b="1" dirty="0" err="1">
                <a:latin typeface="Constantia" panose="02030602050306030303" pitchFamily="18" charset="0"/>
              </a:rPr>
              <a:t>kinautolu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ʻoku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nau</a:t>
            </a:r>
            <a:r>
              <a:rPr lang="en-NZ" sz="2400" b="1" dirty="0">
                <a:latin typeface="Constantia" panose="02030602050306030303" pitchFamily="18" charset="0"/>
              </a:rPr>
              <a:t> kai </a:t>
            </a:r>
            <a:r>
              <a:rPr lang="en-NZ" sz="2400" b="1" dirty="0" err="1">
                <a:latin typeface="Constantia" panose="02030602050306030303" pitchFamily="18" charset="0"/>
              </a:rPr>
              <a:t>mo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fakamoluluʻi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ʻa</a:t>
            </a:r>
            <a:r>
              <a:rPr lang="en-NZ" sz="2400" b="1" dirty="0">
                <a:latin typeface="Constantia" panose="02030602050306030303" pitchFamily="18" charset="0"/>
              </a:rPr>
              <a:t> e </a:t>
            </a:r>
            <a:r>
              <a:rPr lang="en-NZ" sz="2400" b="1" dirty="0" err="1">
                <a:latin typeface="Constantia" panose="02030602050306030303" pitchFamily="18" charset="0"/>
              </a:rPr>
              <a:t>Folofola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ni</a:t>
            </a:r>
            <a:r>
              <a:rPr lang="en-NZ" sz="2400" b="1" dirty="0">
                <a:latin typeface="Constantia" panose="02030602050306030303" pitchFamily="18" charset="0"/>
              </a:rPr>
              <a:t>, </a:t>
            </a:r>
            <a:r>
              <a:rPr lang="en-NZ" sz="2400" b="1" dirty="0" err="1">
                <a:latin typeface="Constantia" panose="02030602050306030303" pitchFamily="18" charset="0"/>
              </a:rPr>
              <a:t>ʻo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ʻai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ia</a:t>
            </a:r>
            <a:r>
              <a:rPr lang="en-NZ" sz="2400" b="1" dirty="0">
                <a:latin typeface="Constantia" panose="02030602050306030303" pitchFamily="18" charset="0"/>
              </a:rPr>
              <a:t> ko ha </a:t>
            </a:r>
            <a:r>
              <a:rPr lang="en-NZ" sz="2400" b="1" dirty="0" err="1">
                <a:latin typeface="Constantia" panose="02030602050306030303" pitchFamily="18" charset="0"/>
              </a:rPr>
              <a:t>konga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ʻo</a:t>
            </a:r>
            <a:r>
              <a:rPr lang="en-NZ" sz="2400" b="1" dirty="0">
                <a:latin typeface="Constantia" panose="02030602050306030303" pitchFamily="18" charset="0"/>
              </a:rPr>
              <a:t> e </a:t>
            </a:r>
            <a:r>
              <a:rPr lang="en-NZ" sz="2400" b="1" dirty="0" err="1">
                <a:latin typeface="Constantia" panose="02030602050306030303" pitchFamily="18" charset="0"/>
              </a:rPr>
              <a:t>ngaue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mo</a:t>
            </a:r>
            <a:r>
              <a:rPr lang="en-NZ" sz="2400" b="1" dirty="0">
                <a:latin typeface="Constantia" panose="02030602050306030303" pitchFamily="18" charset="0"/>
              </a:rPr>
              <a:t> e </a:t>
            </a:r>
            <a:r>
              <a:rPr lang="en-NZ" sz="2400" b="1" dirty="0" err="1">
                <a:latin typeface="Constantia" panose="02030602050306030303" pitchFamily="18" charset="0"/>
              </a:rPr>
              <a:t>ʻulungaanga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kotoa</a:t>
            </a:r>
            <a:r>
              <a:rPr lang="en-NZ" sz="2400" b="1" dirty="0">
                <a:latin typeface="Constantia" panose="02030602050306030303" pitchFamily="18" charset="0"/>
              </a:rPr>
              <a:t> pe, </a:t>
            </a:r>
            <a:r>
              <a:rPr lang="en-NZ" sz="2400" b="1" dirty="0" err="1">
                <a:latin typeface="Constantia" panose="02030602050306030303" pitchFamily="18" charset="0"/>
              </a:rPr>
              <a:t>ʻoku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nau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tupulaki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ʻo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malohi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ʻi</a:t>
            </a:r>
            <a:r>
              <a:rPr lang="en-NZ" sz="2400" b="1" dirty="0">
                <a:latin typeface="Constantia" panose="02030602050306030303" pitchFamily="18" charset="0"/>
              </a:rPr>
              <a:t> he </a:t>
            </a:r>
            <a:r>
              <a:rPr lang="en-NZ" sz="2400" b="1" dirty="0" err="1">
                <a:latin typeface="Constantia" panose="02030602050306030303" pitchFamily="18" charset="0"/>
              </a:rPr>
              <a:t>malohi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ʻo</a:t>
            </a:r>
            <a:r>
              <a:rPr lang="en-NZ" sz="2400" b="1" dirty="0">
                <a:latin typeface="Constantia" panose="02030602050306030303" pitchFamily="18" charset="0"/>
              </a:rPr>
              <a:t> e </a:t>
            </a:r>
            <a:r>
              <a:rPr lang="en-NZ" sz="2400" b="1" dirty="0" err="1">
                <a:latin typeface="Constantia" panose="02030602050306030303" pitchFamily="18" charset="0"/>
              </a:rPr>
              <a:t>ʻOtua</a:t>
            </a:r>
            <a:r>
              <a:rPr lang="en-NZ" sz="2400" b="1" dirty="0">
                <a:latin typeface="Constantia" panose="02030602050306030303" pitchFamily="18" charset="0"/>
              </a:rPr>
              <a:t>. </a:t>
            </a:r>
            <a:r>
              <a:rPr lang="en-NZ" sz="2400" b="1" dirty="0" err="1">
                <a:latin typeface="Constantia" panose="02030602050306030303" pitchFamily="18" charset="0"/>
              </a:rPr>
              <a:t>ʻOku</a:t>
            </a:r>
            <a:r>
              <a:rPr lang="en-NZ" sz="2400" b="1" dirty="0">
                <a:latin typeface="Constantia" panose="02030602050306030303" pitchFamily="18" charset="0"/>
              </a:rPr>
              <a:t> ne </a:t>
            </a:r>
            <a:r>
              <a:rPr lang="en-NZ" sz="2400" b="1" dirty="0" err="1">
                <a:latin typeface="Constantia" panose="02030602050306030303" pitchFamily="18" charset="0"/>
              </a:rPr>
              <a:t>ʻomi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ʻa</a:t>
            </a:r>
            <a:r>
              <a:rPr lang="en-NZ" sz="2400" b="1" dirty="0">
                <a:latin typeface="Constantia" panose="02030602050306030303" pitchFamily="18" charset="0"/>
              </a:rPr>
              <a:t> e </a:t>
            </a:r>
            <a:r>
              <a:rPr lang="en-NZ" sz="2400" b="1" dirty="0" err="1">
                <a:latin typeface="Constantia" panose="02030602050306030303" pitchFamily="18" charset="0"/>
              </a:rPr>
              <a:t>ivi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taʻe</a:t>
            </a:r>
            <a:r>
              <a:rPr lang="en-NZ" sz="2400" b="1" dirty="0">
                <a:latin typeface="Constantia" panose="02030602050306030303" pitchFamily="18" charset="0"/>
              </a:rPr>
              <a:t>-</a:t>
            </a:r>
            <a:r>
              <a:rPr lang="en-NZ" sz="2400" b="1" dirty="0" err="1">
                <a:latin typeface="Constantia" panose="02030602050306030303" pitchFamily="18" charset="0"/>
              </a:rPr>
              <a:t>faʻa</a:t>
            </a:r>
            <a:r>
              <a:rPr lang="en-NZ" sz="2400" b="1" dirty="0">
                <a:latin typeface="Constantia" panose="02030602050306030303" pitchFamily="18" charset="0"/>
              </a:rPr>
              <a:t>-mate ki he </a:t>
            </a:r>
            <a:r>
              <a:rPr lang="en-NZ" sz="2400" b="1" dirty="0" err="1">
                <a:latin typeface="Constantia" panose="02030602050306030303" pitchFamily="18" charset="0"/>
              </a:rPr>
              <a:t>laumalie</a:t>
            </a:r>
            <a:r>
              <a:rPr lang="en-NZ" sz="2400" b="1" dirty="0">
                <a:latin typeface="Constantia" panose="02030602050306030303" pitchFamily="18" charset="0"/>
              </a:rPr>
              <a:t>, </a:t>
            </a:r>
            <a:r>
              <a:rPr lang="en-NZ" sz="2400" b="1" dirty="0" err="1">
                <a:latin typeface="Constantia" panose="02030602050306030303" pitchFamily="18" charset="0"/>
              </a:rPr>
              <a:t>ʻo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fakahaohaoaʻi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ʻa</a:t>
            </a:r>
            <a:r>
              <a:rPr lang="en-NZ" sz="2400" b="1" dirty="0">
                <a:latin typeface="Constantia" panose="02030602050306030303" pitchFamily="18" charset="0"/>
              </a:rPr>
              <a:t> e </a:t>
            </a:r>
            <a:r>
              <a:rPr lang="en-NZ" sz="2400" b="1" dirty="0" err="1">
                <a:latin typeface="Constantia" panose="02030602050306030303" pitchFamily="18" charset="0"/>
              </a:rPr>
              <a:t>meʻa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ʻoku</a:t>
            </a:r>
            <a:r>
              <a:rPr lang="en-NZ" sz="2400" b="1" dirty="0">
                <a:latin typeface="Constantia" panose="02030602050306030303" pitchFamily="18" charset="0"/>
              </a:rPr>
              <a:t> tau </a:t>
            </a:r>
            <a:r>
              <a:rPr lang="en-NZ" sz="2400" b="1" dirty="0" err="1">
                <a:latin typeface="Constantia" panose="02030602050306030303" pitchFamily="18" charset="0"/>
              </a:rPr>
              <a:t>aʻusia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mo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ʻomi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ʻa</a:t>
            </a:r>
            <a:r>
              <a:rPr lang="en-NZ" sz="2400" b="1" dirty="0">
                <a:latin typeface="Constantia" panose="02030602050306030303" pitchFamily="18" charset="0"/>
              </a:rPr>
              <a:t> e </a:t>
            </a:r>
            <a:r>
              <a:rPr lang="en-NZ" sz="2400" b="1" dirty="0" err="1">
                <a:latin typeface="Constantia" panose="02030602050306030303" pitchFamily="18" charset="0"/>
              </a:rPr>
              <a:t>fiefia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ʻe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tuʻuloa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ʻo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taʻengata</a:t>
            </a:r>
            <a:r>
              <a:rPr lang="en-NZ" sz="2400" b="1" dirty="0">
                <a:latin typeface="Constantia" panose="02030602050306030303" pitchFamily="18" charset="0"/>
              </a:rPr>
              <a:t>.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5B44EB59-82F9-15E0-BFCD-3F93D0B28D6C}"/>
              </a:ext>
            </a:extLst>
          </p:cNvPr>
          <p:cNvSpPr txBox="1"/>
          <p:nvPr/>
        </p:nvSpPr>
        <p:spPr>
          <a:xfrm>
            <a:off x="7877393" y="5617876"/>
            <a:ext cx="28595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/>
              <a:t>EGW (</a:t>
            </a:r>
            <a:r>
              <a:rPr lang="fi-FI" sz="1600" b="1" dirty="0"/>
              <a:t>Hiki Hake Ia, ʻEpeleli 7</a:t>
            </a:r>
            <a:r>
              <a:rPr lang="en-US" sz="1600" b="1" dirty="0"/>
              <a:t>)</a:t>
            </a:r>
            <a:endParaRPr lang="en" sz="1600" b="1" dirty="0"/>
          </a:p>
        </p:txBody>
      </p:sp>
    </p:spTree>
    <p:extLst>
      <p:ext uri="{BB962C8B-B14F-4D97-AF65-F5344CB8AC3E}">
        <p14:creationId xmlns:p14="http://schemas.microsoft.com/office/powerpoint/2010/main" val="1871738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ACDC17-7654-F145-3038-2FB0BE4302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D3AFB452-A631-3CC8-3085-F239CA86A71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157D7AF0-1064-1843-2113-70B80E241C67}"/>
              </a:ext>
            </a:extLst>
          </p:cNvPr>
          <p:cNvSpPr txBox="1"/>
          <p:nvPr/>
        </p:nvSpPr>
        <p:spPr>
          <a:xfrm>
            <a:off x="279654" y="169652"/>
            <a:ext cx="7077075" cy="193899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contrasting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srgbClr val="E4CE8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4CE8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ʻE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E4CE8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4CE8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pehē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E4CE8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4CE8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ʻeku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E4CE8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4CE8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folofola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E4CE8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4CE8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ʻaia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E4CE8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4CE8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ʻoku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E4CE8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4CE8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ʻalu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E4CE8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4CE8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atu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E4CE8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4CE8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ʻi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E4CE8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4CE8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hoku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E4CE8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4CE8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fofonga:ʻe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E4CE8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4CE8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ʻikai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E4CE8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4CE8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foki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E4CE8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4CE8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taʻefua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E4CE8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4CE8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kiate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E4CE8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au,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E4CE8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ka e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4CE8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lavaʻi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E4CE8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4CE8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E4CE8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4CE8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ʻaia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E4CE8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4CE8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ʻoku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E4CE8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4CE8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ou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E4CE8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4CE8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faʻiteliha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E4CE8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ki ai,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E4CE8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pea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4CE8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ʻe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E4CE8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4CE8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monūʻia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E4CE8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4CE8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E4CE8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4CE8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ʻi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E4CE8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he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4CE8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meʻa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E4CE8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4CE8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ʻoku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E4CE8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4CE8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ou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E4CE8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4CE8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fekau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E4CE8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4CE8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E4CE8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ki ai.</a:t>
            </a: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srgbClr val="E4CE8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 </a:t>
            </a: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srgbClr val="E4CE8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</a:t>
            </a:r>
            <a:r>
              <a:rPr kumimoji="0" lang="es-E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E4CE8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Isaia</a:t>
            </a: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srgbClr val="E4CE8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55:11)</a:t>
            </a:r>
            <a:endParaRPr kumimoji="0" lang="es-ES" sz="2400" b="1" i="0" u="none" strike="noStrike" kern="1200" cap="none" spc="0" normalizeH="0" baseline="0" noProof="0" dirty="0">
              <a:ln>
                <a:noFill/>
              </a:ln>
              <a:solidFill>
                <a:srgbClr val="E4CE84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6060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D58B9C1-3E74-AC45-1709-D476CB0DFA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17101C62-BF08-E9E2-CC69-8B257960A56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70479197"/>
              </p:ext>
            </p:extLst>
          </p:nvPr>
        </p:nvGraphicFramePr>
        <p:xfrm>
          <a:off x="6522402" y="3795653"/>
          <a:ext cx="5534880" cy="28623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21F29454-13B8-8D10-D555-C51062872C37}"/>
              </a:ext>
            </a:extLst>
          </p:cNvPr>
          <p:cNvSpPr txBox="1"/>
          <p:nvPr/>
        </p:nvSpPr>
        <p:spPr>
          <a:xfrm>
            <a:off x="154622" y="134107"/>
            <a:ext cx="62960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NZ" b="1" dirty="0"/>
              <a:t>"</a:t>
            </a:r>
            <a:r>
              <a:rPr lang="en-NZ" b="1" dirty="0" err="1"/>
              <a:t>Naʻe</a:t>
            </a:r>
            <a:r>
              <a:rPr lang="en-NZ" b="1" dirty="0"/>
              <a:t> lea </a:t>
            </a:r>
            <a:r>
              <a:rPr lang="en-NZ" b="1" dirty="0" err="1"/>
              <a:t>ʻa</a:t>
            </a:r>
            <a:r>
              <a:rPr lang="en-NZ" b="1" dirty="0"/>
              <a:t> e kau </a:t>
            </a:r>
            <a:r>
              <a:rPr lang="en-NZ" b="1" dirty="0" err="1"/>
              <a:t>tangata</a:t>
            </a:r>
            <a:r>
              <a:rPr lang="en-NZ" b="1" dirty="0"/>
              <a:t> </a:t>
            </a:r>
            <a:r>
              <a:rPr lang="en-NZ" b="1" dirty="0" err="1"/>
              <a:t>maʻoniʻoni</a:t>
            </a:r>
            <a:r>
              <a:rPr lang="en-NZ" b="1" dirty="0"/>
              <a:t> </a:t>
            </a:r>
            <a:r>
              <a:rPr lang="en-NZ" b="1" dirty="0" err="1"/>
              <a:t>ʻa</a:t>
            </a:r>
            <a:r>
              <a:rPr lang="en-NZ" b="1" dirty="0"/>
              <a:t> e </a:t>
            </a:r>
            <a:r>
              <a:rPr lang="en-NZ" b="1" dirty="0" err="1"/>
              <a:t>ʻOtua</a:t>
            </a:r>
            <a:r>
              <a:rPr lang="en-NZ" b="1" dirty="0"/>
              <a:t> </a:t>
            </a:r>
            <a:r>
              <a:rPr lang="en-NZ" b="1" dirty="0" err="1"/>
              <a:t>ʻi</a:t>
            </a:r>
            <a:r>
              <a:rPr lang="en-NZ" b="1" dirty="0"/>
              <a:t> </a:t>
            </a:r>
            <a:r>
              <a:rPr lang="en-NZ" b="1" dirty="0" err="1"/>
              <a:t>hono</a:t>
            </a:r>
            <a:r>
              <a:rPr lang="en-NZ" b="1" dirty="0"/>
              <a:t> </a:t>
            </a:r>
            <a:r>
              <a:rPr lang="en-NZ" b="1" dirty="0" err="1"/>
              <a:t>ueʻi</a:t>
            </a:r>
            <a:r>
              <a:rPr lang="en-NZ" b="1" dirty="0"/>
              <a:t> </a:t>
            </a:r>
            <a:r>
              <a:rPr lang="en-NZ" b="1" dirty="0" err="1"/>
              <a:t>ʻa</a:t>
            </a:r>
            <a:r>
              <a:rPr lang="en-NZ" b="1" dirty="0"/>
              <a:t> </a:t>
            </a:r>
            <a:r>
              <a:rPr lang="en-NZ" b="1" dirty="0" err="1"/>
              <a:t>kinautolu</a:t>
            </a:r>
            <a:r>
              <a:rPr lang="en-NZ" b="1" dirty="0"/>
              <a:t> </a:t>
            </a:r>
            <a:r>
              <a:rPr lang="en-NZ" b="1" dirty="0" err="1"/>
              <a:t>ʻe</a:t>
            </a:r>
            <a:r>
              <a:rPr lang="en-NZ" b="1" dirty="0"/>
              <a:t> he </a:t>
            </a:r>
            <a:r>
              <a:rPr lang="en-NZ" b="1" dirty="0" err="1"/>
              <a:t>Laumalie</a:t>
            </a:r>
            <a:r>
              <a:rPr lang="en-NZ" b="1" dirty="0"/>
              <a:t> </a:t>
            </a:r>
            <a:r>
              <a:rPr lang="en-NZ" b="1" dirty="0" err="1"/>
              <a:t>Maʻoniʻoni</a:t>
            </a:r>
            <a:r>
              <a:rPr lang="en-NZ" b="1" dirty="0"/>
              <a:t>" (2 Pita 1:21), pea </a:t>
            </a:r>
            <a:r>
              <a:rPr lang="en-NZ" b="1" dirty="0" err="1"/>
              <a:t>hiki</a:t>
            </a:r>
            <a:r>
              <a:rPr lang="en-NZ" b="1" dirty="0"/>
              <a:t> </a:t>
            </a:r>
            <a:r>
              <a:rPr lang="en-NZ" b="1" dirty="0" err="1"/>
              <a:t>ʻenau</a:t>
            </a:r>
            <a:r>
              <a:rPr lang="en-NZ" b="1" dirty="0"/>
              <a:t> </a:t>
            </a:r>
            <a:r>
              <a:rPr lang="en-NZ" b="1" dirty="0" err="1"/>
              <a:t>popoaki</a:t>
            </a:r>
            <a:r>
              <a:rPr lang="en-NZ" b="1" dirty="0"/>
              <a:t> </a:t>
            </a:r>
            <a:r>
              <a:rPr lang="en-NZ" b="1" dirty="0" err="1"/>
              <a:t>ʻi</a:t>
            </a:r>
            <a:r>
              <a:rPr lang="en-NZ" b="1" dirty="0"/>
              <a:t> he </a:t>
            </a:r>
            <a:r>
              <a:rPr lang="en-NZ" b="1" dirty="0" err="1"/>
              <a:t>ngaahi</a:t>
            </a:r>
            <a:r>
              <a:rPr lang="en-NZ" b="1" dirty="0"/>
              <a:t> </a:t>
            </a:r>
            <a:r>
              <a:rPr lang="en-NZ" b="1" dirty="0" err="1"/>
              <a:t>peesi</a:t>
            </a:r>
            <a:r>
              <a:rPr lang="en-NZ" b="1" dirty="0"/>
              <a:t> </a:t>
            </a:r>
            <a:r>
              <a:rPr lang="en-NZ" b="1" dirty="0" err="1"/>
              <a:t>ʻo</a:t>
            </a:r>
            <a:r>
              <a:rPr lang="en-NZ" b="1" dirty="0"/>
              <a:t> e Tohi </a:t>
            </a:r>
            <a:r>
              <a:rPr lang="en-NZ" b="1" dirty="0" err="1"/>
              <a:t>Tapu</a:t>
            </a:r>
            <a:r>
              <a:rPr lang="en-NZ" b="1" dirty="0"/>
              <a:t>.</a:t>
            </a:r>
            <a:endParaRPr lang="en" b="1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F98EA6D9-84A1-BB02-4FED-F29FB7E61616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522401" y="101705"/>
            <a:ext cx="5534880" cy="301620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A562E120-22DC-7319-47D2-A6F3ECAB32A7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00" b="-37"/>
          <a:stretch>
            <a:fillRect/>
          </a:stretch>
        </p:blipFill>
        <p:spPr>
          <a:xfrm>
            <a:off x="1892375" y="3697850"/>
            <a:ext cx="4498185" cy="3027164"/>
          </a:xfrm>
          <a:prstGeom prst="roundRect">
            <a:avLst>
              <a:gd name="adj" fmla="val 9723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chemeClr val="bg2">
                <a:lumMod val="40000"/>
                <a:lumOff val="60000"/>
              </a:schemeClr>
            </a:contourClr>
          </a:sp3d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038DDB87-A204-4108-7B9C-CEE33689F2AC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4622" y="3697848"/>
            <a:ext cx="1623936" cy="302716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chemeClr val="tx2">
                <a:lumMod val="40000"/>
                <a:lumOff val="60000"/>
              </a:schemeClr>
            </a:contourClr>
          </a:sp3d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EB5D737A-0030-7AF5-6527-C3186D3373D0}"/>
              </a:ext>
            </a:extLst>
          </p:cNvPr>
          <p:cNvSpPr txBox="1"/>
          <p:nvPr/>
        </p:nvSpPr>
        <p:spPr>
          <a:xfrm>
            <a:off x="154622" y="2236820"/>
            <a:ext cx="633190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NZ" b="1" dirty="0">
                <a:solidFill>
                  <a:prstClr val="black"/>
                </a:solidFill>
              </a:rPr>
              <a:t>ʻ E lava </a:t>
            </a:r>
            <a:r>
              <a:rPr lang="en-NZ" b="1" dirty="0" err="1">
                <a:solidFill>
                  <a:prstClr val="black"/>
                </a:solidFill>
              </a:rPr>
              <a:t>fēfē</a:t>
            </a:r>
            <a:r>
              <a:rPr lang="en-NZ" b="1" dirty="0">
                <a:solidFill>
                  <a:prstClr val="black"/>
                </a:solidFill>
              </a:rPr>
              <a:t> </a:t>
            </a:r>
            <a:r>
              <a:rPr lang="en-NZ" b="1" dirty="0" err="1">
                <a:solidFill>
                  <a:prstClr val="black"/>
                </a:solidFill>
              </a:rPr>
              <a:t>ke</a:t>
            </a:r>
            <a:r>
              <a:rPr lang="en-NZ" b="1" dirty="0">
                <a:solidFill>
                  <a:prstClr val="black"/>
                </a:solidFill>
              </a:rPr>
              <a:t> tau </a:t>
            </a:r>
            <a:r>
              <a:rPr lang="en-NZ" b="1" dirty="0" err="1">
                <a:solidFill>
                  <a:prstClr val="black"/>
                </a:solidFill>
              </a:rPr>
              <a:t>toʻo</a:t>
            </a:r>
            <a:r>
              <a:rPr lang="en-NZ" b="1" dirty="0">
                <a:solidFill>
                  <a:prstClr val="black"/>
                </a:solidFill>
              </a:rPr>
              <a:t> ʻ a e </a:t>
            </a:r>
            <a:r>
              <a:rPr lang="en-NZ" b="1" dirty="0" err="1">
                <a:solidFill>
                  <a:prstClr val="black"/>
                </a:solidFill>
              </a:rPr>
              <a:t>ngaahi</a:t>
            </a:r>
            <a:r>
              <a:rPr lang="en-NZ" b="1" dirty="0">
                <a:solidFill>
                  <a:prstClr val="black"/>
                </a:solidFill>
              </a:rPr>
              <a:t> </a:t>
            </a:r>
            <a:r>
              <a:rPr lang="en-NZ" b="1" dirty="0" err="1">
                <a:solidFill>
                  <a:prstClr val="black"/>
                </a:solidFill>
              </a:rPr>
              <a:t>makakoloa</a:t>
            </a:r>
            <a:r>
              <a:rPr lang="en-NZ" b="1" dirty="0">
                <a:solidFill>
                  <a:prstClr val="black"/>
                </a:solidFill>
              </a:rPr>
              <a:t> ko </a:t>
            </a:r>
            <a:r>
              <a:rPr lang="en-NZ" b="1" dirty="0" err="1">
                <a:solidFill>
                  <a:prstClr val="black"/>
                </a:solidFill>
              </a:rPr>
              <a:t>eni</a:t>
            </a:r>
            <a:r>
              <a:rPr lang="en-NZ" b="1" dirty="0">
                <a:solidFill>
                  <a:prstClr val="black"/>
                </a:solidFill>
              </a:rPr>
              <a:t> </a:t>
            </a:r>
            <a:r>
              <a:rPr lang="en-NZ" b="1" dirty="0" err="1">
                <a:solidFill>
                  <a:prstClr val="black"/>
                </a:solidFill>
              </a:rPr>
              <a:t>kuo</a:t>
            </a:r>
            <a:r>
              <a:rPr lang="en-NZ" b="1" dirty="0">
                <a:solidFill>
                  <a:prstClr val="black"/>
                </a:solidFill>
              </a:rPr>
              <a:t> </a:t>
            </a:r>
            <a:r>
              <a:rPr lang="en-NZ" b="1" dirty="0" err="1">
                <a:solidFill>
                  <a:prstClr val="black"/>
                </a:solidFill>
              </a:rPr>
              <a:t>teuteu</a:t>
            </a:r>
            <a:r>
              <a:rPr lang="en-NZ" b="1" dirty="0">
                <a:solidFill>
                  <a:prstClr val="black"/>
                </a:solidFill>
              </a:rPr>
              <a:t> ʻ e he ʻ </a:t>
            </a:r>
            <a:r>
              <a:rPr lang="en-NZ" b="1" dirty="0" err="1">
                <a:solidFill>
                  <a:prstClr val="black"/>
                </a:solidFill>
              </a:rPr>
              <a:t>Otuá</a:t>
            </a:r>
            <a:r>
              <a:rPr lang="en-NZ" b="1" dirty="0">
                <a:solidFill>
                  <a:prstClr val="black"/>
                </a:solidFill>
              </a:rPr>
              <a:t> </a:t>
            </a:r>
            <a:r>
              <a:rPr lang="en-NZ" b="1" dirty="0" err="1">
                <a:solidFill>
                  <a:prstClr val="black"/>
                </a:solidFill>
              </a:rPr>
              <a:t>maʻatautolu</a:t>
            </a:r>
            <a:r>
              <a:rPr lang="en-NZ" b="1" dirty="0">
                <a:solidFill>
                  <a:prstClr val="black"/>
                </a:solidFill>
              </a:rPr>
              <a:t> ʻ </a:t>
            </a:r>
            <a:r>
              <a:rPr lang="en-NZ" b="1" dirty="0" err="1">
                <a:solidFill>
                  <a:prstClr val="black"/>
                </a:solidFill>
              </a:rPr>
              <a:t>i</a:t>
            </a:r>
            <a:r>
              <a:rPr lang="en-NZ" b="1" dirty="0">
                <a:solidFill>
                  <a:prstClr val="black"/>
                </a:solidFill>
              </a:rPr>
              <a:t> he Tohi </a:t>
            </a:r>
            <a:r>
              <a:rPr lang="en-NZ" b="1" dirty="0" err="1">
                <a:solidFill>
                  <a:prstClr val="black"/>
                </a:solidFill>
              </a:rPr>
              <a:t>Tapú</a:t>
            </a:r>
            <a:r>
              <a:rPr lang="en-NZ" b="1" dirty="0">
                <a:solidFill>
                  <a:prstClr val="black"/>
                </a:solidFill>
              </a:rPr>
              <a:t>, pea ko e </a:t>
            </a:r>
            <a:r>
              <a:rPr lang="en-NZ" b="1" dirty="0" err="1">
                <a:solidFill>
                  <a:prstClr val="black"/>
                </a:solidFill>
              </a:rPr>
              <a:t>hā</a:t>
            </a:r>
            <a:r>
              <a:rPr lang="en-NZ" b="1" dirty="0">
                <a:solidFill>
                  <a:prstClr val="black"/>
                </a:solidFill>
              </a:rPr>
              <a:t> ʻ a e </a:t>
            </a:r>
            <a:r>
              <a:rPr lang="en-NZ" b="1" dirty="0" err="1">
                <a:solidFill>
                  <a:prstClr val="black"/>
                </a:solidFill>
              </a:rPr>
              <a:t>ngaahi</a:t>
            </a:r>
            <a:r>
              <a:rPr lang="en-NZ" b="1" dirty="0">
                <a:solidFill>
                  <a:prstClr val="black"/>
                </a:solidFill>
              </a:rPr>
              <a:t> ʻ </a:t>
            </a:r>
            <a:r>
              <a:rPr lang="en-NZ" b="1" dirty="0" err="1">
                <a:solidFill>
                  <a:prstClr val="black"/>
                </a:solidFill>
              </a:rPr>
              <a:t>aonga</a:t>
            </a:r>
            <a:r>
              <a:rPr lang="en-NZ" b="1" dirty="0">
                <a:solidFill>
                  <a:prstClr val="black"/>
                </a:solidFill>
              </a:rPr>
              <a:t> ʻ </a:t>
            </a:r>
            <a:r>
              <a:rPr lang="en-NZ" b="1" dirty="0" err="1">
                <a:solidFill>
                  <a:prstClr val="black"/>
                </a:solidFill>
              </a:rPr>
              <a:t>oku</a:t>
            </a:r>
            <a:r>
              <a:rPr lang="en-NZ" b="1" dirty="0">
                <a:solidFill>
                  <a:prstClr val="black"/>
                </a:solidFill>
              </a:rPr>
              <a:t> tau </a:t>
            </a:r>
            <a:r>
              <a:rPr lang="en-NZ" b="1" dirty="0" err="1">
                <a:solidFill>
                  <a:prstClr val="black"/>
                </a:solidFill>
              </a:rPr>
              <a:t>maʻu</a:t>
            </a:r>
            <a:r>
              <a:rPr lang="en-NZ" b="1" dirty="0">
                <a:solidFill>
                  <a:prstClr val="black"/>
                </a:solidFill>
              </a:rPr>
              <a:t> </a:t>
            </a:r>
            <a:r>
              <a:rPr lang="en-NZ" b="1" dirty="0" err="1">
                <a:solidFill>
                  <a:prstClr val="black"/>
                </a:solidFill>
              </a:rPr>
              <a:t>mei</a:t>
            </a:r>
            <a:r>
              <a:rPr lang="en-NZ" b="1" dirty="0">
                <a:solidFill>
                  <a:prstClr val="black"/>
                </a:solidFill>
              </a:rPr>
              <a:t> </a:t>
            </a:r>
            <a:r>
              <a:rPr lang="en-NZ" b="1" dirty="0" err="1">
                <a:solidFill>
                  <a:prstClr val="black"/>
                </a:solidFill>
              </a:rPr>
              <a:t>hono</a:t>
            </a:r>
            <a:r>
              <a:rPr lang="en-NZ" b="1" dirty="0">
                <a:solidFill>
                  <a:prstClr val="black"/>
                </a:solidFill>
              </a:rPr>
              <a:t> </a:t>
            </a:r>
            <a:r>
              <a:rPr lang="en-NZ" b="1" dirty="0" err="1">
                <a:solidFill>
                  <a:prstClr val="black"/>
                </a:solidFill>
              </a:rPr>
              <a:t>ako</a:t>
            </a:r>
            <a:r>
              <a:rPr lang="en-NZ" b="1" dirty="0">
                <a:solidFill>
                  <a:prstClr val="black"/>
                </a:solidFill>
              </a:rPr>
              <a:t> </a:t>
            </a:r>
            <a:r>
              <a:rPr lang="en-NZ" b="1" dirty="0" err="1">
                <a:solidFill>
                  <a:prstClr val="black"/>
                </a:solidFill>
              </a:rPr>
              <a:t>iá</a:t>
            </a:r>
            <a:r>
              <a:rPr lang="en-NZ" b="1" dirty="0">
                <a:solidFill>
                  <a:prstClr val="black"/>
                </a:solidFill>
              </a:rPr>
              <a:t>?</a:t>
            </a:r>
            <a:endParaRPr kumimoji="0" lang="en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1BDB0345-6978-BA9D-D74D-BD6DE2BA3B8E}"/>
              </a:ext>
            </a:extLst>
          </p:cNvPr>
          <p:cNvSpPr txBox="1"/>
          <p:nvPr/>
        </p:nvSpPr>
        <p:spPr>
          <a:xfrm>
            <a:off x="154622" y="1110723"/>
            <a:ext cx="633190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NZ" b="1" dirty="0" err="1">
                <a:solidFill>
                  <a:prstClr val="black"/>
                </a:solidFill>
              </a:rPr>
              <a:t>ʻOku</a:t>
            </a:r>
            <a:r>
              <a:rPr lang="en-NZ" b="1" dirty="0">
                <a:solidFill>
                  <a:prstClr val="black"/>
                </a:solidFill>
              </a:rPr>
              <a:t> tau </a:t>
            </a:r>
            <a:r>
              <a:rPr lang="en-NZ" b="1" dirty="0" err="1">
                <a:solidFill>
                  <a:prstClr val="black"/>
                </a:solidFill>
              </a:rPr>
              <a:t>maʻu</a:t>
            </a:r>
            <a:r>
              <a:rPr lang="en-NZ" b="1" dirty="0">
                <a:solidFill>
                  <a:prstClr val="black"/>
                </a:solidFill>
              </a:rPr>
              <a:t> ai </a:t>
            </a:r>
            <a:r>
              <a:rPr lang="en-NZ" b="1" dirty="0" err="1">
                <a:solidFill>
                  <a:prstClr val="black"/>
                </a:solidFill>
              </a:rPr>
              <a:t>ʻa</a:t>
            </a:r>
            <a:r>
              <a:rPr lang="en-NZ" b="1" dirty="0">
                <a:solidFill>
                  <a:prstClr val="black"/>
                </a:solidFill>
              </a:rPr>
              <a:t> e </a:t>
            </a:r>
            <a:r>
              <a:rPr lang="en-NZ" b="1" dirty="0" err="1">
                <a:solidFill>
                  <a:prstClr val="black"/>
                </a:solidFill>
              </a:rPr>
              <a:t>ngaahi</a:t>
            </a:r>
            <a:r>
              <a:rPr lang="en-NZ" b="1" dirty="0">
                <a:solidFill>
                  <a:prstClr val="black"/>
                </a:solidFill>
              </a:rPr>
              <a:t> </a:t>
            </a:r>
            <a:r>
              <a:rPr lang="en-NZ" b="1" dirty="0" err="1">
                <a:solidFill>
                  <a:prstClr val="black"/>
                </a:solidFill>
              </a:rPr>
              <a:t>siueli</a:t>
            </a:r>
            <a:r>
              <a:rPr lang="en-NZ" b="1" dirty="0">
                <a:solidFill>
                  <a:prstClr val="black"/>
                </a:solidFill>
              </a:rPr>
              <a:t> </a:t>
            </a:r>
            <a:r>
              <a:rPr lang="en-NZ" b="1" dirty="0" err="1">
                <a:solidFill>
                  <a:prstClr val="black"/>
                </a:solidFill>
              </a:rPr>
              <a:t>ʻoku</a:t>
            </a:r>
            <a:r>
              <a:rPr lang="en-NZ" b="1" dirty="0">
                <a:solidFill>
                  <a:prstClr val="black"/>
                </a:solidFill>
              </a:rPr>
              <a:t> ne </a:t>
            </a:r>
            <a:r>
              <a:rPr lang="en-NZ" b="1" dirty="0" err="1">
                <a:solidFill>
                  <a:prstClr val="black"/>
                </a:solidFill>
              </a:rPr>
              <a:t>ʻomi</a:t>
            </a:r>
            <a:r>
              <a:rPr lang="en-NZ" b="1" dirty="0">
                <a:solidFill>
                  <a:prstClr val="black"/>
                </a:solidFill>
              </a:rPr>
              <a:t> </a:t>
            </a:r>
            <a:r>
              <a:rPr lang="en-NZ" b="1" dirty="0" err="1">
                <a:solidFill>
                  <a:prstClr val="black"/>
                </a:solidFill>
              </a:rPr>
              <a:t>ʻa</a:t>
            </a:r>
            <a:r>
              <a:rPr lang="en-NZ" b="1" dirty="0">
                <a:solidFill>
                  <a:prstClr val="black"/>
                </a:solidFill>
              </a:rPr>
              <a:t> e </a:t>
            </a:r>
            <a:r>
              <a:rPr lang="en-NZ" b="1" dirty="0" err="1">
                <a:solidFill>
                  <a:prstClr val="black"/>
                </a:solidFill>
              </a:rPr>
              <a:t>moʻui</a:t>
            </a:r>
            <a:r>
              <a:rPr lang="en-NZ" b="1" dirty="0">
                <a:solidFill>
                  <a:prstClr val="black"/>
                </a:solidFill>
              </a:rPr>
              <a:t>, </a:t>
            </a:r>
            <a:r>
              <a:rPr lang="en-NZ" b="1" dirty="0" err="1">
                <a:solidFill>
                  <a:prstClr val="black"/>
                </a:solidFill>
              </a:rPr>
              <a:t>ʻamanaki</a:t>
            </a:r>
            <a:r>
              <a:rPr lang="en-NZ" b="1" dirty="0">
                <a:solidFill>
                  <a:prstClr val="black"/>
                </a:solidFill>
              </a:rPr>
              <a:t> </a:t>
            </a:r>
            <a:r>
              <a:rPr lang="en-NZ" b="1" dirty="0" err="1">
                <a:solidFill>
                  <a:prstClr val="black"/>
                </a:solidFill>
              </a:rPr>
              <a:t>lelei</a:t>
            </a:r>
            <a:r>
              <a:rPr lang="en-NZ" b="1" dirty="0">
                <a:solidFill>
                  <a:prstClr val="black"/>
                </a:solidFill>
              </a:rPr>
              <a:t>, </a:t>
            </a:r>
            <a:r>
              <a:rPr lang="en-NZ" b="1" dirty="0" err="1">
                <a:solidFill>
                  <a:prstClr val="black"/>
                </a:solidFill>
              </a:rPr>
              <a:t>fakalotolahi</a:t>
            </a:r>
            <a:r>
              <a:rPr lang="en-NZ" b="1" dirty="0">
                <a:solidFill>
                  <a:prstClr val="black"/>
                </a:solidFill>
              </a:rPr>
              <a:t>, </a:t>
            </a:r>
            <a:r>
              <a:rPr lang="en-NZ" b="1" dirty="0" err="1">
                <a:solidFill>
                  <a:prstClr val="black"/>
                </a:solidFill>
              </a:rPr>
              <a:t>fakafiemalie</a:t>
            </a:r>
            <a:r>
              <a:rPr lang="en-NZ" b="1" dirty="0">
                <a:solidFill>
                  <a:prstClr val="black"/>
                </a:solidFill>
              </a:rPr>
              <a:t>, ... </a:t>
            </a:r>
            <a:r>
              <a:rPr lang="en-NZ" b="1" dirty="0" err="1">
                <a:solidFill>
                  <a:prstClr val="black"/>
                </a:solidFill>
              </a:rPr>
              <a:t>ʻOku</a:t>
            </a:r>
            <a:r>
              <a:rPr lang="en-NZ" b="1" dirty="0">
                <a:solidFill>
                  <a:prstClr val="black"/>
                </a:solidFill>
              </a:rPr>
              <a:t> </a:t>
            </a:r>
            <a:r>
              <a:rPr lang="en-NZ" b="1" dirty="0" err="1">
                <a:solidFill>
                  <a:prstClr val="black"/>
                </a:solidFill>
              </a:rPr>
              <a:t>ʻi</a:t>
            </a:r>
            <a:r>
              <a:rPr lang="en-NZ" b="1" dirty="0">
                <a:solidFill>
                  <a:prstClr val="black"/>
                </a:solidFill>
              </a:rPr>
              <a:t> ai ha </a:t>
            </a:r>
            <a:r>
              <a:rPr lang="en-NZ" b="1" dirty="0" err="1">
                <a:solidFill>
                  <a:prstClr val="black"/>
                </a:solidFill>
              </a:rPr>
              <a:t>niʻihi</a:t>
            </a:r>
            <a:r>
              <a:rPr lang="en-NZ" b="1" dirty="0">
                <a:solidFill>
                  <a:prstClr val="black"/>
                </a:solidFill>
              </a:rPr>
              <a:t> </a:t>
            </a:r>
            <a:r>
              <a:rPr lang="en-NZ" b="1" dirty="0" err="1">
                <a:solidFill>
                  <a:prstClr val="black"/>
                </a:solidFill>
              </a:rPr>
              <a:t>ʻoku</a:t>
            </a:r>
            <a:r>
              <a:rPr lang="en-NZ" b="1" dirty="0">
                <a:solidFill>
                  <a:prstClr val="black"/>
                </a:solidFill>
              </a:rPr>
              <a:t> </a:t>
            </a:r>
            <a:r>
              <a:rPr lang="en-NZ" b="1" dirty="0" err="1">
                <a:solidFill>
                  <a:prstClr val="black"/>
                </a:solidFill>
              </a:rPr>
              <a:t>ʻasi</a:t>
            </a:r>
            <a:r>
              <a:rPr lang="en-NZ" b="1" dirty="0">
                <a:solidFill>
                  <a:prstClr val="black"/>
                </a:solidFill>
              </a:rPr>
              <a:t> </a:t>
            </a:r>
            <a:r>
              <a:rPr lang="en-NZ" b="1" dirty="0" err="1">
                <a:solidFill>
                  <a:prstClr val="black"/>
                </a:solidFill>
              </a:rPr>
              <a:t>mai</a:t>
            </a:r>
            <a:r>
              <a:rPr lang="en-NZ" b="1" dirty="0">
                <a:solidFill>
                  <a:prstClr val="black"/>
                </a:solidFill>
              </a:rPr>
              <a:t> </a:t>
            </a:r>
            <a:r>
              <a:rPr lang="en-NZ" b="1" dirty="0" err="1">
                <a:solidFill>
                  <a:prstClr val="black"/>
                </a:solidFill>
              </a:rPr>
              <a:t>ʻi</a:t>
            </a:r>
            <a:r>
              <a:rPr lang="en-NZ" b="1" dirty="0">
                <a:solidFill>
                  <a:prstClr val="black"/>
                </a:solidFill>
              </a:rPr>
              <a:t> he </a:t>
            </a:r>
            <a:r>
              <a:rPr lang="en-NZ" b="1" dirty="0" err="1">
                <a:solidFill>
                  <a:prstClr val="black"/>
                </a:solidFill>
              </a:rPr>
              <a:t>ʻuluaki</a:t>
            </a:r>
            <a:r>
              <a:rPr lang="en-NZ" b="1" dirty="0">
                <a:solidFill>
                  <a:prstClr val="black"/>
                </a:solidFill>
              </a:rPr>
              <a:t> </a:t>
            </a:r>
            <a:r>
              <a:rPr lang="en-NZ" b="1" dirty="0" err="1">
                <a:solidFill>
                  <a:prstClr val="black"/>
                </a:solidFill>
              </a:rPr>
              <a:t>sio</a:t>
            </a:r>
            <a:r>
              <a:rPr lang="en-NZ" b="1" dirty="0">
                <a:solidFill>
                  <a:prstClr val="black"/>
                </a:solidFill>
              </a:rPr>
              <a:t> ki ai, pea ko e </a:t>
            </a:r>
            <a:r>
              <a:rPr lang="en-NZ" b="1" dirty="0" err="1">
                <a:solidFill>
                  <a:prstClr val="black"/>
                </a:solidFill>
              </a:rPr>
              <a:t>niʻihi</a:t>
            </a:r>
            <a:r>
              <a:rPr lang="en-NZ" b="1" dirty="0">
                <a:solidFill>
                  <a:prstClr val="black"/>
                </a:solidFill>
              </a:rPr>
              <a:t> </a:t>
            </a:r>
            <a:r>
              <a:rPr lang="en-NZ" b="1" dirty="0" err="1">
                <a:solidFill>
                  <a:prstClr val="black"/>
                </a:solidFill>
              </a:rPr>
              <a:t>kuo</a:t>
            </a:r>
            <a:r>
              <a:rPr lang="en-NZ" b="1" dirty="0">
                <a:solidFill>
                  <a:prstClr val="black"/>
                </a:solidFill>
              </a:rPr>
              <a:t> pau </a:t>
            </a:r>
            <a:r>
              <a:rPr lang="en-NZ" b="1" dirty="0" err="1">
                <a:solidFill>
                  <a:prstClr val="black"/>
                </a:solidFill>
              </a:rPr>
              <a:t>ke</a:t>
            </a:r>
            <a:r>
              <a:rPr lang="en-NZ" b="1" dirty="0">
                <a:solidFill>
                  <a:prstClr val="black"/>
                </a:solidFill>
              </a:rPr>
              <a:t> </a:t>
            </a:r>
            <a:r>
              <a:rPr lang="en-NZ" b="1" dirty="0" err="1">
                <a:solidFill>
                  <a:prstClr val="black"/>
                </a:solidFill>
              </a:rPr>
              <a:t>fekumi</a:t>
            </a:r>
            <a:r>
              <a:rPr lang="en-NZ" b="1" dirty="0">
                <a:solidFill>
                  <a:prstClr val="black"/>
                </a:solidFill>
              </a:rPr>
              <a:t> </a:t>
            </a:r>
            <a:r>
              <a:rPr lang="en-NZ" b="1" dirty="0" err="1">
                <a:solidFill>
                  <a:prstClr val="black"/>
                </a:solidFill>
              </a:rPr>
              <a:t>fakalelei</a:t>
            </a:r>
            <a:r>
              <a:rPr lang="en-NZ" b="1" dirty="0">
                <a:solidFill>
                  <a:prstClr val="black"/>
                </a:solidFill>
              </a:rPr>
              <a:t> </a:t>
            </a:r>
            <a:r>
              <a:rPr lang="en-NZ" b="1" dirty="0" err="1">
                <a:solidFill>
                  <a:prstClr val="black"/>
                </a:solidFill>
              </a:rPr>
              <a:t>ange</a:t>
            </a:r>
            <a:r>
              <a:rPr lang="en-NZ" b="1" dirty="0">
                <a:solidFill>
                  <a:prstClr val="black"/>
                </a:solidFill>
              </a:rPr>
              <a:t>.</a:t>
            </a:r>
            <a:endParaRPr kumimoji="0" lang="en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876681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95DFD2E-D1C4-4BBA-B24D-392DC52D49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44" dur="500"/>
                                        <p:tgtEl>
                                          <p:spTgt spid="4">
                                            <p:graphicEl>
                                              <a:dgm id="{195DFD2E-D1C4-4BBA-B24D-392DC52D496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4FE2549-8848-4EF8-9B20-2FD2B7AB8D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">
                                            <p:graphicEl>
                                              <a:dgm id="{84FE2549-8848-4EF8-9B20-2FD2B7AB8D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>
                                            <p:graphicEl>
                                              <a:dgm id="{84FE2549-8848-4EF8-9B20-2FD2B7AB8D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">
                                            <p:graphicEl>
                                              <a:dgm id="{84FE2549-8848-4EF8-9B20-2FD2B7AB8D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5BC3636-CD4A-41E8-BCA3-6220B2B52C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">
                                            <p:graphicEl>
                                              <a:dgm id="{55BC3636-CD4A-41E8-BCA3-6220B2B52C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">
                                            <p:graphicEl>
                                              <a:dgm id="{55BC3636-CD4A-41E8-BCA3-6220B2B52C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">
                                            <p:graphicEl>
                                              <a:dgm id="{55BC3636-CD4A-41E8-BCA3-6220B2B52C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76A7543-CA9F-4DB0-8921-7F5E3B0E5D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">
                                            <p:graphicEl>
                                              <a:dgm id="{776A7543-CA9F-4DB0-8921-7F5E3B0E5D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">
                                            <p:graphicEl>
                                              <a:dgm id="{776A7543-CA9F-4DB0-8921-7F5E3B0E5D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">
                                            <p:graphicEl>
                                              <a:dgm id="{776A7543-CA9F-4DB0-8921-7F5E3B0E5D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87ABEBE-4754-486E-8E86-AE51F827EC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0" dur="500"/>
                                        <p:tgtEl>
                                          <p:spTgt spid="4">
                                            <p:graphicEl>
                                              <a:dgm id="{A87ABEBE-4754-486E-8E86-AE51F827EC8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EFD39B7-AC47-4122-8D79-B43CE83634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">
                                            <p:graphicEl>
                                              <a:dgm id="{2EFD39B7-AC47-4122-8D79-B43CE83634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">
                                            <p:graphicEl>
                                              <a:dgm id="{2EFD39B7-AC47-4122-8D79-B43CE83634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">
                                            <p:graphicEl>
                                              <a:dgm id="{2EFD39B7-AC47-4122-8D79-B43CE836349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AA94E57-DC1D-4DCB-90DF-B6CDC13C6F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">
                                            <p:graphicEl>
                                              <a:dgm id="{3AA94E57-DC1D-4DCB-90DF-B6CDC13C6F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">
                                            <p:graphicEl>
                                              <a:dgm id="{3AA94E57-DC1D-4DCB-90DF-B6CDC13C6F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">
                                            <p:graphicEl>
                                              <a:dgm id="{3AA94E57-DC1D-4DCB-90DF-B6CDC13C6F3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  <p:bldP spid="3" grpId="0"/>
      <p:bldP spid="10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502E77FD-CB93-71A7-E631-7999F281572F}"/>
              </a:ext>
            </a:extLst>
          </p:cNvPr>
          <p:cNvSpPr txBox="1"/>
          <p:nvPr/>
        </p:nvSpPr>
        <p:spPr>
          <a:xfrm>
            <a:off x="3680215" y="1371898"/>
            <a:ext cx="5166851" cy="4114203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lnSpc>
                <a:spcPct val="150000"/>
              </a:lnSpc>
            </a:pPr>
            <a:r>
              <a:rPr lang="it-IT" sz="6000" b="1" spc="600" dirty="0">
                <a:ln/>
                <a:solidFill>
                  <a:srgbClr val="A32FFF"/>
                </a:solidFill>
                <a:effectLst>
                  <a:reflection blurRad="6350" stA="55000" endA="300" endPos="45500" dir="5400000" sy="-100000" algn="bl" rotWithShape="0"/>
                </a:effectLst>
              </a:rPr>
              <a:t>FOUNGA KE AKO AI ʻ A E TOHI TAPÚ</a:t>
            </a:r>
            <a:endParaRPr lang="en" sz="6000" b="1" spc="600" dirty="0">
              <a:ln/>
              <a:solidFill>
                <a:srgbClr val="A32FFF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45012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4469B370-8D2A-AF63-46DC-079AFB0BE64C}"/>
              </a:ext>
            </a:extLst>
          </p:cNvPr>
          <p:cNvSpPr txBox="1"/>
          <p:nvPr/>
        </p:nvSpPr>
        <p:spPr>
          <a:xfrm>
            <a:off x="0" y="-68824"/>
            <a:ext cx="12192000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" sz="5400" b="1" spc="2000" dirty="0">
                <a:ln/>
                <a:solidFill>
                  <a:srgbClr val="FFE24F"/>
                </a:solidFill>
                <a:effectLst>
                  <a:outerShdw blurRad="38100" dist="38100" dir="2700000" algn="tl">
                    <a:srgbClr val="000000"/>
                  </a:outerShdw>
                  <a:reflection blurRad="6350" stA="55000" endA="300" endPos="45500" dir="5400000" sy="-100000" algn="bl" rotWithShape="0"/>
                </a:effectLst>
              </a:rPr>
              <a:t>TAIMI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DD1E3B2-A885-4772-9512-E5CE5A73FF8D}"/>
              </a:ext>
            </a:extLst>
          </p:cNvPr>
          <p:cNvSpPr txBox="1"/>
          <p:nvPr/>
        </p:nvSpPr>
        <p:spPr>
          <a:xfrm>
            <a:off x="0" y="819679"/>
            <a:ext cx="1219199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NZ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"</a:t>
            </a:r>
            <a:r>
              <a:rPr lang="en-NZ" b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Te</a:t>
            </a:r>
            <a:r>
              <a:rPr lang="en-NZ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ke</a:t>
            </a:r>
            <a:r>
              <a:rPr lang="en-NZ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kumi</a:t>
            </a:r>
            <a:r>
              <a:rPr lang="en-NZ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mo</a:t>
            </a:r>
            <a:r>
              <a:rPr lang="en-NZ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ʻilo</a:t>
            </a:r>
            <a:r>
              <a:rPr lang="en-NZ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au </a:t>
            </a:r>
            <a:r>
              <a:rPr lang="en-NZ" b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ʻi</a:t>
            </a:r>
            <a:r>
              <a:rPr lang="en-NZ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hoʻo</a:t>
            </a:r>
            <a:r>
              <a:rPr lang="en-NZ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kumi</a:t>
            </a:r>
            <a:r>
              <a:rPr lang="en-NZ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kiate</a:t>
            </a:r>
            <a:r>
              <a:rPr lang="en-NZ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au </a:t>
            </a:r>
            <a:r>
              <a:rPr lang="en-NZ" b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ʻaki</a:t>
            </a:r>
            <a:r>
              <a:rPr lang="en-NZ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ho</a:t>
            </a:r>
            <a:r>
              <a:rPr lang="en-NZ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loto</a:t>
            </a:r>
            <a:r>
              <a:rPr lang="en-NZ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kotoa</a:t>
            </a:r>
            <a:r>
              <a:rPr lang="en-NZ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." (</a:t>
            </a:r>
            <a:r>
              <a:rPr lang="en-NZ" b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Selemaia</a:t>
            </a:r>
            <a:r>
              <a:rPr lang="en-NZ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29:13)</a:t>
            </a:r>
            <a:endParaRPr lang="es-ES" sz="1100" b="1" dirty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8AA4FDC1-5C02-B124-A923-40A8C27A4A78}"/>
              </a:ext>
            </a:extLst>
          </p:cNvPr>
          <p:cNvSpPr txBox="1"/>
          <p:nvPr/>
        </p:nvSpPr>
        <p:spPr>
          <a:xfrm>
            <a:off x="3325632" y="1349410"/>
            <a:ext cx="88663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it-IT" sz="2000" b="1" dirty="0"/>
              <a:t>Ko e hā ʻ a e taimi lelei taha ke ako ai ʻ a e Tohi Tapú?</a:t>
            </a:r>
            <a:endParaRPr lang="en" sz="2000" b="1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13269F5-C40B-8C91-0DC7-AF2D5AE49B2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974" y="3699686"/>
            <a:ext cx="3013587" cy="3013587"/>
          </a:xfrm>
          <a:prstGeom prst="rect">
            <a:avLst/>
          </a:prstGeom>
          <a:ln w="38100" cap="sq">
            <a:solidFill>
              <a:schemeClr val="bg2">
                <a:lumMod val="20000"/>
                <a:lumOff val="8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11" name="Grupo 10">
            <a:extLst>
              <a:ext uri="{FF2B5EF4-FFF2-40B4-BE49-F238E27FC236}">
                <a16:creationId xmlns:a16="http://schemas.microsoft.com/office/drawing/2014/main" id="{65CD60D7-21D1-DABD-F270-E3993E18AF74}"/>
              </a:ext>
            </a:extLst>
          </p:cNvPr>
          <p:cNvGrpSpPr/>
          <p:nvPr/>
        </p:nvGrpSpPr>
        <p:grpSpPr>
          <a:xfrm>
            <a:off x="8594504" y="1796838"/>
            <a:ext cx="3466422" cy="2310948"/>
            <a:chOff x="7324644" y="1118052"/>
            <a:chExt cx="3466422" cy="2310948"/>
          </a:xfrm>
        </p:grpSpPr>
        <p:pic>
          <p:nvPicPr>
            <p:cNvPr id="10" name="Imagen 9">
              <a:extLst>
                <a:ext uri="{FF2B5EF4-FFF2-40B4-BE49-F238E27FC236}">
                  <a16:creationId xmlns:a16="http://schemas.microsoft.com/office/drawing/2014/main" id="{54E38858-F7D7-03FB-8F11-C798EAFD17E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24644" y="1118052"/>
              <a:ext cx="3466422" cy="2310948"/>
            </a:xfrm>
            <a:prstGeom prst="rect">
              <a:avLst/>
            </a:prstGeom>
            <a:ln w="88900" cap="sq" cmpd="thickThin">
              <a:solidFill>
                <a:srgbClr val="5B3914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pic>
          <p:nvPicPr>
            <p:cNvPr id="7" name="Imagen 6">
              <a:extLst>
                <a:ext uri="{FF2B5EF4-FFF2-40B4-BE49-F238E27FC236}">
                  <a16:creationId xmlns:a16="http://schemas.microsoft.com/office/drawing/2014/main" id="{376DAA40-B3D5-079A-31B4-05191F26363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747595" y="2528003"/>
              <a:ext cx="2620520" cy="834832"/>
            </a:xfrm>
            <a:prstGeom prst="rect">
              <a:avLst/>
            </a:prstGeom>
          </p:spPr>
        </p:pic>
      </p:grpSp>
      <p:pic>
        <p:nvPicPr>
          <p:cNvPr id="15" name="Imagen 14">
            <a:extLst>
              <a:ext uri="{FF2B5EF4-FFF2-40B4-BE49-F238E27FC236}">
                <a16:creationId xmlns:a16="http://schemas.microsoft.com/office/drawing/2014/main" id="{24DEF332-4E62-1974-02F6-166776865064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989" y="1406014"/>
            <a:ext cx="2979572" cy="21078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7" name="CuadroTexto 16">
            <a:extLst>
              <a:ext uri="{FF2B5EF4-FFF2-40B4-BE49-F238E27FC236}">
                <a16:creationId xmlns:a16="http://schemas.microsoft.com/office/drawing/2014/main" id="{373F2F9A-B16C-1F56-56B4-EDAC1DB79455}"/>
              </a:ext>
            </a:extLst>
          </p:cNvPr>
          <p:cNvSpPr txBox="1"/>
          <p:nvPr/>
        </p:nvSpPr>
        <p:spPr>
          <a:xfrm>
            <a:off x="3325634" y="1764876"/>
            <a:ext cx="515161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NZ" sz="2000" b="1" dirty="0"/>
              <a:t>Kuo pau </a:t>
            </a:r>
            <a:r>
              <a:rPr lang="en-NZ" sz="2000" b="1" dirty="0" err="1"/>
              <a:t>ke</a:t>
            </a:r>
            <a:r>
              <a:rPr lang="en-NZ" sz="2000" b="1" dirty="0"/>
              <a:t> tau </a:t>
            </a:r>
            <a:r>
              <a:rPr lang="en-NZ" sz="2000" b="1" dirty="0" err="1"/>
              <a:t>vakaiʻi</a:t>
            </a:r>
            <a:r>
              <a:rPr lang="en-NZ" sz="2000" b="1" dirty="0"/>
              <a:t> </a:t>
            </a:r>
            <a:r>
              <a:rPr lang="en-NZ" sz="2000" b="1" dirty="0" err="1"/>
              <a:t>ʻetau</a:t>
            </a:r>
            <a:r>
              <a:rPr lang="en-NZ" sz="2000" b="1" dirty="0"/>
              <a:t> </a:t>
            </a:r>
            <a:r>
              <a:rPr lang="en-NZ" sz="2000" b="1" dirty="0" err="1"/>
              <a:t>tali</a:t>
            </a:r>
            <a:r>
              <a:rPr lang="en-NZ" sz="2000" b="1" dirty="0"/>
              <a:t> </a:t>
            </a:r>
            <a:r>
              <a:rPr lang="en-NZ" sz="2000" b="1" dirty="0" err="1"/>
              <a:t>ʻo</a:t>
            </a:r>
            <a:r>
              <a:rPr lang="en-NZ" sz="2000" b="1" dirty="0"/>
              <a:t> </a:t>
            </a:r>
            <a:r>
              <a:rPr lang="en-NZ" sz="2000" b="1" dirty="0" err="1"/>
              <a:t>fakakaukauʻi</a:t>
            </a:r>
            <a:r>
              <a:rPr lang="en-NZ" sz="2000" b="1" dirty="0"/>
              <a:t> </a:t>
            </a:r>
            <a:r>
              <a:rPr lang="en-NZ" sz="2000" b="1" dirty="0" err="1"/>
              <a:t>ʻa</a:t>
            </a:r>
            <a:r>
              <a:rPr lang="en-NZ" sz="2000" b="1" dirty="0"/>
              <a:t> e </a:t>
            </a:r>
            <a:r>
              <a:rPr lang="en-NZ" sz="2000" b="1" dirty="0" err="1"/>
              <a:t>meʻa</a:t>
            </a:r>
            <a:r>
              <a:rPr lang="en-NZ" sz="2000" b="1" dirty="0"/>
              <a:t> </a:t>
            </a:r>
            <a:r>
              <a:rPr lang="en-NZ" sz="2000" b="1" dirty="0" err="1"/>
              <a:t>ʻe</a:t>
            </a:r>
            <a:r>
              <a:rPr lang="en-NZ" sz="2000" b="1" dirty="0"/>
              <a:t> </a:t>
            </a:r>
            <a:r>
              <a:rPr lang="en-NZ" sz="2000" b="1" dirty="0" err="1"/>
              <a:t>ua</a:t>
            </a:r>
            <a:r>
              <a:rPr lang="en-NZ" sz="2000" b="1" dirty="0"/>
              <a:t>: ko e </a:t>
            </a:r>
            <a:r>
              <a:rPr lang="en-NZ" sz="2000" b="1" dirty="0" err="1"/>
              <a:t>taimi</a:t>
            </a:r>
            <a:r>
              <a:rPr lang="en-NZ" sz="2000" b="1" dirty="0"/>
              <a:t> </a:t>
            </a:r>
            <a:r>
              <a:rPr lang="en-NZ" sz="2000" b="1" dirty="0" err="1"/>
              <a:t>mo</a:t>
            </a:r>
            <a:r>
              <a:rPr lang="en-NZ" sz="2000" b="1" dirty="0"/>
              <a:t> e </a:t>
            </a:r>
            <a:r>
              <a:rPr lang="en-NZ" sz="2000" b="1" dirty="0" err="1"/>
              <a:t>tuʻunga</a:t>
            </a:r>
            <a:r>
              <a:rPr lang="en-NZ" sz="2000" b="1" dirty="0"/>
              <a:t> </a:t>
            </a:r>
            <a:r>
              <a:rPr lang="en-NZ" sz="2000" b="1" dirty="0" err="1"/>
              <a:t>lelei</a:t>
            </a:r>
            <a:r>
              <a:rPr lang="en-NZ" sz="2000" b="1" dirty="0"/>
              <a:t>.</a:t>
            </a:r>
            <a:endParaRPr lang="en" sz="2000" b="1" dirty="0"/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623E2813-1F83-BA73-EE34-981EB0EADC2D}"/>
              </a:ext>
            </a:extLst>
          </p:cNvPr>
          <p:cNvSpPr txBox="1"/>
          <p:nvPr/>
        </p:nvSpPr>
        <p:spPr>
          <a:xfrm>
            <a:off x="3325634" y="4317207"/>
            <a:ext cx="886636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NZ" sz="2000" b="1" dirty="0"/>
              <a:t>Kae </a:t>
            </a:r>
            <a:r>
              <a:rPr lang="en-NZ" sz="2000" b="1" dirty="0" err="1"/>
              <a:t>kehe</a:t>
            </a:r>
            <a:r>
              <a:rPr lang="en-NZ" sz="2000" b="1" dirty="0"/>
              <a:t>, ko e </a:t>
            </a:r>
            <a:r>
              <a:rPr lang="en-NZ" sz="2000" b="1" dirty="0" err="1"/>
              <a:t>taimi</a:t>
            </a:r>
            <a:r>
              <a:rPr lang="en-NZ" sz="2000" b="1" dirty="0"/>
              <a:t> ʻ </a:t>
            </a:r>
            <a:r>
              <a:rPr lang="en-NZ" sz="2000" b="1" dirty="0" err="1"/>
              <a:t>oku</a:t>
            </a:r>
            <a:r>
              <a:rPr lang="en-NZ" sz="2000" b="1" dirty="0"/>
              <a:t> tau </a:t>
            </a:r>
            <a:r>
              <a:rPr lang="en-NZ" sz="2000" b="1" dirty="0" err="1"/>
              <a:t>līʻoa</a:t>
            </a:r>
            <a:r>
              <a:rPr lang="en-NZ" sz="2000" b="1" dirty="0"/>
              <a:t> ki he </a:t>
            </a:r>
            <a:r>
              <a:rPr lang="en-NZ" sz="2000" b="1" dirty="0" err="1"/>
              <a:t>akó</a:t>
            </a:r>
            <a:r>
              <a:rPr lang="en-NZ" sz="2000" b="1" dirty="0"/>
              <a:t> ʻ </a:t>
            </a:r>
            <a:r>
              <a:rPr lang="en-NZ" sz="2000" b="1" dirty="0" err="1"/>
              <a:t>oku</a:t>
            </a:r>
            <a:r>
              <a:rPr lang="en-NZ" sz="2000" b="1" dirty="0"/>
              <a:t> ʻ </a:t>
            </a:r>
            <a:r>
              <a:rPr lang="en-NZ" sz="2000" b="1" dirty="0" err="1"/>
              <a:t>ikai</a:t>
            </a:r>
            <a:r>
              <a:rPr lang="en-NZ" sz="2000" b="1" dirty="0"/>
              <a:t> lava </a:t>
            </a:r>
            <a:r>
              <a:rPr lang="en-NZ" sz="2000" b="1" dirty="0" err="1"/>
              <a:t>ke</a:t>
            </a:r>
            <a:r>
              <a:rPr lang="en-NZ" sz="2000" b="1" dirty="0"/>
              <a:t> </a:t>
            </a:r>
            <a:r>
              <a:rPr lang="en-NZ" sz="2000" b="1" dirty="0" err="1"/>
              <a:t>fakangatangata</a:t>
            </a:r>
            <a:r>
              <a:rPr lang="en-NZ" sz="2000" b="1" dirty="0"/>
              <a:t> </a:t>
            </a:r>
            <a:r>
              <a:rPr lang="en-NZ" sz="2000" b="1" dirty="0" err="1"/>
              <a:t>pē</a:t>
            </a:r>
            <a:r>
              <a:rPr lang="en-NZ" sz="2000" b="1" dirty="0"/>
              <a:t> </a:t>
            </a:r>
            <a:r>
              <a:rPr lang="en-NZ" sz="2000" b="1" dirty="0" err="1"/>
              <a:t>ia</a:t>
            </a:r>
            <a:r>
              <a:rPr lang="en-NZ" sz="2000" b="1" dirty="0"/>
              <a:t> ki he </a:t>
            </a:r>
            <a:r>
              <a:rPr lang="en-NZ" sz="2000" b="1" dirty="0" err="1"/>
              <a:t>lautohi</a:t>
            </a:r>
            <a:r>
              <a:rPr lang="en-NZ" sz="2000" b="1" dirty="0"/>
              <a:t> </a:t>
            </a:r>
            <a:r>
              <a:rPr lang="en-NZ" sz="2000" b="1" dirty="0" err="1"/>
              <a:t>fakangalingali</a:t>
            </a:r>
            <a:r>
              <a:rPr lang="en-NZ" sz="2000" b="1" dirty="0"/>
              <a:t>. Ko e </a:t>
            </a:r>
            <a:r>
              <a:rPr lang="en-NZ" sz="2000" b="1" dirty="0" err="1"/>
              <a:t>feituʻu</a:t>
            </a:r>
            <a:r>
              <a:rPr lang="en-NZ" sz="2000" b="1" dirty="0"/>
              <a:t> </a:t>
            </a:r>
            <a:r>
              <a:rPr lang="en-NZ" sz="2000" b="1" dirty="0" err="1"/>
              <a:t>ʻeni</a:t>
            </a:r>
            <a:r>
              <a:rPr lang="en-NZ" sz="2000" b="1" dirty="0"/>
              <a:t> </a:t>
            </a:r>
            <a:r>
              <a:rPr lang="en-NZ" sz="2000" b="1" dirty="0" err="1"/>
              <a:t>ʻoku</a:t>
            </a:r>
            <a:r>
              <a:rPr lang="en-NZ" sz="2000" b="1" dirty="0"/>
              <a:t> kau ai </a:t>
            </a:r>
            <a:r>
              <a:rPr lang="en-NZ" sz="2000" b="1" dirty="0" err="1"/>
              <a:t>ʻetau</a:t>
            </a:r>
            <a:r>
              <a:rPr lang="en-NZ" sz="2000" b="1" dirty="0"/>
              <a:t> </a:t>
            </a:r>
            <a:r>
              <a:rPr lang="en-NZ" sz="2000" b="1" dirty="0" err="1"/>
              <a:t>fakaʻaiʻai</a:t>
            </a:r>
            <a:r>
              <a:rPr lang="en-NZ" sz="2000" b="1" dirty="0"/>
              <a:t>. Ko e ha </a:t>
            </a:r>
            <a:r>
              <a:rPr lang="en-NZ" sz="2000" b="1" dirty="0" err="1"/>
              <a:t>ʻoku</a:t>
            </a:r>
            <a:r>
              <a:rPr lang="en-NZ" sz="2000" b="1" dirty="0"/>
              <a:t> </a:t>
            </a:r>
            <a:r>
              <a:rPr lang="en-NZ" sz="2000" b="1" dirty="0" err="1"/>
              <a:t>ou</a:t>
            </a:r>
            <a:r>
              <a:rPr lang="en-NZ" sz="2000" b="1" dirty="0"/>
              <a:t> </a:t>
            </a:r>
            <a:r>
              <a:rPr lang="en-NZ" sz="2000" b="1" dirty="0" err="1"/>
              <a:t>lau</a:t>
            </a:r>
            <a:r>
              <a:rPr lang="en-NZ" sz="2000" b="1" dirty="0"/>
              <a:t> ai </a:t>
            </a:r>
            <a:r>
              <a:rPr lang="en-NZ" sz="2000" b="1" dirty="0" err="1"/>
              <a:t>ʻa</a:t>
            </a:r>
            <a:r>
              <a:rPr lang="en-NZ" sz="2000" b="1" dirty="0"/>
              <a:t> e Tohi </a:t>
            </a:r>
            <a:r>
              <a:rPr lang="en-NZ" sz="2000" b="1" dirty="0" err="1"/>
              <a:t>Tapu</a:t>
            </a:r>
            <a:r>
              <a:rPr lang="en-NZ" sz="2000" b="1" dirty="0"/>
              <a:t>? </a:t>
            </a:r>
            <a:r>
              <a:rPr lang="en-NZ" sz="2000" b="1" dirty="0" err="1"/>
              <a:t>ʻOku</a:t>
            </a:r>
            <a:r>
              <a:rPr lang="en-NZ" sz="2000" b="1" dirty="0"/>
              <a:t> </a:t>
            </a:r>
            <a:r>
              <a:rPr lang="en-NZ" sz="2000" b="1" dirty="0" err="1"/>
              <a:t>ou</a:t>
            </a:r>
            <a:r>
              <a:rPr lang="en-NZ" sz="2000" b="1" dirty="0"/>
              <a:t> </a:t>
            </a:r>
            <a:r>
              <a:rPr lang="en-NZ" sz="2000" b="1" dirty="0" err="1"/>
              <a:t>fekumi</a:t>
            </a:r>
            <a:r>
              <a:rPr lang="en-NZ" sz="2000" b="1" dirty="0"/>
              <a:t> pe ki he </a:t>
            </a:r>
            <a:r>
              <a:rPr lang="en-NZ" sz="2000" b="1" dirty="0" err="1"/>
              <a:t>ʻilo</a:t>
            </a:r>
            <a:r>
              <a:rPr lang="en-NZ" sz="2000" b="1" dirty="0"/>
              <a:t>, pe </a:t>
            </a:r>
            <a:r>
              <a:rPr lang="en-NZ" sz="2000" b="1" dirty="0" err="1"/>
              <a:t>ʻoku</a:t>
            </a:r>
            <a:r>
              <a:rPr lang="en-NZ" sz="2000" b="1" dirty="0"/>
              <a:t> </a:t>
            </a:r>
            <a:r>
              <a:rPr lang="en-NZ" sz="2000" b="1" dirty="0" err="1"/>
              <a:t>ou</a:t>
            </a:r>
            <a:r>
              <a:rPr lang="en-NZ" sz="2000" b="1" dirty="0"/>
              <a:t> </a:t>
            </a:r>
            <a:r>
              <a:rPr lang="en-NZ" sz="2000" b="1" dirty="0" err="1"/>
              <a:t>maʻu</a:t>
            </a:r>
            <a:r>
              <a:rPr lang="en-NZ" sz="2000" b="1" dirty="0"/>
              <a:t> ha </a:t>
            </a:r>
            <a:r>
              <a:rPr lang="en-NZ" sz="2000" b="1" dirty="0" err="1"/>
              <a:t>holi</a:t>
            </a:r>
            <a:r>
              <a:rPr lang="en-NZ" sz="2000" b="1" dirty="0"/>
              <a:t> </a:t>
            </a:r>
            <a:r>
              <a:rPr lang="en-NZ" sz="2000" b="1" dirty="0" err="1"/>
              <a:t>lahi</a:t>
            </a:r>
            <a:r>
              <a:rPr lang="en-NZ" sz="2000" b="1" dirty="0"/>
              <a:t> </a:t>
            </a:r>
            <a:r>
              <a:rPr lang="en-NZ" sz="2000" b="1" dirty="0" err="1"/>
              <a:t>ke</a:t>
            </a:r>
            <a:r>
              <a:rPr lang="en-NZ" sz="2000" b="1" dirty="0"/>
              <a:t> </a:t>
            </a:r>
            <a:r>
              <a:rPr lang="en-NZ" sz="2000" b="1" dirty="0" err="1"/>
              <a:t>ʻilo</a:t>
            </a:r>
            <a:r>
              <a:rPr lang="en-NZ" sz="2000" b="1" dirty="0"/>
              <a:t> </a:t>
            </a:r>
            <a:r>
              <a:rPr lang="en-NZ" sz="2000" b="1" dirty="0" err="1"/>
              <a:t>lahi</a:t>
            </a:r>
            <a:r>
              <a:rPr lang="en-NZ" sz="2000" b="1" dirty="0"/>
              <a:t> </a:t>
            </a:r>
            <a:r>
              <a:rPr lang="en-NZ" sz="2000" b="1" dirty="0" err="1"/>
              <a:t>ange</a:t>
            </a:r>
            <a:r>
              <a:rPr lang="en-NZ" sz="2000" b="1" dirty="0"/>
              <a:t> </a:t>
            </a:r>
            <a:r>
              <a:rPr lang="en-NZ" sz="2000" b="1" dirty="0" err="1"/>
              <a:t>fekauʻaki</a:t>
            </a:r>
            <a:r>
              <a:rPr lang="en-NZ" sz="2000" b="1" dirty="0"/>
              <a:t> </a:t>
            </a:r>
            <a:r>
              <a:rPr lang="en-NZ" sz="2000" b="1" dirty="0" err="1"/>
              <a:t>mo</a:t>
            </a:r>
            <a:r>
              <a:rPr lang="en-NZ" sz="2000" b="1" dirty="0"/>
              <a:t> e </a:t>
            </a:r>
            <a:r>
              <a:rPr lang="en-NZ" sz="2000" b="1" dirty="0" err="1"/>
              <a:t>ʻOtua</a:t>
            </a:r>
            <a:r>
              <a:rPr lang="en-NZ" sz="2000" b="1" dirty="0"/>
              <a:t>?</a:t>
            </a:r>
            <a:endParaRPr lang="en" sz="2000" b="1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0BAE010-D325-4F10-67D3-DDB22B936626}"/>
              </a:ext>
            </a:extLst>
          </p:cNvPr>
          <p:cNvSpPr txBox="1"/>
          <p:nvPr/>
        </p:nvSpPr>
        <p:spPr>
          <a:xfrm>
            <a:off x="3325634" y="2780539"/>
            <a:ext cx="515161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NZ" sz="2000" b="1" dirty="0">
                <a:solidFill>
                  <a:prstClr val="black"/>
                </a:solidFill>
              </a:rPr>
              <a:t>ʻ Oku </a:t>
            </a:r>
            <a:r>
              <a:rPr lang="en-NZ" sz="2000" b="1" dirty="0" err="1">
                <a:solidFill>
                  <a:prstClr val="black"/>
                </a:solidFill>
              </a:rPr>
              <a:t>hā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mahino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te</a:t>
            </a:r>
            <a:r>
              <a:rPr lang="en-NZ" sz="2000" b="1" dirty="0">
                <a:solidFill>
                  <a:prstClr val="black"/>
                </a:solidFill>
              </a:rPr>
              <a:t> tau </a:t>
            </a:r>
            <a:r>
              <a:rPr lang="en-NZ" sz="2000" b="1" dirty="0" err="1">
                <a:solidFill>
                  <a:prstClr val="black"/>
                </a:solidFill>
              </a:rPr>
              <a:t>maʻu</a:t>
            </a:r>
            <a:r>
              <a:rPr lang="en-NZ" sz="2000" b="1" dirty="0">
                <a:solidFill>
                  <a:prstClr val="black"/>
                </a:solidFill>
              </a:rPr>
              <a:t> ʻ </a:t>
            </a:r>
            <a:r>
              <a:rPr lang="en-NZ" sz="2000" b="1" dirty="0" err="1">
                <a:solidFill>
                  <a:prstClr val="black"/>
                </a:solidFill>
              </a:rPr>
              <a:t>aonga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lahi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ange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mei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hono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vaheʻi</a:t>
            </a:r>
            <a:r>
              <a:rPr lang="en-NZ" sz="2000" b="1" dirty="0">
                <a:solidFill>
                  <a:prstClr val="black"/>
                </a:solidFill>
              </a:rPr>
              <a:t> ha </a:t>
            </a:r>
            <a:r>
              <a:rPr lang="en-NZ" sz="2000" b="1" dirty="0" err="1">
                <a:solidFill>
                  <a:prstClr val="black"/>
                </a:solidFill>
              </a:rPr>
              <a:t>houa</a:t>
            </a:r>
            <a:r>
              <a:rPr lang="en-NZ" sz="2000" b="1" dirty="0">
                <a:solidFill>
                  <a:prstClr val="black"/>
                </a:solidFill>
              </a:rPr>
              <a:t> ʻ e taha ʻ </a:t>
            </a:r>
            <a:r>
              <a:rPr lang="en-NZ" sz="2000" b="1" dirty="0" err="1">
                <a:solidFill>
                  <a:prstClr val="black"/>
                </a:solidFill>
              </a:rPr>
              <a:t>i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heʻetau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taimi</a:t>
            </a:r>
            <a:r>
              <a:rPr lang="en-NZ" sz="2000" b="1" dirty="0">
                <a:solidFill>
                  <a:prstClr val="black"/>
                </a:solidFill>
              </a:rPr>
              <a:t> - </a:t>
            </a:r>
            <a:r>
              <a:rPr lang="en-NZ" sz="2000" b="1" dirty="0" err="1">
                <a:solidFill>
                  <a:prstClr val="black"/>
                </a:solidFill>
              </a:rPr>
              <a:t>tēpile</a:t>
            </a:r>
            <a:r>
              <a:rPr lang="en-NZ" sz="2000" b="1" dirty="0">
                <a:solidFill>
                  <a:prstClr val="black"/>
                </a:solidFill>
              </a:rPr>
              <a:t> ki he </a:t>
            </a:r>
            <a:r>
              <a:rPr lang="en-NZ" sz="2000" b="1" dirty="0" err="1">
                <a:solidFill>
                  <a:prstClr val="black"/>
                </a:solidFill>
              </a:rPr>
              <a:t>ako</a:t>
            </a:r>
            <a:r>
              <a:rPr lang="en-NZ" sz="2000" b="1" dirty="0">
                <a:solidFill>
                  <a:prstClr val="black"/>
                </a:solidFill>
              </a:rPr>
              <a:t> Tohi </a:t>
            </a:r>
            <a:r>
              <a:rPr lang="en-NZ" sz="2000" b="1" dirty="0" err="1">
                <a:solidFill>
                  <a:prstClr val="black"/>
                </a:solidFill>
              </a:rPr>
              <a:t>Tapú</a:t>
            </a:r>
            <a:r>
              <a:rPr lang="en-NZ" sz="2000" b="1" dirty="0">
                <a:solidFill>
                  <a:prstClr val="black"/>
                </a:solidFill>
              </a:rPr>
              <a:t> ʻ </a:t>
            </a:r>
            <a:r>
              <a:rPr lang="en-NZ" sz="2000" b="1" dirty="0" err="1">
                <a:solidFill>
                  <a:prstClr val="black"/>
                </a:solidFill>
              </a:rPr>
              <a:t>i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hono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fakatapui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pē</a:t>
            </a:r>
            <a:r>
              <a:rPr lang="en-NZ" sz="2000" b="1" dirty="0">
                <a:solidFill>
                  <a:prstClr val="black"/>
                </a:solidFill>
              </a:rPr>
              <a:t> ʻ a e </a:t>
            </a:r>
            <a:r>
              <a:rPr lang="en-NZ" sz="2000" b="1" dirty="0" err="1">
                <a:solidFill>
                  <a:prstClr val="black"/>
                </a:solidFill>
              </a:rPr>
              <a:t>miniti</a:t>
            </a:r>
            <a:r>
              <a:rPr lang="en-NZ" sz="2000" b="1" dirty="0">
                <a:solidFill>
                  <a:prstClr val="black"/>
                </a:solidFill>
              </a:rPr>
              <a:t> ʻ e </a:t>
            </a:r>
            <a:r>
              <a:rPr lang="en-NZ" sz="2000" b="1" dirty="0" err="1">
                <a:solidFill>
                  <a:prstClr val="black"/>
                </a:solidFill>
              </a:rPr>
              <a:t>nima</a:t>
            </a:r>
            <a:r>
              <a:rPr lang="en-NZ" sz="2000" b="1" dirty="0">
                <a:solidFill>
                  <a:prstClr val="black"/>
                </a:solidFill>
              </a:rPr>
              <a:t>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055048CC-4E61-05D9-AE64-55E183CD3007}"/>
              </a:ext>
            </a:extLst>
          </p:cNvPr>
          <p:cNvSpPr txBox="1"/>
          <p:nvPr/>
        </p:nvSpPr>
        <p:spPr>
          <a:xfrm>
            <a:off x="3325633" y="5508590"/>
            <a:ext cx="886636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NZ" sz="2000" b="1" dirty="0" err="1">
                <a:solidFill>
                  <a:prstClr val="black"/>
                </a:solidFill>
              </a:rPr>
              <a:t>Te</a:t>
            </a:r>
            <a:r>
              <a:rPr lang="en-NZ" sz="2000" b="1" dirty="0">
                <a:solidFill>
                  <a:prstClr val="black"/>
                </a:solidFill>
              </a:rPr>
              <a:t> tau </a:t>
            </a:r>
            <a:r>
              <a:rPr lang="en-NZ" sz="2000" b="1" dirty="0" err="1">
                <a:solidFill>
                  <a:prstClr val="black"/>
                </a:solidFill>
              </a:rPr>
              <a:t>maʻu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ʻa</a:t>
            </a:r>
            <a:r>
              <a:rPr lang="en-NZ" sz="2000" b="1" dirty="0">
                <a:solidFill>
                  <a:prstClr val="black"/>
                </a:solidFill>
              </a:rPr>
              <a:t> e </a:t>
            </a:r>
            <a:r>
              <a:rPr lang="en-NZ" sz="2000" b="1" dirty="0" err="1">
                <a:solidFill>
                  <a:prstClr val="black"/>
                </a:solidFill>
              </a:rPr>
              <a:t>lelei</a:t>
            </a:r>
            <a:r>
              <a:rPr lang="en-NZ" sz="2000" b="1" dirty="0">
                <a:solidFill>
                  <a:prstClr val="black"/>
                </a:solidFill>
              </a:rPr>
              <a:t> taha </a:t>
            </a:r>
            <a:r>
              <a:rPr lang="en-NZ" sz="2000" b="1" dirty="0" err="1">
                <a:solidFill>
                  <a:prstClr val="black"/>
                </a:solidFill>
              </a:rPr>
              <a:t>mei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heʻetau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ako</a:t>
            </a:r>
            <a:r>
              <a:rPr lang="en-NZ" sz="2000" b="1" dirty="0">
                <a:solidFill>
                  <a:prstClr val="black"/>
                </a:solidFill>
              </a:rPr>
              <a:t> Tohi </a:t>
            </a:r>
            <a:r>
              <a:rPr lang="en-NZ" sz="2000" b="1" dirty="0" err="1">
                <a:solidFill>
                  <a:prstClr val="black"/>
                </a:solidFill>
              </a:rPr>
              <a:t>Tapu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ʻi</a:t>
            </a:r>
            <a:r>
              <a:rPr lang="en-NZ" sz="2000" b="1" dirty="0">
                <a:solidFill>
                  <a:prstClr val="black"/>
                </a:solidFill>
              </a:rPr>
              <a:t> he </a:t>
            </a:r>
            <a:r>
              <a:rPr lang="en-NZ" sz="2000" b="1" dirty="0" err="1">
                <a:solidFill>
                  <a:prstClr val="black"/>
                </a:solidFill>
              </a:rPr>
              <a:t>taimi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ʻe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hoko</a:t>
            </a:r>
            <a:r>
              <a:rPr lang="en-NZ" sz="2000" b="1" dirty="0">
                <a:solidFill>
                  <a:prstClr val="black"/>
                </a:solidFill>
              </a:rPr>
              <a:t> ai ko ha </a:t>
            </a:r>
            <a:r>
              <a:rPr lang="en-NZ" sz="2000" b="1" dirty="0" err="1">
                <a:solidFill>
                  <a:prstClr val="black"/>
                </a:solidFill>
              </a:rPr>
              <a:t>taimi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ke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nofo</a:t>
            </a:r>
            <a:r>
              <a:rPr lang="en-NZ" sz="2000" b="1" dirty="0">
                <a:solidFill>
                  <a:prstClr val="black"/>
                </a:solidFill>
              </a:rPr>
              <a:t> ai </a:t>
            </a:r>
            <a:r>
              <a:rPr lang="en-NZ" sz="2000" b="1" dirty="0" err="1">
                <a:solidFill>
                  <a:prstClr val="black"/>
                </a:solidFill>
              </a:rPr>
              <a:t>mo</a:t>
            </a:r>
            <a:r>
              <a:rPr lang="en-NZ" sz="2000" b="1" dirty="0">
                <a:solidFill>
                  <a:prstClr val="black"/>
                </a:solidFill>
              </a:rPr>
              <a:t> e </a:t>
            </a:r>
            <a:r>
              <a:rPr lang="en-NZ" sz="2000" b="1" dirty="0" err="1">
                <a:solidFill>
                  <a:prstClr val="black"/>
                </a:solidFill>
              </a:rPr>
              <a:t>ʻOtua</a:t>
            </a:r>
            <a:r>
              <a:rPr lang="en-NZ" sz="2000" b="1" dirty="0">
                <a:solidFill>
                  <a:prstClr val="black"/>
                </a:solidFill>
              </a:rPr>
              <a:t> (Selema. 29:13), pea </a:t>
            </a:r>
            <a:r>
              <a:rPr lang="en-NZ" sz="2000" b="1" dirty="0" err="1">
                <a:solidFill>
                  <a:prstClr val="black"/>
                </a:solidFill>
              </a:rPr>
              <a:t>fiefia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ʻiate</a:t>
            </a:r>
            <a:r>
              <a:rPr lang="en-NZ" sz="2000" b="1" dirty="0">
                <a:solidFill>
                  <a:prstClr val="black"/>
                </a:solidFill>
              </a:rPr>
              <a:t> Ia (</a:t>
            </a:r>
            <a:r>
              <a:rPr lang="en-NZ" sz="2000" b="1" dirty="0" err="1">
                <a:solidFill>
                  <a:prstClr val="black"/>
                </a:solidFill>
              </a:rPr>
              <a:t>Saame</a:t>
            </a:r>
            <a:r>
              <a:rPr lang="en-NZ" sz="2000" b="1" dirty="0">
                <a:solidFill>
                  <a:prstClr val="black"/>
                </a:solidFill>
              </a:rPr>
              <a:t> 37:4); </a:t>
            </a:r>
            <a:r>
              <a:rPr lang="en-NZ" sz="2000" b="1" dirty="0" err="1">
                <a:solidFill>
                  <a:prstClr val="black"/>
                </a:solidFill>
              </a:rPr>
              <a:t>ʻi</a:t>
            </a:r>
            <a:r>
              <a:rPr lang="en-NZ" sz="2000" b="1" dirty="0">
                <a:solidFill>
                  <a:prstClr val="black"/>
                </a:solidFill>
              </a:rPr>
              <a:t> he </a:t>
            </a:r>
            <a:r>
              <a:rPr lang="en-NZ" sz="2000" b="1" dirty="0" err="1">
                <a:solidFill>
                  <a:prstClr val="black"/>
                </a:solidFill>
              </a:rPr>
              <a:t>taimi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ʻoku</a:t>
            </a:r>
            <a:r>
              <a:rPr lang="en-NZ" sz="2000" b="1" dirty="0">
                <a:solidFill>
                  <a:prstClr val="black"/>
                </a:solidFill>
              </a:rPr>
              <a:t> tau </a:t>
            </a:r>
            <a:r>
              <a:rPr lang="en-NZ" sz="2000" b="1" dirty="0" err="1">
                <a:solidFill>
                  <a:prstClr val="black"/>
                </a:solidFill>
              </a:rPr>
              <a:t>kumi</a:t>
            </a:r>
            <a:r>
              <a:rPr lang="en-NZ" sz="2000" b="1" dirty="0">
                <a:solidFill>
                  <a:prstClr val="black"/>
                </a:solidFill>
              </a:rPr>
              <a:t> ai </a:t>
            </a:r>
            <a:r>
              <a:rPr lang="en-NZ" sz="2000" b="1" dirty="0" err="1">
                <a:solidFill>
                  <a:prstClr val="black"/>
                </a:solidFill>
              </a:rPr>
              <a:t>ʻi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hono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ngaahi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pesi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ʻa</a:t>
            </a:r>
            <a:r>
              <a:rPr lang="en-NZ" sz="2000" b="1" dirty="0">
                <a:solidFill>
                  <a:prstClr val="black"/>
                </a:solidFill>
              </a:rPr>
              <a:t> e </a:t>
            </a:r>
            <a:r>
              <a:rPr lang="en-NZ" sz="2000" b="1" dirty="0" err="1">
                <a:solidFill>
                  <a:prstClr val="black"/>
                </a:solidFill>
              </a:rPr>
              <a:t>popoaki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makehe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ʻa</a:t>
            </a:r>
            <a:r>
              <a:rPr lang="en-NZ" sz="2000" b="1" dirty="0">
                <a:solidFill>
                  <a:prstClr val="black"/>
                </a:solidFill>
              </a:rPr>
              <a:t> e </a:t>
            </a:r>
            <a:r>
              <a:rPr lang="en-NZ" sz="2000" b="1" dirty="0" err="1">
                <a:solidFill>
                  <a:prstClr val="black"/>
                </a:solidFill>
              </a:rPr>
              <a:t>ʻOtua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maʻatautolu</a:t>
            </a:r>
            <a:r>
              <a:rPr lang="en-NZ" sz="2000" b="1" dirty="0">
                <a:solidFill>
                  <a:prstClr val="black"/>
                </a:solidFill>
              </a:rPr>
              <a:t>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727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8" grpId="0"/>
      <p:bldP spid="17" grpId="0"/>
      <p:bldP spid="19" grpId="0"/>
      <p:bldP spid="6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D5E80EC6-A98C-4238-D808-34E7F034211E}"/>
              </a:ext>
            </a:extLst>
          </p:cNvPr>
          <p:cNvSpPr txBox="1"/>
          <p:nvPr/>
        </p:nvSpPr>
        <p:spPr>
          <a:xfrm>
            <a:off x="0" y="-98323"/>
            <a:ext cx="12191999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defPPr>
              <a:defRPr lang="es-ES"/>
            </a:defPPr>
            <a:lvl1pPr algn="ctr">
              <a:defRPr sz="5400" b="1" spc="2000">
                <a:ln/>
                <a:solidFill>
                  <a:srgbClr val="FFE24F"/>
                </a:solidFill>
                <a:effectLst>
                  <a:outerShdw blurRad="38100" dist="38100" dir="2700000" algn="tl">
                    <a:srgbClr val="000000"/>
                  </a:outerShdw>
                  <a:reflection blurRad="6350" stA="55000" endA="300" endPos="45500" dir="5400000" sy="-100000" algn="bl" rotWithShape="0"/>
                </a:effectLst>
              </a:defRPr>
            </a:lvl1pPr>
          </a:lstStyle>
          <a:p>
            <a:r>
              <a:rPr lang="en-NZ" dirty="0">
                <a:solidFill>
                  <a:schemeClr val="accent5"/>
                </a:solidFill>
              </a:rPr>
              <a:t>KO E </a:t>
            </a:r>
            <a:r>
              <a:rPr lang="en-NZ" dirty="0" err="1">
                <a:solidFill>
                  <a:schemeClr val="accent5"/>
                </a:solidFill>
              </a:rPr>
              <a:t>FEITUʻU</a:t>
            </a:r>
            <a:endParaRPr lang="en" dirty="0">
              <a:solidFill>
                <a:schemeClr val="accent5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BFF996C-CC13-8D7E-C58A-B1092A7C9104}"/>
              </a:ext>
            </a:extLst>
          </p:cNvPr>
          <p:cNvSpPr txBox="1"/>
          <p:nvPr/>
        </p:nvSpPr>
        <p:spPr>
          <a:xfrm>
            <a:off x="990599" y="731189"/>
            <a:ext cx="102108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rgbClr val="002060"/>
                </a:solidFill>
                <a:effectLst>
                  <a:glow rad="127000">
                    <a:srgbClr val="4CEE7B"/>
                  </a:glo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>
                <a:solidFill>
                  <a:srgbClr val="002060"/>
                </a:solidFill>
                <a:effectLst>
                  <a:glow rad="127000">
                    <a:srgbClr val="4CEE7B"/>
                  </a:glow>
                </a:effectLst>
                <a:latin typeface="Comic Sans MS" panose="030F0702030302020204" pitchFamily="66" charset="0"/>
              </a:rPr>
              <a:t>Pea </a:t>
            </a:r>
            <a:r>
              <a:rPr lang="en-US" b="1" dirty="0" err="1">
                <a:solidFill>
                  <a:srgbClr val="002060"/>
                </a:solidFill>
                <a:effectLst>
                  <a:glow rad="127000">
                    <a:srgbClr val="4CEE7B"/>
                  </a:glow>
                </a:effectLst>
                <a:latin typeface="Comic Sans MS" panose="030F0702030302020204" pitchFamily="66" charset="0"/>
              </a:rPr>
              <a:t>pongipongi</a:t>
            </a:r>
            <a:r>
              <a:rPr lang="en-US" b="1" dirty="0">
                <a:solidFill>
                  <a:srgbClr val="002060"/>
                </a:solidFill>
                <a:effectLst>
                  <a:glow rad="127000">
                    <a:srgbClr val="4CEE7B"/>
                  </a:glow>
                </a:effectLst>
                <a:latin typeface="Comic Sans MS" panose="030F0702030302020204" pitchFamily="66" charset="0"/>
              </a:rPr>
              <a:t> ai, </a:t>
            </a:r>
            <a:r>
              <a:rPr lang="en-US" b="1" dirty="0" err="1">
                <a:solidFill>
                  <a:srgbClr val="002060"/>
                </a:solidFill>
                <a:effectLst>
                  <a:glow rad="127000">
                    <a:srgbClr val="4CEE7B"/>
                  </a:glow>
                </a:effectLst>
                <a:latin typeface="Comic Sans MS" panose="030F0702030302020204" pitchFamily="66" charset="0"/>
              </a:rPr>
              <a:t>naʻa</a:t>
            </a:r>
            <a:r>
              <a:rPr lang="en-US" b="1" dirty="0">
                <a:solidFill>
                  <a:srgbClr val="002060"/>
                </a:solidFill>
                <a:effectLst>
                  <a:glow rad="127000">
                    <a:srgbClr val="4CEE7B"/>
                  </a:glow>
                </a:effectLst>
                <a:latin typeface="Comic Sans MS" panose="030F0702030302020204" pitchFamily="66" charset="0"/>
              </a:rPr>
              <a:t> ne </a:t>
            </a:r>
            <a:r>
              <a:rPr lang="en-US" b="1" dirty="0" err="1">
                <a:solidFill>
                  <a:srgbClr val="002060"/>
                </a:solidFill>
                <a:effectLst>
                  <a:glow rad="127000">
                    <a:srgbClr val="4CEE7B"/>
                  </a:glow>
                </a:effectLst>
                <a:latin typeface="Comic Sans MS" panose="030F0702030302020204" pitchFamily="66" charset="0"/>
              </a:rPr>
              <a:t>tuʻu</a:t>
            </a:r>
            <a:r>
              <a:rPr lang="en-US" b="1" dirty="0">
                <a:solidFill>
                  <a:srgbClr val="002060"/>
                </a:solidFill>
                <a:effectLst>
                  <a:glow rad="127000">
                    <a:srgbClr val="4CEE7B"/>
                  </a:glow>
                </a:effectLst>
                <a:latin typeface="Comic Sans MS" panose="030F0702030302020204" pitchFamily="66" charset="0"/>
              </a:rPr>
              <a:t> hake </a:t>
            </a:r>
            <a:r>
              <a:rPr lang="en-US" b="1" dirty="0" err="1">
                <a:solidFill>
                  <a:srgbClr val="002060"/>
                </a:solidFill>
                <a:effectLst>
                  <a:glow rad="127000">
                    <a:srgbClr val="4CEE7B"/>
                  </a:glow>
                </a:effectLst>
                <a:latin typeface="Comic Sans MS" panose="030F0702030302020204" pitchFamily="66" charset="0"/>
              </a:rPr>
              <a:t>ʻoku</a:t>
            </a:r>
            <a:r>
              <a:rPr lang="en-US" b="1" dirty="0">
                <a:solidFill>
                  <a:srgbClr val="002060"/>
                </a:solidFill>
                <a:effectLst>
                  <a:glow rad="127000">
                    <a:srgbClr val="4CEE7B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effectLst>
                  <a:glow rad="127000">
                    <a:srgbClr val="4CEE7B"/>
                  </a:glow>
                </a:effectLst>
                <a:latin typeface="Comic Sans MS" panose="030F0702030302020204" pitchFamily="66" charset="0"/>
              </a:rPr>
              <a:t>teʻeki</a:t>
            </a:r>
            <a:r>
              <a:rPr lang="en-US" b="1" dirty="0">
                <a:solidFill>
                  <a:srgbClr val="002060"/>
                </a:solidFill>
                <a:effectLst>
                  <a:glow rad="127000">
                    <a:srgbClr val="4CEE7B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effectLst>
                  <a:glow rad="127000">
                    <a:srgbClr val="4CEE7B"/>
                  </a:glow>
                </a:effectLst>
                <a:latin typeface="Comic Sans MS" panose="030F0702030302020204" pitchFamily="66" charset="0"/>
              </a:rPr>
              <a:t>ʻaho</a:t>
            </a:r>
            <a:r>
              <a:rPr lang="en-US" b="1" dirty="0">
                <a:solidFill>
                  <a:srgbClr val="002060"/>
                </a:solidFill>
                <a:effectLst>
                  <a:glow rad="127000">
                    <a:srgbClr val="4CEE7B"/>
                  </a:glow>
                </a:effectLst>
                <a:latin typeface="Comic Sans MS" panose="030F0702030302020204" pitchFamily="66" charset="0"/>
              </a:rPr>
              <a:t>, pea </a:t>
            </a:r>
            <a:r>
              <a:rPr lang="en-US" b="1" dirty="0" err="1">
                <a:solidFill>
                  <a:srgbClr val="002060"/>
                </a:solidFill>
                <a:effectLst>
                  <a:glow rad="127000">
                    <a:srgbClr val="4CEE7B"/>
                  </a:glow>
                </a:effectLst>
                <a:latin typeface="Comic Sans MS" panose="030F0702030302020204" pitchFamily="66" charset="0"/>
              </a:rPr>
              <a:t>ʻalu</a:t>
            </a:r>
            <a:r>
              <a:rPr lang="en-US" b="1" dirty="0">
                <a:solidFill>
                  <a:srgbClr val="002060"/>
                </a:solidFill>
                <a:effectLst>
                  <a:glow rad="127000">
                    <a:srgbClr val="4CEE7B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effectLst>
                  <a:glow rad="127000">
                    <a:srgbClr val="4CEE7B"/>
                  </a:glow>
                </a:effectLst>
                <a:latin typeface="Comic Sans MS" panose="030F0702030302020204" pitchFamily="66" charset="0"/>
              </a:rPr>
              <a:t>ia</a:t>
            </a:r>
            <a:r>
              <a:rPr lang="en-US" b="1" dirty="0">
                <a:solidFill>
                  <a:srgbClr val="002060"/>
                </a:solidFill>
                <a:effectLst>
                  <a:glow rad="127000">
                    <a:srgbClr val="4CEE7B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effectLst>
                  <a:glow rad="127000">
                    <a:srgbClr val="4CEE7B"/>
                  </a:glow>
                </a:effectLst>
                <a:latin typeface="Comic Sans MS" panose="030F0702030302020204" pitchFamily="66" charset="0"/>
              </a:rPr>
              <a:t>kituaʻā</a:t>
            </a:r>
            <a:r>
              <a:rPr lang="en-US" b="1" dirty="0">
                <a:solidFill>
                  <a:srgbClr val="002060"/>
                </a:solidFill>
                <a:effectLst>
                  <a:glow rad="127000">
                    <a:srgbClr val="4CEE7B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effectLst>
                  <a:glow rad="127000">
                    <a:srgbClr val="4CEE7B"/>
                  </a:glow>
                </a:effectLst>
                <a:latin typeface="Comic Sans MS" panose="030F0702030302020204" pitchFamily="66" charset="0"/>
              </a:rPr>
              <a:t>ʻo</a:t>
            </a:r>
            <a:r>
              <a:rPr lang="en-US" b="1" dirty="0">
                <a:solidFill>
                  <a:srgbClr val="002060"/>
                </a:solidFill>
                <a:effectLst>
                  <a:glow rad="127000">
                    <a:srgbClr val="4CEE7B"/>
                  </a:glow>
                </a:effectLst>
                <a:latin typeface="Comic Sans MS" panose="030F0702030302020204" pitchFamily="66" charset="0"/>
              </a:rPr>
              <a:t> mole </a:t>
            </a:r>
            <a:r>
              <a:rPr lang="en-US" b="1" dirty="0" err="1">
                <a:solidFill>
                  <a:srgbClr val="002060"/>
                </a:solidFill>
                <a:effectLst>
                  <a:glow rad="127000">
                    <a:srgbClr val="4CEE7B"/>
                  </a:glow>
                </a:effectLst>
                <a:latin typeface="Comic Sans MS" panose="030F0702030302020204" pitchFamily="66" charset="0"/>
              </a:rPr>
              <a:t>atu</a:t>
            </a:r>
            <a:r>
              <a:rPr lang="en-US" b="1" dirty="0">
                <a:solidFill>
                  <a:srgbClr val="002060"/>
                </a:solidFill>
                <a:effectLst>
                  <a:glow rad="127000">
                    <a:srgbClr val="4CEE7B"/>
                  </a:glow>
                </a:effectLst>
                <a:latin typeface="Comic Sans MS" panose="030F0702030302020204" pitchFamily="66" charset="0"/>
              </a:rPr>
              <a:t> ki he </a:t>
            </a:r>
            <a:r>
              <a:rPr lang="en-US" b="1" dirty="0" err="1">
                <a:solidFill>
                  <a:srgbClr val="002060"/>
                </a:solidFill>
                <a:effectLst>
                  <a:glow rad="127000">
                    <a:srgbClr val="4CEE7B"/>
                  </a:glow>
                </a:effectLst>
                <a:latin typeface="Comic Sans MS" panose="030F0702030302020204" pitchFamily="66" charset="0"/>
              </a:rPr>
              <a:t>potu</a:t>
            </a:r>
            <a:r>
              <a:rPr lang="en-US" b="1" dirty="0">
                <a:solidFill>
                  <a:srgbClr val="002060"/>
                </a:solidFill>
                <a:effectLst>
                  <a:glow rad="127000">
                    <a:srgbClr val="4CEE7B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effectLst>
                  <a:glow rad="127000">
                    <a:srgbClr val="4CEE7B"/>
                  </a:glow>
                </a:effectLst>
                <a:latin typeface="Comic Sans MS" panose="030F0702030302020204" pitchFamily="66" charset="0"/>
              </a:rPr>
              <a:t>lala</a:t>
            </a:r>
            <a:r>
              <a:rPr lang="en-US" b="1" dirty="0">
                <a:solidFill>
                  <a:srgbClr val="002060"/>
                </a:solidFill>
                <a:effectLst>
                  <a:glow rad="127000">
                    <a:srgbClr val="4CEE7B"/>
                  </a:glow>
                </a:effectLst>
                <a:latin typeface="Comic Sans MS" panose="030F0702030302020204" pitchFamily="66" charset="0"/>
              </a:rPr>
              <a:t>, pea </a:t>
            </a:r>
            <a:r>
              <a:rPr lang="en-US" b="1" dirty="0" err="1">
                <a:solidFill>
                  <a:srgbClr val="002060"/>
                </a:solidFill>
                <a:effectLst>
                  <a:glow rad="127000">
                    <a:srgbClr val="4CEE7B"/>
                  </a:glow>
                </a:effectLst>
                <a:latin typeface="Comic Sans MS" panose="030F0702030302020204" pitchFamily="66" charset="0"/>
              </a:rPr>
              <a:t>lotu</a:t>
            </a:r>
            <a:r>
              <a:rPr lang="en-US" b="1" dirty="0">
                <a:solidFill>
                  <a:srgbClr val="002060"/>
                </a:solidFill>
                <a:effectLst>
                  <a:glow rad="127000">
                    <a:srgbClr val="4CEE7B"/>
                  </a:glow>
                </a:effectLst>
                <a:latin typeface="Comic Sans MS" panose="030F0702030302020204" pitchFamily="66" charset="0"/>
              </a:rPr>
              <a:t> ai. </a:t>
            </a:r>
            <a:r>
              <a:rPr lang="en" b="1" dirty="0">
                <a:solidFill>
                  <a:srgbClr val="002060"/>
                </a:solidFill>
                <a:effectLst>
                  <a:glow rad="127000">
                    <a:srgbClr val="4CEE7B"/>
                  </a:glo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rgbClr val="002060"/>
                </a:solidFill>
                <a:effectLst>
                  <a:glow rad="127000">
                    <a:srgbClr val="4CEE7B"/>
                  </a:glow>
                </a:effectLst>
                <a:latin typeface="Comic Sans MS" panose="030F0702030302020204" pitchFamily="66" charset="0"/>
              </a:rPr>
              <a:t>(Ma’ake 1:35)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5475007-AC81-C337-FB59-CB516D22D706}"/>
              </a:ext>
            </a:extLst>
          </p:cNvPr>
          <p:cNvSpPr txBox="1"/>
          <p:nvPr/>
        </p:nvSpPr>
        <p:spPr>
          <a:xfrm>
            <a:off x="193833" y="1328234"/>
            <a:ext cx="837185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NZ" sz="2000" b="1" dirty="0" err="1"/>
              <a:t>ʻI</a:t>
            </a:r>
            <a:r>
              <a:rPr lang="en-NZ" sz="2000" b="1" dirty="0"/>
              <a:t> he </a:t>
            </a:r>
            <a:r>
              <a:rPr lang="en-NZ" sz="2000" b="1" dirty="0" err="1"/>
              <a:t>taimi</a:t>
            </a:r>
            <a:r>
              <a:rPr lang="en-NZ" sz="2000" b="1" dirty="0"/>
              <a:t> </a:t>
            </a:r>
            <a:r>
              <a:rPr lang="en-NZ" sz="2000" b="1" dirty="0" err="1"/>
              <a:t>naʻe</a:t>
            </a:r>
            <a:r>
              <a:rPr lang="en-NZ" sz="2000" b="1" dirty="0"/>
              <a:t> fie </a:t>
            </a:r>
            <a:r>
              <a:rPr lang="en-NZ" sz="2000" b="1" dirty="0" err="1"/>
              <a:t>maʻu</a:t>
            </a:r>
            <a:r>
              <a:rPr lang="en-NZ" sz="2000" b="1" dirty="0"/>
              <a:t> ai </a:t>
            </a:r>
            <a:r>
              <a:rPr lang="en-NZ" sz="2000" b="1" dirty="0" err="1"/>
              <a:t>ʻe</a:t>
            </a:r>
            <a:r>
              <a:rPr lang="en-NZ" sz="2000" b="1" dirty="0"/>
              <a:t> Sisu ha </a:t>
            </a:r>
            <a:r>
              <a:rPr lang="en-NZ" sz="2000" b="1" dirty="0" err="1"/>
              <a:t>momeniti</a:t>
            </a:r>
            <a:r>
              <a:rPr lang="en-NZ" sz="2000" b="1" dirty="0"/>
              <a:t> </a:t>
            </a:r>
            <a:r>
              <a:rPr lang="en-NZ" sz="2000" b="1" dirty="0" err="1"/>
              <a:t>makehe</a:t>
            </a:r>
            <a:r>
              <a:rPr lang="en-NZ" sz="2000" b="1" dirty="0"/>
              <a:t> </a:t>
            </a:r>
            <a:r>
              <a:rPr lang="en-NZ" sz="2000" b="1" dirty="0" err="1"/>
              <a:t>ʻo</a:t>
            </a:r>
            <a:r>
              <a:rPr lang="en-NZ" sz="2000" b="1" dirty="0"/>
              <a:t> e </a:t>
            </a:r>
            <a:r>
              <a:rPr lang="en-NZ" sz="2000" b="1" dirty="0" err="1"/>
              <a:t>fetuʻutaki</a:t>
            </a:r>
            <a:r>
              <a:rPr lang="en-NZ" sz="2000" b="1" dirty="0"/>
              <a:t> </a:t>
            </a:r>
            <a:r>
              <a:rPr lang="en-NZ" sz="2000" b="1" dirty="0" err="1"/>
              <a:t>mo</a:t>
            </a:r>
            <a:r>
              <a:rPr lang="en-NZ" sz="2000" b="1" dirty="0"/>
              <a:t> e </a:t>
            </a:r>
            <a:r>
              <a:rPr lang="en-NZ" sz="2000" b="1" dirty="0" err="1"/>
              <a:t>ʻOtua</a:t>
            </a:r>
            <a:r>
              <a:rPr lang="en-NZ" sz="2000" b="1" dirty="0"/>
              <a:t>, </a:t>
            </a:r>
            <a:r>
              <a:rPr lang="en-NZ" sz="2000" b="1" dirty="0" err="1"/>
              <a:t>naʻa</a:t>
            </a:r>
            <a:r>
              <a:rPr lang="en-NZ" sz="2000" b="1" dirty="0"/>
              <a:t> ne </a:t>
            </a:r>
            <a:r>
              <a:rPr lang="en-NZ" sz="2000" b="1" dirty="0" err="1"/>
              <a:t>ʻa</a:t>
            </a:r>
            <a:r>
              <a:rPr lang="en-NZ" sz="2000" b="1" dirty="0"/>
              <a:t> </a:t>
            </a:r>
            <a:r>
              <a:rPr lang="en-NZ" sz="2000" b="1" dirty="0" err="1"/>
              <a:t>hengihengia</a:t>
            </a:r>
            <a:r>
              <a:rPr lang="en-NZ" sz="2000" b="1" dirty="0"/>
              <a:t> hake </a:t>
            </a:r>
            <a:r>
              <a:rPr lang="en-NZ" sz="2000" b="1" dirty="0" err="1"/>
              <a:t>ʻo</a:t>
            </a:r>
            <a:r>
              <a:rPr lang="en-NZ" sz="2000" b="1" dirty="0"/>
              <a:t> </a:t>
            </a:r>
            <a:r>
              <a:rPr lang="en-NZ" sz="2000" b="1" dirty="0" err="1"/>
              <a:t>kumi</a:t>
            </a:r>
            <a:r>
              <a:rPr lang="en-NZ" sz="2000" b="1" dirty="0"/>
              <a:t> ha </a:t>
            </a:r>
            <a:r>
              <a:rPr lang="en-NZ" sz="2000" b="1" dirty="0" err="1"/>
              <a:t>feituʻu</a:t>
            </a:r>
            <a:r>
              <a:rPr lang="en-NZ" sz="2000" b="1" dirty="0"/>
              <a:t> </a:t>
            </a:r>
            <a:r>
              <a:rPr lang="en-NZ" sz="2000" b="1" dirty="0" err="1"/>
              <a:t>longonoa</a:t>
            </a:r>
            <a:r>
              <a:rPr lang="en-NZ" sz="2000" b="1" dirty="0"/>
              <a:t> (</a:t>
            </a:r>
            <a:r>
              <a:rPr lang="en-NZ" sz="2000" b="1" dirty="0" err="1"/>
              <a:t>Maʻake</a:t>
            </a:r>
            <a:r>
              <a:rPr lang="en-NZ" sz="2000" b="1" dirty="0"/>
              <a:t> 1:35). ʻ E lava </a:t>
            </a:r>
            <a:r>
              <a:rPr lang="en-NZ" sz="2000" b="1" dirty="0" err="1"/>
              <a:t>ke</a:t>
            </a:r>
            <a:r>
              <a:rPr lang="en-NZ" sz="2000" b="1" dirty="0"/>
              <a:t> </a:t>
            </a:r>
            <a:r>
              <a:rPr lang="en-NZ" sz="2000" b="1" dirty="0" err="1"/>
              <a:t>ngāueʻaki</a:t>
            </a:r>
            <a:r>
              <a:rPr lang="en-NZ" sz="2000" b="1" dirty="0"/>
              <a:t> </a:t>
            </a:r>
            <a:r>
              <a:rPr lang="en-NZ" sz="2000" b="1" dirty="0" err="1"/>
              <a:t>eni</a:t>
            </a:r>
            <a:r>
              <a:rPr lang="en-NZ" sz="2000" b="1" dirty="0"/>
              <a:t> </a:t>
            </a:r>
            <a:r>
              <a:rPr lang="en-NZ" sz="2000" b="1" dirty="0" err="1"/>
              <a:t>fakatouʻosi</a:t>
            </a:r>
            <a:r>
              <a:rPr lang="en-NZ" sz="2000" b="1" dirty="0"/>
              <a:t> ki he </a:t>
            </a:r>
            <a:r>
              <a:rPr lang="en-NZ" sz="2000" b="1" dirty="0" err="1"/>
              <a:t>lotú</a:t>
            </a:r>
            <a:r>
              <a:rPr lang="en-NZ" sz="2000" b="1" dirty="0"/>
              <a:t> </a:t>
            </a:r>
            <a:r>
              <a:rPr lang="en-NZ" sz="2000" b="1" dirty="0" err="1"/>
              <a:t>mo</a:t>
            </a:r>
            <a:r>
              <a:rPr lang="en-NZ" sz="2000" b="1" dirty="0"/>
              <a:t> e </a:t>
            </a:r>
            <a:r>
              <a:rPr lang="en-NZ" sz="2000" b="1" dirty="0" err="1"/>
              <a:t>ako</a:t>
            </a:r>
            <a:r>
              <a:rPr lang="en-NZ" sz="2000" b="1" dirty="0"/>
              <a:t> Tohi </a:t>
            </a:r>
            <a:r>
              <a:rPr lang="en-NZ" sz="2000" b="1" dirty="0" err="1"/>
              <a:t>Tapú</a:t>
            </a:r>
            <a:r>
              <a:rPr lang="en-NZ" sz="2000" b="1" dirty="0"/>
              <a:t>.</a:t>
            </a:r>
            <a:endParaRPr lang="en" sz="2000" b="1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20B030C-FB3E-52E9-F87E-8780EBB27BB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66613" y="1510462"/>
            <a:ext cx="3324748" cy="187183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D7C134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9C20AAA4-7CC7-E8A8-C27E-6F505FBE53F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202" y="4738275"/>
            <a:ext cx="2441201" cy="1830901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accent5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0E87F071-ABFA-2224-3841-4187B0F7258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442"/>
          <a:stretch>
            <a:fillRect/>
          </a:stretch>
        </p:blipFill>
        <p:spPr>
          <a:xfrm>
            <a:off x="158034" y="2580411"/>
            <a:ext cx="2441200" cy="1820289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000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4C1877DE-6596-1CDA-C1A6-299CC24BBA6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666614" y="3544530"/>
            <a:ext cx="3324748" cy="3076622"/>
          </a:xfrm>
          <a:prstGeom prst="snip2DiagRect">
            <a:avLst>
              <a:gd name="adj1" fmla="val 9268"/>
              <a:gd name="adj2" fmla="val 0"/>
            </a:avLst>
          </a:prstGeom>
          <a:solidFill>
            <a:srgbClr val="FFFFFF">
              <a:shade val="85000"/>
            </a:srgbClr>
          </a:solidFill>
          <a:ln w="5715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C46A7781-DD6A-EA8F-AE5E-30E7BF88F887}"/>
              </a:ext>
            </a:extLst>
          </p:cNvPr>
          <p:cNvSpPr txBox="1"/>
          <p:nvPr/>
        </p:nvSpPr>
        <p:spPr>
          <a:xfrm>
            <a:off x="2708443" y="2464579"/>
            <a:ext cx="583913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NZ" sz="2000" b="1" dirty="0" err="1"/>
              <a:t>ʻOku</a:t>
            </a:r>
            <a:r>
              <a:rPr lang="en-NZ" sz="2000" b="1" dirty="0"/>
              <a:t> </a:t>
            </a:r>
            <a:r>
              <a:rPr lang="en-NZ" sz="2000" b="1" dirty="0" err="1"/>
              <a:t>faingataʻa</a:t>
            </a:r>
            <a:r>
              <a:rPr lang="en-NZ" sz="2000" b="1" dirty="0"/>
              <a:t> </a:t>
            </a:r>
            <a:r>
              <a:rPr lang="en-NZ" sz="2000" b="1" dirty="0" err="1"/>
              <a:t>ke</a:t>
            </a:r>
            <a:r>
              <a:rPr lang="en-NZ" sz="2000" b="1" dirty="0"/>
              <a:t> </a:t>
            </a:r>
            <a:r>
              <a:rPr lang="en-NZ" sz="2000" b="1" dirty="0" err="1"/>
              <a:t>tokanga</a:t>
            </a:r>
            <a:r>
              <a:rPr lang="en-NZ" sz="2000" b="1" dirty="0"/>
              <a:t> taha ki he </a:t>
            </a:r>
            <a:r>
              <a:rPr lang="en-NZ" sz="2000" b="1" dirty="0" err="1"/>
              <a:t>ako</a:t>
            </a:r>
            <a:r>
              <a:rPr lang="en-NZ" sz="2000" b="1" dirty="0"/>
              <a:t> </a:t>
            </a:r>
            <a:r>
              <a:rPr lang="en-NZ" sz="2000" b="1" dirty="0" err="1"/>
              <a:t>ʻi</a:t>
            </a:r>
            <a:r>
              <a:rPr lang="en-NZ" sz="2000" b="1" dirty="0"/>
              <a:t> ha </a:t>
            </a:r>
            <a:r>
              <a:rPr lang="en-NZ" sz="2000" b="1" dirty="0" err="1"/>
              <a:t>feituʻu</a:t>
            </a:r>
            <a:r>
              <a:rPr lang="en-NZ" sz="2000" b="1" dirty="0"/>
              <a:t> </a:t>
            </a:r>
            <a:r>
              <a:rPr lang="en-NZ" sz="2000" b="1" dirty="0" err="1"/>
              <a:t>longoaʻa</a:t>
            </a:r>
            <a:r>
              <a:rPr lang="en-NZ" sz="2000" b="1" dirty="0"/>
              <a:t> pe </a:t>
            </a:r>
            <a:r>
              <a:rPr lang="en-NZ" sz="2000" b="1" dirty="0" err="1"/>
              <a:t>femoʻuekina</a:t>
            </a:r>
            <a:r>
              <a:rPr lang="en-NZ" sz="2000" b="1" dirty="0"/>
              <a:t>. </a:t>
            </a:r>
            <a:r>
              <a:rPr lang="en-NZ" sz="2000" b="1" dirty="0" err="1"/>
              <a:t>ʻOku</a:t>
            </a:r>
            <a:r>
              <a:rPr lang="en-NZ" sz="2000" b="1" dirty="0"/>
              <a:t> </a:t>
            </a:r>
            <a:r>
              <a:rPr lang="en-NZ" sz="2000" b="1" dirty="0" err="1"/>
              <a:t>faingofua</a:t>
            </a:r>
            <a:r>
              <a:rPr lang="en-NZ" sz="2000" b="1" dirty="0"/>
              <a:t> </a:t>
            </a:r>
            <a:r>
              <a:rPr lang="en-NZ" sz="2000" b="1" dirty="0" err="1"/>
              <a:t>ange</a:t>
            </a:r>
            <a:r>
              <a:rPr lang="en-NZ" sz="2000" b="1" dirty="0"/>
              <a:t> </a:t>
            </a:r>
            <a:r>
              <a:rPr lang="en-NZ" sz="2000" b="1" dirty="0" err="1"/>
              <a:t>ke</a:t>
            </a:r>
            <a:r>
              <a:rPr lang="en-NZ" sz="2000" b="1" dirty="0"/>
              <a:t> </a:t>
            </a:r>
            <a:r>
              <a:rPr lang="en-NZ" sz="2000" b="1" dirty="0" err="1"/>
              <a:t>fai</a:t>
            </a:r>
            <a:r>
              <a:rPr lang="en-NZ" sz="2000" b="1" dirty="0"/>
              <a:t> </a:t>
            </a:r>
            <a:r>
              <a:rPr lang="en-NZ" sz="2000" b="1" dirty="0" err="1"/>
              <a:t>ia</a:t>
            </a:r>
            <a:r>
              <a:rPr lang="en-NZ" sz="2000" b="1" dirty="0"/>
              <a:t> </a:t>
            </a:r>
            <a:r>
              <a:rPr lang="en-NZ" sz="2000" b="1" dirty="0" err="1"/>
              <a:t>ʻi</a:t>
            </a:r>
            <a:r>
              <a:rPr lang="en-NZ" sz="2000" b="1" dirty="0"/>
              <a:t> ha </a:t>
            </a:r>
            <a:r>
              <a:rPr lang="en-NZ" sz="2000" b="1" dirty="0" err="1"/>
              <a:t>feituʻu</a:t>
            </a:r>
            <a:r>
              <a:rPr lang="en-NZ" sz="2000" b="1" dirty="0"/>
              <a:t> </a:t>
            </a:r>
            <a:r>
              <a:rPr lang="en-NZ" sz="2000" b="1" dirty="0" err="1"/>
              <a:t>fiemalie</a:t>
            </a:r>
            <a:r>
              <a:rPr lang="en-NZ" sz="2000" b="1" dirty="0"/>
              <a:t>, </a:t>
            </a:r>
            <a:r>
              <a:rPr lang="en-NZ" sz="2000" b="1" dirty="0" err="1"/>
              <a:t>longonoa</a:t>
            </a:r>
            <a:r>
              <a:rPr lang="en-NZ" sz="2000" b="1" dirty="0"/>
              <a:t> </a:t>
            </a:r>
            <a:r>
              <a:rPr lang="en-NZ" sz="2000" b="1" dirty="0" err="1"/>
              <a:t>mo</a:t>
            </a:r>
            <a:r>
              <a:rPr lang="en-NZ" sz="2000" b="1" dirty="0"/>
              <a:t> </a:t>
            </a:r>
            <a:r>
              <a:rPr lang="en-NZ" sz="2000" b="1" dirty="0" err="1"/>
              <a:t>maomaonganoa</a:t>
            </a:r>
            <a:r>
              <a:rPr lang="en-NZ" sz="2000" b="1" dirty="0"/>
              <a:t>.</a:t>
            </a:r>
            <a:endParaRPr lang="en" sz="2000" b="1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4080F6A6-F76C-36E3-79E4-E7D5920CF707}"/>
              </a:ext>
            </a:extLst>
          </p:cNvPr>
          <p:cNvSpPr txBox="1"/>
          <p:nvPr/>
        </p:nvSpPr>
        <p:spPr>
          <a:xfrm>
            <a:off x="2702754" y="4801925"/>
            <a:ext cx="5839133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NZ" sz="2000" b="1" dirty="0">
                <a:solidFill>
                  <a:prstClr val="black"/>
                </a:solidFill>
              </a:rPr>
              <a:t>Ko </a:t>
            </a:r>
            <a:r>
              <a:rPr lang="en-NZ" sz="2000" b="1" dirty="0" err="1">
                <a:solidFill>
                  <a:prstClr val="black"/>
                </a:solidFill>
              </a:rPr>
              <a:t>ʻetau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maʻu</a:t>
            </a:r>
            <a:r>
              <a:rPr lang="en-NZ" sz="2000" b="1" dirty="0">
                <a:solidFill>
                  <a:prstClr val="black"/>
                </a:solidFill>
              </a:rPr>
              <a:t> pe </a:t>
            </a:r>
            <a:r>
              <a:rPr lang="en-NZ" sz="2000" b="1" dirty="0" err="1">
                <a:solidFill>
                  <a:prstClr val="black"/>
                </a:solidFill>
              </a:rPr>
              <a:t>ʻa</a:t>
            </a:r>
            <a:r>
              <a:rPr lang="en-NZ" sz="2000" b="1" dirty="0">
                <a:solidFill>
                  <a:prstClr val="black"/>
                </a:solidFill>
              </a:rPr>
              <a:t> e </a:t>
            </a:r>
            <a:r>
              <a:rPr lang="en-NZ" sz="2000" b="1" dirty="0" err="1">
                <a:solidFill>
                  <a:prstClr val="black"/>
                </a:solidFill>
              </a:rPr>
              <a:t>taimi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mo</a:t>
            </a:r>
            <a:r>
              <a:rPr lang="en-NZ" sz="2000" b="1" dirty="0">
                <a:solidFill>
                  <a:prstClr val="black"/>
                </a:solidFill>
              </a:rPr>
              <a:t> e </a:t>
            </a:r>
            <a:r>
              <a:rPr lang="en-NZ" sz="2000" b="1" dirty="0" err="1">
                <a:solidFill>
                  <a:prstClr val="black"/>
                </a:solidFill>
              </a:rPr>
              <a:t>feituʻu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totonu</a:t>
            </a:r>
            <a:r>
              <a:rPr lang="en-NZ" sz="2000" b="1" dirty="0">
                <a:solidFill>
                  <a:prstClr val="black"/>
                </a:solidFill>
              </a:rPr>
              <a:t>, tau </a:t>
            </a:r>
            <a:r>
              <a:rPr lang="en-NZ" sz="2000" b="1" dirty="0" err="1">
                <a:solidFill>
                  <a:prstClr val="black"/>
                </a:solidFill>
              </a:rPr>
              <a:t>ʻai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ʻeni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ke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hoko</a:t>
            </a:r>
            <a:r>
              <a:rPr lang="en-NZ" sz="2000" b="1" dirty="0">
                <a:solidFill>
                  <a:prstClr val="black"/>
                </a:solidFill>
              </a:rPr>
              <a:t> ko ha </a:t>
            </a:r>
            <a:r>
              <a:rPr lang="en-NZ" sz="2000" b="1" dirty="0" err="1">
                <a:solidFill>
                  <a:prstClr val="black"/>
                </a:solidFill>
              </a:rPr>
              <a:t>ʻekitiviti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angamaheni</a:t>
            </a:r>
            <a:r>
              <a:rPr lang="en-NZ" sz="2000" b="1" dirty="0">
                <a:solidFill>
                  <a:prstClr val="black"/>
                </a:solidFill>
              </a:rPr>
              <a:t>. Mahalo </a:t>
            </a:r>
            <a:r>
              <a:rPr lang="en-NZ" sz="2000" b="1" dirty="0" err="1">
                <a:solidFill>
                  <a:prstClr val="black"/>
                </a:solidFill>
              </a:rPr>
              <a:t>pē</a:t>
            </a:r>
            <a:r>
              <a:rPr lang="en-NZ" sz="2000" b="1" dirty="0">
                <a:solidFill>
                  <a:prstClr val="black"/>
                </a:solidFill>
              </a:rPr>
              <a:t> ʻ e ʻ </a:t>
            </a:r>
            <a:r>
              <a:rPr lang="en-NZ" sz="2000" b="1" dirty="0" err="1">
                <a:solidFill>
                  <a:prstClr val="black"/>
                </a:solidFill>
              </a:rPr>
              <a:t>i</a:t>
            </a:r>
            <a:r>
              <a:rPr lang="en-NZ" sz="2000" b="1" dirty="0">
                <a:solidFill>
                  <a:prstClr val="black"/>
                </a:solidFill>
              </a:rPr>
              <a:t> ai ha </a:t>
            </a:r>
            <a:r>
              <a:rPr lang="en-NZ" sz="2000" b="1" dirty="0" err="1">
                <a:solidFill>
                  <a:prstClr val="black"/>
                </a:solidFill>
              </a:rPr>
              <a:t>tuʻunga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makehe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te</a:t>
            </a:r>
            <a:r>
              <a:rPr lang="en-NZ" sz="2000" b="1" dirty="0">
                <a:solidFill>
                  <a:prstClr val="black"/>
                </a:solidFill>
              </a:rPr>
              <a:t> ne </a:t>
            </a:r>
            <a:r>
              <a:rPr lang="en-NZ" sz="2000" b="1" dirty="0" err="1">
                <a:solidFill>
                  <a:prstClr val="black"/>
                </a:solidFill>
              </a:rPr>
              <a:t>fakatupunga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kitautolu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ke</a:t>
            </a:r>
            <a:r>
              <a:rPr lang="en-NZ" sz="2000" b="1" dirty="0">
                <a:solidFill>
                  <a:prstClr val="black"/>
                </a:solidFill>
              </a:rPr>
              <a:t> tau </a:t>
            </a:r>
            <a:r>
              <a:rPr lang="en-NZ" sz="2000" b="1" dirty="0" err="1">
                <a:solidFill>
                  <a:prstClr val="black"/>
                </a:solidFill>
              </a:rPr>
              <a:t>liʻaki</a:t>
            </a:r>
            <a:r>
              <a:rPr lang="en-NZ" sz="2000" b="1" dirty="0">
                <a:solidFill>
                  <a:prstClr val="black"/>
                </a:solidFill>
              </a:rPr>
              <a:t> ʻ a e </a:t>
            </a:r>
            <a:r>
              <a:rPr lang="en-NZ" sz="2000" b="1" dirty="0" err="1">
                <a:solidFill>
                  <a:prstClr val="black"/>
                </a:solidFill>
              </a:rPr>
              <a:t>taimi</a:t>
            </a:r>
            <a:r>
              <a:rPr lang="en-NZ" sz="2000" b="1" dirty="0">
                <a:solidFill>
                  <a:prstClr val="black"/>
                </a:solidFill>
              </a:rPr>
              <a:t> ko </a:t>
            </a:r>
            <a:r>
              <a:rPr lang="en-NZ" sz="2000" b="1" dirty="0" err="1">
                <a:solidFill>
                  <a:prstClr val="black"/>
                </a:solidFill>
              </a:rPr>
              <a:t>iá</a:t>
            </a:r>
            <a:r>
              <a:rPr lang="en-NZ" sz="2000" b="1" dirty="0">
                <a:solidFill>
                  <a:prstClr val="black"/>
                </a:solidFill>
              </a:rPr>
              <a:t>, </a:t>
            </a:r>
            <a:r>
              <a:rPr lang="en-NZ" sz="2000" b="1" dirty="0" err="1">
                <a:solidFill>
                  <a:prstClr val="black"/>
                </a:solidFill>
              </a:rPr>
              <a:t>kae</a:t>
            </a:r>
            <a:r>
              <a:rPr lang="en-NZ" sz="2000" b="1" dirty="0">
                <a:solidFill>
                  <a:prstClr val="black"/>
                </a:solidFill>
              </a:rPr>
              <a:t> ʻ </a:t>
            </a:r>
            <a:r>
              <a:rPr lang="en-NZ" sz="2000" b="1" dirty="0" err="1">
                <a:solidFill>
                  <a:prstClr val="black"/>
                </a:solidFill>
              </a:rPr>
              <a:t>oua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naʻa</a:t>
            </a:r>
            <a:r>
              <a:rPr lang="en-NZ" sz="2000" b="1" dirty="0">
                <a:solidFill>
                  <a:prstClr val="black"/>
                </a:solidFill>
              </a:rPr>
              <a:t> tau </a:t>
            </a:r>
            <a:r>
              <a:rPr lang="en-NZ" sz="2000" b="1" dirty="0" err="1">
                <a:solidFill>
                  <a:prstClr val="black"/>
                </a:solidFill>
              </a:rPr>
              <a:t>tuku</a:t>
            </a:r>
            <a:r>
              <a:rPr lang="en-NZ" sz="2000" b="1" dirty="0">
                <a:solidFill>
                  <a:prstClr val="black"/>
                </a:solidFill>
              </a:rPr>
              <a:t> ha </a:t>
            </a:r>
            <a:r>
              <a:rPr lang="en-NZ" sz="2000" b="1" dirty="0" err="1">
                <a:solidFill>
                  <a:prstClr val="black"/>
                </a:solidFill>
              </a:rPr>
              <a:t>fuʻu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taimi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lahi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taʻe</a:t>
            </a:r>
            <a:r>
              <a:rPr lang="en-NZ" sz="2000" b="1" dirty="0">
                <a:solidFill>
                  <a:prstClr val="black"/>
                </a:solidFill>
              </a:rPr>
              <a:t> ʻ </a:t>
            </a:r>
            <a:r>
              <a:rPr lang="en-NZ" sz="2000" b="1" dirty="0" err="1">
                <a:solidFill>
                  <a:prstClr val="black"/>
                </a:solidFill>
              </a:rPr>
              <a:t>i</a:t>
            </a:r>
            <a:r>
              <a:rPr lang="en-NZ" sz="2000" b="1" dirty="0">
                <a:solidFill>
                  <a:prstClr val="black"/>
                </a:solidFill>
              </a:rPr>
              <a:t> ai ʻ </a:t>
            </a:r>
            <a:r>
              <a:rPr lang="en-NZ" sz="2000" b="1" dirty="0" err="1">
                <a:solidFill>
                  <a:prstClr val="black"/>
                </a:solidFill>
              </a:rPr>
              <a:t>etau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ako</a:t>
            </a:r>
            <a:r>
              <a:rPr lang="en-NZ" sz="2000" b="1" dirty="0">
                <a:solidFill>
                  <a:prstClr val="black"/>
                </a:solidFill>
              </a:rPr>
              <a:t> Tohi </a:t>
            </a:r>
            <a:r>
              <a:rPr lang="en-NZ" sz="2000" b="1" dirty="0" err="1">
                <a:solidFill>
                  <a:prstClr val="black"/>
                </a:solidFill>
              </a:rPr>
              <a:t>Tapu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fakaʻahó</a:t>
            </a:r>
            <a:r>
              <a:rPr lang="en-NZ" sz="2000" b="1" dirty="0">
                <a:solidFill>
                  <a:prstClr val="black"/>
                </a:solidFill>
              </a:rPr>
              <a:t>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B3D343AF-4167-BAF1-1116-C99F00982985}"/>
              </a:ext>
            </a:extLst>
          </p:cNvPr>
          <p:cNvSpPr txBox="1"/>
          <p:nvPr/>
        </p:nvSpPr>
        <p:spPr>
          <a:xfrm>
            <a:off x="2712585" y="3600924"/>
            <a:ext cx="583913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NZ" sz="2000" b="1" dirty="0">
                <a:solidFill>
                  <a:prstClr val="black"/>
                </a:solidFill>
              </a:rPr>
              <a:t>Ko e </a:t>
            </a:r>
            <a:r>
              <a:rPr lang="en-NZ" sz="2000" b="1" dirty="0" err="1">
                <a:solidFill>
                  <a:prstClr val="black"/>
                </a:solidFill>
              </a:rPr>
              <a:t>houa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ʻuluaki</a:t>
            </a:r>
            <a:r>
              <a:rPr lang="en-NZ" sz="2000" b="1" dirty="0">
                <a:solidFill>
                  <a:prstClr val="black"/>
                </a:solidFill>
              </a:rPr>
              <a:t> pe </a:t>
            </a:r>
            <a:r>
              <a:rPr lang="en-NZ" sz="2000" b="1" dirty="0" err="1">
                <a:solidFill>
                  <a:prstClr val="black"/>
                </a:solidFill>
              </a:rPr>
              <a:t>fakaʻosi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ʻo</a:t>
            </a:r>
            <a:r>
              <a:rPr lang="en-NZ" sz="2000" b="1" dirty="0">
                <a:solidFill>
                  <a:prstClr val="black"/>
                </a:solidFill>
              </a:rPr>
              <a:t> e </a:t>
            </a:r>
            <a:r>
              <a:rPr lang="en-NZ" sz="2000" b="1" dirty="0" err="1">
                <a:solidFill>
                  <a:prstClr val="black"/>
                </a:solidFill>
              </a:rPr>
              <a:t>ʻaho</a:t>
            </a:r>
            <a:r>
              <a:rPr lang="en-NZ" sz="2000" b="1" dirty="0">
                <a:solidFill>
                  <a:prstClr val="black"/>
                </a:solidFill>
              </a:rPr>
              <a:t>, </a:t>
            </a:r>
            <a:r>
              <a:rPr lang="en-NZ" sz="2000" b="1" dirty="0" err="1">
                <a:solidFill>
                  <a:prstClr val="black"/>
                </a:solidFill>
              </a:rPr>
              <a:t>ʻi</a:t>
            </a:r>
            <a:r>
              <a:rPr lang="en-NZ" sz="2000" b="1" dirty="0">
                <a:solidFill>
                  <a:prstClr val="black"/>
                </a:solidFill>
              </a:rPr>
              <a:t> he </a:t>
            </a:r>
            <a:r>
              <a:rPr lang="en-NZ" sz="2000" b="1" dirty="0" err="1">
                <a:solidFill>
                  <a:prstClr val="black"/>
                </a:solidFill>
              </a:rPr>
              <a:t>taimi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ʻoku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longonoa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ange</a:t>
            </a:r>
            <a:r>
              <a:rPr lang="en-NZ" sz="2000" b="1" dirty="0">
                <a:solidFill>
                  <a:prstClr val="black"/>
                </a:solidFill>
              </a:rPr>
              <a:t> ai, </a:t>
            </a:r>
            <a:r>
              <a:rPr lang="en-NZ" sz="2000" b="1" dirty="0" err="1">
                <a:solidFill>
                  <a:prstClr val="black"/>
                </a:solidFill>
              </a:rPr>
              <a:t>ʻe</a:t>
            </a:r>
            <a:r>
              <a:rPr lang="en-NZ" sz="2000" b="1" dirty="0">
                <a:solidFill>
                  <a:prstClr val="black"/>
                </a:solidFill>
              </a:rPr>
              <a:t> lava </a:t>
            </a:r>
            <a:r>
              <a:rPr lang="en-NZ" sz="2000" b="1" dirty="0" err="1">
                <a:solidFill>
                  <a:prstClr val="black"/>
                </a:solidFill>
              </a:rPr>
              <a:t>ke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hoko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ia</a:t>
            </a:r>
            <a:r>
              <a:rPr lang="en-NZ" sz="2000" b="1" dirty="0">
                <a:solidFill>
                  <a:prstClr val="black"/>
                </a:solidFill>
              </a:rPr>
              <a:t> ko ha </a:t>
            </a:r>
            <a:r>
              <a:rPr lang="en-NZ" sz="2000" b="1" dirty="0" err="1">
                <a:solidFill>
                  <a:prstClr val="black"/>
                </a:solidFill>
              </a:rPr>
              <a:t>ngaahi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taimi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ʻe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faingofua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ange</a:t>
            </a:r>
            <a:r>
              <a:rPr lang="en-NZ" sz="2000" b="1" dirty="0">
                <a:solidFill>
                  <a:prstClr val="black"/>
                </a:solidFill>
              </a:rPr>
              <a:t> ai </a:t>
            </a:r>
            <a:r>
              <a:rPr lang="en-NZ" sz="2000" b="1" dirty="0" err="1">
                <a:solidFill>
                  <a:prstClr val="black"/>
                </a:solidFill>
              </a:rPr>
              <a:t>ke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tukutaha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ʻetau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fakakaukau</a:t>
            </a:r>
            <a:r>
              <a:rPr lang="en-NZ" sz="2000" b="1" dirty="0">
                <a:solidFill>
                  <a:prstClr val="black"/>
                </a:solidFill>
              </a:rPr>
              <a:t> ki he </a:t>
            </a:r>
            <a:r>
              <a:rPr lang="en-NZ" sz="2000" b="1" dirty="0" err="1">
                <a:solidFill>
                  <a:prstClr val="black"/>
                </a:solidFill>
              </a:rPr>
              <a:t>ʻOtua</a:t>
            </a:r>
            <a:r>
              <a:rPr lang="en-NZ" sz="2000" b="1" dirty="0">
                <a:solidFill>
                  <a:prstClr val="black"/>
                </a:solidFill>
              </a:rPr>
              <a:t>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849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4" grpId="0"/>
      <p:bldP spid="7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A3BD733-8239-8A5F-EB8B-1B89D7D01B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127563E7-9BF4-4ED9-1CB0-23D41038F3B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819" y="66519"/>
            <a:ext cx="1887794" cy="1061884"/>
          </a:xfrm>
          <a:prstGeom prst="rect">
            <a:avLst/>
          </a:prstGeom>
          <a:ln w="28575">
            <a:solidFill>
              <a:schemeClr val="accent4">
                <a:lumMod val="75000"/>
              </a:schemeClr>
            </a:solidFill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5A486FA1-EF0D-BCF2-1D01-9F1742F6AD4C}"/>
              </a:ext>
            </a:extLst>
          </p:cNvPr>
          <p:cNvSpPr txBox="1"/>
          <p:nvPr/>
        </p:nvSpPr>
        <p:spPr>
          <a:xfrm>
            <a:off x="2015613" y="-9832"/>
            <a:ext cx="10176386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defPPr>
              <a:defRPr lang="es-ES"/>
            </a:defPPr>
            <a:lvl1pPr algn="ctr">
              <a:defRPr sz="5400" b="1" spc="2000">
                <a:ln/>
                <a:solidFill>
                  <a:schemeClr val="accent5"/>
                </a:solidFill>
                <a:effectLst>
                  <a:outerShdw blurRad="38100" dist="38100" dir="2700000" algn="tl">
                    <a:srgbClr val="000000"/>
                  </a:outerShdw>
                  <a:reflection blurRad="6350" stA="55000" endA="300" endPos="45500" dir="5400000" sy="-100000" algn="bl" rotWithShape="0"/>
                </a:effectLst>
              </a:defRPr>
            </a:lvl1pPr>
          </a:lstStyle>
          <a:p>
            <a:r>
              <a:rPr lang="en-NZ" dirty="0">
                <a:solidFill>
                  <a:schemeClr val="bg2">
                    <a:lumMod val="40000"/>
                    <a:lumOff val="60000"/>
                  </a:schemeClr>
                </a:solidFill>
              </a:rPr>
              <a:t>KO E FOUNGA (1)</a:t>
            </a:r>
            <a:endParaRPr lang="en" spc="0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543F40B-5A8E-7716-2968-82E89F65278A}"/>
              </a:ext>
            </a:extLst>
          </p:cNvPr>
          <p:cNvSpPr txBox="1"/>
          <p:nvPr/>
        </p:nvSpPr>
        <p:spPr>
          <a:xfrm>
            <a:off x="2015613" y="775506"/>
            <a:ext cx="1017638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NZ" sz="16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"</a:t>
            </a:r>
            <a:r>
              <a:rPr lang="en-NZ" sz="1600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ʻOku</a:t>
            </a:r>
            <a:r>
              <a:rPr lang="en-NZ" sz="16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sz="1600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pehe</a:t>
            </a:r>
            <a:r>
              <a:rPr lang="en-NZ" sz="16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sz="1600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ʻeku</a:t>
            </a:r>
            <a:r>
              <a:rPr lang="en-NZ" sz="16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lea </a:t>
            </a:r>
            <a:r>
              <a:rPr lang="en-NZ" sz="1600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ʻoku</a:t>
            </a:r>
            <a:r>
              <a:rPr lang="en-NZ" sz="16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sz="1600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ʻalu</a:t>
            </a:r>
            <a:r>
              <a:rPr lang="en-NZ" sz="16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sz="1600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mei</a:t>
            </a:r>
            <a:r>
              <a:rPr lang="en-NZ" sz="16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sz="1600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hoku</a:t>
            </a:r>
            <a:r>
              <a:rPr lang="en-NZ" sz="16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sz="1600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ngutu</a:t>
            </a:r>
            <a:r>
              <a:rPr lang="en-NZ" sz="16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: </a:t>
            </a:r>
            <a:r>
              <a:rPr lang="en-NZ" sz="1600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ʻE</a:t>
            </a:r>
            <a:r>
              <a:rPr lang="en-NZ" sz="16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sz="1600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ʻikai</a:t>
            </a:r>
            <a:r>
              <a:rPr lang="en-NZ" sz="16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sz="1600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foki</a:t>
            </a:r>
            <a:r>
              <a:rPr lang="en-NZ" sz="16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sz="1600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taʻeʻaonga</a:t>
            </a:r>
            <a:r>
              <a:rPr lang="en-NZ" sz="16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sz="1600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ia</a:t>
            </a:r>
            <a:r>
              <a:rPr lang="en-NZ" sz="16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sz="1600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kiate</a:t>
            </a:r>
            <a:r>
              <a:rPr lang="en-NZ" sz="16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au..." (</a:t>
            </a:r>
            <a:r>
              <a:rPr lang="en-NZ" sz="1600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ʻIsaia</a:t>
            </a:r>
            <a:r>
              <a:rPr lang="en-NZ" sz="16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55:11)</a:t>
            </a:r>
            <a:endParaRPr lang="es-ES" sz="1600" b="1" dirty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4827FB8E-29B9-857B-BD36-D71C1018C78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06577608"/>
              </p:ext>
            </p:extLst>
          </p:nvPr>
        </p:nvGraphicFramePr>
        <p:xfrm>
          <a:off x="219075" y="1190624"/>
          <a:ext cx="11668125" cy="5476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4" name="Imagen 3">
            <a:extLst>
              <a:ext uri="{FF2B5EF4-FFF2-40B4-BE49-F238E27FC236}">
                <a16:creationId xmlns:a16="http://schemas.microsoft.com/office/drawing/2014/main" id="{404001D2-0A27-BC42-9442-79B2DBFB210E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398774" y="4361574"/>
            <a:ext cx="4640826" cy="2384583"/>
          </a:xfrm>
          <a:prstGeom prst="rect">
            <a:avLst/>
          </a:prstGeom>
          <a:ln w="38100" cap="sq">
            <a:solidFill>
              <a:srgbClr val="00EE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65792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EFCEB72-0330-4E0D-858F-320F3520D3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>
                                            <p:graphicEl>
                                              <a:dgm id="{2EFCEB72-0330-4E0D-858F-320F3520D3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>
                                            <p:graphicEl>
                                              <a:dgm id="{2EFCEB72-0330-4E0D-858F-320F3520D3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>
                                            <p:graphicEl>
                                              <a:dgm id="{2EFCEB72-0330-4E0D-858F-320F3520D32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>
                                            <p:graphicEl>
                                              <a:dgm id="{2EFCEB72-0330-4E0D-858F-320F3520D3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>
                                            <p:graphicEl>
                                              <a:dgm id="{2EFCEB72-0330-4E0D-858F-320F3520D3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7BBCBA0-791A-41C4-9398-5670486A89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>
                                            <p:graphicEl>
                                              <a:dgm id="{77BBCBA0-791A-41C4-9398-5670486A89E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>
                                            <p:graphicEl>
                                              <a:dgm id="{77BBCBA0-791A-41C4-9398-5670486A89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>
                                            <p:graphicEl>
                                              <a:dgm id="{77BBCBA0-791A-41C4-9398-5670486A89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5FBE55C-7604-4739-A70C-E0D555C8D2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>
                                            <p:graphicEl>
                                              <a:dgm id="{25FBE55C-7604-4739-A70C-E0D555C8D2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graphicEl>
                                              <a:dgm id="{25FBE55C-7604-4739-A70C-E0D555C8D2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graphicEl>
                                              <a:dgm id="{25FBE55C-7604-4739-A70C-E0D555C8D2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7E11445-84E5-4790-ABAC-E073B88375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">
                                            <p:graphicEl>
                                              <a:dgm id="{87E11445-84E5-4790-ABAC-E073B88375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>
                                            <p:graphicEl>
                                              <a:dgm id="{87E11445-84E5-4790-ABAC-E073B88375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>
                                            <p:graphicEl>
                                              <a:dgm id="{87E11445-84E5-4790-ABAC-E073B88375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81F876A-5E78-460A-8BA8-059CBD9F8C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6">
                                            <p:graphicEl>
                                              <a:dgm id="{581F876A-5E78-460A-8BA8-059CBD9F8CF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">
                                            <p:graphicEl>
                                              <a:dgm id="{581F876A-5E78-460A-8BA8-059CBD9F8C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">
                                            <p:graphicEl>
                                              <a:dgm id="{581F876A-5E78-460A-8BA8-059CBD9F8C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54F7BB4-9A0C-405D-96FE-16BFF2C738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6">
                                            <p:graphicEl>
                                              <a:dgm id="{454F7BB4-9A0C-405D-96FE-16BFF2C738E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">
                                            <p:graphicEl>
                                              <a:dgm id="{454F7BB4-9A0C-405D-96FE-16BFF2C738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">
                                            <p:graphicEl>
                                              <a:dgm id="{454F7BB4-9A0C-405D-96FE-16BFF2C738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9A2B961-0D76-43C7-898F-1FBA133E7C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6">
                                            <p:graphicEl>
                                              <a:dgm id="{E9A2B961-0D76-43C7-898F-1FBA133E7C1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">
                                            <p:graphicEl>
                                              <a:dgm id="{E9A2B961-0D76-43C7-898F-1FBA133E7C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">
                                            <p:graphicEl>
                                              <a:dgm id="{E9A2B961-0D76-43C7-898F-1FBA133E7C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B4F6A03-C4BE-47AA-B58F-1F4556F2AB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6">
                                            <p:graphicEl>
                                              <a:dgm id="{AB4F6A03-C4BE-47AA-B58F-1F4556F2AB2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6">
                                            <p:graphicEl>
                                              <a:dgm id="{AB4F6A03-C4BE-47AA-B58F-1F4556F2AB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6">
                                            <p:graphicEl>
                                              <a:dgm id="{AB4F6A03-C4BE-47AA-B58F-1F4556F2AB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6C9E379-076F-4E92-936C-C837C8A36F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6">
                                            <p:graphicEl>
                                              <a:dgm id="{E6C9E379-076F-4E92-936C-C837C8A36F3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6">
                                            <p:graphicEl>
                                              <a:dgm id="{E6C9E379-076F-4E92-936C-C837C8A36F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6">
                                            <p:graphicEl>
                                              <a:dgm id="{E6C9E379-076F-4E92-936C-C837C8A36F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ABE35A9-7719-4DD8-A294-26D03B1420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6">
                                            <p:graphicEl>
                                              <a:dgm id="{2ABE35A9-7719-4DD8-A294-26D03B14208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6">
                                            <p:graphicEl>
                                              <a:dgm id="{2ABE35A9-7719-4DD8-A294-26D03B1420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6">
                                            <p:graphicEl>
                                              <a:dgm id="{2ABE35A9-7719-4DD8-A294-26D03B1420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94F54E2-AE64-44AE-BA55-562ABA4B50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6">
                                            <p:graphicEl>
                                              <a:dgm id="{994F54E2-AE64-44AE-BA55-562ABA4B504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6">
                                            <p:graphicEl>
                                              <a:dgm id="{994F54E2-AE64-44AE-BA55-562ABA4B50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6">
                                            <p:graphicEl>
                                              <a:dgm id="{994F54E2-AE64-44AE-BA55-562ABA4B50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9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750"/>
                            </p:stCondLst>
                            <p:childTnLst>
                              <p:par>
                                <p:cTn id="9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3CEDE70-69DD-4EAB-B62C-36855871E6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6">
                                            <p:graphicEl>
                                              <a:dgm id="{03CEDE70-69DD-4EAB-B62C-36855871E61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6">
                                            <p:graphicEl>
                                              <a:dgm id="{03CEDE70-69DD-4EAB-B62C-36855871E6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6">
                                            <p:graphicEl>
                                              <a:dgm id="{03CEDE70-69DD-4EAB-B62C-36855871E6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6ABF043-736E-42FD-8322-B00CAF308F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6">
                                            <p:graphicEl>
                                              <a:dgm id="{46ABF043-736E-42FD-8322-B00CAF308F8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6">
                                            <p:graphicEl>
                                              <a:dgm id="{46ABF043-736E-42FD-8322-B00CAF308F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6">
                                            <p:graphicEl>
                                              <a:dgm id="{46ABF043-736E-42FD-8322-B00CAF308F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39FF73F-7112-4DC2-99DF-A60AE88A3F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6">
                                            <p:graphicEl>
                                              <a:dgm id="{939FF73F-7112-4DC2-99DF-A60AE88A3F9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6">
                                            <p:graphicEl>
                                              <a:dgm id="{939FF73F-7112-4DC2-99DF-A60AE88A3F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6">
                                            <p:graphicEl>
                                              <a:dgm id="{939FF73F-7112-4DC2-99DF-A60AE88A3F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C618FE8-14FE-4ED3-889A-F0EB7DAC95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6">
                                            <p:graphicEl>
                                              <a:dgm id="{7C618FE8-14FE-4ED3-889A-F0EB7DAC954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6">
                                            <p:graphicEl>
                                              <a:dgm id="{7C618FE8-14FE-4ED3-889A-F0EB7DAC95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6">
                                            <p:graphicEl>
                                              <a:dgm id="{7C618FE8-14FE-4ED3-889A-F0EB7DAC95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B30709B-5FD3-4A1C-8634-E305882DC6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6">
                                            <p:graphicEl>
                                              <a:dgm id="{5B30709B-5FD3-4A1C-8634-E305882DC6E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6">
                                            <p:graphicEl>
                                              <a:dgm id="{5B30709B-5FD3-4A1C-8634-E305882DC6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6">
                                            <p:graphicEl>
                                              <a:dgm id="{5B30709B-5FD3-4A1C-8634-E305882DC6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FAB4D20-F384-44DF-9D95-96DD516309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6">
                                            <p:graphicEl>
                                              <a:dgm id="{EFAB4D20-F384-44DF-9D95-96DD516309D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6">
                                            <p:graphicEl>
                                              <a:dgm id="{EFAB4D20-F384-44DF-9D95-96DD516309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6">
                                            <p:graphicEl>
                                              <a:dgm id="{EFAB4D20-F384-44DF-9D95-96DD516309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D64A22C-BAC1-4D41-9539-FB452EF054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6">
                                            <p:graphicEl>
                                              <a:dgm id="{7D64A22C-BAC1-4D41-9539-FB452EF0545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6">
                                            <p:graphicEl>
                                              <a:dgm id="{7D64A22C-BAC1-4D41-9539-FB452EF054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6">
                                            <p:graphicEl>
                                              <a:dgm id="{7D64A22C-BAC1-4D41-9539-FB452EF054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CBE719F-D12F-4ABD-B52B-46803A37B4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6">
                                            <p:graphicEl>
                                              <a:dgm id="{9CBE719F-D12F-4ABD-B52B-46803A37B4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6">
                                            <p:graphicEl>
                                              <a:dgm id="{9CBE719F-D12F-4ABD-B52B-46803A37B4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6">
                                            <p:graphicEl>
                                              <a:dgm id="{9CBE719F-D12F-4ABD-B52B-46803A37B4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8D49924-E10B-4B7C-AA89-DB6588DD3E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6">
                                            <p:graphicEl>
                                              <a:dgm id="{38D49924-E10B-4B7C-AA89-DB6588DD3E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6">
                                            <p:graphicEl>
                                              <a:dgm id="{38D49924-E10B-4B7C-AA89-DB6588DD3E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6">
                                            <p:graphicEl>
                                              <a:dgm id="{38D49924-E10B-4B7C-AA89-DB6588DD3E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EAE7541-50F8-44FE-B4E4-5C0BD16B67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6">
                                            <p:graphicEl>
                                              <a:dgm id="{BEAE7541-50F8-44FE-B4E4-5C0BD16B674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6">
                                            <p:graphicEl>
                                              <a:dgm id="{BEAE7541-50F8-44FE-B4E4-5C0BD16B67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6">
                                            <p:graphicEl>
                                              <a:dgm id="{BEAE7541-50F8-44FE-B4E4-5C0BD16B67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6463EAC-7AB1-46F7-ADB2-E583DD398D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6">
                                            <p:graphicEl>
                                              <a:dgm id="{A6463EAC-7AB1-46F7-ADB2-E583DD398D0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6">
                                            <p:graphicEl>
                                              <a:dgm id="{A6463EAC-7AB1-46F7-ADB2-E583DD398D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6">
                                            <p:graphicEl>
                                              <a:dgm id="{A6463EAC-7AB1-46F7-ADB2-E583DD398D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06D3B0D-33F3-4E4F-9FD7-EEDCCDABD3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1000"/>
                                        <p:tgtEl>
                                          <p:spTgt spid="6">
                                            <p:graphicEl>
                                              <a:dgm id="{F06D3B0D-33F3-4E4F-9FD7-EEDCCDABD35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6">
                                            <p:graphicEl>
                                              <a:dgm id="{F06D3B0D-33F3-4E4F-9FD7-EEDCCDABD3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6">
                                            <p:graphicEl>
                                              <a:dgm id="{F06D3B0D-33F3-4E4F-9FD7-EEDCCDABD3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C69B503-D48E-414A-9C8A-F778801B22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1000"/>
                                        <p:tgtEl>
                                          <p:spTgt spid="6">
                                            <p:graphicEl>
                                              <a:dgm id="{5C69B503-D48E-414A-9C8A-F778801B224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6">
                                            <p:graphicEl>
                                              <a:dgm id="{5C69B503-D48E-414A-9C8A-F778801B22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6">
                                            <p:graphicEl>
                                              <a:dgm id="{5C69B503-D48E-414A-9C8A-F778801B22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FA922AC-43B1-4C81-A717-6122794DD7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1000"/>
                                        <p:tgtEl>
                                          <p:spTgt spid="6">
                                            <p:graphicEl>
                                              <a:dgm id="{CFA922AC-43B1-4C81-A717-6122794DD71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6">
                                            <p:graphicEl>
                                              <a:dgm id="{CFA922AC-43B1-4C81-A717-6122794DD7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6">
                                            <p:graphicEl>
                                              <a:dgm id="{CFA922AC-43B1-4C81-A717-6122794DD7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Graphic spid="6" grpId="0" uiExpand="1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B39B4A0-3603-89B8-09D7-441D171A9E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3AE8ED67-C362-FC25-279D-7EB10A9B918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819" y="66519"/>
            <a:ext cx="1887794" cy="1061884"/>
          </a:xfrm>
          <a:prstGeom prst="rect">
            <a:avLst/>
          </a:prstGeom>
          <a:ln w="28575">
            <a:solidFill>
              <a:schemeClr val="accent4">
                <a:lumMod val="75000"/>
              </a:schemeClr>
            </a:solidFill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7C8F4C75-7F0D-36ED-255C-7288C53D8AA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43987401"/>
              </p:ext>
            </p:extLst>
          </p:nvPr>
        </p:nvGraphicFramePr>
        <p:xfrm>
          <a:off x="5669220" y="1150679"/>
          <a:ext cx="6381750" cy="57073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CuadroTexto 5">
            <a:extLst>
              <a:ext uri="{FF2B5EF4-FFF2-40B4-BE49-F238E27FC236}">
                <a16:creationId xmlns:a16="http://schemas.microsoft.com/office/drawing/2014/main" id="{4A7DD92E-AC65-18AF-24B3-EEBD11E2FF08}"/>
              </a:ext>
            </a:extLst>
          </p:cNvPr>
          <p:cNvSpPr txBox="1"/>
          <p:nvPr/>
        </p:nvSpPr>
        <p:spPr>
          <a:xfrm>
            <a:off x="2015613" y="-9832"/>
            <a:ext cx="10176386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defPPr>
              <a:defRPr lang="es-ES"/>
            </a:defPPr>
            <a:lvl1pPr algn="ctr">
              <a:defRPr sz="5400" b="1" spc="2000">
                <a:ln/>
                <a:solidFill>
                  <a:schemeClr val="accent5"/>
                </a:solidFill>
                <a:effectLst>
                  <a:outerShdw blurRad="38100" dist="38100" dir="2700000" algn="tl">
                    <a:srgbClr val="000000"/>
                  </a:outerShdw>
                  <a:reflection blurRad="6350" stA="55000" endA="300" endPos="45500" dir="5400000" sy="-100000" algn="bl" rotWithShape="0"/>
                </a:effectLst>
              </a:defRPr>
            </a:lvl1pPr>
          </a:lstStyle>
          <a:p>
            <a:r>
              <a:rPr lang="en-NZ" dirty="0">
                <a:solidFill>
                  <a:schemeClr val="bg2">
                    <a:lumMod val="40000"/>
                    <a:lumOff val="60000"/>
                  </a:schemeClr>
                </a:solidFill>
              </a:rPr>
              <a:t>KO E FOUNGA (2)</a:t>
            </a:r>
            <a:endParaRPr lang="en" spc="0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FF5D2F94-A072-14E2-62D5-FDC171E73C25}"/>
              </a:ext>
            </a:extLst>
          </p:cNvPr>
          <p:cNvSpPr txBox="1"/>
          <p:nvPr/>
        </p:nvSpPr>
        <p:spPr>
          <a:xfrm>
            <a:off x="2015613" y="775506"/>
            <a:ext cx="1017638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NZ" sz="16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"</a:t>
            </a:r>
            <a:r>
              <a:rPr lang="en-NZ" sz="1600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ʻOku</a:t>
            </a:r>
            <a:r>
              <a:rPr lang="en-NZ" sz="16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sz="1600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pehe</a:t>
            </a:r>
            <a:r>
              <a:rPr lang="en-NZ" sz="16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sz="1600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ʻeku</a:t>
            </a:r>
            <a:r>
              <a:rPr lang="en-NZ" sz="16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lea </a:t>
            </a:r>
            <a:r>
              <a:rPr lang="en-NZ" sz="1600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ʻoku</a:t>
            </a:r>
            <a:r>
              <a:rPr lang="en-NZ" sz="16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sz="1600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ʻalu</a:t>
            </a:r>
            <a:r>
              <a:rPr lang="en-NZ" sz="16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sz="1600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mei</a:t>
            </a:r>
            <a:r>
              <a:rPr lang="en-NZ" sz="16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sz="1600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hoku</a:t>
            </a:r>
            <a:r>
              <a:rPr lang="en-NZ" sz="16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sz="1600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ngutu</a:t>
            </a:r>
            <a:r>
              <a:rPr lang="en-NZ" sz="16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: </a:t>
            </a:r>
            <a:r>
              <a:rPr lang="en-NZ" sz="1600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ʻE</a:t>
            </a:r>
            <a:r>
              <a:rPr lang="en-NZ" sz="16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sz="1600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ʻikai</a:t>
            </a:r>
            <a:r>
              <a:rPr lang="en-NZ" sz="16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sz="1600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foki</a:t>
            </a:r>
            <a:r>
              <a:rPr lang="en-NZ" sz="16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sz="1600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taʻeʻaonga</a:t>
            </a:r>
            <a:r>
              <a:rPr lang="en-NZ" sz="16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sz="1600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ia</a:t>
            </a:r>
            <a:r>
              <a:rPr lang="en-NZ" sz="16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sz="1600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kiate</a:t>
            </a:r>
            <a:r>
              <a:rPr lang="en-NZ" sz="16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au..." (</a:t>
            </a:r>
            <a:r>
              <a:rPr lang="en-NZ" sz="1600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ʻIsaia</a:t>
            </a:r>
            <a:r>
              <a:rPr lang="en-NZ" sz="16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55:11)</a:t>
            </a:r>
            <a:endParaRPr lang="es-ES" sz="1600" b="1" dirty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D4FD4C88-E1C3-AC62-708D-DDA23B3B36CE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41030" y="1474999"/>
            <a:ext cx="5243655" cy="3392129"/>
          </a:xfrm>
          <a:prstGeom prst="round2DiagRect">
            <a:avLst>
              <a:gd name="adj1" fmla="val 0"/>
              <a:gd name="adj2" fmla="val 21739"/>
            </a:avLst>
          </a:prstGeom>
          <a:ln w="381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02F90410-58BB-11D4-4E92-434A0192CFC5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7148" y="5137193"/>
            <a:ext cx="2074621" cy="1555966"/>
          </a:xfrm>
          <a:prstGeom prst="round2DiagRect">
            <a:avLst>
              <a:gd name="adj1" fmla="val 36651"/>
              <a:gd name="adj2" fmla="val 0"/>
            </a:avLst>
          </a:prstGeom>
          <a:ln w="381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735A9346-7FF9-4A0C-CBDE-1CDF78DE8102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6304" y="5137193"/>
            <a:ext cx="2714290" cy="1555966"/>
          </a:xfrm>
          <a:prstGeom prst="round2DiagRect">
            <a:avLst>
              <a:gd name="adj1" fmla="val 0"/>
              <a:gd name="adj2" fmla="val 12260"/>
            </a:avLst>
          </a:prstGeom>
          <a:ln w="38100" cap="sq">
            <a:solidFill>
              <a:srgbClr val="FF9FA4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52623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37B68C6-F476-47AD-819A-D69153763E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graphicEl>
                                              <a:dgm id="{337B68C6-F476-47AD-819A-D69153763E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graphicEl>
                                              <a:dgm id="{337B68C6-F476-47AD-819A-D69153763E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graphicEl>
                                              <a:dgm id="{337B68C6-F476-47AD-819A-D69153763E9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>
                                            <p:graphicEl>
                                              <a:dgm id="{337B68C6-F476-47AD-819A-D69153763E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>
                                            <p:graphicEl>
                                              <a:dgm id="{337B68C6-F476-47AD-819A-D69153763E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35D24BA-A427-4ACB-A40B-E7506D11A3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>
                                            <p:graphicEl>
                                              <a:dgm id="{935D24BA-A427-4ACB-A40B-E7506D11A3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>
                                            <p:graphicEl>
                                              <a:dgm id="{935D24BA-A427-4ACB-A40B-E7506D11A3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>
                                            <p:graphicEl>
                                              <a:dgm id="{935D24BA-A427-4ACB-A40B-E7506D11A3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graphicEl>
                                              <a:dgm id="{935D24BA-A427-4ACB-A40B-E7506D11A3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C02B3AF-D4D7-47ED-9DE4-4BD2FF469F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">
                                            <p:graphicEl>
                                              <a:dgm id="{4C02B3AF-D4D7-47ED-9DE4-4BD2FF469F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852E0FF-B3CB-4D8A-8ED1-07E3258503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>
                                            <p:graphicEl>
                                              <a:dgm id="{F852E0FF-B3CB-4D8A-8ED1-07E3258503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graphicEl>
                                              <a:dgm id="{F852E0FF-B3CB-4D8A-8ED1-07E3258503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>
                                            <p:graphicEl>
                                              <a:dgm id="{F852E0FF-B3CB-4D8A-8ED1-07E3258503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>
                                            <p:graphicEl>
                                              <a:dgm id="{F852E0FF-B3CB-4D8A-8ED1-07E3258503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F8D5CE6-4AFE-4D10-ACB1-391B684D5F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">
                                            <p:graphicEl>
                                              <a:dgm id="{BF8D5CE6-4AFE-4D10-ACB1-391B684D5F3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B731BB3-09FA-4C96-9C1E-608717F16D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">
                                            <p:graphicEl>
                                              <a:dgm id="{AB731BB3-09FA-4C96-9C1E-608717F16D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">
                                            <p:graphicEl>
                                              <a:dgm id="{AB731BB3-09FA-4C96-9C1E-608717F16D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">
                                            <p:graphicEl>
                                              <a:dgm id="{AB731BB3-09FA-4C96-9C1E-608717F16D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>
                                            <p:graphicEl>
                                              <a:dgm id="{AB731BB3-09FA-4C96-9C1E-608717F16D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E788F97-CE63-42C8-A33F-05AD955DB5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">
                                            <p:graphicEl>
                                              <a:dgm id="{3E788F97-CE63-42C8-A33F-05AD955DB55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CBC2877-EB76-4878-B72D-C9FC1E2B15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">
                                            <p:graphicEl>
                                              <a:dgm id="{FCBC2877-EB76-4878-B72D-C9FC1E2B15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">
                                            <p:graphicEl>
                                              <a:dgm id="{FCBC2877-EB76-4878-B72D-C9FC1E2B15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">
                                            <p:graphicEl>
                                              <a:dgm id="{FCBC2877-EB76-4878-B72D-C9FC1E2B15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">
                                            <p:graphicEl>
                                              <a:dgm id="{FCBC2877-EB76-4878-B72D-C9FC1E2B15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6A6043D-95C5-4250-B836-E4B2606C07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2">
                                            <p:graphicEl>
                                              <a:dgm id="{A6A6043D-95C5-4250-B836-E4B2606C072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8268B95-A071-4C49-BF94-AC18B3AE4E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">
                                            <p:graphicEl>
                                              <a:dgm id="{28268B95-A071-4C49-BF94-AC18B3AE4E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">
                                            <p:graphicEl>
                                              <a:dgm id="{28268B95-A071-4C49-BF94-AC18B3AE4E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">
                                            <p:graphicEl>
                                              <a:dgm id="{28268B95-A071-4C49-BF94-AC18B3AE4E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">
                                            <p:graphicEl>
                                              <a:dgm id="{28268B95-A071-4C49-BF94-AC18B3AE4E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AF75300-8453-4026-9FB3-D22C8B49DA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2">
                                            <p:graphicEl>
                                              <a:dgm id="{EAF75300-8453-4026-9FB3-D22C8B49DAE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5CEA5C00-07B8-53A7-F77A-162769C77F3B}"/>
              </a:ext>
            </a:extLst>
          </p:cNvPr>
          <p:cNvSpPr txBox="1"/>
          <p:nvPr/>
        </p:nvSpPr>
        <p:spPr>
          <a:xfrm>
            <a:off x="3630072" y="1363338"/>
            <a:ext cx="5451986" cy="4131324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contourW="19050" prstMaterial="matte">
              <a:bevelT w="63500" h="12700" prst="angle"/>
              <a:contourClr>
                <a:srgbClr val="FEFB2B"/>
              </a:contourClr>
            </a:sp3d>
          </a:bodyPr>
          <a:lstStyle/>
          <a:p>
            <a:pPr algn="ctr">
              <a:lnSpc>
                <a:spcPts val="8000"/>
              </a:lnSpc>
            </a:pPr>
            <a:r>
              <a:rPr lang="pt-BR" sz="5400" b="1" spc="600" dirty="0">
                <a:ln/>
                <a:solidFill>
                  <a:srgbClr val="FF0000"/>
                </a:solidFill>
                <a:effectLst>
                  <a:reflection blurRad="6350" stA="55000" endA="300" endPos="30000" dir="5400000" sy="-100000" algn="bl" rotWithShape="0"/>
                </a:effectLst>
              </a:rPr>
              <a:t>NGAAHI ‘AONGA ‘O HONO AKO ‘A E TOHI TAPÚ </a:t>
            </a:r>
            <a:endParaRPr lang="en" sz="5400" b="1" spc="600" dirty="0">
              <a:ln/>
              <a:solidFill>
                <a:srgbClr val="FF0000"/>
              </a:solidFill>
              <a:effectLst>
                <a:reflection blurRad="6350" stA="55000" endA="300" endPos="30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19102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Personalizado 4">
      <a:dk1>
        <a:sysClr val="windowText" lastClr="000000"/>
      </a:dk1>
      <a:lt1>
        <a:sysClr val="window" lastClr="FFFFFF"/>
      </a:lt1>
      <a:dk2>
        <a:srgbClr val="9900FF"/>
      </a:dk2>
      <a:lt2>
        <a:srgbClr val="008000"/>
      </a:lt2>
      <a:accent1>
        <a:srgbClr val="CC3399"/>
      </a:accent1>
      <a:accent2>
        <a:srgbClr val="00CC99"/>
      </a:accent2>
      <a:accent3>
        <a:srgbClr val="3399FF"/>
      </a:accent3>
      <a:accent4>
        <a:srgbClr val="FFFF66"/>
      </a:accent4>
      <a:accent5>
        <a:srgbClr val="CC6600"/>
      </a:accent5>
      <a:accent6>
        <a:srgbClr val="FF7C80"/>
      </a:accent6>
      <a:hlink>
        <a:srgbClr val="006600"/>
      </a:hlink>
      <a:folHlink>
        <a:srgbClr val="3333FF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707</TotalTime>
  <Words>1766</Words>
  <Application>Microsoft Office PowerPoint</Application>
  <PresentationFormat>Panorámica</PresentationFormat>
  <Paragraphs>68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12</vt:i4>
      </vt:variant>
    </vt:vector>
  </HeadingPairs>
  <TitlesOfParts>
    <vt:vector size="19" baseType="lpstr">
      <vt:lpstr>Aptos</vt:lpstr>
      <vt:lpstr>Constantia</vt:lpstr>
      <vt:lpstr>Aptos Display</vt:lpstr>
      <vt:lpstr>Comic Sans MS</vt:lpstr>
      <vt:lpstr>Arial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88</cp:revision>
  <dcterms:created xsi:type="dcterms:W3CDTF">2026-03-21T15:43:08Z</dcterms:created>
  <dcterms:modified xsi:type="dcterms:W3CDTF">2026-04-19T14:03:11Z</dcterms:modified>
</cp:coreProperties>
</file>