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“Ko ‘emau Tamai ‘oku ‘i he langi”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en-NZ" sz="1800" b="1" dirty="0" err="1"/>
            <a:t>ʻOku</a:t>
          </a:r>
          <a:r>
            <a:rPr lang="en-NZ" sz="1800" b="1" dirty="0"/>
            <a:t> fie </a:t>
          </a:r>
          <a:r>
            <a:rPr lang="en-NZ" sz="1800" b="1" dirty="0" err="1"/>
            <a:t>maʻu</a:t>
          </a:r>
          <a:r>
            <a:rPr lang="en-NZ" sz="1800" b="1" dirty="0"/>
            <a:t> </a:t>
          </a:r>
          <a:r>
            <a:rPr lang="en-NZ" sz="1800" b="1" dirty="0" err="1"/>
            <a:t>ke</a:t>
          </a:r>
          <a:r>
            <a:rPr lang="en-NZ" sz="1800" b="1" dirty="0"/>
            <a:t> tau </a:t>
          </a:r>
          <a:r>
            <a:rPr lang="en-NZ" sz="1800" b="1" dirty="0" err="1"/>
            <a:t>ʻiloʻi</a:t>
          </a:r>
          <a:r>
            <a:rPr lang="en-NZ" sz="1800" b="1" dirty="0"/>
            <a:t> </a:t>
          </a:r>
          <a:r>
            <a:rPr lang="en-NZ" sz="1800" b="1" dirty="0" err="1"/>
            <a:t>ʻetau</a:t>
          </a:r>
          <a:r>
            <a:rPr lang="en-NZ" sz="1800" b="1" dirty="0"/>
            <a:t> </a:t>
          </a:r>
          <a:r>
            <a:rPr lang="en-NZ" sz="1800" b="1" dirty="0" err="1"/>
            <a:t>fetuʻutaki</a:t>
          </a:r>
          <a:r>
            <a:rPr lang="en-NZ" sz="1800" b="1" dirty="0"/>
            <a:t> </a:t>
          </a:r>
          <a:r>
            <a:rPr lang="en-NZ" sz="1800" b="1" dirty="0" err="1"/>
            <a:t>fakatāutaha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 e Tamai </a:t>
          </a:r>
          <a:r>
            <a:rPr lang="en-NZ" sz="1800" b="1" dirty="0" err="1"/>
            <a:t>ʻo</a:t>
          </a:r>
          <a:r>
            <a:rPr lang="en-NZ" sz="1800" b="1" dirty="0"/>
            <a:t> e </a:t>
          </a:r>
          <a:r>
            <a:rPr lang="en-NZ" sz="1800" b="1" dirty="0" err="1"/>
            <a:t>tangata</a:t>
          </a:r>
          <a:r>
            <a:rPr lang="en-NZ" sz="1800" b="1" dirty="0"/>
            <a:t> </a:t>
          </a:r>
          <a:r>
            <a:rPr lang="en-NZ" sz="1800" b="1" dirty="0" err="1"/>
            <a:t>kotoa</a:t>
          </a:r>
          <a:r>
            <a:rPr lang="en-NZ" sz="1800" b="1" dirty="0"/>
            <a:t> </a:t>
          </a:r>
          <a:r>
            <a:rPr lang="en-NZ" sz="1800" b="1" dirty="0" err="1"/>
            <a:t>pē</a:t>
          </a:r>
          <a:r>
            <a:rPr lang="en-NZ" sz="1800" b="1" dirty="0"/>
            <a:t> </a:t>
          </a:r>
          <a:endParaRPr lang="es-ES" sz="18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“Ke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tāpuhā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ho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huafá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-NZ" sz="1800" b="1" dirty="0"/>
            <a:t>Ko </a:t>
          </a:r>
          <a:r>
            <a:rPr lang="en-NZ" sz="1800" b="1" dirty="0" err="1"/>
            <a:t>hono</a:t>
          </a:r>
          <a:r>
            <a:rPr lang="en-NZ" sz="1800" b="1" dirty="0"/>
            <a:t> ‘</a:t>
          </a:r>
          <a:r>
            <a:rPr lang="en-NZ" sz="1800" b="1" dirty="0" err="1"/>
            <a:t>ilo‘i</a:t>
          </a:r>
          <a:r>
            <a:rPr lang="en-NZ" sz="1800" b="1" dirty="0"/>
            <a:t> ‘a e </a:t>
          </a:r>
          <a:r>
            <a:rPr lang="en-NZ" sz="1800" b="1" dirty="0" err="1"/>
            <a:t>mā‘oni‘oni</a:t>
          </a:r>
          <a:r>
            <a:rPr lang="en-NZ" sz="1800" b="1" dirty="0"/>
            <a:t> ‘o e ‘</a:t>
          </a:r>
          <a:r>
            <a:rPr lang="en-NZ" sz="1800" b="1" dirty="0" err="1"/>
            <a:t>Otuá</a:t>
          </a:r>
          <a:r>
            <a:rPr lang="en-NZ" sz="1800" b="1" dirty="0"/>
            <a:t> ‘</a:t>
          </a:r>
          <a:r>
            <a:rPr lang="en-NZ" sz="1800" b="1" dirty="0" err="1"/>
            <a:t>oku</a:t>
          </a:r>
          <a:r>
            <a:rPr lang="en-NZ" sz="1800" b="1" dirty="0"/>
            <a:t> </a:t>
          </a:r>
          <a:r>
            <a:rPr lang="en-NZ" sz="1800" b="1" dirty="0" err="1"/>
            <a:t>tohoaki‘i</a:t>
          </a:r>
          <a:r>
            <a:rPr lang="en-NZ" sz="1800" b="1" dirty="0"/>
            <a:t> ai </a:t>
          </a:r>
          <a:r>
            <a:rPr lang="en-NZ" sz="1800" b="1" dirty="0" err="1"/>
            <a:t>kitautolu</a:t>
          </a:r>
          <a:r>
            <a:rPr lang="en-NZ" sz="1800" b="1" dirty="0"/>
            <a:t> </a:t>
          </a:r>
          <a:r>
            <a:rPr lang="en-NZ" sz="1800" b="1" dirty="0" err="1"/>
            <a:t>ke</a:t>
          </a:r>
          <a:r>
            <a:rPr lang="en-NZ" sz="1800" b="1" dirty="0"/>
            <a:t> tau </a:t>
          </a:r>
          <a:r>
            <a:rPr lang="en-NZ" sz="1800" b="1" dirty="0" err="1"/>
            <a:t>ofi</a:t>
          </a:r>
          <a:r>
            <a:rPr lang="en-NZ" sz="1800" b="1" dirty="0"/>
            <a:t> </a:t>
          </a:r>
          <a:r>
            <a:rPr lang="en-NZ" sz="1800" b="1" dirty="0" err="1"/>
            <a:t>ange</a:t>
          </a:r>
          <a:r>
            <a:rPr lang="en-NZ" sz="1800" b="1" dirty="0"/>
            <a:t> </a:t>
          </a:r>
          <a:r>
            <a:rPr lang="en-NZ" sz="1800" b="1" dirty="0" err="1"/>
            <a:t>kiate</a:t>
          </a:r>
          <a:r>
            <a:rPr lang="en-NZ" sz="1800" b="1" dirty="0"/>
            <a:t> </a:t>
          </a:r>
          <a:r>
            <a:rPr lang="en-NZ" sz="1800" b="1" dirty="0" err="1"/>
            <a:t>ia</a:t>
          </a:r>
          <a:r>
            <a:rPr lang="en-NZ" sz="1800" b="1" dirty="0"/>
            <a:t> ‘</a:t>
          </a:r>
          <a:r>
            <a:rPr lang="en-NZ" sz="1800" b="1" dirty="0" err="1"/>
            <a:t>aki</a:t>
          </a:r>
          <a:r>
            <a:rPr lang="en-NZ" sz="1800" b="1" dirty="0"/>
            <a:t> ‘a e ‘</a:t>
          </a:r>
          <a:r>
            <a:rPr lang="en-NZ" sz="1800" b="1" dirty="0" err="1"/>
            <a:t>apasia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 e </a:t>
          </a:r>
          <a:r>
            <a:rPr lang="en-NZ" sz="1800" b="1" dirty="0" err="1"/>
            <a:t>faka‘apa‘apa</a:t>
          </a:r>
          <a:r>
            <a:rPr lang="en-NZ" sz="1800" b="1" dirty="0"/>
            <a:t> </a:t>
          </a:r>
          <a:endParaRPr lang="es-ES" sz="1800" dirty="0"/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“Ke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hoko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ho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puleʻangá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fi-FI" sz="1800" b="1" dirty="0"/>
            <a:t>Tau faka'amu ki he toe foki mai 'a Sisu </a:t>
          </a:r>
          <a:endParaRPr lang="es-ES" sz="1800" dirty="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“Ke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ho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finangaló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māmani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hangē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ko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langí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en-NZ" sz="1800" b="1" dirty="0"/>
            <a:t>Tau </a:t>
          </a:r>
          <a:r>
            <a:rPr lang="en-NZ" sz="1800" b="1" dirty="0" err="1"/>
            <a:t>tali</a:t>
          </a:r>
          <a:r>
            <a:rPr lang="en-NZ" sz="1800" b="1" dirty="0"/>
            <a:t> </a:t>
          </a:r>
          <a:r>
            <a:rPr lang="en-NZ" sz="1800" b="1" dirty="0" err="1"/>
            <a:t>muʻa</a:t>
          </a:r>
          <a:r>
            <a:rPr lang="en-NZ" sz="1800" b="1" dirty="0"/>
            <a:t> ʻ a e </a:t>
          </a:r>
          <a:r>
            <a:rPr lang="en-NZ" sz="1800" b="1" dirty="0" err="1"/>
            <a:t>tuʻunga</a:t>
          </a:r>
          <a:r>
            <a:rPr lang="en-NZ" sz="1800" b="1" dirty="0"/>
            <a:t> - hau </a:t>
          </a:r>
          <a:r>
            <a:rPr lang="en-NZ" sz="1800" b="1" dirty="0" err="1"/>
            <a:t>fakaʻotuá</a:t>
          </a:r>
          <a:r>
            <a:rPr lang="en-NZ" sz="1800" b="1" dirty="0"/>
            <a:t> pea </a:t>
          </a:r>
          <a:r>
            <a:rPr lang="en-NZ" sz="1800" b="1" dirty="0" err="1"/>
            <a:t>kole</a:t>
          </a:r>
          <a:r>
            <a:rPr lang="en-NZ" sz="1800" b="1" dirty="0"/>
            <a:t> </a:t>
          </a:r>
          <a:r>
            <a:rPr lang="en-NZ" sz="1800" b="1" dirty="0" err="1"/>
            <a:t>ke</a:t>
          </a:r>
          <a:r>
            <a:rPr lang="en-NZ" sz="1800" b="1" dirty="0"/>
            <a:t> </a:t>
          </a:r>
          <a:r>
            <a:rPr lang="en-NZ" sz="1800" b="1" dirty="0" err="1"/>
            <a:t>fai</a:t>
          </a:r>
          <a:r>
            <a:rPr lang="en-NZ" sz="1800" b="1" dirty="0"/>
            <a:t> ʻ a e </a:t>
          </a:r>
          <a:r>
            <a:rPr lang="en-NZ" sz="1800" b="1" dirty="0" err="1"/>
            <a:t>finangalo</a:t>
          </a:r>
          <a:r>
            <a:rPr lang="en-NZ" sz="1800" b="1" dirty="0"/>
            <a:t> ʻ o e ʻ </a:t>
          </a:r>
          <a:r>
            <a:rPr lang="en-NZ" sz="1800" b="1" dirty="0" err="1"/>
            <a:t>Otuá</a:t>
          </a:r>
          <a:r>
            <a:rPr lang="en-NZ" sz="1800" b="1" dirty="0"/>
            <a:t> ʻ </a:t>
          </a:r>
          <a:r>
            <a:rPr lang="en-NZ" sz="1800" b="1" dirty="0" err="1"/>
            <a:t>i</a:t>
          </a:r>
          <a:r>
            <a:rPr lang="en-NZ" sz="1800" b="1" dirty="0"/>
            <a:t> </a:t>
          </a:r>
          <a:r>
            <a:rPr lang="en-NZ" sz="1800" b="1" dirty="0" err="1"/>
            <a:t>heʻetau</a:t>
          </a:r>
          <a:r>
            <a:rPr lang="en-NZ" sz="1800" b="1" dirty="0"/>
            <a:t> </a:t>
          </a:r>
          <a:r>
            <a:rPr lang="en-NZ" sz="1800" b="1" dirty="0" err="1"/>
            <a:t>moʻuí</a:t>
          </a:r>
          <a:r>
            <a:rPr lang="en-NZ" sz="1800" b="1" dirty="0"/>
            <a:t> pea ʻ </a:t>
          </a:r>
          <a:r>
            <a:rPr lang="en-NZ" sz="1800" b="1" dirty="0" err="1"/>
            <a:t>i</a:t>
          </a:r>
          <a:r>
            <a:rPr lang="en-NZ" sz="1800" b="1" dirty="0"/>
            <a:t> he </a:t>
          </a:r>
          <a:r>
            <a:rPr lang="en-NZ" sz="1800" b="1" dirty="0" err="1"/>
            <a:t>māmaní</a:t>
          </a:r>
          <a:endParaRPr lang="es-ES" sz="1800" dirty="0"/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Foaki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ʻaho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kiate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kimautolu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ʻemau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meʻakai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fakaʻaho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en-NZ" sz="1800" b="1" dirty="0"/>
            <a:t>Tau </a:t>
          </a:r>
          <a:r>
            <a:rPr lang="en-NZ" sz="1800" b="1" dirty="0" err="1"/>
            <a:t>kole</a:t>
          </a:r>
          <a:r>
            <a:rPr lang="en-NZ" sz="1800" b="1" dirty="0"/>
            <a:t> </a:t>
          </a:r>
          <a:r>
            <a:rPr lang="en-NZ" sz="1800" b="1" dirty="0" err="1"/>
            <a:t>muʻa</a:t>
          </a:r>
          <a:r>
            <a:rPr lang="en-NZ" sz="1800" b="1" dirty="0"/>
            <a:t> </a:t>
          </a:r>
          <a:r>
            <a:rPr lang="en-NZ" sz="1800" b="1" dirty="0" err="1"/>
            <a:t>ʻa</a:t>
          </a:r>
          <a:r>
            <a:rPr lang="en-NZ" sz="1800" b="1" dirty="0"/>
            <a:t> e </a:t>
          </a:r>
          <a:r>
            <a:rPr lang="en-NZ" sz="1800" b="1" dirty="0" err="1"/>
            <a:t>meʻa</a:t>
          </a:r>
          <a:r>
            <a:rPr lang="en-NZ" sz="1800" b="1" dirty="0"/>
            <a:t> </a:t>
          </a:r>
          <a:r>
            <a:rPr lang="en-NZ" sz="1800" b="1" dirty="0" err="1"/>
            <a:t>ʻoku</a:t>
          </a:r>
          <a:r>
            <a:rPr lang="en-NZ" sz="1800" b="1" dirty="0"/>
            <a:t> tau fie </a:t>
          </a:r>
          <a:r>
            <a:rPr lang="en-NZ" sz="1800" b="1" dirty="0" err="1"/>
            <a:t>maʻu</a:t>
          </a:r>
          <a:r>
            <a:rPr lang="en-NZ" sz="1800" b="1" dirty="0"/>
            <a:t> </a:t>
          </a:r>
          <a:r>
            <a:rPr lang="en-NZ" sz="1800" b="1" dirty="0" err="1"/>
            <a:t>ke</a:t>
          </a:r>
          <a:r>
            <a:rPr lang="en-NZ" sz="1800" b="1" dirty="0"/>
            <a:t> tau </a:t>
          </a:r>
          <a:r>
            <a:rPr lang="en-NZ" sz="1800" b="1" dirty="0" err="1"/>
            <a:t>moʻui</a:t>
          </a:r>
          <a:r>
            <a:rPr lang="en-NZ" sz="1800" b="1" dirty="0"/>
            <a:t> ai, </a:t>
          </a:r>
          <a:r>
            <a:rPr lang="en-NZ" sz="1800" b="1" dirty="0" err="1"/>
            <a:t>fakatuʻasino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 </a:t>
          </a:r>
          <a:r>
            <a:rPr lang="en-NZ" sz="1800" b="1" dirty="0" err="1"/>
            <a:t>fakalaumalie</a:t>
          </a:r>
          <a:r>
            <a:rPr lang="en-NZ" sz="1800" b="1" dirty="0"/>
            <a:t> </a:t>
          </a:r>
          <a:r>
            <a:rPr lang="en-NZ" sz="1800" b="1" dirty="0" err="1"/>
            <a:t>fakatouʻosi</a:t>
          </a:r>
          <a:endParaRPr lang="es-ES" sz="1800" dirty="0"/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"Pea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fakamolemole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ʻemau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moʻua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hange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ko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ʻemau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fakamolemole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kiate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kinautolu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moʻua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kiate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kimautolu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en-NZ" sz="1400" b="1" dirty="0" err="1"/>
            <a:t>ʻOku</a:t>
          </a:r>
          <a:r>
            <a:rPr lang="en-NZ" sz="1400" b="1" dirty="0"/>
            <a:t> fie </a:t>
          </a:r>
          <a:r>
            <a:rPr lang="en-NZ" sz="1400" b="1" dirty="0" err="1"/>
            <a:t>maʻu</a:t>
          </a:r>
          <a:r>
            <a:rPr lang="en-NZ" sz="1400" b="1" dirty="0"/>
            <a:t> </a:t>
          </a:r>
          <a:r>
            <a:rPr lang="en-NZ" sz="1400" b="1" dirty="0" err="1"/>
            <a:t>ke</a:t>
          </a:r>
          <a:r>
            <a:rPr lang="en-NZ" sz="1400" b="1" dirty="0"/>
            <a:t> tau </a:t>
          </a:r>
          <a:r>
            <a:rPr lang="en-NZ" sz="1400" b="1" dirty="0" err="1"/>
            <a:t>fakatomala</a:t>
          </a:r>
          <a:r>
            <a:rPr lang="en-NZ" sz="1400" b="1" dirty="0"/>
            <a:t>, </a:t>
          </a:r>
          <a:r>
            <a:rPr lang="en-NZ" sz="1400" b="1" dirty="0" err="1"/>
            <a:t>fekumi</a:t>
          </a:r>
          <a:r>
            <a:rPr lang="en-NZ" sz="1400" b="1" dirty="0"/>
            <a:t> ki ha </a:t>
          </a:r>
          <a:r>
            <a:rPr lang="en-NZ" sz="1400" b="1" dirty="0" err="1"/>
            <a:t>fakamolemole</a:t>
          </a:r>
          <a:r>
            <a:rPr lang="en-NZ" sz="1400" b="1" dirty="0"/>
            <a:t>, pea </a:t>
          </a:r>
          <a:r>
            <a:rPr lang="en-NZ" sz="1400" b="1" dirty="0" err="1"/>
            <a:t>fakamolemoleʻi</a:t>
          </a:r>
          <a:r>
            <a:rPr lang="en-NZ" sz="1400" b="1" dirty="0"/>
            <a:t> </a:t>
          </a:r>
          <a:r>
            <a:rPr lang="en-NZ" sz="1400" b="1" dirty="0" err="1"/>
            <a:t>ʻa</a:t>
          </a:r>
          <a:r>
            <a:rPr lang="en-NZ" sz="1400" b="1" dirty="0"/>
            <a:t> </a:t>
          </a:r>
          <a:r>
            <a:rPr lang="en-NZ" sz="1400" b="1" dirty="0" err="1"/>
            <a:t>kinautolu</a:t>
          </a:r>
          <a:r>
            <a:rPr lang="en-NZ" sz="1400" b="1" dirty="0"/>
            <a:t> </a:t>
          </a:r>
          <a:r>
            <a:rPr lang="en-NZ" sz="1400" b="1" dirty="0" err="1"/>
            <a:t>kuo</a:t>
          </a:r>
          <a:r>
            <a:rPr lang="en-NZ" sz="1400" b="1" dirty="0"/>
            <a:t> </a:t>
          </a:r>
          <a:r>
            <a:rPr lang="en-NZ" sz="1400" b="1" dirty="0" err="1"/>
            <a:t>nau</a:t>
          </a:r>
          <a:r>
            <a:rPr lang="en-NZ" sz="1400" b="1" dirty="0"/>
            <a:t> </a:t>
          </a:r>
          <a:r>
            <a:rPr lang="en-NZ" sz="1400" b="1" dirty="0" err="1"/>
            <a:t>fakamamahiʻi</a:t>
          </a:r>
          <a:r>
            <a:rPr lang="en-NZ" sz="1400" b="1" dirty="0"/>
            <a:t> </a:t>
          </a:r>
          <a:r>
            <a:rPr lang="en-NZ" sz="1400" b="1" dirty="0" err="1"/>
            <a:t>kitautolu</a:t>
          </a:r>
          <a:r>
            <a:rPr lang="en-NZ" sz="1400" b="1" dirty="0"/>
            <a:t>, </a:t>
          </a:r>
          <a:r>
            <a:rPr lang="en-NZ" sz="1400" b="1" dirty="0" err="1"/>
            <a:t>ʻo</a:t>
          </a:r>
          <a:r>
            <a:rPr lang="en-NZ" sz="1400" b="1" dirty="0"/>
            <a:t> </a:t>
          </a:r>
          <a:r>
            <a:rPr lang="en-NZ" sz="1400" b="1" dirty="0" err="1"/>
            <a:t>hange</a:t>
          </a:r>
          <a:r>
            <a:rPr lang="en-NZ" sz="1400" b="1" dirty="0"/>
            <a:t> pe ko </a:t>
          </a:r>
          <a:r>
            <a:rPr lang="en-NZ" sz="1400" b="1" dirty="0" err="1"/>
            <a:t>hono</a:t>
          </a:r>
          <a:r>
            <a:rPr lang="en-NZ" sz="1400" b="1" dirty="0"/>
            <a:t> </a:t>
          </a:r>
          <a:r>
            <a:rPr lang="en-NZ" sz="1400" b="1" dirty="0" err="1"/>
            <a:t>fakamolemoleʻi</a:t>
          </a:r>
          <a:r>
            <a:rPr lang="en-NZ" sz="1400" b="1" dirty="0"/>
            <a:t> </a:t>
          </a:r>
          <a:r>
            <a:rPr lang="en-NZ" sz="1400" b="1" dirty="0" err="1"/>
            <a:t>kitautolu</a:t>
          </a:r>
          <a:r>
            <a:rPr lang="en-NZ" sz="1400" b="1" dirty="0"/>
            <a:t> </a:t>
          </a:r>
          <a:r>
            <a:rPr lang="en-NZ" sz="1400" b="1" dirty="0" err="1"/>
            <a:t>ʻe</a:t>
          </a:r>
          <a:r>
            <a:rPr lang="en-NZ" sz="1400" b="1" dirty="0"/>
            <a:t> he </a:t>
          </a:r>
          <a:r>
            <a:rPr lang="en-NZ" sz="1400" b="1" dirty="0" err="1"/>
            <a:t>ʻOtua</a:t>
          </a:r>
          <a:endParaRPr lang="es-ES" sz="1400" dirty="0"/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Pea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ʻoua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naʻa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taki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kimautolu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ki he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ʻahiʻahi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kae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fakahaofi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kimautolu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mei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kovi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en-NZ" sz="1800" b="1" dirty="0"/>
            <a:t>Tau </a:t>
          </a:r>
          <a:r>
            <a:rPr lang="en-NZ" sz="1800" b="1" dirty="0" err="1"/>
            <a:t>kole</a:t>
          </a:r>
          <a:r>
            <a:rPr lang="en-NZ" sz="1800" b="1" dirty="0"/>
            <a:t> </a:t>
          </a:r>
          <a:r>
            <a:rPr lang="en-NZ" sz="1800" b="1" dirty="0" err="1"/>
            <a:t>muʻa</a:t>
          </a:r>
          <a:r>
            <a:rPr lang="en-NZ" sz="1800" b="1" dirty="0"/>
            <a:t> ha </a:t>
          </a:r>
          <a:r>
            <a:rPr lang="en-NZ" sz="1800" b="1" dirty="0" err="1"/>
            <a:t>maluʻi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 ha </a:t>
          </a:r>
          <a:r>
            <a:rPr lang="en-NZ" sz="1800" b="1" dirty="0" err="1"/>
            <a:t>maluʻanga</a:t>
          </a:r>
          <a:r>
            <a:rPr lang="en-NZ" sz="1800" b="1" dirty="0"/>
            <a:t> </a:t>
          </a:r>
          <a:r>
            <a:rPr lang="en-NZ" sz="1800" b="1" dirty="0" err="1"/>
            <a:t>mei</a:t>
          </a:r>
          <a:r>
            <a:rPr lang="en-NZ" sz="1800" b="1" dirty="0"/>
            <a:t> he </a:t>
          </a:r>
          <a:r>
            <a:rPr lang="en-NZ" sz="1800" b="1" dirty="0" err="1"/>
            <a:t>kovi</a:t>
          </a:r>
          <a:r>
            <a:rPr lang="en-NZ" sz="1800" b="1" dirty="0"/>
            <a:t> </a:t>
          </a:r>
          <a:r>
            <a:rPr lang="en-NZ" sz="1800" b="1" dirty="0" err="1"/>
            <a:t>ʻoku</a:t>
          </a:r>
          <a:r>
            <a:rPr lang="en-NZ" sz="1800" b="1" dirty="0"/>
            <a:t> </a:t>
          </a:r>
          <a:r>
            <a:rPr lang="en-NZ" sz="1800" b="1" dirty="0" err="1"/>
            <a:t>lolotonga</a:t>
          </a:r>
          <a:r>
            <a:rPr lang="en-NZ" sz="1800" b="1" dirty="0"/>
            <a:t> </a:t>
          </a:r>
          <a:r>
            <a:rPr lang="en-NZ" sz="1800" b="1" dirty="0" err="1"/>
            <a:t>ʻi</a:t>
          </a:r>
          <a:r>
            <a:rPr lang="en-NZ" sz="1800" b="1" dirty="0"/>
            <a:t> he mamani ko </a:t>
          </a:r>
          <a:r>
            <a:rPr lang="en-NZ" sz="1800" b="1" dirty="0" err="1"/>
            <a:t>ʻeni</a:t>
          </a:r>
          <a:endParaRPr lang="es-ES" sz="1800" dirty="0"/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"He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ʻaʻau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puleʻanga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malohi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naunau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taʻengata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ʻEmeni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en-NZ" sz="1600" b="1" dirty="0"/>
            <a:t>Tau </a:t>
          </a:r>
          <a:r>
            <a:rPr lang="en-NZ" sz="1600" b="1" dirty="0" err="1"/>
            <a:t>ʻiloʻi</a:t>
          </a:r>
          <a:r>
            <a:rPr lang="en-NZ" sz="1600" b="1" dirty="0"/>
            <a:t> </a:t>
          </a:r>
          <a:r>
            <a:rPr lang="en-NZ" sz="1600" b="1" dirty="0" err="1"/>
            <a:t>muʻa</a:t>
          </a:r>
          <a:r>
            <a:rPr lang="en-NZ" sz="1600" b="1" dirty="0"/>
            <a:t> ko e </a:t>
          </a:r>
          <a:r>
            <a:rPr lang="en-NZ" sz="1600" b="1" dirty="0" err="1"/>
            <a:t>meʻa</a:t>
          </a:r>
          <a:r>
            <a:rPr lang="en-NZ" sz="1600" b="1" dirty="0"/>
            <a:t> </a:t>
          </a:r>
          <a:r>
            <a:rPr lang="en-NZ" sz="1600" b="1" dirty="0" err="1"/>
            <a:t>kotoa</a:t>
          </a:r>
          <a:r>
            <a:rPr lang="en-NZ" sz="1600" b="1" dirty="0"/>
            <a:t> pe </a:t>
          </a:r>
          <a:r>
            <a:rPr lang="en-NZ" sz="1600" b="1" dirty="0" err="1"/>
            <a:t>ʻoku</a:t>
          </a:r>
          <a:r>
            <a:rPr lang="en-NZ" sz="1600" b="1" dirty="0"/>
            <a:t> tau </a:t>
          </a:r>
          <a:r>
            <a:rPr lang="en-NZ" sz="1600" b="1" dirty="0" err="1"/>
            <a:t>ʻi</a:t>
          </a:r>
          <a:r>
            <a:rPr lang="en-NZ" sz="1600" b="1" dirty="0"/>
            <a:t> ai, </a:t>
          </a:r>
          <a:r>
            <a:rPr lang="en-NZ" sz="1600" b="1" dirty="0" err="1"/>
            <a:t>maʻu</a:t>
          </a:r>
          <a:r>
            <a:rPr lang="en-NZ" sz="1600" b="1" dirty="0"/>
            <a:t>, </a:t>
          </a:r>
          <a:r>
            <a:rPr lang="en-NZ" sz="1600" b="1" dirty="0" err="1"/>
            <a:t>mo</a:t>
          </a:r>
          <a:r>
            <a:rPr lang="en-NZ" sz="1600" b="1" dirty="0"/>
            <a:t> </a:t>
          </a:r>
          <a:r>
            <a:rPr lang="en-NZ" sz="1600" b="1" dirty="0" err="1"/>
            <a:t>fai</a:t>
          </a:r>
          <a:r>
            <a:rPr lang="en-NZ" sz="1600" b="1" dirty="0"/>
            <a:t> </a:t>
          </a:r>
          <a:r>
            <a:rPr lang="en-NZ" sz="1600" b="1" dirty="0" err="1"/>
            <a:t>ʻoku</a:t>
          </a:r>
          <a:r>
            <a:rPr lang="en-NZ" sz="1600" b="1" dirty="0"/>
            <a:t> </a:t>
          </a:r>
          <a:r>
            <a:rPr lang="en-NZ" sz="1600" b="1" dirty="0" err="1"/>
            <a:t>ʻa</a:t>
          </a:r>
          <a:r>
            <a:rPr lang="en-NZ" sz="1600" b="1" dirty="0"/>
            <a:t> e </a:t>
          </a:r>
          <a:r>
            <a:rPr lang="en-NZ" sz="1600" b="1" dirty="0" err="1"/>
            <a:t>ʻOtua</a:t>
          </a:r>
          <a:r>
            <a:rPr lang="en-NZ" sz="1600" b="1" dirty="0"/>
            <a:t> </a:t>
          </a:r>
          <a:r>
            <a:rPr lang="en-NZ" sz="1600" b="1" dirty="0" err="1"/>
            <a:t>ia.</a:t>
          </a:r>
          <a:r>
            <a:rPr lang="en-NZ" sz="1600" b="1" dirty="0"/>
            <a:t> Ko Ia toko taha pe </a:t>
          </a:r>
          <a:r>
            <a:rPr lang="en-NZ" sz="1600" b="1" dirty="0" err="1"/>
            <a:t>ʻoku</a:t>
          </a:r>
          <a:r>
            <a:rPr lang="en-NZ" sz="1600" b="1" dirty="0"/>
            <a:t> </a:t>
          </a:r>
          <a:r>
            <a:rPr lang="en-NZ" sz="1600" b="1" dirty="0" err="1"/>
            <a:t>taau</a:t>
          </a:r>
          <a:r>
            <a:rPr lang="en-NZ" sz="1600" b="1" dirty="0"/>
            <a:t> </a:t>
          </a:r>
          <a:r>
            <a:rPr lang="en-NZ" sz="1600" b="1" dirty="0" err="1"/>
            <a:t>mo</a:t>
          </a:r>
          <a:r>
            <a:rPr lang="en-NZ" sz="1600" b="1" dirty="0"/>
            <a:t> e </a:t>
          </a:r>
          <a:r>
            <a:rPr lang="en-NZ" sz="1600" b="1" dirty="0" err="1"/>
            <a:t>langilangi</a:t>
          </a:r>
          <a:r>
            <a:rPr lang="en-NZ" sz="1600" b="1" dirty="0"/>
            <a:t> </a:t>
          </a:r>
          <a:r>
            <a:rPr lang="en-NZ" sz="1600" b="1" dirty="0" err="1"/>
            <a:t>mo</a:t>
          </a:r>
          <a:r>
            <a:rPr lang="en-NZ" sz="1600" b="1" dirty="0"/>
            <a:t> e </a:t>
          </a:r>
          <a:r>
            <a:rPr lang="en-NZ" sz="1600" b="1" dirty="0" err="1"/>
            <a:t>fakahikihikiʻi</a:t>
          </a:r>
          <a:endParaRPr lang="es-ES" sz="1600" dirty="0"/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 custLinFactNeighborX="466" custLinFactNeighborY="462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NZ" sz="2000" b="1" dirty="0" err="1">
              <a:solidFill>
                <a:schemeClr val="tx1"/>
              </a:solidFill>
            </a:rPr>
            <a:t>Fakafetaʻi</a:t>
          </a:r>
          <a:br>
            <a:rPr lang="en-NZ" sz="2000" b="1" dirty="0">
              <a:solidFill>
                <a:schemeClr val="tx1"/>
              </a:solidFill>
            </a:rPr>
          </a:br>
          <a:r>
            <a:rPr lang="en-NZ" sz="2000" b="1" dirty="0">
              <a:solidFill>
                <a:schemeClr val="tx1"/>
              </a:solidFill>
            </a:rPr>
            <a:t>(Taniela 9:4)</a:t>
          </a:r>
          <a:endParaRPr lang="en" sz="2000" b="1" dirty="0">
            <a:solidFill>
              <a:schemeClr val="tx1"/>
            </a:solidFill>
          </a:endParaRP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it-IT" sz="2000" b="1" dirty="0">
              <a:solidFill>
                <a:schemeClr val="tx1"/>
              </a:solidFill>
            </a:rPr>
            <a:t>Vete hia mo e fakamolemole (Taniela 9:5-15)</a:t>
          </a:r>
          <a:endParaRPr lang="en-NZ" sz="2000" b="1" dirty="0">
            <a:solidFill>
              <a:schemeClr val="tx1"/>
            </a:solidFill>
          </a:endParaRP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NZ" sz="2000" b="1" dirty="0" err="1">
              <a:solidFill>
                <a:schemeClr val="tx1"/>
              </a:solidFill>
            </a:rPr>
            <a:t>Ngaahi</a:t>
          </a:r>
          <a:r>
            <a:rPr lang="en-NZ" sz="2000" b="1" dirty="0">
              <a:solidFill>
                <a:schemeClr val="tx1"/>
              </a:solidFill>
            </a:rPr>
            <a:t> tohi tangi</a:t>
          </a:r>
          <a:br>
            <a:rPr lang="en-NZ" sz="2000" b="1" dirty="0">
              <a:solidFill>
                <a:schemeClr val="tx1"/>
              </a:solidFill>
            </a:rPr>
          </a:br>
          <a:r>
            <a:rPr lang="en-NZ" sz="2000" b="1" dirty="0">
              <a:solidFill>
                <a:schemeClr val="tx1"/>
              </a:solidFill>
            </a:rPr>
            <a:t>(Taniela 9:16-19)</a:t>
          </a:r>
          <a:endParaRPr lang="en" sz="2000" b="1" dirty="0">
            <a:solidFill>
              <a:schemeClr val="tx1"/>
            </a:solidFill>
          </a:endParaRP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NZ" sz="2000" b="1" dirty="0" err="1">
              <a:solidFill>
                <a:schemeClr val="tx1"/>
              </a:solidFill>
            </a:rPr>
            <a:t>Fakafetaʻi</a:t>
          </a:r>
          <a:br>
            <a:rPr lang="en-NZ" sz="2000" b="1" dirty="0">
              <a:solidFill>
                <a:schemeClr val="tx1"/>
              </a:solidFill>
            </a:rPr>
          </a:br>
          <a:r>
            <a:rPr lang="en-NZ" sz="2000" b="1" dirty="0">
              <a:solidFill>
                <a:schemeClr val="tx1"/>
              </a:solidFill>
            </a:rPr>
            <a:t>(</a:t>
          </a:r>
          <a:r>
            <a:rPr lang="en-NZ" sz="2000" b="1" dirty="0" err="1">
              <a:solidFill>
                <a:schemeClr val="tx1"/>
              </a:solidFill>
            </a:rPr>
            <a:t>Filipai</a:t>
          </a:r>
          <a:r>
            <a:rPr lang="en-NZ" sz="2000" b="1" dirty="0">
              <a:solidFill>
                <a:schemeClr val="tx1"/>
              </a:solidFill>
            </a:rPr>
            <a:t> 4:6)</a:t>
          </a:r>
          <a:endParaRPr lang="en" sz="2400" b="1" dirty="0">
            <a:solidFill>
              <a:schemeClr val="tx1"/>
            </a:solidFill>
          </a:endParaRP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800" b="1" kern="1200" dirty="0" err="1"/>
            <a:t>ʻOku</a:t>
          </a:r>
          <a:r>
            <a:rPr lang="en-NZ" sz="1800" b="1" kern="1200" dirty="0"/>
            <a:t> fie </a:t>
          </a:r>
          <a:r>
            <a:rPr lang="en-NZ" sz="1800" b="1" kern="1200" dirty="0" err="1"/>
            <a:t>maʻu</a:t>
          </a:r>
          <a:r>
            <a:rPr lang="en-NZ" sz="1800" b="1" kern="1200" dirty="0"/>
            <a:t> </a:t>
          </a:r>
          <a:r>
            <a:rPr lang="en-NZ" sz="1800" b="1" kern="1200" dirty="0" err="1"/>
            <a:t>ke</a:t>
          </a:r>
          <a:r>
            <a:rPr lang="en-NZ" sz="1800" b="1" kern="1200" dirty="0"/>
            <a:t> tau </a:t>
          </a:r>
          <a:r>
            <a:rPr lang="en-NZ" sz="1800" b="1" kern="1200" dirty="0" err="1"/>
            <a:t>ʻiloʻi</a:t>
          </a:r>
          <a:r>
            <a:rPr lang="en-NZ" sz="1800" b="1" kern="1200" dirty="0"/>
            <a:t> </a:t>
          </a:r>
          <a:r>
            <a:rPr lang="en-NZ" sz="1800" b="1" kern="1200" dirty="0" err="1"/>
            <a:t>ʻetau</a:t>
          </a:r>
          <a:r>
            <a:rPr lang="en-NZ" sz="1800" b="1" kern="1200" dirty="0"/>
            <a:t> </a:t>
          </a:r>
          <a:r>
            <a:rPr lang="en-NZ" sz="1800" b="1" kern="1200" dirty="0" err="1"/>
            <a:t>fetuʻutaki</a:t>
          </a:r>
          <a:r>
            <a:rPr lang="en-NZ" sz="1800" b="1" kern="1200" dirty="0"/>
            <a:t> </a:t>
          </a:r>
          <a:r>
            <a:rPr lang="en-NZ" sz="1800" b="1" kern="1200" dirty="0" err="1"/>
            <a:t>fakatāutaha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 e Tamai </a:t>
          </a:r>
          <a:r>
            <a:rPr lang="en-NZ" sz="1800" b="1" kern="1200" dirty="0" err="1"/>
            <a:t>ʻo</a:t>
          </a:r>
          <a:r>
            <a:rPr lang="en-NZ" sz="1800" b="1" kern="1200" dirty="0"/>
            <a:t> e </a:t>
          </a:r>
          <a:r>
            <a:rPr lang="en-NZ" sz="1800" b="1" kern="1200" dirty="0" err="1"/>
            <a:t>tangata</a:t>
          </a:r>
          <a:r>
            <a:rPr lang="en-NZ" sz="1800" b="1" kern="1200" dirty="0"/>
            <a:t> </a:t>
          </a:r>
          <a:r>
            <a:rPr lang="en-NZ" sz="1800" b="1" kern="1200" dirty="0" err="1"/>
            <a:t>kotoa</a:t>
          </a:r>
          <a:r>
            <a:rPr lang="en-NZ" sz="1800" b="1" kern="1200" dirty="0"/>
            <a:t> </a:t>
          </a:r>
          <a:r>
            <a:rPr lang="en-NZ" sz="1800" b="1" kern="1200" dirty="0" err="1"/>
            <a:t>pē</a:t>
          </a:r>
          <a:r>
            <a:rPr lang="en-NZ" sz="1800" b="1" kern="1200" dirty="0"/>
            <a:t> </a:t>
          </a:r>
          <a:endParaRPr lang="es-ES" sz="1800" kern="1200" dirty="0"/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“Ko ‘emau Tamai ‘oku ‘i he langi”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800" b="1" kern="1200" dirty="0"/>
            <a:t>Ko </a:t>
          </a:r>
          <a:r>
            <a:rPr lang="en-NZ" sz="1800" b="1" kern="1200" dirty="0" err="1"/>
            <a:t>hono</a:t>
          </a:r>
          <a:r>
            <a:rPr lang="en-NZ" sz="1800" b="1" kern="1200" dirty="0"/>
            <a:t> ‘</a:t>
          </a:r>
          <a:r>
            <a:rPr lang="en-NZ" sz="1800" b="1" kern="1200" dirty="0" err="1"/>
            <a:t>ilo‘i</a:t>
          </a:r>
          <a:r>
            <a:rPr lang="en-NZ" sz="1800" b="1" kern="1200" dirty="0"/>
            <a:t> ‘a e </a:t>
          </a:r>
          <a:r>
            <a:rPr lang="en-NZ" sz="1800" b="1" kern="1200" dirty="0" err="1"/>
            <a:t>mā‘oni‘oni</a:t>
          </a:r>
          <a:r>
            <a:rPr lang="en-NZ" sz="1800" b="1" kern="1200" dirty="0"/>
            <a:t> ‘o e ‘</a:t>
          </a:r>
          <a:r>
            <a:rPr lang="en-NZ" sz="1800" b="1" kern="1200" dirty="0" err="1"/>
            <a:t>Otuá</a:t>
          </a:r>
          <a:r>
            <a:rPr lang="en-NZ" sz="1800" b="1" kern="1200" dirty="0"/>
            <a:t> ‘</a:t>
          </a:r>
          <a:r>
            <a:rPr lang="en-NZ" sz="1800" b="1" kern="1200" dirty="0" err="1"/>
            <a:t>oku</a:t>
          </a:r>
          <a:r>
            <a:rPr lang="en-NZ" sz="1800" b="1" kern="1200" dirty="0"/>
            <a:t> </a:t>
          </a:r>
          <a:r>
            <a:rPr lang="en-NZ" sz="1800" b="1" kern="1200" dirty="0" err="1"/>
            <a:t>tohoaki‘i</a:t>
          </a:r>
          <a:r>
            <a:rPr lang="en-NZ" sz="1800" b="1" kern="1200" dirty="0"/>
            <a:t> ai </a:t>
          </a:r>
          <a:r>
            <a:rPr lang="en-NZ" sz="1800" b="1" kern="1200" dirty="0" err="1"/>
            <a:t>kitautolu</a:t>
          </a:r>
          <a:r>
            <a:rPr lang="en-NZ" sz="1800" b="1" kern="1200" dirty="0"/>
            <a:t> </a:t>
          </a:r>
          <a:r>
            <a:rPr lang="en-NZ" sz="1800" b="1" kern="1200" dirty="0" err="1"/>
            <a:t>ke</a:t>
          </a:r>
          <a:r>
            <a:rPr lang="en-NZ" sz="1800" b="1" kern="1200" dirty="0"/>
            <a:t> tau </a:t>
          </a:r>
          <a:r>
            <a:rPr lang="en-NZ" sz="1800" b="1" kern="1200" dirty="0" err="1"/>
            <a:t>ofi</a:t>
          </a:r>
          <a:r>
            <a:rPr lang="en-NZ" sz="1800" b="1" kern="1200" dirty="0"/>
            <a:t> </a:t>
          </a:r>
          <a:r>
            <a:rPr lang="en-NZ" sz="1800" b="1" kern="1200" dirty="0" err="1"/>
            <a:t>ange</a:t>
          </a:r>
          <a:r>
            <a:rPr lang="en-NZ" sz="1800" b="1" kern="1200" dirty="0"/>
            <a:t> </a:t>
          </a:r>
          <a:r>
            <a:rPr lang="en-NZ" sz="1800" b="1" kern="1200" dirty="0" err="1"/>
            <a:t>kiate</a:t>
          </a:r>
          <a:r>
            <a:rPr lang="en-NZ" sz="1800" b="1" kern="1200" dirty="0"/>
            <a:t> </a:t>
          </a:r>
          <a:r>
            <a:rPr lang="en-NZ" sz="1800" b="1" kern="1200" dirty="0" err="1"/>
            <a:t>ia</a:t>
          </a:r>
          <a:r>
            <a:rPr lang="en-NZ" sz="1800" b="1" kern="1200" dirty="0"/>
            <a:t> ‘</a:t>
          </a:r>
          <a:r>
            <a:rPr lang="en-NZ" sz="1800" b="1" kern="1200" dirty="0" err="1"/>
            <a:t>aki</a:t>
          </a:r>
          <a:r>
            <a:rPr lang="en-NZ" sz="1800" b="1" kern="1200" dirty="0"/>
            <a:t> ‘a e ‘</a:t>
          </a:r>
          <a:r>
            <a:rPr lang="en-NZ" sz="1800" b="1" kern="1200" dirty="0" err="1"/>
            <a:t>apasia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 e </a:t>
          </a:r>
          <a:r>
            <a:rPr lang="en-NZ" sz="1800" b="1" kern="1200" dirty="0" err="1"/>
            <a:t>faka‘apa‘apa</a:t>
          </a:r>
          <a:r>
            <a:rPr lang="en-NZ" sz="1800" b="1" kern="1200" dirty="0"/>
            <a:t> </a:t>
          </a:r>
          <a:endParaRPr lang="es-ES" sz="1800" kern="1200" dirty="0"/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“Ke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tāpuhā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ho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huafá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1800" b="1" kern="1200" dirty="0"/>
            <a:t>Tau faka'amu ki he toe foki mai 'a Sisu </a:t>
          </a:r>
          <a:endParaRPr lang="es-ES" sz="1800" kern="1200" dirty="0"/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“Ke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hoko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ho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puleʻangá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800" b="1" kern="1200" dirty="0"/>
            <a:t>Tau </a:t>
          </a:r>
          <a:r>
            <a:rPr lang="en-NZ" sz="1800" b="1" kern="1200" dirty="0" err="1"/>
            <a:t>tali</a:t>
          </a:r>
          <a:r>
            <a:rPr lang="en-NZ" sz="1800" b="1" kern="1200" dirty="0"/>
            <a:t> </a:t>
          </a:r>
          <a:r>
            <a:rPr lang="en-NZ" sz="1800" b="1" kern="1200" dirty="0" err="1"/>
            <a:t>muʻa</a:t>
          </a:r>
          <a:r>
            <a:rPr lang="en-NZ" sz="1800" b="1" kern="1200" dirty="0"/>
            <a:t> ʻ a e </a:t>
          </a:r>
          <a:r>
            <a:rPr lang="en-NZ" sz="1800" b="1" kern="1200" dirty="0" err="1"/>
            <a:t>tuʻunga</a:t>
          </a:r>
          <a:r>
            <a:rPr lang="en-NZ" sz="1800" b="1" kern="1200" dirty="0"/>
            <a:t> - hau </a:t>
          </a:r>
          <a:r>
            <a:rPr lang="en-NZ" sz="1800" b="1" kern="1200" dirty="0" err="1"/>
            <a:t>fakaʻotuá</a:t>
          </a:r>
          <a:r>
            <a:rPr lang="en-NZ" sz="1800" b="1" kern="1200" dirty="0"/>
            <a:t> pea </a:t>
          </a:r>
          <a:r>
            <a:rPr lang="en-NZ" sz="1800" b="1" kern="1200" dirty="0" err="1"/>
            <a:t>kole</a:t>
          </a:r>
          <a:r>
            <a:rPr lang="en-NZ" sz="1800" b="1" kern="1200" dirty="0"/>
            <a:t>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fai</a:t>
          </a:r>
          <a:r>
            <a:rPr lang="en-NZ" sz="1800" b="1" kern="1200" dirty="0"/>
            <a:t> ʻ a e </a:t>
          </a:r>
          <a:r>
            <a:rPr lang="en-NZ" sz="1800" b="1" kern="1200" dirty="0" err="1"/>
            <a:t>finangalo</a:t>
          </a:r>
          <a:r>
            <a:rPr lang="en-NZ" sz="1800" b="1" kern="1200" dirty="0"/>
            <a:t> ʻ o e ʻ </a:t>
          </a:r>
          <a:r>
            <a:rPr lang="en-NZ" sz="1800" b="1" kern="1200" dirty="0" err="1"/>
            <a:t>Otuá</a:t>
          </a:r>
          <a:r>
            <a:rPr lang="en-NZ" sz="1800" b="1" kern="1200" dirty="0"/>
            <a:t> ʻ </a:t>
          </a:r>
          <a:r>
            <a:rPr lang="en-NZ" sz="1800" b="1" kern="1200" dirty="0" err="1"/>
            <a:t>i</a:t>
          </a:r>
          <a:r>
            <a:rPr lang="en-NZ" sz="1800" b="1" kern="1200" dirty="0"/>
            <a:t> </a:t>
          </a:r>
          <a:r>
            <a:rPr lang="en-NZ" sz="1800" b="1" kern="1200" dirty="0" err="1"/>
            <a:t>heʻetau</a:t>
          </a:r>
          <a:r>
            <a:rPr lang="en-NZ" sz="1800" b="1" kern="1200" dirty="0"/>
            <a:t> </a:t>
          </a:r>
          <a:r>
            <a:rPr lang="en-NZ" sz="1800" b="1" kern="1200" dirty="0" err="1"/>
            <a:t>moʻuí</a:t>
          </a:r>
          <a:r>
            <a:rPr lang="en-NZ" sz="1800" b="1" kern="1200" dirty="0"/>
            <a:t> pea ʻ </a:t>
          </a:r>
          <a:r>
            <a:rPr lang="en-NZ" sz="1800" b="1" kern="1200" dirty="0" err="1"/>
            <a:t>i</a:t>
          </a:r>
          <a:r>
            <a:rPr lang="en-NZ" sz="1800" b="1" kern="1200" dirty="0"/>
            <a:t> he </a:t>
          </a:r>
          <a:r>
            <a:rPr lang="en-NZ" sz="1800" b="1" kern="1200" dirty="0" err="1"/>
            <a:t>māmaní</a:t>
          </a:r>
          <a:endParaRPr lang="es-ES" sz="1800" kern="1200" dirty="0"/>
        </a:p>
      </dsp:txBody>
      <dsp:txXfrm rot="-5400000">
        <a:off x="4612011" y="2000382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“Ke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ho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finangaló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māmani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hangē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ko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langí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800" b="1" kern="1200" dirty="0"/>
            <a:t>Tau </a:t>
          </a:r>
          <a:r>
            <a:rPr lang="en-NZ" sz="1800" b="1" kern="1200" dirty="0" err="1"/>
            <a:t>kole</a:t>
          </a:r>
          <a:r>
            <a:rPr lang="en-NZ" sz="1800" b="1" kern="1200" dirty="0"/>
            <a:t> </a:t>
          </a:r>
          <a:r>
            <a:rPr lang="en-NZ" sz="1800" b="1" kern="1200" dirty="0" err="1"/>
            <a:t>muʻa</a:t>
          </a:r>
          <a:r>
            <a:rPr lang="en-NZ" sz="1800" b="1" kern="1200" dirty="0"/>
            <a:t> </a:t>
          </a:r>
          <a:r>
            <a:rPr lang="en-NZ" sz="1800" b="1" kern="1200" dirty="0" err="1"/>
            <a:t>ʻa</a:t>
          </a:r>
          <a:r>
            <a:rPr lang="en-NZ" sz="1800" b="1" kern="1200" dirty="0"/>
            <a:t> e </a:t>
          </a:r>
          <a:r>
            <a:rPr lang="en-NZ" sz="1800" b="1" kern="1200" dirty="0" err="1"/>
            <a:t>meʻa</a:t>
          </a:r>
          <a:r>
            <a:rPr lang="en-NZ" sz="1800" b="1" kern="1200" dirty="0"/>
            <a:t> </a:t>
          </a:r>
          <a:r>
            <a:rPr lang="en-NZ" sz="1800" b="1" kern="1200" dirty="0" err="1"/>
            <a:t>ʻoku</a:t>
          </a:r>
          <a:r>
            <a:rPr lang="en-NZ" sz="1800" b="1" kern="1200" dirty="0"/>
            <a:t> tau fie </a:t>
          </a:r>
          <a:r>
            <a:rPr lang="en-NZ" sz="1800" b="1" kern="1200" dirty="0" err="1"/>
            <a:t>maʻu</a:t>
          </a:r>
          <a:r>
            <a:rPr lang="en-NZ" sz="1800" b="1" kern="1200" dirty="0"/>
            <a:t> </a:t>
          </a:r>
          <a:r>
            <a:rPr lang="en-NZ" sz="1800" b="1" kern="1200" dirty="0" err="1"/>
            <a:t>ke</a:t>
          </a:r>
          <a:r>
            <a:rPr lang="en-NZ" sz="1800" b="1" kern="1200" dirty="0"/>
            <a:t> tau </a:t>
          </a:r>
          <a:r>
            <a:rPr lang="en-NZ" sz="1800" b="1" kern="1200" dirty="0" err="1"/>
            <a:t>moʻui</a:t>
          </a:r>
          <a:r>
            <a:rPr lang="en-NZ" sz="1800" b="1" kern="1200" dirty="0"/>
            <a:t> ai, </a:t>
          </a:r>
          <a:r>
            <a:rPr lang="en-NZ" sz="1800" b="1" kern="1200" dirty="0" err="1"/>
            <a:t>fakatuʻasino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 </a:t>
          </a:r>
          <a:r>
            <a:rPr lang="en-NZ" sz="1800" b="1" kern="1200" dirty="0" err="1"/>
            <a:t>fakalaumalie</a:t>
          </a:r>
          <a:r>
            <a:rPr lang="en-NZ" sz="1800" b="1" kern="1200" dirty="0"/>
            <a:t> </a:t>
          </a:r>
          <a:r>
            <a:rPr lang="en-NZ" sz="1800" b="1" kern="1200" dirty="0" err="1"/>
            <a:t>fakatouʻosi</a:t>
          </a:r>
          <a:endParaRPr lang="es-ES" sz="1800" kern="1200" dirty="0"/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Foaki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ʻaho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kiate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kimautolu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ʻemau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meʻakai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fakaʻaho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400" b="1" kern="1200" dirty="0" err="1"/>
            <a:t>ʻOku</a:t>
          </a:r>
          <a:r>
            <a:rPr lang="en-NZ" sz="1400" b="1" kern="1200" dirty="0"/>
            <a:t> fie </a:t>
          </a:r>
          <a:r>
            <a:rPr lang="en-NZ" sz="1400" b="1" kern="1200" dirty="0" err="1"/>
            <a:t>maʻu</a:t>
          </a:r>
          <a:r>
            <a:rPr lang="en-NZ" sz="1400" b="1" kern="1200" dirty="0"/>
            <a:t> </a:t>
          </a:r>
          <a:r>
            <a:rPr lang="en-NZ" sz="1400" b="1" kern="1200" dirty="0" err="1"/>
            <a:t>ke</a:t>
          </a:r>
          <a:r>
            <a:rPr lang="en-NZ" sz="1400" b="1" kern="1200" dirty="0"/>
            <a:t> tau </a:t>
          </a:r>
          <a:r>
            <a:rPr lang="en-NZ" sz="1400" b="1" kern="1200" dirty="0" err="1"/>
            <a:t>fakatomala</a:t>
          </a:r>
          <a:r>
            <a:rPr lang="en-NZ" sz="1400" b="1" kern="1200" dirty="0"/>
            <a:t>, </a:t>
          </a:r>
          <a:r>
            <a:rPr lang="en-NZ" sz="1400" b="1" kern="1200" dirty="0" err="1"/>
            <a:t>fekumi</a:t>
          </a:r>
          <a:r>
            <a:rPr lang="en-NZ" sz="1400" b="1" kern="1200" dirty="0"/>
            <a:t> ki ha </a:t>
          </a:r>
          <a:r>
            <a:rPr lang="en-NZ" sz="1400" b="1" kern="1200" dirty="0" err="1"/>
            <a:t>fakamolemole</a:t>
          </a:r>
          <a:r>
            <a:rPr lang="en-NZ" sz="1400" b="1" kern="1200" dirty="0"/>
            <a:t>, pea </a:t>
          </a:r>
          <a:r>
            <a:rPr lang="en-NZ" sz="1400" b="1" kern="1200" dirty="0" err="1"/>
            <a:t>fakamolemoleʻi</a:t>
          </a:r>
          <a:r>
            <a:rPr lang="en-NZ" sz="1400" b="1" kern="1200" dirty="0"/>
            <a:t> </a:t>
          </a:r>
          <a:r>
            <a:rPr lang="en-NZ" sz="1400" b="1" kern="1200" dirty="0" err="1"/>
            <a:t>ʻa</a:t>
          </a:r>
          <a:r>
            <a:rPr lang="en-NZ" sz="1400" b="1" kern="1200" dirty="0"/>
            <a:t> </a:t>
          </a:r>
          <a:r>
            <a:rPr lang="en-NZ" sz="1400" b="1" kern="1200" dirty="0" err="1"/>
            <a:t>kinautolu</a:t>
          </a:r>
          <a:r>
            <a:rPr lang="en-NZ" sz="1400" b="1" kern="1200" dirty="0"/>
            <a:t> </a:t>
          </a:r>
          <a:r>
            <a:rPr lang="en-NZ" sz="1400" b="1" kern="1200" dirty="0" err="1"/>
            <a:t>kuo</a:t>
          </a:r>
          <a:r>
            <a:rPr lang="en-NZ" sz="1400" b="1" kern="1200" dirty="0"/>
            <a:t> </a:t>
          </a:r>
          <a:r>
            <a:rPr lang="en-NZ" sz="1400" b="1" kern="1200" dirty="0" err="1"/>
            <a:t>nau</a:t>
          </a:r>
          <a:r>
            <a:rPr lang="en-NZ" sz="1400" b="1" kern="1200" dirty="0"/>
            <a:t> </a:t>
          </a:r>
          <a:r>
            <a:rPr lang="en-NZ" sz="1400" b="1" kern="1200" dirty="0" err="1"/>
            <a:t>fakamamahiʻi</a:t>
          </a:r>
          <a:r>
            <a:rPr lang="en-NZ" sz="1400" b="1" kern="1200" dirty="0"/>
            <a:t> </a:t>
          </a:r>
          <a:r>
            <a:rPr lang="en-NZ" sz="1400" b="1" kern="1200" dirty="0" err="1"/>
            <a:t>kitautolu</a:t>
          </a:r>
          <a:r>
            <a:rPr lang="en-NZ" sz="1400" b="1" kern="1200" dirty="0"/>
            <a:t>, </a:t>
          </a:r>
          <a:r>
            <a:rPr lang="en-NZ" sz="1400" b="1" kern="1200" dirty="0" err="1"/>
            <a:t>ʻo</a:t>
          </a:r>
          <a:r>
            <a:rPr lang="en-NZ" sz="1400" b="1" kern="1200" dirty="0"/>
            <a:t> </a:t>
          </a:r>
          <a:r>
            <a:rPr lang="en-NZ" sz="1400" b="1" kern="1200" dirty="0" err="1"/>
            <a:t>hange</a:t>
          </a:r>
          <a:r>
            <a:rPr lang="en-NZ" sz="1400" b="1" kern="1200" dirty="0"/>
            <a:t> pe ko </a:t>
          </a:r>
          <a:r>
            <a:rPr lang="en-NZ" sz="1400" b="1" kern="1200" dirty="0" err="1"/>
            <a:t>hono</a:t>
          </a:r>
          <a:r>
            <a:rPr lang="en-NZ" sz="1400" b="1" kern="1200" dirty="0"/>
            <a:t> </a:t>
          </a:r>
          <a:r>
            <a:rPr lang="en-NZ" sz="1400" b="1" kern="1200" dirty="0" err="1"/>
            <a:t>fakamolemoleʻi</a:t>
          </a:r>
          <a:r>
            <a:rPr lang="en-NZ" sz="1400" b="1" kern="1200" dirty="0"/>
            <a:t> </a:t>
          </a:r>
          <a:r>
            <a:rPr lang="en-NZ" sz="1400" b="1" kern="1200" dirty="0" err="1"/>
            <a:t>kitautolu</a:t>
          </a:r>
          <a:r>
            <a:rPr lang="en-NZ" sz="1400" b="1" kern="1200" dirty="0"/>
            <a:t> </a:t>
          </a:r>
          <a:r>
            <a:rPr lang="en-NZ" sz="1400" b="1" kern="1200" dirty="0" err="1"/>
            <a:t>ʻe</a:t>
          </a:r>
          <a:r>
            <a:rPr lang="en-NZ" sz="1400" b="1" kern="1200" dirty="0"/>
            <a:t> he </a:t>
          </a:r>
          <a:r>
            <a:rPr lang="en-NZ" sz="1400" b="1" kern="1200" dirty="0" err="1"/>
            <a:t>ʻOtua</a:t>
          </a:r>
          <a:endParaRPr lang="es-ES" sz="1400" kern="1200" dirty="0"/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"Pea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fakamolemole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ʻemau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moʻua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hange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ko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ʻemau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fakamolemole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kiate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kinautolu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moʻua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kiate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kimautolu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800" b="1" kern="1200" dirty="0"/>
            <a:t>Tau </a:t>
          </a:r>
          <a:r>
            <a:rPr lang="en-NZ" sz="1800" b="1" kern="1200" dirty="0" err="1"/>
            <a:t>kole</a:t>
          </a:r>
          <a:r>
            <a:rPr lang="en-NZ" sz="1800" b="1" kern="1200" dirty="0"/>
            <a:t> </a:t>
          </a:r>
          <a:r>
            <a:rPr lang="en-NZ" sz="1800" b="1" kern="1200" dirty="0" err="1"/>
            <a:t>muʻa</a:t>
          </a:r>
          <a:r>
            <a:rPr lang="en-NZ" sz="1800" b="1" kern="1200" dirty="0"/>
            <a:t> ha </a:t>
          </a:r>
          <a:r>
            <a:rPr lang="en-NZ" sz="1800" b="1" kern="1200" dirty="0" err="1"/>
            <a:t>maluʻi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 ha </a:t>
          </a:r>
          <a:r>
            <a:rPr lang="en-NZ" sz="1800" b="1" kern="1200" dirty="0" err="1"/>
            <a:t>maluʻanga</a:t>
          </a:r>
          <a:r>
            <a:rPr lang="en-NZ" sz="1800" b="1" kern="1200" dirty="0"/>
            <a:t> </a:t>
          </a:r>
          <a:r>
            <a:rPr lang="en-NZ" sz="1800" b="1" kern="1200" dirty="0" err="1"/>
            <a:t>mei</a:t>
          </a:r>
          <a:r>
            <a:rPr lang="en-NZ" sz="1800" b="1" kern="1200" dirty="0"/>
            <a:t> he </a:t>
          </a:r>
          <a:r>
            <a:rPr lang="en-NZ" sz="1800" b="1" kern="1200" dirty="0" err="1"/>
            <a:t>kovi</a:t>
          </a:r>
          <a:r>
            <a:rPr lang="en-NZ" sz="1800" b="1" kern="1200" dirty="0"/>
            <a:t> </a:t>
          </a:r>
          <a:r>
            <a:rPr lang="en-NZ" sz="1800" b="1" kern="1200" dirty="0" err="1"/>
            <a:t>ʻoku</a:t>
          </a:r>
          <a:r>
            <a:rPr lang="en-NZ" sz="1800" b="1" kern="1200" dirty="0"/>
            <a:t> </a:t>
          </a:r>
          <a:r>
            <a:rPr lang="en-NZ" sz="1800" b="1" kern="1200" dirty="0" err="1"/>
            <a:t>lolotonga</a:t>
          </a:r>
          <a:r>
            <a:rPr lang="en-NZ" sz="1800" b="1" kern="1200" dirty="0"/>
            <a:t> </a:t>
          </a:r>
          <a:r>
            <a:rPr lang="en-NZ" sz="1800" b="1" kern="1200" dirty="0" err="1"/>
            <a:t>ʻi</a:t>
          </a:r>
          <a:r>
            <a:rPr lang="en-NZ" sz="1800" b="1" kern="1200" dirty="0"/>
            <a:t> he mamani ko </a:t>
          </a:r>
          <a:r>
            <a:rPr lang="en-NZ" sz="1800" b="1" kern="1200" dirty="0" err="1"/>
            <a:t>ʻeni</a:t>
          </a:r>
          <a:endParaRPr lang="es-ES" sz="1800" kern="1200" dirty="0"/>
        </a:p>
      </dsp:txBody>
      <dsp:txXfrm rot="-5400000">
        <a:off x="4612011" y="391600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Pea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ʻoua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naʻa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taki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kimautolu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ki he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ʻahiʻahi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kae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fakahaofi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kimautolu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mei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kovi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4035" y="1102348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NZ" sz="1600" b="1" kern="1200" dirty="0"/>
            <a:t>Tau </a:t>
          </a:r>
          <a:r>
            <a:rPr lang="en-NZ" sz="1600" b="1" kern="1200" dirty="0" err="1"/>
            <a:t>ʻiloʻi</a:t>
          </a:r>
          <a:r>
            <a:rPr lang="en-NZ" sz="1600" b="1" kern="1200" dirty="0"/>
            <a:t> </a:t>
          </a:r>
          <a:r>
            <a:rPr lang="en-NZ" sz="1600" b="1" kern="1200" dirty="0" err="1"/>
            <a:t>muʻa</a:t>
          </a:r>
          <a:r>
            <a:rPr lang="en-NZ" sz="1600" b="1" kern="1200" dirty="0"/>
            <a:t> ko e </a:t>
          </a:r>
          <a:r>
            <a:rPr lang="en-NZ" sz="1600" b="1" kern="1200" dirty="0" err="1"/>
            <a:t>meʻa</a:t>
          </a:r>
          <a:r>
            <a:rPr lang="en-NZ" sz="1600" b="1" kern="1200" dirty="0"/>
            <a:t> </a:t>
          </a:r>
          <a:r>
            <a:rPr lang="en-NZ" sz="1600" b="1" kern="1200" dirty="0" err="1"/>
            <a:t>kotoa</a:t>
          </a:r>
          <a:r>
            <a:rPr lang="en-NZ" sz="1600" b="1" kern="1200" dirty="0"/>
            <a:t> pe </a:t>
          </a:r>
          <a:r>
            <a:rPr lang="en-NZ" sz="1600" b="1" kern="1200" dirty="0" err="1"/>
            <a:t>ʻoku</a:t>
          </a:r>
          <a:r>
            <a:rPr lang="en-NZ" sz="1600" b="1" kern="1200" dirty="0"/>
            <a:t> tau </a:t>
          </a:r>
          <a:r>
            <a:rPr lang="en-NZ" sz="1600" b="1" kern="1200" dirty="0" err="1"/>
            <a:t>ʻi</a:t>
          </a:r>
          <a:r>
            <a:rPr lang="en-NZ" sz="1600" b="1" kern="1200" dirty="0"/>
            <a:t> ai, </a:t>
          </a:r>
          <a:r>
            <a:rPr lang="en-NZ" sz="1600" b="1" kern="1200" dirty="0" err="1"/>
            <a:t>maʻu</a:t>
          </a:r>
          <a:r>
            <a:rPr lang="en-NZ" sz="1600" b="1" kern="1200" dirty="0"/>
            <a:t>, </a:t>
          </a:r>
          <a:r>
            <a:rPr lang="en-NZ" sz="1600" b="1" kern="1200" dirty="0" err="1"/>
            <a:t>mo</a:t>
          </a:r>
          <a:r>
            <a:rPr lang="en-NZ" sz="1600" b="1" kern="1200" dirty="0"/>
            <a:t> </a:t>
          </a:r>
          <a:r>
            <a:rPr lang="en-NZ" sz="1600" b="1" kern="1200" dirty="0" err="1"/>
            <a:t>fai</a:t>
          </a:r>
          <a:r>
            <a:rPr lang="en-NZ" sz="1600" b="1" kern="1200" dirty="0"/>
            <a:t> </a:t>
          </a:r>
          <a:r>
            <a:rPr lang="en-NZ" sz="1600" b="1" kern="1200" dirty="0" err="1"/>
            <a:t>ʻoku</a:t>
          </a:r>
          <a:r>
            <a:rPr lang="en-NZ" sz="1600" b="1" kern="1200" dirty="0"/>
            <a:t> </a:t>
          </a:r>
          <a:r>
            <a:rPr lang="en-NZ" sz="1600" b="1" kern="1200" dirty="0" err="1"/>
            <a:t>ʻa</a:t>
          </a:r>
          <a:r>
            <a:rPr lang="en-NZ" sz="1600" b="1" kern="1200" dirty="0"/>
            <a:t> e </a:t>
          </a:r>
          <a:r>
            <a:rPr lang="en-NZ" sz="1600" b="1" kern="1200" dirty="0" err="1"/>
            <a:t>ʻOtua</a:t>
          </a:r>
          <a:r>
            <a:rPr lang="en-NZ" sz="1600" b="1" kern="1200" dirty="0"/>
            <a:t> </a:t>
          </a:r>
          <a:r>
            <a:rPr lang="en-NZ" sz="1600" b="1" kern="1200" dirty="0" err="1"/>
            <a:t>ia.</a:t>
          </a:r>
          <a:r>
            <a:rPr lang="en-NZ" sz="1600" b="1" kern="1200" dirty="0"/>
            <a:t> Ko Ia toko taha pe </a:t>
          </a:r>
          <a:r>
            <a:rPr lang="en-NZ" sz="1600" b="1" kern="1200" dirty="0" err="1"/>
            <a:t>ʻoku</a:t>
          </a:r>
          <a:r>
            <a:rPr lang="en-NZ" sz="1600" b="1" kern="1200" dirty="0"/>
            <a:t> </a:t>
          </a:r>
          <a:r>
            <a:rPr lang="en-NZ" sz="1600" b="1" kern="1200" dirty="0" err="1"/>
            <a:t>taau</a:t>
          </a:r>
          <a:r>
            <a:rPr lang="en-NZ" sz="1600" b="1" kern="1200" dirty="0"/>
            <a:t> </a:t>
          </a:r>
          <a:r>
            <a:rPr lang="en-NZ" sz="1600" b="1" kern="1200" dirty="0" err="1"/>
            <a:t>mo</a:t>
          </a:r>
          <a:r>
            <a:rPr lang="en-NZ" sz="1600" b="1" kern="1200" dirty="0"/>
            <a:t> e </a:t>
          </a:r>
          <a:r>
            <a:rPr lang="en-NZ" sz="1600" b="1" kern="1200" dirty="0" err="1"/>
            <a:t>langilangi</a:t>
          </a:r>
          <a:r>
            <a:rPr lang="en-NZ" sz="1600" b="1" kern="1200" dirty="0"/>
            <a:t> </a:t>
          </a:r>
          <a:r>
            <a:rPr lang="en-NZ" sz="1600" b="1" kern="1200" dirty="0" err="1"/>
            <a:t>mo</a:t>
          </a:r>
          <a:r>
            <a:rPr lang="en-NZ" sz="1600" b="1" kern="1200" dirty="0"/>
            <a:t> e </a:t>
          </a:r>
          <a:r>
            <a:rPr lang="en-NZ" sz="1600" b="1" kern="1200" dirty="0" err="1"/>
            <a:t>fakahikihikiʻi</a:t>
          </a:r>
          <a:endParaRPr lang="es-ES" sz="1600" kern="1200" dirty="0"/>
        </a:p>
      </dsp:txBody>
      <dsp:txXfrm rot="-5400000">
        <a:off x="4613077" y="4577056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"He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ʻaʻau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puleʻanga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malohi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naunau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taʻengata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ʻEmeni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schemeClr val="tx1"/>
              </a:solidFill>
            </a:rPr>
            <a:t>Fakafetaʻi</a:t>
          </a:r>
          <a:br>
            <a:rPr lang="en-NZ" sz="2000" b="1" kern="1200" dirty="0">
              <a:solidFill>
                <a:schemeClr val="tx1"/>
              </a:solidFill>
            </a:rPr>
          </a:br>
          <a:r>
            <a:rPr lang="en-NZ" sz="2000" b="1" kern="1200" dirty="0">
              <a:solidFill>
                <a:schemeClr val="tx1"/>
              </a:solidFill>
            </a:rPr>
            <a:t>(Taniela 9:4)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39730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</a:rPr>
            <a:t>Vete hia mo e fakamolemole (Taniela 9:5-15)</a:t>
          </a:r>
          <a:endParaRPr lang="en-NZ" sz="2000" b="1" kern="1200" dirty="0">
            <a:solidFill>
              <a:schemeClr val="tx1"/>
            </a:solidFill>
          </a:endParaRP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schemeClr val="tx1"/>
              </a:solidFill>
            </a:rPr>
            <a:t>Ngaahi</a:t>
          </a:r>
          <a:r>
            <a:rPr lang="en-NZ" sz="2000" b="1" kern="1200" dirty="0">
              <a:solidFill>
                <a:schemeClr val="tx1"/>
              </a:solidFill>
            </a:rPr>
            <a:t> tohi tangi</a:t>
          </a:r>
          <a:br>
            <a:rPr lang="en-NZ" sz="2000" b="1" kern="1200" dirty="0">
              <a:solidFill>
                <a:schemeClr val="tx1"/>
              </a:solidFill>
            </a:rPr>
          </a:br>
          <a:r>
            <a:rPr lang="en-NZ" sz="2000" b="1" kern="1200" dirty="0">
              <a:solidFill>
                <a:schemeClr val="tx1"/>
              </a:solidFill>
            </a:rPr>
            <a:t>(Taniela 9:16-19)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schemeClr val="tx1"/>
              </a:solidFill>
            </a:rPr>
            <a:t>Fakafetaʻi</a:t>
          </a:r>
          <a:br>
            <a:rPr lang="en-NZ" sz="2000" b="1" kern="1200" dirty="0">
              <a:solidFill>
                <a:schemeClr val="tx1"/>
              </a:solidFill>
            </a:rPr>
          </a:br>
          <a:r>
            <a:rPr lang="en-NZ" sz="2000" b="1" kern="1200" dirty="0">
              <a:solidFill>
                <a:schemeClr val="tx1"/>
              </a:solidFill>
            </a:rPr>
            <a:t>(</a:t>
          </a:r>
          <a:r>
            <a:rPr lang="en-NZ" sz="2000" b="1" kern="1200" dirty="0" err="1">
              <a:solidFill>
                <a:schemeClr val="tx1"/>
              </a:solidFill>
            </a:rPr>
            <a:t>Filipai</a:t>
          </a:r>
          <a:r>
            <a:rPr lang="en-NZ" sz="2000" b="1" kern="1200" dirty="0">
              <a:solidFill>
                <a:schemeClr val="tx1"/>
              </a:solidFill>
            </a:rPr>
            <a:t> 4:6)</a:t>
          </a:r>
          <a:endParaRPr lang="en" sz="2400" b="1" kern="1200" dirty="0">
            <a:solidFill>
              <a:schemeClr val="tx1"/>
            </a:solidFill>
          </a:endParaRPr>
        </a:p>
      </dsp:txBody>
      <dsp:txXfrm>
        <a:off x="547722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069976"/>
            <a:ext cx="3535330" cy="19459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>
              <a:lnSpc>
                <a:spcPts val="7500"/>
              </a:lnSpc>
            </a:pPr>
            <a:r>
              <a:rPr lang="en" sz="48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MO’UI ‘AKI ‘A E LOTU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646161" y="6273215"/>
            <a:ext cx="353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Lesoni 7 ki he ʻaho 16 ʻo Me 2026</a:t>
            </a:r>
            <a:endParaRPr lang="en" sz="1600" b="1" dirty="0">
              <a:solidFill>
                <a:srgbClr val="FAD7B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TANIELA: KO E FAʻUNGA ʻO E LOTU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-71628" y="604224"/>
            <a:ext cx="12335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ʻuluaki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taʻu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Talaiasi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foha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ʻAhasivelo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hako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kau Mitia,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ʻaia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fakanofo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tuʻi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puleʻanga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kau Kalitia; ”</a:t>
            </a:r>
            <a:b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(Taniela 9:3)</a:t>
            </a:r>
            <a:endParaRPr lang="es-ES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ʻomi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lotu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lekooti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Taniela 9:4-19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konga</a:t>
            </a:r>
            <a:r>
              <a:rPr lang="en-NZ" sz="2000" b="1" dirty="0"/>
              <a:t> </a:t>
            </a:r>
            <a:r>
              <a:rPr lang="en-NZ" sz="2000" b="1" dirty="0" err="1"/>
              <a:t>mahuʻinga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fa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lotu</a:t>
            </a:r>
            <a:r>
              <a:rPr lang="en-NZ" sz="2000" b="1" dirty="0"/>
              <a:t>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555975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443787" y="4032985"/>
            <a:ext cx="686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fakahohaʻasi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Taniela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Kepaleli</a:t>
            </a:r>
            <a:r>
              <a:rPr lang="en-NZ" sz="2000" b="1" dirty="0"/>
              <a:t> </a:t>
            </a:r>
            <a:r>
              <a:rPr lang="en-NZ" sz="2000" b="1" dirty="0" err="1"/>
              <a:t>kimuʻa</a:t>
            </a:r>
            <a:r>
              <a:rPr lang="en-NZ" sz="2000" b="1" dirty="0"/>
              <a:t> pea </a:t>
            </a:r>
            <a:r>
              <a:rPr lang="en-NZ" sz="2000" b="1" dirty="0" err="1"/>
              <a:t>ʻosi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lotu</a:t>
            </a:r>
            <a:r>
              <a:rPr lang="en-NZ" sz="2000" b="1" dirty="0"/>
              <a:t> (</a:t>
            </a:r>
            <a:r>
              <a:rPr lang="en-NZ" sz="2000" b="1" dirty="0" err="1"/>
              <a:t>fakafetaʻi</a:t>
            </a:r>
            <a:r>
              <a:rPr lang="en-NZ" sz="2000" b="1" dirty="0"/>
              <a:t>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228" y="1247875"/>
            <a:ext cx="3618297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443787" y="4604411"/>
            <a:ext cx="69065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fakaʻaongaʻi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sipinga</a:t>
            </a:r>
            <a:r>
              <a:rPr lang="en-NZ" sz="2000" b="1" dirty="0"/>
              <a:t> ko </a:t>
            </a:r>
            <a:r>
              <a:rPr lang="en-NZ" sz="2000" b="1" dirty="0" err="1"/>
              <a:t>ʻeni</a:t>
            </a:r>
            <a:r>
              <a:rPr lang="en-NZ" sz="2000" b="1" dirty="0"/>
              <a:t> ki </a:t>
            </a:r>
            <a:r>
              <a:rPr lang="en-NZ" sz="2000" b="1" dirty="0" err="1"/>
              <a:t>heʻetau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lotu</a:t>
            </a:r>
            <a:r>
              <a:rPr lang="en-NZ" sz="2000" b="1" dirty="0"/>
              <a:t> </a:t>
            </a:r>
            <a:r>
              <a:rPr lang="en-NZ" sz="2000" b="1" dirty="0" err="1"/>
              <a:t>fakafoʻituitui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lotu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fakatouʻosi</a:t>
            </a:r>
            <a:r>
              <a:rPr lang="en-NZ" sz="2000" b="1" dirty="0"/>
              <a:t>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mahino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totonu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liliu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konga</a:t>
            </a:r>
            <a:r>
              <a:rPr lang="en-NZ" sz="2000" b="1" dirty="0"/>
              <a:t> ki he "</a:t>
            </a:r>
            <a:r>
              <a:rPr lang="en-NZ" sz="2000" b="1" dirty="0" err="1"/>
              <a:t>vete</a:t>
            </a:r>
            <a:r>
              <a:rPr lang="en-NZ" sz="2000" b="1" dirty="0"/>
              <a:t> </a:t>
            </a:r>
            <a:r>
              <a:rPr lang="en-NZ" sz="2000" b="1" dirty="0" err="1"/>
              <a:t>hia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fakamolemole</a:t>
            </a:r>
            <a:r>
              <a:rPr lang="en-NZ" sz="2000" b="1" dirty="0"/>
              <a:t>" ki he </a:t>
            </a:r>
            <a:r>
              <a:rPr lang="en-NZ" sz="2000" b="1" dirty="0" err="1"/>
              <a:t>kakano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lotu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434739" y="5791390"/>
            <a:ext cx="69494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tokoniʻi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kitautolu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faʻunga</a:t>
            </a:r>
            <a:r>
              <a:rPr lang="en-NZ" sz="2000" b="1" dirty="0">
                <a:solidFill>
                  <a:prstClr val="black"/>
                </a:solidFill>
              </a:rPr>
              <a:t> ko </a:t>
            </a:r>
            <a:r>
              <a:rPr lang="en-NZ" sz="2000" b="1" dirty="0" err="1">
                <a:solidFill>
                  <a:prstClr val="black"/>
                </a:solidFill>
              </a:rPr>
              <a:t>ʻeni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tukutaha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ʻetau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lotu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ʻOtua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taʻofi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mei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heʻene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hoko</a:t>
            </a:r>
            <a:r>
              <a:rPr lang="en-NZ" sz="2000" b="1" dirty="0">
                <a:solidFill>
                  <a:prstClr val="black"/>
                </a:solidFill>
              </a:rPr>
              <a:t> ko ha "</a:t>
            </a:r>
            <a:r>
              <a:rPr lang="en-NZ" sz="2000" b="1" dirty="0" err="1">
                <a:solidFill>
                  <a:prstClr val="black"/>
                </a:solidFill>
              </a:rPr>
              <a:t>lisi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fakatau</a:t>
            </a:r>
            <a:r>
              <a:rPr lang="en-NZ" sz="2000" b="1" dirty="0">
                <a:solidFill>
                  <a:prstClr val="black"/>
                </a:solidFill>
              </a:rPr>
              <a:t>" </a:t>
            </a:r>
            <a:r>
              <a:rPr lang="en-NZ" sz="2000" b="1" dirty="0" err="1">
                <a:solidFill>
                  <a:prstClr val="black"/>
                </a:solidFill>
              </a:rPr>
              <a:t>mei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fale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tukuʻanga</a:t>
            </a:r>
            <a:r>
              <a:rPr lang="en-NZ" sz="2000" b="1" dirty="0">
                <a:solidFill>
                  <a:prstClr val="black"/>
                </a:solidFill>
              </a:rPr>
              <a:t> koloa </a:t>
            </a:r>
            <a:r>
              <a:rPr lang="en-NZ" sz="2000" b="1" dirty="0" err="1">
                <a:solidFill>
                  <a:prstClr val="black"/>
                </a:solidFill>
              </a:rPr>
              <a:t>fakalangi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873909" y="1997839"/>
            <a:ext cx="7203664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it-IT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FEHUʻI ʻE FA FEKAUʻAKI MO E LOTU</a:t>
            </a:r>
            <a:endParaRPr lang="en" sz="6000" dirty="0">
              <a:ln w="0"/>
              <a:solidFill>
                <a:srgbClr val="09130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-84959"/>
            <a:ext cx="6088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 e ha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ʻoku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totonu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ai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tau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lotu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kapau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ʻosi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ʻafioʻi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ʻOtua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meʻa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kotoa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pe?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 e ha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ʻoku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lotu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ai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ʻi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he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taimi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ʻoku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lelei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ai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ʻa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meʻa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kotoa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pe?</a:t>
            </a:r>
            <a:endParaRPr lang="e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ʻoku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totonu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lotu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totonu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fanongo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fefe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ki ai?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72339" y="419160"/>
            <a:ext cx="33641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hiki</a:t>
            </a:r>
            <a:r>
              <a:rPr lang="en-NZ" b="1" dirty="0"/>
              <a:t> hake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lotu</a:t>
            </a:r>
            <a:r>
              <a:rPr lang="en-NZ" b="1" dirty="0"/>
              <a:t> ki he </a:t>
            </a:r>
            <a:r>
              <a:rPr lang="en-NZ" b="1" dirty="0" err="1"/>
              <a:t>taloni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pea </a:t>
            </a:r>
            <a:r>
              <a:rPr lang="en-NZ" b="1" dirty="0" err="1"/>
              <a:t>fakamalohiʻi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vakavakaiʻi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toe </a:t>
            </a:r>
            <a:r>
              <a:rPr lang="en-NZ" b="1" dirty="0" err="1"/>
              <a:t>fakakaukauʻi</a:t>
            </a:r>
            <a:r>
              <a:rPr lang="en-NZ" b="1" dirty="0"/>
              <a:t> </a:t>
            </a:r>
            <a:r>
              <a:rPr lang="en-NZ" b="1" dirty="0" err="1"/>
              <a:t>hotau</a:t>
            </a:r>
            <a:r>
              <a:rPr lang="en-NZ" b="1" dirty="0"/>
              <a:t> </a:t>
            </a:r>
            <a:r>
              <a:rPr lang="en-NZ" b="1" dirty="0" err="1"/>
              <a:t>va</a:t>
            </a:r>
            <a:r>
              <a:rPr lang="en-NZ" b="1" dirty="0"/>
              <a:t> </a:t>
            </a:r>
            <a:r>
              <a:rPr lang="en-NZ" b="1" dirty="0" err="1"/>
              <a:t>fetuʻutaki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Ia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ʻaho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pe.</a:t>
            </a:r>
            <a:endParaRPr lang="en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9011754" y="400110"/>
            <a:ext cx="31040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kau ʻ </a:t>
            </a:r>
            <a:r>
              <a:rPr lang="en-NZ" b="1" dirty="0" err="1"/>
              <a:t>āngelo</a:t>
            </a:r>
            <a:r>
              <a:rPr lang="en-NZ" b="1" dirty="0"/>
              <a:t> </a:t>
            </a:r>
            <a:r>
              <a:rPr lang="en-NZ" b="1" dirty="0" err="1"/>
              <a:t>kuo</a:t>
            </a:r>
            <a:r>
              <a:rPr lang="en-NZ" b="1" dirty="0"/>
              <a:t> ʻ </a:t>
            </a:r>
            <a:r>
              <a:rPr lang="en-NZ" b="1" dirty="0" err="1"/>
              <a:t>ikai</a:t>
            </a:r>
            <a:r>
              <a:rPr lang="en-NZ" b="1" dirty="0"/>
              <a:t> </a:t>
            </a:r>
            <a:r>
              <a:rPr lang="en-NZ" b="1" dirty="0" err="1"/>
              <a:t>te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faiangahalá</a:t>
            </a:r>
            <a:r>
              <a:rPr lang="en-NZ" b="1" dirty="0"/>
              <a:t> ʻ 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lotu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ki he ʻ </a:t>
            </a:r>
            <a:r>
              <a:rPr lang="en-NZ" b="1" dirty="0" err="1"/>
              <a:t>Otuá</a:t>
            </a:r>
            <a:r>
              <a:rPr lang="en-NZ" b="1" dirty="0"/>
              <a:t>. Ko e ha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totonu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fai</a:t>
            </a:r>
            <a:r>
              <a:rPr lang="en-NZ" b="1" dirty="0"/>
              <a:t>?</a:t>
            </a:r>
            <a:endParaRPr lang="en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897934"/>
            <a:ext cx="313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Makatuʻunga ʻi he momeniti ko ia: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9010650" y="3898132"/>
            <a:ext cx="31372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</a:t>
            </a:r>
            <a:r>
              <a:rPr lang="en-NZ" b="1" dirty="0" err="1"/>
              <a:t>founga</a:t>
            </a:r>
            <a:r>
              <a:rPr lang="en-NZ" b="1" dirty="0"/>
              <a:t> </a:t>
            </a:r>
            <a:r>
              <a:rPr lang="en-NZ" b="1" dirty="0" err="1"/>
              <a:t>mahino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malu</a:t>
            </a:r>
            <a:r>
              <a:rPr lang="en-NZ" b="1" dirty="0"/>
              <a:t> taha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ai </a:t>
            </a:r>
            <a:r>
              <a:rPr lang="en-NZ" b="1" dirty="0" err="1"/>
              <a:t>ení</a:t>
            </a:r>
            <a:r>
              <a:rPr lang="en-NZ" b="1" dirty="0"/>
              <a:t> ko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fakatahaʻi</a:t>
            </a:r>
            <a:r>
              <a:rPr lang="en-NZ" b="1" dirty="0"/>
              <a:t> ʻ a e </a:t>
            </a:r>
            <a:r>
              <a:rPr lang="en-NZ" b="1" dirty="0" err="1"/>
              <a:t>lotú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ako</a:t>
            </a:r>
            <a:r>
              <a:rPr lang="en-NZ" b="1" dirty="0"/>
              <a:t> Tohi </a:t>
            </a:r>
            <a:r>
              <a:rPr lang="en-NZ" b="1" dirty="0" err="1"/>
              <a:t>Tapú</a:t>
            </a:r>
            <a:r>
              <a:rPr lang="en-NZ" b="1" dirty="0"/>
              <a:t> ko e </a:t>
            </a:r>
            <a:r>
              <a:rPr lang="en-NZ" b="1" dirty="0" err="1"/>
              <a:t>konga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ʻ o ʻ </a:t>
            </a:r>
            <a:r>
              <a:rPr lang="en-NZ" b="1" dirty="0" err="1"/>
              <a:t>etau</a:t>
            </a:r>
            <a:r>
              <a:rPr lang="en-NZ" b="1" dirty="0"/>
              <a:t> </a:t>
            </a:r>
            <a:r>
              <a:rPr lang="en-NZ" b="1" dirty="0" err="1"/>
              <a:t>līʻoa</a:t>
            </a:r>
            <a:r>
              <a:rPr lang="en-NZ" b="1" dirty="0"/>
              <a:t> </a:t>
            </a:r>
            <a:r>
              <a:rPr lang="en-NZ" b="1" dirty="0" err="1"/>
              <a:t>fakafoʻituituí</a:t>
            </a:r>
            <a:r>
              <a:rPr lang="en-NZ" b="1" dirty="0"/>
              <a:t>, ʻ o </a:t>
            </a:r>
            <a:r>
              <a:rPr lang="en-NZ" b="1" dirty="0" err="1"/>
              <a:t>fakaʻehiʻehi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fakaʻehiʻehi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fakaʻataʻata</a:t>
            </a:r>
            <a:r>
              <a:rPr lang="en-NZ" b="1" dirty="0"/>
              <a:t> </a:t>
            </a:r>
            <a:r>
              <a:rPr lang="en-NZ" b="1" dirty="0" err="1"/>
              <a:t>hotau</a:t>
            </a:r>
            <a:r>
              <a:rPr lang="en-NZ" b="1" dirty="0"/>
              <a:t> ʻ </a:t>
            </a:r>
            <a:r>
              <a:rPr lang="en-NZ" b="1" dirty="0" err="1"/>
              <a:t>atamaí</a:t>
            </a:r>
            <a:r>
              <a:rPr lang="en-NZ" b="1" dirty="0"/>
              <a:t> pe </a:t>
            </a:r>
            <a:r>
              <a:rPr lang="en-NZ" b="1" dirty="0" err="1"/>
              <a:t>fanongo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.</a:t>
            </a:r>
            <a:endParaRPr lang="en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448050" y="499566"/>
            <a:ext cx="2530843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76200" y="2298986"/>
            <a:ext cx="34326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1600" b="1" dirty="0" err="1">
                <a:solidFill>
                  <a:prstClr val="black"/>
                </a:solidFill>
              </a:rPr>
              <a:t>Neongo</a:t>
            </a:r>
            <a:r>
              <a:rPr lang="en-NZ" sz="1600" b="1" dirty="0">
                <a:solidFill>
                  <a:prstClr val="black"/>
                </a:solidFill>
              </a:rPr>
              <a:t> </a:t>
            </a:r>
            <a:r>
              <a:rPr lang="en-NZ" sz="1600" b="1" dirty="0" err="1">
                <a:solidFill>
                  <a:prstClr val="black"/>
                </a:solidFill>
              </a:rPr>
              <a:t>ʻoku</a:t>
            </a:r>
            <a:r>
              <a:rPr lang="en-NZ" sz="1600" b="1" dirty="0">
                <a:solidFill>
                  <a:prstClr val="black"/>
                </a:solidFill>
              </a:rPr>
              <a:t> </a:t>
            </a:r>
            <a:r>
              <a:rPr lang="en-NZ" sz="1600" b="1" dirty="0" err="1">
                <a:solidFill>
                  <a:prstClr val="black"/>
                </a:solidFill>
              </a:rPr>
              <a:t>ʻikai</a:t>
            </a:r>
            <a:r>
              <a:rPr lang="en-NZ" sz="1600" b="1" dirty="0">
                <a:solidFill>
                  <a:prstClr val="black"/>
                </a:solidFill>
              </a:rPr>
              <a:t> </a:t>
            </a:r>
            <a:r>
              <a:rPr lang="en-NZ" sz="1600" b="1" dirty="0" err="1">
                <a:solidFill>
                  <a:prstClr val="black"/>
                </a:solidFill>
              </a:rPr>
              <a:t>ke</a:t>
            </a:r>
            <a:r>
              <a:rPr lang="en-NZ" sz="1600" b="1" dirty="0">
                <a:solidFill>
                  <a:prstClr val="black"/>
                </a:solidFill>
              </a:rPr>
              <a:t> tau </a:t>
            </a:r>
            <a:r>
              <a:rPr lang="en-NZ" sz="1600" b="1" dirty="0" err="1">
                <a:solidFill>
                  <a:prstClr val="black"/>
                </a:solidFill>
              </a:rPr>
              <a:t>ʻilo</a:t>
            </a:r>
            <a:r>
              <a:rPr lang="en-NZ" sz="1600" b="1" dirty="0">
                <a:solidFill>
                  <a:prstClr val="black"/>
                </a:solidFill>
              </a:rPr>
              <a:t> </a:t>
            </a:r>
            <a:r>
              <a:rPr lang="en-NZ" sz="1600" b="1" dirty="0" err="1">
                <a:solidFill>
                  <a:prstClr val="black"/>
                </a:solidFill>
              </a:rPr>
              <a:t>ʻa</a:t>
            </a:r>
            <a:r>
              <a:rPr lang="en-NZ" sz="1600" b="1" dirty="0">
                <a:solidFill>
                  <a:prstClr val="black"/>
                </a:solidFill>
              </a:rPr>
              <a:t> e </a:t>
            </a:r>
            <a:r>
              <a:rPr lang="en-NZ" sz="1600" b="1" dirty="0" err="1">
                <a:solidFill>
                  <a:prstClr val="black"/>
                </a:solidFill>
              </a:rPr>
              <a:t>meʻa</a:t>
            </a:r>
            <a:r>
              <a:rPr lang="en-NZ" sz="1600" b="1" dirty="0">
                <a:solidFill>
                  <a:prstClr val="black"/>
                </a:solidFill>
              </a:rPr>
              <a:t> </a:t>
            </a:r>
            <a:r>
              <a:rPr lang="en-NZ" sz="1600" b="1" dirty="0" err="1">
                <a:solidFill>
                  <a:prstClr val="black"/>
                </a:solidFill>
              </a:rPr>
              <a:t>ke</a:t>
            </a:r>
            <a:r>
              <a:rPr lang="en-NZ" sz="1600" b="1" dirty="0">
                <a:solidFill>
                  <a:prstClr val="black"/>
                </a:solidFill>
              </a:rPr>
              <a:t> tau lea </a:t>
            </a:r>
            <a:r>
              <a:rPr lang="en-NZ" sz="1600" b="1" dirty="0" err="1">
                <a:solidFill>
                  <a:prstClr val="black"/>
                </a:solidFill>
              </a:rPr>
              <a:t>ʻaki</a:t>
            </a:r>
            <a:r>
              <a:rPr lang="en-NZ" sz="1600" b="1" dirty="0">
                <a:solidFill>
                  <a:prstClr val="black"/>
                </a:solidFill>
              </a:rPr>
              <a:t>, ka </a:t>
            </a:r>
            <a:r>
              <a:rPr lang="en-NZ" sz="1600" b="1" dirty="0" err="1">
                <a:solidFill>
                  <a:prstClr val="black"/>
                </a:solidFill>
              </a:rPr>
              <a:t>ʻoku</a:t>
            </a:r>
            <a:r>
              <a:rPr lang="en-NZ" sz="1600" b="1" dirty="0">
                <a:solidFill>
                  <a:prstClr val="black"/>
                </a:solidFill>
              </a:rPr>
              <a:t> </a:t>
            </a:r>
            <a:r>
              <a:rPr lang="en-NZ" sz="1600" b="1" dirty="0" err="1">
                <a:solidFill>
                  <a:prstClr val="black"/>
                </a:solidFill>
              </a:rPr>
              <a:t>tokoniʻi</a:t>
            </a:r>
            <a:r>
              <a:rPr lang="en-NZ" sz="1600" b="1" dirty="0">
                <a:solidFill>
                  <a:prstClr val="black"/>
                </a:solidFill>
              </a:rPr>
              <a:t> </a:t>
            </a:r>
            <a:r>
              <a:rPr lang="en-NZ" sz="1600" b="1" dirty="0" err="1">
                <a:solidFill>
                  <a:prstClr val="black"/>
                </a:solidFill>
              </a:rPr>
              <a:t>kitautolu</a:t>
            </a:r>
            <a:r>
              <a:rPr lang="en-NZ" sz="1600" b="1" dirty="0">
                <a:solidFill>
                  <a:prstClr val="black"/>
                </a:solidFill>
              </a:rPr>
              <a:t> </a:t>
            </a:r>
            <a:r>
              <a:rPr lang="en-NZ" sz="1600" b="1" dirty="0" err="1">
                <a:solidFill>
                  <a:prstClr val="black"/>
                </a:solidFill>
              </a:rPr>
              <a:t>ʻe</a:t>
            </a:r>
            <a:r>
              <a:rPr lang="en-NZ" sz="1600" b="1" dirty="0">
                <a:solidFill>
                  <a:prstClr val="black"/>
                </a:solidFill>
              </a:rPr>
              <a:t> he </a:t>
            </a:r>
            <a:r>
              <a:rPr lang="en-NZ" sz="1600" b="1" dirty="0" err="1">
                <a:solidFill>
                  <a:prstClr val="black"/>
                </a:solidFill>
              </a:rPr>
              <a:t>Laumalie</a:t>
            </a:r>
            <a:r>
              <a:rPr lang="en-NZ" sz="1600" b="1" dirty="0">
                <a:solidFill>
                  <a:prstClr val="black"/>
                </a:solidFill>
              </a:rPr>
              <a:t> Maʻoniʻoni (Loma8:26).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9010650" y="1794830"/>
            <a:ext cx="31051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>
                <a:solidFill>
                  <a:prstClr val="black"/>
                </a:solidFill>
              </a:rPr>
              <a:t>Ko e </a:t>
            </a:r>
            <a:r>
              <a:rPr lang="en-NZ" b="1" dirty="0" err="1">
                <a:solidFill>
                  <a:prstClr val="black"/>
                </a:solidFill>
              </a:rPr>
              <a:t>fakakaukau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ʻikai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tau fie </a:t>
            </a:r>
            <a:r>
              <a:rPr lang="en-NZ" b="1" dirty="0" err="1">
                <a:solidFill>
                  <a:prstClr val="black"/>
                </a:solidFill>
              </a:rPr>
              <a:t>maʻu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ʻOtua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koeʻuhi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lelei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meʻa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kotoa</a:t>
            </a:r>
            <a:r>
              <a:rPr lang="en-NZ" b="1" dirty="0">
                <a:solidFill>
                  <a:prstClr val="black"/>
                </a:solidFill>
              </a:rPr>
              <a:t> pe </a:t>
            </a:r>
            <a:r>
              <a:rPr lang="en-NZ" b="1" dirty="0" err="1">
                <a:solidFill>
                  <a:prstClr val="black"/>
                </a:solidFill>
              </a:rPr>
              <a:t>kiate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kitautolu</a:t>
            </a:r>
            <a:r>
              <a:rPr lang="en-NZ" b="1" dirty="0">
                <a:solidFill>
                  <a:prstClr val="black"/>
                </a:solidFill>
              </a:rPr>
              <a:t>, ko e </a:t>
            </a:r>
            <a:r>
              <a:rPr lang="en-NZ" b="1" dirty="0" err="1">
                <a:solidFill>
                  <a:prstClr val="black"/>
                </a:solidFill>
              </a:rPr>
              <a:t>laukau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44089" y="4632733"/>
            <a:ext cx="324002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tuenoa</a:t>
            </a:r>
            <a:r>
              <a:rPr lang="en-NZ" sz="2000" b="1" dirty="0">
                <a:solidFill>
                  <a:prstClr val="black"/>
                </a:solidFill>
              </a:rPr>
              <a:t>. Ko e </a:t>
            </a:r>
            <a:r>
              <a:rPr lang="en-NZ" sz="2000" b="1" dirty="0" err="1">
                <a:solidFill>
                  <a:prstClr val="black"/>
                </a:solidFill>
              </a:rPr>
              <a:t>taimi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hoko</a:t>
            </a:r>
            <a:r>
              <a:rPr lang="en-NZ" sz="2000" b="1" dirty="0">
                <a:solidFill>
                  <a:prstClr val="black"/>
                </a:solidFill>
              </a:rPr>
              <a:t> ai </a:t>
            </a:r>
            <a:r>
              <a:rPr lang="en-NZ" sz="2000" b="1" dirty="0" err="1">
                <a:solidFill>
                  <a:prstClr val="black"/>
                </a:solidFill>
              </a:rPr>
              <a:t>ʻetau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lotu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vaofi</a:t>
            </a:r>
            <a:r>
              <a:rPr lang="en-NZ" sz="2000" b="1" dirty="0">
                <a:solidFill>
                  <a:prstClr val="black"/>
                </a:solidFill>
              </a:rPr>
              <a:t> taha.</a:t>
            </a:r>
          </a:p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NZ" sz="2000" b="1" dirty="0">
                <a:solidFill>
                  <a:prstClr val="black"/>
                </a:solidFill>
              </a:rPr>
              <a:t>Mo e </a:t>
            </a:r>
            <a:r>
              <a:rPr lang="en-NZ" sz="2000" b="1" dirty="0" err="1">
                <a:solidFill>
                  <a:prstClr val="black"/>
                </a:solidFill>
              </a:rPr>
              <a:t>famili</a:t>
            </a:r>
            <a:r>
              <a:rPr lang="en-NZ" sz="2000" b="1" dirty="0">
                <a:solidFill>
                  <a:prstClr val="black"/>
                </a:solidFill>
              </a:rPr>
              <a:t> pe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fanga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kulupu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iiki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</a:p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siasi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894165" y="2141946"/>
            <a:ext cx="111242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400" b="1" dirty="0">
                <a:latin typeface="Constantia" panose="02030602050306030303" pitchFamily="18" charset="0"/>
              </a:rPr>
              <a:t>"Kuo pau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fakafotunga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ʻetau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lotú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heʻetau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ongoʻi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moʻoni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ʻetau</a:t>
            </a:r>
            <a:r>
              <a:rPr lang="en-NZ" sz="2400" b="1" dirty="0">
                <a:latin typeface="Constantia" panose="02030602050306030303" pitchFamily="18" charset="0"/>
              </a:rPr>
              <a:t> fie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ha </a:t>
            </a:r>
            <a:r>
              <a:rPr lang="en-NZ" sz="2400" b="1" dirty="0" err="1">
                <a:latin typeface="Constantia" panose="02030602050306030303" pitchFamily="18" charset="0"/>
              </a:rPr>
              <a:t>holi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lahi</a:t>
            </a:r>
            <a:r>
              <a:rPr lang="en-NZ" sz="2400" b="1" dirty="0">
                <a:latin typeface="Constantia" panose="02030602050306030303" pitchFamily="18" charset="0"/>
              </a:rPr>
              <a:t> ki he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meʻa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tau </a:t>
            </a:r>
            <a:r>
              <a:rPr lang="en-NZ" sz="2400" b="1" dirty="0" err="1">
                <a:latin typeface="Constantia" panose="02030602050306030303" pitchFamily="18" charset="0"/>
              </a:rPr>
              <a:t>kole</a:t>
            </a:r>
            <a:r>
              <a:rPr lang="en-NZ" sz="2400" b="1" dirty="0">
                <a:latin typeface="Constantia" panose="02030602050306030303" pitchFamily="18" charset="0"/>
              </a:rPr>
              <a:t>, ka </a:t>
            </a:r>
            <a:r>
              <a:rPr lang="en-NZ" sz="2400" b="1" dirty="0" err="1">
                <a:latin typeface="Constantia" panose="02030602050306030303" pitchFamily="18" charset="0"/>
              </a:rPr>
              <a:t>ʻikai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ʻikai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ongona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ia.</a:t>
            </a:r>
            <a:r>
              <a:rPr lang="en-NZ" sz="2400" b="1" dirty="0">
                <a:latin typeface="Constantia" panose="02030602050306030303" pitchFamily="18" charset="0"/>
              </a:rPr>
              <a:t> Ka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ʻikai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totonu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tau </a:t>
            </a:r>
            <a:r>
              <a:rPr lang="en-NZ" sz="2400" b="1" dirty="0" err="1">
                <a:latin typeface="Constantia" panose="02030602050306030303" pitchFamily="18" charset="0"/>
              </a:rPr>
              <a:t>ongosia</a:t>
            </a:r>
            <a:r>
              <a:rPr lang="en-NZ" sz="2400" b="1" dirty="0">
                <a:latin typeface="Constantia" panose="02030602050306030303" pitchFamily="18" charset="0"/>
              </a:rPr>
              <a:t> pea </a:t>
            </a:r>
            <a:r>
              <a:rPr lang="en-NZ" sz="2400" b="1" dirty="0" err="1">
                <a:latin typeface="Constantia" panose="02030602050306030303" pitchFamily="18" charset="0"/>
              </a:rPr>
              <a:t>taʻofi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ʻetau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kole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koeʻuhi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ʻikai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leva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tali</a:t>
            </a:r>
            <a:r>
              <a:rPr lang="en-NZ" sz="2400" b="1" dirty="0">
                <a:latin typeface="Constantia" panose="02030602050306030303" pitchFamily="18" charset="0"/>
              </a:rPr>
              <a:t>. "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katakiʻi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puleʻanga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langi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fakamalohi</a:t>
            </a:r>
            <a:r>
              <a:rPr lang="en-NZ" sz="2400" b="1" dirty="0">
                <a:latin typeface="Constantia" panose="02030602050306030303" pitchFamily="18" charset="0"/>
              </a:rPr>
              <a:t>, pea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faʻao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fakamalohi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</a:t>
            </a:r>
            <a:r>
              <a:rPr lang="en-NZ" sz="2400" b="1" dirty="0">
                <a:latin typeface="Constantia" panose="02030602050306030303" pitchFamily="18" charset="0"/>
              </a:rPr>
              <a:t> he kau </a:t>
            </a:r>
            <a:r>
              <a:rPr lang="en-NZ" sz="2400" b="1" dirty="0" err="1">
                <a:latin typeface="Constantia" panose="02030602050306030303" pitchFamily="18" charset="0"/>
              </a:rPr>
              <a:t>fakamalohi</a:t>
            </a:r>
            <a:r>
              <a:rPr lang="en-NZ" sz="2400" b="1" dirty="0">
                <a:latin typeface="Constantia" panose="02030602050306030303" pitchFamily="18" charset="0"/>
              </a:rPr>
              <a:t>" (Matiu 11:12). Ko e </a:t>
            </a:r>
            <a:r>
              <a:rPr lang="en-NZ" sz="2400" b="1" dirty="0" err="1">
                <a:latin typeface="Constantia" panose="02030602050306030303" pitchFamily="18" charset="0"/>
              </a:rPr>
              <a:t>fakamālohí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naʻe</a:t>
            </a:r>
            <a:r>
              <a:rPr lang="en-NZ" sz="2400" b="1" dirty="0">
                <a:latin typeface="Constantia" panose="02030602050306030303" pitchFamily="18" charset="0"/>
              </a:rPr>
              <a:t> ʻ </a:t>
            </a:r>
            <a:r>
              <a:rPr lang="en-NZ" sz="2400" b="1" dirty="0" err="1">
                <a:latin typeface="Constantia" panose="02030602050306030303" pitchFamily="18" charset="0"/>
              </a:rPr>
              <a:t>uhinga</a:t>
            </a:r>
            <a:r>
              <a:rPr lang="en-NZ" sz="2400" b="1" dirty="0">
                <a:latin typeface="Constantia" panose="02030602050306030303" pitchFamily="18" charset="0"/>
              </a:rPr>
              <a:t> ki ai </a:t>
            </a:r>
            <a:r>
              <a:rPr lang="en-NZ" sz="2400" b="1" dirty="0" err="1">
                <a:latin typeface="Constantia" panose="02030602050306030303" pitchFamily="18" charset="0"/>
              </a:rPr>
              <a:t>heni</a:t>
            </a:r>
            <a:r>
              <a:rPr lang="en-NZ" sz="2400" b="1" dirty="0">
                <a:latin typeface="Constantia" panose="02030602050306030303" pitchFamily="18" charset="0"/>
              </a:rPr>
              <a:t> ko ha </a:t>
            </a:r>
            <a:r>
              <a:rPr lang="en-NZ" sz="2400" b="1" dirty="0" err="1">
                <a:latin typeface="Constantia" panose="02030602050306030303" pitchFamily="18" charset="0"/>
              </a:rPr>
              <a:t>fakamātoato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māʻoniʻoni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hangē</a:t>
            </a:r>
            <a:r>
              <a:rPr lang="en-NZ" sz="2400" b="1" dirty="0">
                <a:latin typeface="Constantia" panose="02030602050306030303" pitchFamily="18" charset="0"/>
              </a:rPr>
              <a:t> ko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naʻe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fakahāhā</a:t>
            </a:r>
            <a:r>
              <a:rPr lang="en-NZ" sz="2400" b="1" dirty="0">
                <a:latin typeface="Constantia" panose="02030602050306030303" pitchFamily="18" charset="0"/>
              </a:rPr>
              <a:t> ʻ e </a:t>
            </a:r>
            <a:r>
              <a:rPr lang="en-NZ" sz="2400" b="1" dirty="0" err="1">
                <a:latin typeface="Constantia" panose="02030602050306030303" pitchFamily="18" charset="0"/>
              </a:rPr>
              <a:t>Sēkopé</a:t>
            </a:r>
            <a:r>
              <a:rPr lang="en-NZ" sz="2400" b="1" dirty="0">
                <a:latin typeface="Constantia" panose="02030602050306030303" pitchFamily="18" charset="0"/>
              </a:rPr>
              <a:t>.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ʻikai</a:t>
            </a:r>
            <a:r>
              <a:rPr lang="en-NZ" sz="2400" b="1" dirty="0">
                <a:latin typeface="Constantia" panose="02030602050306030303" pitchFamily="18" charset="0"/>
              </a:rPr>
              <a:t> fie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tau </a:t>
            </a:r>
            <a:r>
              <a:rPr lang="en-NZ" sz="2400" b="1" dirty="0" err="1">
                <a:latin typeface="Constantia" panose="02030602050306030303" pitchFamily="18" charset="0"/>
              </a:rPr>
              <a:t>feinga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tau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ha </a:t>
            </a:r>
            <a:r>
              <a:rPr lang="en-NZ" sz="2400" b="1" dirty="0" err="1">
                <a:latin typeface="Constantia" panose="02030602050306030303" pitchFamily="18" charset="0"/>
              </a:rPr>
              <a:t>ongo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lahi</a:t>
            </a:r>
            <a:r>
              <a:rPr lang="en-NZ" sz="2400" b="1" dirty="0">
                <a:latin typeface="Constantia" panose="02030602050306030303" pitchFamily="18" charset="0"/>
              </a:rPr>
              <a:t>, ka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fie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tau </a:t>
            </a:r>
            <a:r>
              <a:rPr lang="en-NZ" sz="2400" b="1" dirty="0" err="1">
                <a:latin typeface="Constantia" panose="02030602050306030303" pitchFamily="18" charset="0"/>
              </a:rPr>
              <a:t>vilitaki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nonga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vilitaki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heʻetau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kole</a:t>
            </a:r>
            <a:r>
              <a:rPr lang="en-NZ" sz="2400" b="1" dirty="0">
                <a:latin typeface="Constantia" panose="02030602050306030303" pitchFamily="18" charset="0"/>
              </a:rPr>
              <a:t> ki he </a:t>
            </a:r>
            <a:r>
              <a:rPr lang="en-NZ" sz="2400" b="1" dirty="0" err="1">
                <a:latin typeface="Constantia" panose="02030602050306030303" pitchFamily="18" charset="0"/>
              </a:rPr>
              <a:t>taloni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ʻaloʻofa</a:t>
            </a:r>
            <a:r>
              <a:rPr lang="en-NZ" sz="2400" b="1" dirty="0">
                <a:latin typeface="Constantia" panose="02030602050306030303" pitchFamily="18" charset="0"/>
              </a:rPr>
              <a:t>. Ko </a:t>
            </a:r>
            <a:r>
              <a:rPr lang="en-NZ" sz="2400" b="1" dirty="0" err="1">
                <a:latin typeface="Constantia" panose="02030602050306030303" pitchFamily="18" charset="0"/>
              </a:rPr>
              <a:t>ʻetau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ngaue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fakavaivaiʻi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hotau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laumalie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ʻao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ʻOtua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vete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ʻetau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angahala</a:t>
            </a:r>
            <a:r>
              <a:rPr lang="en-NZ" sz="2400" b="1" dirty="0">
                <a:latin typeface="Constantia" panose="02030602050306030303" pitchFamily="18" charset="0"/>
              </a:rPr>
              <a:t>, pea </a:t>
            </a:r>
            <a:r>
              <a:rPr lang="en-NZ" sz="2400" b="1" dirty="0" err="1">
                <a:latin typeface="Constantia" panose="02030602050306030303" pitchFamily="18" charset="0"/>
              </a:rPr>
              <a:t>ʻunuʻunu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ofi</a:t>
            </a:r>
            <a:r>
              <a:rPr lang="en-NZ" sz="2400" b="1" dirty="0">
                <a:latin typeface="Constantia" panose="02030602050306030303" pitchFamily="18" charset="0"/>
              </a:rPr>
              <a:t> ki he </a:t>
            </a:r>
            <a:r>
              <a:rPr lang="en-NZ" sz="2400" b="1" dirty="0" err="1">
                <a:latin typeface="Constantia" panose="02030602050306030303" pitchFamily="18" charset="0"/>
              </a:rPr>
              <a:t>ʻOtua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he tui."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 err="1"/>
              <a:t>ʻOku</a:t>
            </a:r>
            <a:r>
              <a:rPr lang="en-US" sz="1600" b="1" dirty="0"/>
              <a:t> </a:t>
            </a:r>
            <a:r>
              <a:rPr lang="en-US" sz="1600" b="1" dirty="0" err="1"/>
              <a:t>Tokanga</a:t>
            </a:r>
            <a:r>
              <a:rPr lang="en-US" sz="1600" b="1" dirty="0"/>
              <a:t> </a:t>
            </a:r>
            <a:r>
              <a:rPr lang="en-US" sz="1600" b="1" dirty="0" err="1"/>
              <a:t>ʻEtau</a:t>
            </a:r>
            <a:r>
              <a:rPr lang="en-US" sz="1600" b="1" dirty="0"/>
              <a:t> Tamai, </a:t>
            </a:r>
            <a:r>
              <a:rPr lang="en-US" sz="1600" b="1" dirty="0" err="1"/>
              <a:t>ʻaho</a:t>
            </a:r>
            <a:r>
              <a:rPr lang="en-US" sz="1600" b="1" dirty="0"/>
              <a:t> 25 </a:t>
            </a:r>
            <a:r>
              <a:rPr lang="en-US" sz="1600" b="1" dirty="0" err="1"/>
              <a:t>ʻo</a:t>
            </a:r>
            <a:r>
              <a:rPr lang="en-US" sz="1600" b="1" dirty="0"/>
              <a:t> Me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316018" y="358989"/>
            <a:ext cx="4679667" cy="62170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Falala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maʻuaipē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kiate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ʻakimoutolu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kakai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lilingi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homou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loto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hono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ʻao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 e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hūfanga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ʻOtua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kiate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kitautolu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8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Saame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62:8)</a:t>
            </a:r>
            <a:endParaRPr kumimoji="0" lang="es-ES" sz="36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915150" y="3629025"/>
            <a:ext cx="5133974" cy="29238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rgbClr val="931A7C"/>
                </a:solidFill>
              </a:rPr>
              <a:t>Ngaahi</a:t>
            </a:r>
            <a:r>
              <a:rPr lang="en-NZ" sz="2000" b="1" dirty="0">
                <a:solidFill>
                  <a:srgbClr val="931A7C"/>
                </a:solidFill>
              </a:rPr>
              <a:t> </a:t>
            </a:r>
            <a:r>
              <a:rPr lang="en-NZ" sz="2000" b="1" dirty="0" err="1">
                <a:solidFill>
                  <a:srgbClr val="931A7C"/>
                </a:solidFill>
              </a:rPr>
              <a:t>lotu</a:t>
            </a:r>
            <a:r>
              <a:rPr lang="en-NZ" sz="2000" b="1" dirty="0">
                <a:solidFill>
                  <a:srgbClr val="931A7C"/>
                </a:solidFill>
              </a:rPr>
              <a:t> </a:t>
            </a:r>
            <a:r>
              <a:rPr lang="en-NZ" sz="2000" b="1" dirty="0" err="1">
                <a:solidFill>
                  <a:srgbClr val="931A7C"/>
                </a:solidFill>
              </a:rPr>
              <a:t>ʻi</a:t>
            </a:r>
            <a:r>
              <a:rPr lang="en-NZ" sz="2000" b="1" dirty="0">
                <a:solidFill>
                  <a:srgbClr val="931A7C"/>
                </a:solidFill>
              </a:rPr>
              <a:t> he </a:t>
            </a:r>
            <a:r>
              <a:rPr lang="en-NZ" sz="2000" b="1" dirty="0" err="1">
                <a:solidFill>
                  <a:srgbClr val="931A7C"/>
                </a:solidFill>
              </a:rPr>
              <a:t>ngaahi</a:t>
            </a:r>
            <a:r>
              <a:rPr lang="en-NZ" sz="2000" b="1" dirty="0">
                <a:solidFill>
                  <a:srgbClr val="931A7C"/>
                </a:solidFill>
              </a:rPr>
              <a:t> </a:t>
            </a:r>
            <a:r>
              <a:rPr lang="en-NZ" sz="2000" b="1" dirty="0" err="1">
                <a:solidFill>
                  <a:srgbClr val="931A7C"/>
                </a:solidFill>
              </a:rPr>
              <a:t>taimi</a:t>
            </a:r>
            <a:r>
              <a:rPr lang="en-NZ" sz="2000" b="1" dirty="0">
                <a:solidFill>
                  <a:srgbClr val="931A7C"/>
                </a:solidFill>
              </a:rPr>
              <a:t> </a:t>
            </a:r>
            <a:r>
              <a:rPr lang="en-NZ" sz="2000" b="1" dirty="0" err="1">
                <a:solidFill>
                  <a:srgbClr val="931A7C"/>
                </a:solidFill>
              </a:rPr>
              <a:t>faingataʻa</a:t>
            </a:r>
            <a:r>
              <a:rPr lang="en-NZ" sz="2000" b="1" dirty="0">
                <a:solidFill>
                  <a:srgbClr val="931A7C"/>
                </a:solidFill>
              </a:rPr>
              <a:t>:</a:t>
            </a:r>
            <a:endParaRPr lang="en" sz="2000" b="1" dirty="0">
              <a:solidFill>
                <a:srgbClr val="931A7C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NZ" b="1" dirty="0" err="1">
                <a:solidFill>
                  <a:srgbClr val="084A9C"/>
                </a:solidFill>
              </a:rPr>
              <a:t>ʻIlaisiaa</a:t>
            </a:r>
            <a:r>
              <a:rPr lang="en-NZ" b="1" dirty="0">
                <a:solidFill>
                  <a:srgbClr val="084A9C"/>
                </a:solidFill>
              </a:rPr>
              <a:t>: </a:t>
            </a:r>
            <a:r>
              <a:rPr lang="en-NZ" b="1" dirty="0"/>
              <a:t>Lotu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lotolotonga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faingataʻa</a:t>
            </a:r>
            <a:endParaRPr lang="en-NZ" b="1" dirty="0"/>
          </a:p>
          <a:p>
            <a:pPr lvl="1">
              <a:spcBef>
                <a:spcPts val="600"/>
              </a:spcBef>
            </a:pPr>
            <a:r>
              <a:rPr lang="en-NZ" b="1" dirty="0" err="1">
                <a:solidFill>
                  <a:schemeClr val="accent3"/>
                </a:solidFill>
              </a:rPr>
              <a:t>ʻAna</a:t>
            </a:r>
            <a:r>
              <a:rPr lang="en-NZ" b="1" dirty="0">
                <a:solidFill>
                  <a:schemeClr val="accent3"/>
                </a:solidFill>
              </a:rPr>
              <a:t>: </a:t>
            </a:r>
            <a:r>
              <a:rPr lang="en-NZ" b="1" dirty="0"/>
              <a:t>Ko ha </a:t>
            </a:r>
            <a:r>
              <a:rPr lang="en-NZ" b="1" dirty="0" err="1"/>
              <a:t>tali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ʻaupito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endParaRPr lang="en" b="1" dirty="0"/>
          </a:p>
          <a:p>
            <a:pPr>
              <a:spcBef>
                <a:spcPts val="600"/>
              </a:spcBef>
            </a:pPr>
            <a:r>
              <a:rPr lang="it-IT" sz="2000" b="1" dirty="0">
                <a:solidFill>
                  <a:srgbClr val="4A1982"/>
                </a:solidFill>
              </a:rPr>
              <a:t>Sipinga ʻo e ngaahi lotu:</a:t>
            </a:r>
          </a:p>
          <a:p>
            <a:pPr lvl="1">
              <a:spcBef>
                <a:spcPts val="600"/>
              </a:spcBef>
            </a:pPr>
            <a:r>
              <a:rPr lang="en-NZ" sz="2000" b="1" dirty="0">
                <a:solidFill>
                  <a:srgbClr val="08665D"/>
                </a:solidFill>
              </a:rPr>
              <a:t>Sisu: </a:t>
            </a:r>
            <a:r>
              <a:rPr lang="en-NZ" sz="2000" b="1" dirty="0"/>
              <a:t>Ko e </a:t>
            </a:r>
            <a:r>
              <a:rPr lang="en-NZ" sz="2000" b="1" dirty="0" err="1"/>
              <a:t>kakano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lotu</a:t>
            </a:r>
            <a:endParaRPr lang="en-NZ" sz="2000" b="1" dirty="0"/>
          </a:p>
          <a:p>
            <a:pPr lvl="1">
              <a:spcBef>
                <a:spcPts val="600"/>
              </a:spcBef>
            </a:pPr>
            <a:r>
              <a:rPr lang="en-NZ" sz="2000" b="1" dirty="0">
                <a:solidFill>
                  <a:schemeClr val="accent6"/>
                </a:solidFill>
              </a:rPr>
              <a:t>Taniela: </a:t>
            </a:r>
            <a:r>
              <a:rPr lang="en-NZ" sz="2000" b="1" dirty="0"/>
              <a:t>Ko e </a:t>
            </a:r>
            <a:r>
              <a:rPr lang="en-NZ" sz="2000" b="1" dirty="0" err="1"/>
              <a:t>faʻunga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lotu</a:t>
            </a:r>
            <a:endParaRPr lang="en-NZ" sz="2000" b="1" dirty="0"/>
          </a:p>
          <a:p>
            <a:pPr>
              <a:spcBef>
                <a:spcPts val="600"/>
              </a:spcBef>
            </a:pPr>
            <a:r>
              <a:rPr lang="it-IT" sz="2000" b="1" dirty="0">
                <a:solidFill>
                  <a:srgbClr val="415F00"/>
                </a:solidFill>
              </a:rPr>
              <a:t>Fehuʻi ʻe fa fekauʻaki mo e lotu</a:t>
            </a:r>
            <a:endParaRPr lang="en" sz="2000" b="1" dirty="0">
              <a:solidFill>
                <a:srgbClr val="415F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95274" y="247100"/>
            <a:ext cx="6742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naʻinaʻi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Paula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hokohoko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"</a:t>
            </a:r>
            <a:r>
              <a:rPr lang="en-NZ" sz="2000" b="1" dirty="0" err="1"/>
              <a:t>lotu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ai pe"(</a:t>
            </a:r>
            <a:r>
              <a:rPr lang="en-NZ" sz="2000" b="1" dirty="0" err="1"/>
              <a:t>ʻEfeso</a:t>
            </a:r>
            <a:r>
              <a:rPr lang="en-NZ" sz="2000" b="1" dirty="0"/>
              <a:t> 6:18), </a:t>
            </a:r>
            <a:r>
              <a:rPr lang="en-NZ" sz="2000" b="1" dirty="0" err="1"/>
              <a:t>neongo</a:t>
            </a:r>
            <a:r>
              <a:rPr lang="en-NZ" sz="2000" b="1" dirty="0"/>
              <a:t> </a:t>
            </a:r>
            <a:r>
              <a:rPr lang="en-NZ" sz="2000" b="1" dirty="0" err="1"/>
              <a:t>kapau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movete</a:t>
            </a:r>
            <a:r>
              <a:rPr lang="en-NZ" sz="2000" b="1" dirty="0"/>
              <a:t> </a:t>
            </a:r>
            <a:r>
              <a:rPr lang="en-NZ" sz="2000" b="1" dirty="0" err="1"/>
              <a:t>hotau</a:t>
            </a:r>
            <a:r>
              <a:rPr lang="en-NZ" sz="2000" b="1" dirty="0"/>
              <a:t> mamani; </a:t>
            </a:r>
            <a:r>
              <a:rPr lang="en-NZ" sz="2000" b="1" dirty="0" err="1"/>
              <a:t>neongo</a:t>
            </a:r>
            <a:r>
              <a:rPr lang="en-NZ" sz="2000" b="1" dirty="0"/>
              <a:t> </a:t>
            </a:r>
            <a:r>
              <a:rPr lang="en-NZ" sz="2000" b="1" dirty="0" err="1"/>
              <a:t>kapau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ʻalu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taimi</a:t>
            </a:r>
            <a:r>
              <a:rPr lang="en-NZ" sz="2000" b="1" dirty="0"/>
              <a:t> pea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sio</a:t>
            </a:r>
            <a:r>
              <a:rPr lang="en-NZ" sz="2000" b="1" dirty="0"/>
              <a:t> ki ha </a:t>
            </a:r>
            <a:r>
              <a:rPr lang="en-NZ" sz="2000" b="1" dirty="0" err="1"/>
              <a:t>tali</a:t>
            </a:r>
            <a:r>
              <a:rPr lang="en-NZ" sz="2000" b="1" dirty="0"/>
              <a:t> ki </a:t>
            </a:r>
            <a:r>
              <a:rPr lang="en-NZ" sz="2000" b="1" dirty="0" err="1"/>
              <a:t>heʻetau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lotu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84376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45479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402849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4685426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494178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1" y="613145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295275" y="2045437"/>
            <a:ext cx="66690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>
                <a:solidFill>
                  <a:prstClr val="black"/>
                </a:solidFill>
              </a:rPr>
              <a:t>Ka ʻ </a:t>
            </a:r>
            <a:r>
              <a:rPr lang="en-NZ" b="1" dirty="0" err="1">
                <a:solidFill>
                  <a:prstClr val="black"/>
                </a:solidFill>
              </a:rPr>
              <a:t>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totonu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fēfē</a:t>
            </a:r>
            <a:r>
              <a:rPr lang="en-NZ" b="1" dirty="0">
                <a:solidFill>
                  <a:prstClr val="black"/>
                </a:solidFill>
              </a:rPr>
              <a:t> ʻ </a:t>
            </a:r>
            <a:r>
              <a:rPr lang="en-NZ" b="1" dirty="0" err="1">
                <a:solidFill>
                  <a:prstClr val="black"/>
                </a:solidFill>
              </a:rPr>
              <a:t>etau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lotú</a:t>
            </a:r>
            <a:r>
              <a:rPr lang="en-NZ" b="1" dirty="0">
                <a:solidFill>
                  <a:prstClr val="black"/>
                </a:solidFill>
              </a:rPr>
              <a:t>? Ko e ha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totonu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tau </a:t>
            </a:r>
            <a:r>
              <a:rPr lang="en-NZ" b="1" dirty="0" err="1">
                <a:solidFill>
                  <a:prstClr val="black"/>
                </a:solidFill>
              </a:rPr>
              <a:t>kole</a:t>
            </a:r>
            <a:r>
              <a:rPr lang="en-NZ" b="1" dirty="0">
                <a:solidFill>
                  <a:prstClr val="black"/>
                </a:solidFill>
              </a:rPr>
              <a:t>?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totonu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nai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tau </a:t>
            </a:r>
            <a:r>
              <a:rPr lang="en-NZ" b="1" dirty="0" err="1">
                <a:solidFill>
                  <a:prstClr val="black"/>
                </a:solidFill>
              </a:rPr>
              <a:t>lotu</a:t>
            </a:r>
            <a:r>
              <a:rPr lang="en-NZ" b="1" dirty="0">
                <a:solidFill>
                  <a:prstClr val="black"/>
                </a:solidFill>
              </a:rPr>
              <a:t> toko taha pe </a:t>
            </a:r>
            <a:r>
              <a:rPr lang="en-NZ" b="1" dirty="0" err="1">
                <a:solidFill>
                  <a:prstClr val="black"/>
                </a:solidFill>
              </a:rPr>
              <a:t>mo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niʻihi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kehe</a:t>
            </a:r>
            <a:r>
              <a:rPr lang="en-NZ" b="1" dirty="0">
                <a:solidFill>
                  <a:prstClr val="black"/>
                </a:solidFill>
              </a:rPr>
              <a:t>?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fakaʻata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nai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kitautolu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lotu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tau lea ki he </a:t>
            </a:r>
            <a:r>
              <a:rPr lang="en-NZ" b="1" dirty="0" err="1">
                <a:solidFill>
                  <a:prstClr val="black"/>
                </a:solidFill>
              </a:rPr>
              <a:t>ʻOtua</a:t>
            </a:r>
            <a:r>
              <a:rPr lang="en-NZ" b="1" dirty="0">
                <a:solidFill>
                  <a:prstClr val="black"/>
                </a:solidFill>
              </a:rPr>
              <a:t>, pe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ne toe </a:t>
            </a:r>
            <a:r>
              <a:rPr lang="en-NZ" b="1" dirty="0" err="1">
                <a:solidFill>
                  <a:prstClr val="black"/>
                </a:solidFill>
              </a:rPr>
              <a:t>fakaʻata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kitautolu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tau </a:t>
            </a:r>
            <a:r>
              <a:rPr lang="en-NZ" b="1" dirty="0" err="1">
                <a:solidFill>
                  <a:prstClr val="black"/>
                </a:solidFill>
              </a:rPr>
              <a:t>fakafanongo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kiate</a:t>
            </a:r>
            <a:r>
              <a:rPr lang="en-NZ" b="1" dirty="0">
                <a:solidFill>
                  <a:prstClr val="black"/>
                </a:solidFill>
              </a:rPr>
              <a:t> Ia?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95274" y="1423544"/>
            <a:ext cx="6669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ʻ I he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tuʻunga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hangē</a:t>
            </a:r>
            <a:r>
              <a:rPr lang="en-NZ" sz="2000" b="1" dirty="0">
                <a:solidFill>
                  <a:prstClr val="black"/>
                </a:solidFill>
              </a:rPr>
              <a:t> ko </a:t>
            </a:r>
            <a:r>
              <a:rPr lang="en-NZ" sz="2000" b="1" dirty="0" err="1">
                <a:solidFill>
                  <a:prstClr val="black"/>
                </a:solidFill>
              </a:rPr>
              <a:t>ení</a:t>
            </a:r>
            <a:r>
              <a:rPr lang="en-NZ" sz="2000" b="1" dirty="0">
                <a:solidFill>
                  <a:prstClr val="black"/>
                </a:solidFill>
              </a:rPr>
              <a:t>, ko e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lotu</a:t>
            </a:r>
            <a:r>
              <a:rPr lang="en-NZ" sz="2000" b="1" dirty="0">
                <a:solidFill>
                  <a:prstClr val="black"/>
                </a:solidFill>
              </a:rPr>
              <a:t> ʻ a ʻ </a:t>
            </a:r>
            <a:r>
              <a:rPr lang="en-NZ" sz="2000" b="1" dirty="0" err="1">
                <a:solidFill>
                  <a:prstClr val="black"/>
                </a:solidFill>
              </a:rPr>
              <a:t>Ilaisiā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Aná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te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tokoniʻi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fakalototoʻaʻi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kitautolu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873909" y="1859339"/>
            <a:ext cx="7203664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NZ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NGAAHI LOTU </a:t>
            </a:r>
            <a:r>
              <a:rPr lang="en-NZ" sz="6600" spc="300" dirty="0" err="1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ʻI</a:t>
            </a:r>
            <a:r>
              <a:rPr lang="en-NZ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HE NGAAHI TAIMI </a:t>
            </a:r>
            <a:r>
              <a:rPr lang="en-NZ" sz="6600" spc="300" dirty="0" err="1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FAINGATAʻA</a:t>
            </a:r>
            <a:endParaRPr lang="en-NZ" sz="6600" spc="300" dirty="0">
              <a:ln w="0"/>
              <a:solidFill>
                <a:srgbClr val="7C28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ʻILAISIAA</a:t>
            </a:r>
            <a:r>
              <a:rPr lang="en-NZ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LOTU </a:t>
            </a:r>
            <a:r>
              <a:rPr lang="en-NZ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ʻI</a:t>
            </a:r>
            <a:r>
              <a:rPr lang="en-NZ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HE LOTOLOTONGA </a:t>
            </a:r>
            <a:r>
              <a:rPr lang="en-NZ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ʻO</a:t>
            </a:r>
            <a:r>
              <a:rPr lang="en-NZ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E </a:t>
            </a:r>
            <a:r>
              <a:rPr lang="en-NZ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FAINGATAʻA</a:t>
            </a:r>
            <a:endParaRPr lang="en-NZ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396430" y="460927"/>
            <a:ext cx="10887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Naʻaku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loto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feinga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ʻaupito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koeʻuhi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tokolahi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he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liʻaki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hoʻo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fuakava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fānau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ʻIsileli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lī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hifo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hoʻo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feilaulauʻanga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tāmateʻi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hoʻo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kau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palōfita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ʻaki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heletā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pea ko au,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ko au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tokotaha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pe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toe; pea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kumi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ʻeku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moʻui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toʻo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ia.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Tu’i 19:10)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922156" y="1598541"/>
            <a:ext cx="8085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tali</a:t>
            </a:r>
            <a:r>
              <a:rPr lang="en-NZ" sz="2000" b="1" dirty="0"/>
              <a:t> </a:t>
            </a:r>
            <a:r>
              <a:rPr lang="en-NZ" sz="2000" b="1" dirty="0" err="1"/>
              <a:t>fefe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lotu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lotolotonga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faingataʻa</a:t>
            </a:r>
            <a:r>
              <a:rPr lang="en-NZ" sz="2000" b="1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314" y="2088532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1" y="1728748"/>
            <a:ext cx="3661017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214551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4923992"/>
            <a:ext cx="3244849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922155" y="2217350"/>
            <a:ext cx="6212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Hili</a:t>
            </a:r>
            <a:r>
              <a:rPr lang="en-NZ" sz="2000" b="1" dirty="0"/>
              <a:t> ha </a:t>
            </a:r>
            <a:r>
              <a:rPr lang="en-NZ" sz="2000" b="1" dirty="0" err="1"/>
              <a:t>kiʻi</a:t>
            </a:r>
            <a:r>
              <a:rPr lang="en-NZ" sz="2000" b="1" dirty="0"/>
              <a:t> </a:t>
            </a:r>
            <a:r>
              <a:rPr lang="en-NZ" sz="2000" b="1" dirty="0" err="1"/>
              <a:t>lotu</a:t>
            </a:r>
            <a:r>
              <a:rPr lang="en-NZ" sz="2000" b="1" dirty="0"/>
              <a:t> </a:t>
            </a:r>
            <a:r>
              <a:rPr lang="en-NZ" sz="2000" b="1" dirty="0" err="1"/>
              <a:t>faingofua</a:t>
            </a:r>
            <a:r>
              <a:rPr lang="en-NZ" sz="2000" b="1" dirty="0"/>
              <a:t> </a:t>
            </a:r>
            <a:r>
              <a:rPr lang="en-NZ" sz="2000" b="1" dirty="0" err="1"/>
              <a:t>meia</a:t>
            </a:r>
            <a:r>
              <a:rPr lang="en-NZ" sz="2000" b="1" dirty="0"/>
              <a:t> </a:t>
            </a:r>
            <a:r>
              <a:rPr lang="en-NZ" sz="2000" b="1" dirty="0" err="1"/>
              <a:t>ʻIlaisiaa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tali</a:t>
            </a:r>
            <a:r>
              <a:rPr lang="en-NZ" sz="2000" b="1" dirty="0"/>
              <a:t> leva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ʻaki</a:t>
            </a:r>
            <a:r>
              <a:rPr lang="en-NZ" sz="2000" b="1" dirty="0"/>
              <a:t> ha </a:t>
            </a:r>
            <a:r>
              <a:rPr lang="en-NZ" sz="2000" b="1" dirty="0" err="1"/>
              <a:t>afi</a:t>
            </a:r>
            <a:r>
              <a:rPr lang="en-NZ" sz="2000" b="1" dirty="0"/>
              <a:t> (1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Tuʻi</a:t>
            </a:r>
            <a:r>
              <a:rPr lang="en-NZ" sz="2000" b="1" dirty="0"/>
              <a:t> 18:36-38).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367231" y="3751980"/>
            <a:ext cx="63182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kole</a:t>
            </a:r>
            <a:r>
              <a:rPr lang="en-NZ" b="1" dirty="0"/>
              <a:t> ai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ʻIlaisia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mate,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fakalongolongo</a:t>
            </a:r>
            <a:r>
              <a:rPr lang="en-NZ" b="1" dirty="0"/>
              <a:t> pe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, ka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fekauʻi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ʻangelo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fafanga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(1 </a:t>
            </a:r>
            <a:r>
              <a:rPr lang="en-NZ" b="1" dirty="0" err="1"/>
              <a:t>Tuʻi</a:t>
            </a:r>
            <a:r>
              <a:rPr lang="en-NZ" b="1" dirty="0"/>
              <a:t> 19:4-8).</a:t>
            </a:r>
            <a:endParaRPr lang="en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470" y="3797871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922156" y="2836158"/>
            <a:ext cx="6212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Hili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lotu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fitu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kole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ʻuha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fekauʻi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ʻOtua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kiʻi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liliu</a:t>
            </a:r>
            <a:r>
              <a:rPr lang="en-NZ" sz="2000" b="1" dirty="0">
                <a:solidFill>
                  <a:prstClr val="black"/>
                </a:solidFill>
              </a:rPr>
              <a:t> ko ha </a:t>
            </a:r>
            <a:r>
              <a:rPr lang="en-NZ" sz="2000" b="1" dirty="0" err="1">
                <a:solidFill>
                  <a:prstClr val="black"/>
                </a:solidFill>
              </a:rPr>
              <a:t>matangi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malohi</a:t>
            </a:r>
            <a:r>
              <a:rPr lang="en-NZ" sz="2000" b="1" dirty="0">
                <a:solidFill>
                  <a:prstClr val="black"/>
                </a:solidFill>
              </a:rPr>
              <a:t> (1 </a:t>
            </a:r>
            <a:r>
              <a:rPr lang="en-NZ" sz="2000" b="1" dirty="0" err="1">
                <a:solidFill>
                  <a:prstClr val="black"/>
                </a:solidFill>
              </a:rPr>
              <a:t>Tuʻi</a:t>
            </a:r>
            <a:r>
              <a:rPr lang="en-NZ" sz="2000" b="1" dirty="0">
                <a:solidFill>
                  <a:prstClr val="black"/>
                </a:solidFill>
              </a:rPr>
              <a:t> 18:42-45)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2367231" y="5156448"/>
            <a:ext cx="62985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Ko e </a:t>
            </a:r>
            <a:r>
              <a:rPr lang="en-NZ" sz="2000" b="1" dirty="0" err="1">
                <a:solidFill>
                  <a:prstClr val="black"/>
                </a:solidFill>
              </a:rPr>
              <a:t>tali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taha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vave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fakaofo</a:t>
            </a:r>
            <a:r>
              <a:rPr lang="en-NZ" sz="2000" b="1" dirty="0">
                <a:solidFill>
                  <a:prstClr val="black"/>
                </a:solidFill>
              </a:rPr>
              <a:t>. </a:t>
            </a:r>
            <a:r>
              <a:rPr lang="en-NZ" sz="2000" b="1" dirty="0" err="1">
                <a:solidFill>
                  <a:prstClr val="black"/>
                </a:solidFill>
              </a:rPr>
              <a:t>Hili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lotu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fitu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ʻomai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ha taha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ʻuha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kole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mai</a:t>
            </a:r>
            <a:r>
              <a:rPr lang="en-NZ" sz="2000" b="1" dirty="0">
                <a:solidFill>
                  <a:prstClr val="black"/>
                </a:solidFill>
              </a:rPr>
              <a:t>. Fakaʻosi, </a:t>
            </a:r>
            <a:r>
              <a:rPr lang="en-NZ" sz="2000" b="1" dirty="0" err="1">
                <a:solidFill>
                  <a:prstClr val="black"/>
                </a:solidFill>
              </a:rPr>
              <a:t>hili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ʻaho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40, ko ha </a:t>
            </a:r>
            <a:r>
              <a:rPr lang="en-NZ" sz="2000" b="1" dirty="0" err="1">
                <a:solidFill>
                  <a:prstClr val="black"/>
                </a:solidFill>
              </a:rPr>
              <a:t>tali</a:t>
            </a:r>
            <a:r>
              <a:rPr lang="en-NZ" sz="2000" b="1" dirty="0">
                <a:solidFill>
                  <a:prstClr val="black"/>
                </a:solidFill>
              </a:rPr>
              <a:t> lea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fakalotolahi</a:t>
            </a:r>
            <a:r>
              <a:rPr lang="en-NZ" sz="2000" b="1" dirty="0">
                <a:solidFill>
                  <a:prstClr val="black"/>
                </a:solidFill>
              </a:rPr>
              <a:t>.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ʻafioʻi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ʻOtua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founga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taimi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tali</a:t>
            </a:r>
            <a:r>
              <a:rPr lang="en-NZ" sz="2000" b="1" dirty="0">
                <a:solidFill>
                  <a:prstClr val="black"/>
                </a:solidFill>
              </a:rPr>
              <a:t> ai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hotau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tukunga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takitaha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2367231" y="4600826"/>
            <a:ext cx="63558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faifai</a:t>
            </a:r>
            <a:r>
              <a:rPr lang="en-NZ" b="1" dirty="0">
                <a:solidFill>
                  <a:prstClr val="black"/>
                </a:solidFill>
              </a:rPr>
              <a:t> pea </a:t>
            </a:r>
            <a:r>
              <a:rPr lang="en-NZ" b="1" dirty="0" err="1">
                <a:solidFill>
                  <a:prstClr val="black"/>
                </a:solidFill>
              </a:rPr>
              <a:t>fanongo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ʻIlaisia</a:t>
            </a:r>
            <a:r>
              <a:rPr lang="en-NZ" b="1" dirty="0">
                <a:solidFill>
                  <a:prstClr val="black"/>
                </a:solidFill>
              </a:rPr>
              <a:t> ki he </a:t>
            </a:r>
            <a:r>
              <a:rPr lang="en-NZ" b="1" dirty="0" err="1">
                <a:solidFill>
                  <a:prstClr val="black"/>
                </a:solidFill>
              </a:rPr>
              <a:t>leʻo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ʻOtua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heʻene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tali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ʻene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lotu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fakamatoato</a:t>
            </a:r>
            <a:r>
              <a:rPr lang="en-NZ" b="1" dirty="0">
                <a:solidFill>
                  <a:prstClr val="black"/>
                </a:solidFill>
              </a:rPr>
              <a:t> (1 </a:t>
            </a:r>
            <a:r>
              <a:rPr lang="en-NZ" b="1" dirty="0" err="1">
                <a:solidFill>
                  <a:prstClr val="black"/>
                </a:solidFill>
              </a:rPr>
              <a:t>Ngaahi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Tuʻi</a:t>
            </a:r>
            <a:r>
              <a:rPr lang="en-NZ" b="1" dirty="0">
                <a:solidFill>
                  <a:prstClr val="black"/>
                </a:solidFill>
              </a:rPr>
              <a:t> 19:9-18).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ʻANA: KO HA TALI ʻOKU ʻIKAI TEITEI MAʻU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66996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Naʻaku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kole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tamasiʻi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pea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tuku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ʻeku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kole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ne u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Samuela 1:27)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117729"/>
            <a:ext cx="102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lotu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ʻAna</a:t>
            </a:r>
            <a:r>
              <a:rPr lang="en-NZ" sz="2000" b="1" dirty="0"/>
              <a:t> </a:t>
            </a:r>
            <a:r>
              <a:rPr lang="en-NZ" sz="2000" b="1" dirty="0" err="1"/>
              <a:t>maʻa</a:t>
            </a:r>
            <a:r>
              <a:rPr lang="en-NZ" sz="2000" b="1" dirty="0"/>
              <a:t> ha </a:t>
            </a:r>
            <a:r>
              <a:rPr lang="en-NZ" sz="2000" b="1" dirty="0" err="1"/>
              <a:t>kiʻi</a:t>
            </a:r>
            <a:r>
              <a:rPr lang="en-NZ" sz="2000" b="1" dirty="0"/>
              <a:t> </a:t>
            </a:r>
            <a:r>
              <a:rPr lang="en-NZ" sz="2000" b="1" dirty="0" err="1"/>
              <a:t>tamasiʻi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hange</a:t>
            </a:r>
            <a:r>
              <a:rPr lang="en-NZ" sz="2000" b="1" dirty="0"/>
              <a:t> ha </a:t>
            </a:r>
            <a:r>
              <a:rPr lang="en-NZ" sz="2000" b="1" dirty="0" err="1"/>
              <a:t>lotu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tali</a:t>
            </a:r>
            <a:r>
              <a:rPr lang="en-NZ" sz="2000" b="1" dirty="0"/>
              <a:t> </a:t>
            </a:r>
            <a:r>
              <a:rPr lang="en-NZ" sz="2000" b="1" dirty="0" err="1"/>
              <a:t>vave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(</a:t>
            </a:r>
            <a:r>
              <a:rPr lang="en-NZ" sz="2000" b="1" dirty="0" err="1"/>
              <a:t>hili</a:t>
            </a:r>
            <a:r>
              <a:rPr lang="en-NZ" sz="2000" b="1" dirty="0"/>
              <a:t> ha </a:t>
            </a:r>
            <a:r>
              <a:rPr lang="en-NZ" sz="2000" b="1" dirty="0" err="1"/>
              <a:t>mahina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hiva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tatali</a:t>
            </a:r>
            <a:r>
              <a:rPr lang="en-NZ" sz="2000" b="1" dirty="0"/>
              <a:t> </a:t>
            </a:r>
            <a:r>
              <a:rPr lang="en-NZ" sz="2000" b="1" dirty="0" err="1"/>
              <a:t>fiefia</a:t>
            </a:r>
            <a:r>
              <a:rPr lang="en-NZ" sz="2000" b="1" dirty="0"/>
              <a:t>) (1 Sam. 1:9-20)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" y="1900663"/>
            <a:ext cx="3893590" cy="2498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311" y="3977659"/>
            <a:ext cx="2708435" cy="270843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4186990" y="1671336"/>
            <a:ext cx="61802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Neongo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,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heʻetau</a:t>
            </a:r>
            <a:r>
              <a:rPr lang="en-NZ" sz="2000" b="1" dirty="0"/>
              <a:t> </a:t>
            </a:r>
            <a:r>
              <a:rPr lang="en-NZ" sz="2000" b="1" dirty="0" err="1"/>
              <a:t>lau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veesi</a:t>
            </a:r>
            <a:r>
              <a:rPr lang="en-NZ" sz="2000" b="1" dirty="0"/>
              <a:t> </a:t>
            </a:r>
            <a:r>
              <a:rPr lang="en-NZ" sz="2000" b="1" dirty="0" err="1"/>
              <a:t>kimuʻa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fakatokangaʻi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fuoloa</a:t>
            </a:r>
            <a:r>
              <a:rPr lang="en-NZ" sz="2000" b="1" dirty="0"/>
              <a:t> pea </a:t>
            </a:r>
            <a:r>
              <a:rPr lang="en-NZ" sz="2000" b="1" dirty="0" err="1"/>
              <a:t>toki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tali</a:t>
            </a:r>
            <a:r>
              <a:rPr lang="en-NZ" sz="2000" b="1" dirty="0"/>
              <a:t> ko </a:t>
            </a:r>
            <a:r>
              <a:rPr lang="en-NZ" sz="2000" b="1" dirty="0" err="1"/>
              <a:t>ʻeni</a:t>
            </a:r>
            <a:r>
              <a:rPr lang="en-NZ" sz="2000" b="1" dirty="0"/>
              <a:t> (1 Sam. 1:1-8)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80675" y="4802113"/>
            <a:ext cx="7540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niʻihi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tupu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fakalongolongo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</a:t>
            </a:r>
            <a:r>
              <a:rPr lang="en-NZ" b="1" dirty="0" err="1"/>
              <a:t>heʻetau</a:t>
            </a:r>
            <a:r>
              <a:rPr lang="en-NZ" b="1" dirty="0"/>
              <a:t> </a:t>
            </a:r>
            <a:r>
              <a:rPr lang="en-NZ" b="1" dirty="0" err="1"/>
              <a:t>siokita</a:t>
            </a:r>
            <a:r>
              <a:rPr lang="en-NZ" b="1" dirty="0"/>
              <a:t> (Semisi 4:3); ko ha </a:t>
            </a:r>
            <a:r>
              <a:rPr lang="en-NZ" b="1" dirty="0" err="1"/>
              <a:t>angahala</a:t>
            </a:r>
            <a:r>
              <a:rPr lang="en-NZ" b="1" dirty="0"/>
              <a:t> </a:t>
            </a:r>
            <a:r>
              <a:rPr lang="en-NZ" b="1" dirty="0" err="1"/>
              <a:t>mahuʻinga</a:t>
            </a:r>
            <a:r>
              <a:rPr lang="en-NZ" b="1" dirty="0"/>
              <a:t> (</a:t>
            </a:r>
            <a:r>
              <a:rPr lang="en-NZ" b="1" dirty="0" err="1"/>
              <a:t>Saame</a:t>
            </a:r>
            <a:r>
              <a:rPr lang="en-NZ" b="1" dirty="0"/>
              <a:t> 66:18); </a:t>
            </a:r>
            <a:r>
              <a:rPr lang="en-NZ" b="1" dirty="0" err="1"/>
              <a:t>siʻisiʻi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tui (Semisi 1:6); pe,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ko 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totonu</a:t>
            </a:r>
            <a:r>
              <a:rPr lang="en-NZ" b="1" dirty="0"/>
              <a:t> </a:t>
            </a:r>
            <a:r>
              <a:rPr lang="en-NZ" b="1" dirty="0" err="1"/>
              <a:t>ia.</a:t>
            </a:r>
            <a:endParaRPr lang="en-NZ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4186990" y="3844851"/>
            <a:ext cx="5134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Mei he </a:t>
            </a:r>
            <a:r>
              <a:rPr lang="en-NZ" sz="2000" b="1" dirty="0" err="1"/>
              <a:t>tafaʻaki</a:t>
            </a:r>
            <a:r>
              <a:rPr lang="en-NZ" sz="2000" b="1" dirty="0"/>
              <a:t> ko </a:t>
            </a:r>
            <a:r>
              <a:rPr lang="en-NZ" sz="2000" b="1" dirty="0" err="1"/>
              <a:t>ʻeni</a:t>
            </a:r>
            <a:r>
              <a:rPr lang="en-NZ" sz="2000" b="1" dirty="0"/>
              <a:t>, ko e </a:t>
            </a:r>
            <a:r>
              <a:rPr lang="en-NZ" sz="2000" b="1" dirty="0" err="1"/>
              <a:t>taʻu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fiha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fakamoleki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ʻAna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kole</a:t>
            </a:r>
            <a:r>
              <a:rPr lang="en-NZ" sz="2000" b="1" dirty="0"/>
              <a:t> ha </a:t>
            </a:r>
            <a:r>
              <a:rPr lang="en-NZ" sz="2000" b="1" dirty="0" err="1"/>
              <a:t>tama</a:t>
            </a:r>
            <a:r>
              <a:rPr lang="en-NZ" sz="2000" b="1" dirty="0"/>
              <a:t> </a:t>
            </a:r>
            <a:r>
              <a:rPr lang="en-NZ" sz="2000" b="1" dirty="0" err="1"/>
              <a:t>taʻe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ha </a:t>
            </a:r>
            <a:r>
              <a:rPr lang="en-NZ" sz="2000" b="1" dirty="0" err="1"/>
              <a:t>tali</a:t>
            </a:r>
            <a:r>
              <a:rPr lang="en-NZ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4198838" y="2578886"/>
            <a:ext cx="62695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ai ha "</a:t>
            </a:r>
            <a:r>
              <a:rPr lang="en-NZ" sz="2000" b="1" dirty="0" err="1">
                <a:solidFill>
                  <a:prstClr val="black"/>
                </a:solidFill>
              </a:rPr>
              <a:t>fanau</a:t>
            </a:r>
            <a:r>
              <a:rPr lang="en-NZ" sz="2000" b="1" dirty="0">
                <a:solidFill>
                  <a:prstClr val="black"/>
                </a:solidFill>
              </a:rPr>
              <a:t>"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Penina, ko e </a:t>
            </a:r>
            <a:r>
              <a:rPr lang="en-NZ" sz="2000" b="1" dirty="0" err="1">
                <a:solidFill>
                  <a:prstClr val="black"/>
                </a:solidFill>
              </a:rPr>
              <a:t>uaifi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taha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ʻElikena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 ko e </a:t>
            </a:r>
            <a:r>
              <a:rPr lang="en-NZ" sz="2000" b="1" dirty="0" err="1">
                <a:solidFill>
                  <a:prstClr val="black"/>
                </a:solidFill>
              </a:rPr>
              <a:t>foha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tokolahi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ange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toko taha pea </a:t>
            </a:r>
            <a:r>
              <a:rPr lang="en-NZ" sz="2000" b="1" dirty="0" err="1">
                <a:solidFill>
                  <a:prstClr val="black"/>
                </a:solidFill>
              </a:rPr>
              <a:t>naʻa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fakaʻitaʻi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ʻAna</a:t>
            </a:r>
            <a:r>
              <a:rPr lang="en-NZ" sz="2000" b="1" dirty="0">
                <a:solidFill>
                  <a:prstClr val="black"/>
                </a:solidFill>
              </a:rPr>
              <a:t> "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taʻu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taʻu</a:t>
            </a:r>
            <a:r>
              <a:rPr lang="en-NZ" sz="2000" b="1" dirty="0">
                <a:solidFill>
                  <a:prstClr val="black"/>
                </a:solidFill>
              </a:rPr>
              <a:t>" </a:t>
            </a:r>
            <a:r>
              <a:rPr lang="en-NZ" sz="2000" b="1" dirty="0" err="1">
                <a:solidFill>
                  <a:prstClr val="black"/>
                </a:solidFill>
              </a:rPr>
              <a:t>koeʻuhi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foaki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ʻOtua</a:t>
            </a:r>
            <a:r>
              <a:rPr lang="en-NZ" sz="2000" b="1" dirty="0">
                <a:solidFill>
                  <a:prstClr val="black"/>
                </a:solidFill>
              </a:rPr>
              <a:t> ki </a:t>
            </a:r>
            <a:r>
              <a:rPr lang="en-NZ" sz="2000" b="1" dirty="0" err="1">
                <a:solidFill>
                  <a:prstClr val="black"/>
                </a:solidFill>
              </a:rPr>
              <a:t>heʻene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fanau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83416" y="5628345"/>
            <a:ext cx="75303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>
                <a:solidFill>
                  <a:prstClr val="black"/>
                </a:solidFill>
              </a:rPr>
              <a:t>Ka </a:t>
            </a:r>
            <a:r>
              <a:rPr lang="en-NZ" b="1" dirty="0" err="1">
                <a:solidFill>
                  <a:prstClr val="black"/>
                </a:solidFill>
              </a:rPr>
              <a:t>neongo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ʻafioʻi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kakato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ʻOtua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meʻa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kotoa</a:t>
            </a:r>
            <a:r>
              <a:rPr lang="en-NZ" b="1" dirty="0">
                <a:solidFill>
                  <a:prstClr val="black"/>
                </a:solidFill>
              </a:rPr>
              <a:t> pea </a:t>
            </a:r>
            <a:r>
              <a:rPr lang="en-NZ" b="1" dirty="0" err="1">
                <a:solidFill>
                  <a:prstClr val="black"/>
                </a:solidFill>
              </a:rPr>
              <a:t>ʻafioʻi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meʻa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lelei</a:t>
            </a:r>
            <a:r>
              <a:rPr lang="en-NZ" b="1" dirty="0">
                <a:solidFill>
                  <a:prstClr val="black"/>
                </a:solidFill>
              </a:rPr>
              <a:t> taha </a:t>
            </a:r>
            <a:r>
              <a:rPr lang="en-NZ" b="1" dirty="0" err="1">
                <a:solidFill>
                  <a:prstClr val="black"/>
                </a:solidFill>
              </a:rPr>
              <a:t>maʻatautolu</a:t>
            </a:r>
            <a:r>
              <a:rPr lang="en-NZ" b="1" dirty="0">
                <a:solidFill>
                  <a:prstClr val="black"/>
                </a:solidFill>
              </a:rPr>
              <a:t> (</a:t>
            </a:r>
            <a:r>
              <a:rPr lang="en-NZ" b="1" dirty="0" err="1">
                <a:solidFill>
                  <a:prstClr val="black"/>
                </a:solidFill>
              </a:rPr>
              <a:t>Selemaia</a:t>
            </a:r>
            <a:r>
              <a:rPr lang="en-NZ" b="1" dirty="0">
                <a:solidFill>
                  <a:prstClr val="black"/>
                </a:solidFill>
              </a:rPr>
              <a:t> 29:11). </a:t>
            </a:r>
            <a:r>
              <a:rPr lang="en-NZ" b="1" dirty="0" err="1">
                <a:solidFill>
                  <a:prstClr val="black"/>
                </a:solidFill>
              </a:rPr>
              <a:t>Te</a:t>
            </a:r>
            <a:r>
              <a:rPr lang="en-NZ" b="1" dirty="0">
                <a:solidFill>
                  <a:prstClr val="black"/>
                </a:solidFill>
              </a:rPr>
              <a:t> Ne </a:t>
            </a:r>
            <a:r>
              <a:rPr lang="en-NZ" b="1" dirty="0" err="1">
                <a:solidFill>
                  <a:prstClr val="black"/>
                </a:solidFill>
              </a:rPr>
              <a:t>tali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maʻu</a:t>
            </a:r>
            <a:r>
              <a:rPr lang="en-NZ" b="1" dirty="0">
                <a:solidFill>
                  <a:prstClr val="black"/>
                </a:solidFill>
              </a:rPr>
              <a:t> pe,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Heʻene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taimi</a:t>
            </a:r>
            <a:r>
              <a:rPr lang="en-NZ" b="1" dirty="0">
                <a:solidFill>
                  <a:prstClr val="black"/>
                </a:solidFill>
              </a:rPr>
              <a:t> pe </a:t>
            </a:r>
            <a:r>
              <a:rPr lang="en-NZ" b="1" dirty="0" err="1">
                <a:solidFill>
                  <a:prstClr val="black"/>
                </a:solidFill>
              </a:rPr>
              <a:t>ʻAʻana</a:t>
            </a:r>
            <a:r>
              <a:rPr lang="en-NZ" b="1" dirty="0">
                <a:solidFill>
                  <a:prstClr val="black"/>
                </a:solidFill>
              </a:rPr>
              <a:t> pea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Heʻene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founga</a:t>
            </a:r>
            <a:r>
              <a:rPr lang="en-NZ" b="1" dirty="0">
                <a:solidFill>
                  <a:prstClr val="black"/>
                </a:solidFill>
              </a:rPr>
              <a:t> pe </a:t>
            </a:r>
            <a:r>
              <a:rPr lang="en-NZ" b="1" dirty="0" err="1">
                <a:solidFill>
                  <a:prstClr val="black"/>
                </a:solidFill>
              </a:rPr>
              <a:t>ʻAʻana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lotu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tui (1 Sione 5:14-15)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1101212" y="2274838"/>
            <a:ext cx="721687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it-IT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SIPINGA ʻO E NGAAHI LOTU</a:t>
            </a:r>
            <a:endParaRPr lang="en" sz="7200" spc="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NZ" sz="4400" b="1" dirty="0">
                <a:ln/>
                <a:solidFill>
                  <a:schemeClr val="accent6"/>
                </a:solidFill>
              </a:rPr>
              <a:t>SISU: KO E KAKANO </a:t>
            </a:r>
            <a:r>
              <a:rPr lang="en-NZ" sz="4400" b="1" dirty="0" err="1">
                <a:ln/>
                <a:solidFill>
                  <a:schemeClr val="accent6"/>
                </a:solidFill>
              </a:rPr>
              <a:t>ʻO</a:t>
            </a:r>
            <a:r>
              <a:rPr lang="en-NZ" sz="4400" b="1" dirty="0">
                <a:ln/>
                <a:solidFill>
                  <a:schemeClr val="accent6"/>
                </a:solidFill>
              </a:rPr>
              <a:t> E LOTU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6622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pehē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hoʻomou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lotu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: Ko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ʻemau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Tamai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langi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Ke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tāpuhā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ho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huafa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(Matthew 6:9)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685343" y="1090996"/>
            <a:ext cx="33685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ko e </a:t>
            </a:r>
            <a:r>
              <a:rPr lang="en-NZ" b="1" dirty="0" err="1"/>
              <a:t>founga</a:t>
            </a:r>
            <a:r>
              <a:rPr lang="en-NZ" b="1" dirty="0"/>
              <a:t> </a:t>
            </a:r>
            <a:r>
              <a:rPr lang="en-NZ" b="1" dirty="0" err="1"/>
              <a:t>lotu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akoʻi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Sisu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lotu</a:t>
            </a:r>
            <a:r>
              <a:rPr lang="en-NZ" b="1" dirty="0"/>
              <a:t> </a:t>
            </a:r>
            <a:r>
              <a:rPr lang="en-NZ" b="1" dirty="0" err="1"/>
              <a:t>loloa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fakaʻauliliki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fakaʻofoʻofaʻia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fakahikihikiʻi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kau </a:t>
            </a:r>
            <a:r>
              <a:rPr lang="en-NZ" b="1" dirty="0" err="1"/>
              <a:t>fanongo</a:t>
            </a:r>
            <a:r>
              <a:rPr lang="en-NZ" b="1" dirty="0"/>
              <a:t> (Matiu 6:5-8).</a:t>
            </a:r>
            <a:endParaRPr lang="es-E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151566" y="4777824"/>
            <a:ext cx="682942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"Ako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lotu</a:t>
            </a:r>
            <a:r>
              <a:rPr lang="en-US" sz="2000" b="1" dirty="0"/>
              <a:t> nounou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hangatonu</a:t>
            </a:r>
            <a:r>
              <a:rPr lang="en-US" sz="2000" b="1" dirty="0"/>
              <a:t> ki he </a:t>
            </a:r>
            <a:r>
              <a:rPr lang="en-US" sz="2000" b="1" dirty="0" err="1"/>
              <a:t>meʻa</a:t>
            </a:r>
            <a:r>
              <a:rPr lang="en-US" sz="2000" b="1" dirty="0"/>
              <a:t> 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fie </a:t>
            </a:r>
            <a:r>
              <a:rPr lang="en-US" sz="2000" b="1" dirty="0" err="1"/>
              <a:t>maʻú</a:t>
            </a:r>
            <a:r>
              <a:rPr lang="en-US" sz="2000" b="1" dirty="0"/>
              <a:t>,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kole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meʻa</a:t>
            </a:r>
            <a:r>
              <a:rPr lang="en-US" sz="2000" b="1" dirty="0"/>
              <a:t> </a:t>
            </a:r>
            <a:r>
              <a:rPr lang="en-US" sz="2000" b="1" dirty="0" err="1"/>
              <a:t>pē</a:t>
            </a:r>
            <a:r>
              <a:rPr lang="en-US" sz="2000" b="1" dirty="0"/>
              <a:t> </a:t>
            </a:r>
            <a:r>
              <a:rPr lang="en-US" sz="2000" b="1" dirty="0" err="1"/>
              <a:t>ʻokú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fie </a:t>
            </a:r>
            <a:r>
              <a:rPr lang="en-US" sz="2000" b="1" dirty="0" err="1"/>
              <a:t>maʻú</a:t>
            </a:r>
            <a:r>
              <a:rPr lang="en-US" sz="2000" b="1" dirty="0"/>
              <a:t>. Ako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lotu</a:t>
            </a:r>
            <a:r>
              <a:rPr lang="en-US" sz="2000" b="1" dirty="0"/>
              <a:t> </a:t>
            </a:r>
            <a:r>
              <a:rPr lang="en-US" sz="2000" b="1" dirty="0" err="1"/>
              <a:t>leʻolahi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he </a:t>
            </a:r>
            <a:r>
              <a:rPr lang="en-US" sz="2000" b="1" dirty="0" err="1"/>
              <a:t>feituʻu</a:t>
            </a:r>
            <a:r>
              <a:rPr lang="en-US" sz="2000" b="1" dirty="0"/>
              <a:t> ko e </a:t>
            </a:r>
            <a:r>
              <a:rPr lang="en-US" sz="2000" b="1" dirty="0" err="1"/>
              <a:t>ʻOtua</a:t>
            </a:r>
            <a:r>
              <a:rPr lang="en-US" sz="2000" b="1" dirty="0"/>
              <a:t> pe </a:t>
            </a:r>
            <a:r>
              <a:rPr lang="en-US" sz="2000" b="1" dirty="0" err="1"/>
              <a:t>te</a:t>
            </a:r>
            <a:r>
              <a:rPr lang="en-US" sz="2000" b="1" dirty="0"/>
              <a:t> Ne lava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fanongo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kiate</a:t>
            </a:r>
            <a:r>
              <a:rPr lang="en-US" sz="2000" b="1" dirty="0"/>
              <a:t> </a:t>
            </a:r>
            <a:r>
              <a:rPr lang="en-US" sz="2000" b="1" dirty="0" err="1"/>
              <a:t>koe</a:t>
            </a:r>
            <a:r>
              <a:rPr lang="en-US" sz="2000" b="1" dirty="0"/>
              <a:t>. </a:t>
            </a:r>
            <a:r>
              <a:rPr lang="en-US" sz="2000" b="1" dirty="0" err="1"/>
              <a:t>ʻOua</a:t>
            </a:r>
            <a:r>
              <a:rPr lang="en-US" sz="2000" b="1" dirty="0"/>
              <a:t> </a:t>
            </a:r>
            <a:r>
              <a:rPr lang="en-US" sz="2000" b="1" dirty="0" err="1"/>
              <a:t>naʻa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fai</a:t>
            </a:r>
            <a:r>
              <a:rPr lang="en-US" sz="2000" b="1" dirty="0"/>
              <a:t> ha </a:t>
            </a:r>
            <a:r>
              <a:rPr lang="en-US" sz="2000" b="1" dirty="0" err="1"/>
              <a:t>ngaahi</a:t>
            </a:r>
            <a:r>
              <a:rPr lang="en-US" sz="2000" b="1" dirty="0"/>
              <a:t> </a:t>
            </a:r>
            <a:r>
              <a:rPr lang="en-US" sz="2000" b="1" dirty="0" err="1"/>
              <a:t>lotu</a:t>
            </a:r>
            <a:r>
              <a:rPr lang="en-US" sz="2000" b="1" dirty="0"/>
              <a:t> </a:t>
            </a:r>
            <a:r>
              <a:rPr lang="en-US" sz="2000" b="1" dirty="0" err="1"/>
              <a:t>fakangalingali</a:t>
            </a:r>
            <a:r>
              <a:rPr lang="en-US" sz="2000" b="1" dirty="0"/>
              <a:t>, ka ko ha </a:t>
            </a:r>
            <a:r>
              <a:rPr lang="en-US" sz="2000" b="1" dirty="0" err="1"/>
              <a:t>ngaahi</a:t>
            </a:r>
            <a:r>
              <a:rPr lang="en-US" sz="2000" b="1" dirty="0"/>
              <a:t> </a:t>
            </a:r>
            <a:r>
              <a:rPr lang="en-US" sz="2000" b="1" dirty="0" err="1"/>
              <a:t>kole</a:t>
            </a:r>
            <a:r>
              <a:rPr lang="en-US" sz="2000" b="1" dirty="0"/>
              <a:t> </a:t>
            </a:r>
            <a:r>
              <a:rPr lang="en-US" sz="2000" b="1" dirty="0" err="1"/>
              <a:t>fakamatoato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ongoʻi</a:t>
            </a:r>
            <a:r>
              <a:rPr lang="en-US" sz="2000" b="1" dirty="0"/>
              <a:t>,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fakahaaʻi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fiekaia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laumalie</a:t>
            </a:r>
            <a:r>
              <a:rPr lang="en-US" sz="2000" b="1" dirty="0"/>
              <a:t> ki he Ma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Moʻui</a:t>
            </a:r>
            <a:r>
              <a:rPr lang="en-US" sz="2000" b="1" dirty="0"/>
              <a:t>."</a:t>
            </a:r>
            <a:r>
              <a:rPr lang="en-US" sz="1600" b="1" dirty="0"/>
              <a:t>(E.G.W. “Ko </a:t>
            </a:r>
            <a:r>
              <a:rPr lang="en-US" sz="1600" b="1" dirty="0" err="1"/>
              <a:t>hotau</a:t>
            </a:r>
            <a:r>
              <a:rPr lang="en-US" sz="1600" b="1" dirty="0"/>
              <a:t> Ui </a:t>
            </a:r>
            <a:r>
              <a:rPr lang="en-US" sz="1600" b="1" dirty="0" err="1"/>
              <a:t>māʻolungá</a:t>
            </a:r>
            <a:r>
              <a:rPr lang="en-US" sz="1600" b="1" dirty="0"/>
              <a:t>”, </a:t>
            </a:r>
            <a:r>
              <a:rPr lang="en-US" sz="1600" b="1" dirty="0" err="1"/>
              <a:t>Mē</a:t>
            </a:r>
            <a:r>
              <a:rPr lang="en-US" sz="1600" b="1" dirty="0"/>
              <a:t> 4)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151566" y="3181713"/>
            <a:ext cx="3862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totonu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fakamatoato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faingofua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lotu</a:t>
            </a:r>
            <a:r>
              <a:rPr lang="en-NZ" sz="2000" b="1" dirty="0"/>
              <a:t>, </a:t>
            </a:r>
            <a:r>
              <a:rPr lang="en-NZ" sz="2000" b="1" dirty="0" err="1"/>
              <a:t>ʻi</a:t>
            </a:r>
            <a:r>
              <a:rPr lang="en-NZ" sz="2000" b="1" dirty="0"/>
              <a:t> he lea </a:t>
            </a:r>
            <a:r>
              <a:rPr lang="en-NZ" sz="2000" b="1" dirty="0" err="1"/>
              <a:t>fakaʻaho</a:t>
            </a:r>
            <a:r>
              <a:rPr lang="en-NZ" sz="2000" b="1" dirty="0"/>
              <a:t>. Ko e </a:t>
            </a:r>
            <a:r>
              <a:rPr lang="en-NZ" sz="2000" b="1" dirty="0" err="1"/>
              <a:t>lotu</a:t>
            </a:r>
            <a:r>
              <a:rPr lang="en-NZ" sz="2000" b="1" dirty="0"/>
              <a:t> ko ha </a:t>
            </a:r>
            <a:r>
              <a:rPr lang="en-NZ" sz="2000" b="1" dirty="0" err="1"/>
              <a:t>konga</a:t>
            </a:r>
            <a:r>
              <a:rPr lang="en-NZ" sz="2000" b="1" dirty="0"/>
              <a:t> </a:t>
            </a:r>
            <a:r>
              <a:rPr lang="en-NZ" sz="2000" b="1" dirty="0" err="1"/>
              <a:t>mahuʻinga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moʻui</a:t>
            </a:r>
            <a:r>
              <a:rPr lang="en-NZ" sz="2000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97" y="3146804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3050106" y="-20454"/>
            <a:ext cx="60917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en-N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SISU: KO E KAKANO 'O E LOTU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333458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2498427" y="1265277"/>
            <a:ext cx="6854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sipinga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‘o 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na’e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‘e Sisu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kiate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kitautolu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6344</TotalTime>
  <Words>2013</Words>
  <Application>Microsoft Office PowerPoint</Application>
  <PresentationFormat>Panorámica</PresentationFormat>
  <Paragraphs>83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118</cp:revision>
  <dcterms:created xsi:type="dcterms:W3CDTF">2026-03-28T16:46:47Z</dcterms:created>
  <dcterms:modified xsi:type="dcterms:W3CDTF">2026-05-07T18:58:15Z</dcterms:modified>
</cp:coreProperties>
</file>