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Ko e tui 'a e kau '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apositolo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.</a:t>
          </a: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Ko e tui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Pita</a:t>
          </a: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Ko e Tui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Tamai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-US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The faith of the Canaanite woman</a:t>
          </a:r>
          <a:endParaRPr lang="en-NZ" sz="15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Ko e Tui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ʻEikitau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Ko e tui ʻa Sitiveni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NZ" sz="1800" b="1" kern="1200" dirty="0"/>
            <a:t>"Ko e ha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ʻikai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tui ai?" </a:t>
          </a:r>
          <a:r>
            <a:rPr lang="en-NZ" sz="1600" b="1" kern="1200" dirty="0"/>
            <a:t>(</a:t>
          </a:r>
          <a:r>
            <a:rPr lang="en-NZ" sz="1600" b="1" kern="1200" dirty="0" err="1"/>
            <a:t>Maʻake</a:t>
          </a:r>
          <a:r>
            <a:rPr lang="en-NZ" sz="1600" b="1" kern="1200" dirty="0"/>
            <a:t> 4:40)</a:t>
          </a:r>
          <a:endParaRPr lang="es-ES" sz="18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NZ" sz="1800" b="1" dirty="0"/>
            <a:t>"</a:t>
          </a:r>
          <a:r>
            <a:rPr lang="en-NZ" sz="1800" b="1" dirty="0" err="1"/>
            <a:t>ʻA</a:t>
          </a:r>
          <a:r>
            <a:rPr lang="en-NZ" sz="1800" b="1" dirty="0"/>
            <a:t> </a:t>
          </a:r>
          <a:r>
            <a:rPr lang="en-NZ" sz="1800" b="1" dirty="0" err="1"/>
            <a:t>koe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siʻisiʻi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tui!" </a:t>
          </a:r>
          <a:br>
            <a:rPr lang="en-NZ" sz="1800" b="1" dirty="0"/>
          </a:br>
          <a:r>
            <a:rPr lang="en-NZ" sz="1600" b="1" dirty="0"/>
            <a:t>(Matiu 14:31)</a:t>
          </a:r>
          <a:endParaRPr lang="es-ES" sz="18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NZ" sz="1800" b="1" dirty="0"/>
            <a:t>"</a:t>
          </a:r>
          <a:r>
            <a:rPr lang="en-NZ" sz="1800" b="1" dirty="0" err="1"/>
            <a:t>Haʻu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</a:t>
          </a:r>
          <a:r>
            <a:rPr lang="en-NZ" sz="1800" b="1" dirty="0" err="1"/>
            <a:t>tokoniʻi</a:t>
          </a:r>
          <a:r>
            <a:rPr lang="en-NZ" sz="1800" b="1" dirty="0"/>
            <a:t> </a:t>
          </a:r>
          <a:r>
            <a:rPr lang="en-NZ" sz="1800" b="1" dirty="0" err="1"/>
            <a:t>ʻeku</a:t>
          </a:r>
          <a:r>
            <a:rPr lang="en-NZ" sz="1800" b="1" dirty="0"/>
            <a:t> </a:t>
          </a:r>
          <a:r>
            <a:rPr lang="en-NZ" sz="1800" b="1" dirty="0" err="1"/>
            <a:t>kiʻi</a:t>
          </a:r>
          <a:r>
            <a:rPr lang="en-NZ" sz="1800" b="1" dirty="0"/>
            <a:t> tui“</a:t>
          </a:r>
          <a:br>
            <a:rPr lang="en-NZ" sz="1800" b="1" dirty="0"/>
          </a:br>
          <a:r>
            <a:rPr lang="en-NZ" sz="1600" b="1" dirty="0"/>
            <a:t>(</a:t>
          </a:r>
          <a:r>
            <a:rPr lang="en-NZ" sz="1600" b="1" dirty="0" err="1"/>
            <a:t>Maʻake</a:t>
          </a:r>
          <a:r>
            <a:rPr lang="en-NZ" sz="1600" b="1" dirty="0"/>
            <a:t> 9:24)</a:t>
          </a:r>
          <a:endParaRPr lang="es-ES" sz="16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600" b="1" dirty="0"/>
            <a:t>"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lahi</a:t>
          </a:r>
          <a:r>
            <a:rPr lang="en-NZ" sz="1800" b="1" dirty="0"/>
            <a:t> </a:t>
          </a:r>
          <a:r>
            <a:rPr lang="en-NZ" sz="1800" b="1" dirty="0" err="1"/>
            <a:t>hoʻomou</a:t>
          </a:r>
          <a:r>
            <a:rPr lang="en-NZ" sz="1800" b="1" dirty="0"/>
            <a:t> tui" </a:t>
          </a:r>
          <a:br>
            <a:rPr lang="en-NZ" sz="1800" b="1" dirty="0"/>
          </a:br>
          <a:r>
            <a:rPr lang="en-NZ" sz="1600" b="1" dirty="0"/>
            <a:t>(Matiu 15:28</a:t>
          </a:r>
          <a:r>
            <a:rPr lang="en" sz="1600" b="1" dirty="0"/>
            <a:t>)</a:t>
          </a:r>
          <a:endParaRPr lang="es-ES" sz="18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fi-FI" sz="1800" b="1" kern="1200" dirty="0"/>
            <a:t>"Kuo teʻeki ai te u ʻilo ha tui lahi pehe ʻi ʻIsileli”</a:t>
          </a:r>
          <a:br>
            <a:rPr lang="fi-FI" sz="1800" b="1" kern="1200" dirty="0"/>
          </a:br>
          <a:r>
            <a:rPr lang="fi-FI" sz="1600" b="1" kern="1200" dirty="0"/>
            <a:t>(Luke 7:9)</a:t>
          </a:r>
          <a:endParaRPr lang="es-ES" sz="18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NZ" sz="1800" b="1" dirty="0"/>
            <a:t>"ko e </a:t>
          </a:r>
          <a:r>
            <a:rPr lang="en-NZ" sz="1800" b="1" dirty="0" err="1"/>
            <a:t>tangata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fonu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he tui“</a:t>
          </a:r>
          <a:br>
            <a:rPr lang="en-NZ" sz="1800" b="1" dirty="0"/>
          </a:br>
          <a:r>
            <a:rPr lang="en-NZ" sz="1600" b="1" dirty="0"/>
            <a:t>(Ngaue6:5)</a:t>
          </a:r>
          <a:endParaRPr lang="es-ES" sz="16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600" b="1" dirty="0"/>
            <a:t>Ngaue ʻaki ʻa e tui, neongo pe ko e ha hono siʻisiʻi (Matiu 17:20)</a:t>
          </a:r>
          <a:endParaRPr lang="en-NZ" sz="1600" b="1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/>
            <a:t>Ako ʻa e Tohi Tapu (Loma 10:17)</a:t>
          </a:r>
          <a:endParaRPr lang="en-NZ" sz="2000" b="1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dirty="0"/>
            <a:t>Kole ki he ʻOtua ke fakalahi ia (Luke 17:5)</a:t>
          </a:r>
          <a:endParaRPr lang="en-NZ" sz="1800" b="1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600" b="1" dirty="0"/>
            <a:t>ʻOua naʻa ke tukulolo ki he veiveiua (Maʻake 9:23-24)</a:t>
          </a:r>
          <a:endParaRPr lang="en-NZ" sz="1600" b="1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600" b="1" dirty="0" err="1"/>
            <a:t>ʻOua</a:t>
          </a:r>
          <a:r>
            <a:rPr lang="en-NZ" sz="1600" b="1" dirty="0"/>
            <a:t> </a:t>
          </a:r>
          <a:r>
            <a:rPr lang="en-NZ" sz="1600" b="1" dirty="0" err="1"/>
            <a:t>naʻa</a:t>
          </a:r>
          <a:r>
            <a:rPr lang="en-NZ" sz="1600" b="1" dirty="0"/>
            <a:t> </a:t>
          </a:r>
          <a:r>
            <a:rPr lang="en-NZ" sz="1600" b="1" dirty="0" err="1"/>
            <a:t>fakavaʻe</a:t>
          </a:r>
          <a:r>
            <a:rPr lang="en-NZ" sz="1600" b="1" dirty="0"/>
            <a:t> </a:t>
          </a:r>
          <a:r>
            <a:rPr lang="en-NZ" sz="1600" b="1" dirty="0" err="1"/>
            <a:t>ʻeku</a:t>
          </a:r>
          <a:r>
            <a:rPr lang="en-NZ" sz="1600" b="1" dirty="0"/>
            <a:t> tui </a:t>
          </a:r>
          <a:r>
            <a:rPr lang="en-NZ" sz="1600" b="1" dirty="0" err="1"/>
            <a:t>ʻi</a:t>
          </a:r>
          <a:r>
            <a:rPr lang="en-NZ" sz="1600" b="1" dirty="0"/>
            <a:t> he tui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niʻihi</a:t>
          </a:r>
          <a:r>
            <a:rPr lang="en-NZ" sz="1600" b="1" dirty="0"/>
            <a:t> </a:t>
          </a:r>
          <a:r>
            <a:rPr lang="en-NZ" sz="1600" b="1" dirty="0" err="1"/>
            <a:t>kehe</a:t>
          </a:r>
          <a:r>
            <a:rPr lang="en-NZ" sz="1600" b="1" dirty="0"/>
            <a:t> (Matiu 25:8)</a:t>
          </a:r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/>
            <a:t>Tali ki he Laumalie Maʻoniʻoni (Kal. 5:22)</a:t>
          </a:r>
          <a:endParaRPr lang="en-NZ" sz="2000" b="1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/>
            <a:t>Ke </a:t>
          </a:r>
          <a:r>
            <a:rPr lang="en-NZ" sz="2000" b="1" dirty="0" err="1"/>
            <a:t>angamaheni</a:t>
          </a:r>
          <a:r>
            <a:rPr lang="en-NZ" sz="2000" b="1" dirty="0"/>
            <a:t> </a:t>
          </a:r>
          <a:r>
            <a:rPr lang="en-NZ" sz="2000" b="1" dirty="0" err="1"/>
            <a:t>ʻaki</a:t>
          </a:r>
          <a:r>
            <a:rPr lang="en-NZ" sz="2000" b="1" dirty="0"/>
            <a:t> </a:t>
          </a:r>
          <a:r>
            <a:rPr lang="en-NZ" sz="2000" b="1" dirty="0" err="1"/>
            <a:t>ʻeku</a:t>
          </a:r>
          <a:r>
            <a:rPr lang="en-NZ" sz="2000" b="1" dirty="0"/>
            <a:t> tui (2 </a:t>
          </a:r>
          <a:r>
            <a:rPr lang="en-NZ" sz="2000" b="1" dirty="0" err="1"/>
            <a:t>Kolinito</a:t>
          </a:r>
          <a:r>
            <a:rPr lang="en-NZ" sz="2000" b="1" dirty="0"/>
            <a:t> 5:7)</a:t>
          </a:r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1350" custLinFactNeighborY="-639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-NZ" sz="2000" b="1" dirty="0" err="1">
              <a:solidFill>
                <a:schemeClr val="tx1"/>
              </a:solidFill>
            </a:rPr>
            <a:t>Talangofua</a:t>
          </a:r>
          <a:r>
            <a:rPr lang="en-NZ" sz="2000" b="1" dirty="0">
              <a:solidFill>
                <a:schemeClr val="tx1"/>
              </a:solidFill>
            </a:rPr>
            <a:t> kia Sisu </a:t>
          </a:r>
          <a:r>
            <a:rPr lang="en-NZ" sz="2000" b="1" dirty="0" err="1">
              <a:solidFill>
                <a:schemeClr val="tx1"/>
              </a:solidFill>
            </a:rPr>
            <a:t>mo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ʻEne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Folofola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it-IT" sz="2000" b="1" dirty="0">
              <a:solidFill>
                <a:schemeClr val="tx1"/>
              </a:solidFill>
            </a:rPr>
            <a:t>Ko ha aʻusia fakaʻaho mo Sisuu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-NZ" sz="2000" b="1" dirty="0" err="1">
              <a:solidFill>
                <a:schemeClr val="tx1"/>
              </a:solidFill>
            </a:rPr>
            <a:t>ʻAi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ʻa</a:t>
          </a:r>
          <a:r>
            <a:rPr lang="en-NZ" sz="2000" b="1" dirty="0">
              <a:solidFill>
                <a:schemeClr val="tx1"/>
              </a:solidFill>
            </a:rPr>
            <a:t> Sisu </a:t>
          </a:r>
          <a:r>
            <a:rPr lang="en-NZ" sz="2000" b="1" dirty="0" err="1">
              <a:solidFill>
                <a:schemeClr val="tx1"/>
              </a:solidFill>
            </a:rPr>
            <a:t>ke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hoko</a:t>
          </a:r>
          <a:r>
            <a:rPr lang="en-NZ" sz="2000" b="1" dirty="0">
              <a:solidFill>
                <a:schemeClr val="tx1"/>
              </a:solidFill>
            </a:rPr>
            <a:t> ko e </a:t>
          </a:r>
          <a:r>
            <a:rPr lang="en-NZ" sz="2000" b="1" dirty="0" err="1">
              <a:solidFill>
                <a:schemeClr val="tx1"/>
              </a:solidFill>
            </a:rPr>
            <a:t>uho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ʻo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ʻetau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moʻui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-NZ" sz="2000" b="1" dirty="0">
              <a:solidFill>
                <a:schemeClr val="tx1"/>
              </a:solidFill>
            </a:rPr>
            <a:t>Ke </a:t>
          </a:r>
          <a:r>
            <a:rPr lang="en-NZ" sz="2000" b="1" dirty="0" err="1">
              <a:solidFill>
                <a:schemeClr val="tx1"/>
              </a:solidFill>
            </a:rPr>
            <a:t>moʻui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ʻo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fakatatau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mo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ʻetau</a:t>
          </a:r>
          <a:r>
            <a:rPr lang="en-NZ" sz="2000" b="1" dirty="0">
              <a:solidFill>
                <a:schemeClr val="tx1"/>
              </a:solidFill>
            </a:rPr>
            <a:t> tui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fi-FI" sz="2000" b="1" dirty="0">
              <a:solidFill>
                <a:schemeClr val="tx1"/>
              </a:solidFill>
            </a:rPr>
            <a:t>Ke makatuʻunga ʻetau tui ʻia Sisu</a:t>
          </a:r>
          <a:endParaRPr lang="en-NZ" sz="2000" b="1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-NZ" sz="1800" b="1" dirty="0">
              <a:solidFill>
                <a:schemeClr val="tx1"/>
              </a:solidFill>
            </a:rPr>
            <a:t>Ko </a:t>
          </a:r>
          <a:r>
            <a:rPr lang="en-NZ" sz="1800" b="1" dirty="0" err="1">
              <a:solidFill>
                <a:schemeClr val="tx1"/>
              </a:solidFill>
            </a:rPr>
            <a:t>hono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fakafotunga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atu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ʻo</a:t>
          </a:r>
          <a:r>
            <a:rPr lang="en-NZ" sz="1800" b="1" dirty="0">
              <a:solidFill>
                <a:schemeClr val="tx1"/>
              </a:solidFill>
            </a:rPr>
            <a:t> Sisu </a:t>
          </a:r>
          <a:r>
            <a:rPr lang="en-NZ" sz="1800" b="1" dirty="0" err="1">
              <a:solidFill>
                <a:schemeClr val="tx1"/>
              </a:solidFill>
            </a:rPr>
            <a:t>ʻi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heʻetau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moʻui</a:t>
          </a:r>
          <a:endParaRPr lang="es-ES" sz="18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-NZ" sz="2000" b="1" dirty="0">
              <a:solidFill>
                <a:schemeClr val="tx1"/>
              </a:solidFill>
            </a:rPr>
            <a:t>Tali </a:t>
          </a:r>
          <a:r>
            <a:rPr lang="en-NZ" sz="2000" b="1" dirty="0" err="1">
              <a:solidFill>
                <a:schemeClr val="tx1"/>
              </a:solidFill>
            </a:rPr>
            <a:t>ʻa</a:t>
          </a:r>
          <a:r>
            <a:rPr lang="en-NZ" sz="2000" b="1" dirty="0">
              <a:solidFill>
                <a:schemeClr val="tx1"/>
              </a:solidFill>
            </a:rPr>
            <a:t> e </a:t>
          </a:r>
          <a:r>
            <a:rPr lang="en-NZ" sz="2000" b="1" dirty="0" err="1">
              <a:solidFill>
                <a:schemeClr val="tx1"/>
              </a:solidFill>
            </a:rPr>
            <a:t>meʻafoaki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ʻo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ʻEne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ʻaloʻofa</a:t>
          </a:r>
          <a:endParaRPr lang="en-NZ" sz="2000" b="1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"Ko e ha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ʻikai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tui ai?" </a:t>
          </a:r>
          <a:r>
            <a:rPr lang="en-NZ" sz="1600" b="1" kern="1200" dirty="0"/>
            <a:t>(</a:t>
          </a:r>
          <a:r>
            <a:rPr lang="en-NZ" sz="1600" b="1" kern="1200" dirty="0" err="1"/>
            <a:t>Maʻake</a:t>
          </a:r>
          <a:r>
            <a:rPr lang="en-NZ" sz="1600" b="1" kern="1200" dirty="0"/>
            <a:t> 4:40)</a:t>
          </a:r>
          <a:endParaRPr lang="es-ES" sz="18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tui 'a e kau '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apositolo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.</a:t>
          </a: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"</a:t>
          </a:r>
          <a:r>
            <a:rPr lang="en-NZ" sz="1800" b="1" kern="1200" dirty="0" err="1"/>
            <a:t>ʻA</a:t>
          </a:r>
          <a:r>
            <a:rPr lang="en-NZ" sz="1800" b="1" kern="1200" dirty="0"/>
            <a:t> </a:t>
          </a:r>
          <a:r>
            <a:rPr lang="en-NZ" sz="1800" b="1" kern="1200" dirty="0" err="1"/>
            <a:t>koe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siʻisiʻi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tui!" </a:t>
          </a:r>
          <a:br>
            <a:rPr lang="en-NZ" sz="1800" b="1" kern="1200" dirty="0"/>
          </a:br>
          <a:r>
            <a:rPr lang="en-NZ" sz="1600" b="1" kern="1200" dirty="0"/>
            <a:t>(Matiu 14:31)</a:t>
          </a:r>
          <a:endParaRPr lang="es-ES" sz="18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tui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Pita</a:t>
          </a: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"</a:t>
          </a:r>
          <a:r>
            <a:rPr lang="en-NZ" sz="1800" b="1" kern="1200" dirty="0" err="1"/>
            <a:t>Haʻu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</a:t>
          </a:r>
          <a:r>
            <a:rPr lang="en-NZ" sz="1800" b="1" kern="1200" dirty="0" err="1"/>
            <a:t>tokoniʻi</a:t>
          </a:r>
          <a:r>
            <a:rPr lang="en-NZ" sz="1800" b="1" kern="1200" dirty="0"/>
            <a:t> </a:t>
          </a:r>
          <a:r>
            <a:rPr lang="en-NZ" sz="1800" b="1" kern="1200" dirty="0" err="1"/>
            <a:t>ʻeku</a:t>
          </a:r>
          <a:r>
            <a:rPr lang="en-NZ" sz="1800" b="1" kern="1200" dirty="0"/>
            <a:t> </a:t>
          </a:r>
          <a:r>
            <a:rPr lang="en-NZ" sz="1800" b="1" kern="1200" dirty="0" err="1"/>
            <a:t>kiʻi</a:t>
          </a:r>
          <a:r>
            <a:rPr lang="en-NZ" sz="1800" b="1" kern="1200" dirty="0"/>
            <a:t> tui“</a:t>
          </a:r>
          <a:br>
            <a:rPr lang="en-NZ" sz="1800" b="1" kern="1200" dirty="0"/>
          </a:br>
          <a:r>
            <a:rPr lang="en-NZ" sz="1600" b="1" kern="1200" dirty="0"/>
            <a:t>(</a:t>
          </a:r>
          <a:r>
            <a:rPr lang="en-NZ" sz="1600" b="1" kern="1200" dirty="0" err="1"/>
            <a:t>Maʻake</a:t>
          </a:r>
          <a:r>
            <a:rPr lang="en-NZ" sz="1600" b="1" kern="1200" dirty="0"/>
            <a:t> 9:24)</a:t>
          </a:r>
          <a:endParaRPr lang="es-ES" sz="16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Tui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Tamai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"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lahi</a:t>
          </a:r>
          <a:r>
            <a:rPr lang="en-NZ" sz="1800" b="1" kern="1200" dirty="0"/>
            <a:t> </a:t>
          </a:r>
          <a:r>
            <a:rPr lang="en-NZ" sz="1800" b="1" kern="1200" dirty="0" err="1"/>
            <a:t>hoʻomou</a:t>
          </a:r>
          <a:r>
            <a:rPr lang="en-NZ" sz="1800" b="1" kern="1200" dirty="0"/>
            <a:t> tui" </a:t>
          </a:r>
          <a:br>
            <a:rPr lang="en-NZ" sz="1800" b="1" kern="1200" dirty="0"/>
          </a:br>
          <a:r>
            <a:rPr lang="en-NZ" sz="1600" b="1" kern="1200" dirty="0"/>
            <a:t>(Matiu 15:28</a:t>
          </a:r>
          <a:r>
            <a:rPr lang="en" sz="1600" b="1" kern="1200" dirty="0"/>
            <a:t>)</a:t>
          </a:r>
          <a:endParaRPr lang="es-ES" sz="18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The faith of the Canaanite woman</a:t>
          </a:r>
          <a:endParaRPr lang="en-NZ" sz="15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"Kuo teʻeki ai te u ʻilo ha tui lahi pehe ʻi ʻIsileli”</a:t>
          </a:r>
          <a:br>
            <a:rPr lang="fi-FI" sz="1800" b="1" kern="1200" dirty="0"/>
          </a:br>
          <a:r>
            <a:rPr lang="fi-FI" sz="1600" b="1" kern="1200" dirty="0"/>
            <a:t>(Luke 7:9)</a:t>
          </a:r>
          <a:endParaRPr lang="es-ES" sz="18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Tui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ʻEikitau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"ko e </a:t>
          </a:r>
          <a:r>
            <a:rPr lang="en-NZ" sz="1800" b="1" kern="1200" dirty="0" err="1"/>
            <a:t>tangata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fonu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he tui“</a:t>
          </a:r>
          <a:br>
            <a:rPr lang="en-NZ" sz="1800" b="1" kern="1200" dirty="0"/>
          </a:br>
          <a:r>
            <a:rPr lang="en-NZ" sz="1600" b="1" kern="1200" dirty="0"/>
            <a:t>(Ngaue6:5)</a:t>
          </a:r>
          <a:endParaRPr lang="es-ES" sz="16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tui ʻa Sitiveni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Ngaue ʻaki ʻa e tui, neongo pe ko e ha hono siʻisiʻi (Matiu 17:20)</a:t>
          </a:r>
          <a:endParaRPr lang="en-NZ" sz="1600" b="1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Ako ʻa e Tohi Tapu (Loma 10:17)</a:t>
          </a:r>
          <a:endParaRPr lang="en-NZ" sz="2000" b="1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96510" y="1439967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Kole ki he ʻOtua ke fakalahi ia (Luke 17:5)</a:t>
          </a:r>
          <a:endParaRPr lang="en-NZ" sz="1800" b="1" kern="1200" dirty="0"/>
        </a:p>
      </dsp:txBody>
      <dsp:txXfrm>
        <a:off x="96510" y="1439967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ʻOua naʻa ke tukulolo ki he veiveiua (Maʻake 9:23-24)</a:t>
          </a:r>
          <a:endParaRPr lang="en-NZ" sz="1600" b="1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ʻOua</a:t>
          </a:r>
          <a:r>
            <a:rPr lang="en-NZ" sz="1600" b="1" kern="1200" dirty="0"/>
            <a:t> </a:t>
          </a:r>
          <a:r>
            <a:rPr lang="en-NZ" sz="1600" b="1" kern="1200" dirty="0" err="1"/>
            <a:t>naʻa</a:t>
          </a:r>
          <a:r>
            <a:rPr lang="en-NZ" sz="1600" b="1" kern="1200" dirty="0"/>
            <a:t> </a:t>
          </a:r>
          <a:r>
            <a:rPr lang="en-NZ" sz="1600" b="1" kern="1200" dirty="0" err="1"/>
            <a:t>fakavaʻe</a:t>
          </a:r>
          <a:r>
            <a:rPr lang="en-NZ" sz="1600" b="1" kern="1200" dirty="0"/>
            <a:t> </a:t>
          </a:r>
          <a:r>
            <a:rPr lang="en-NZ" sz="1600" b="1" kern="1200" dirty="0" err="1"/>
            <a:t>ʻeku</a:t>
          </a:r>
          <a:r>
            <a:rPr lang="en-NZ" sz="1600" b="1" kern="1200" dirty="0"/>
            <a:t> tui </a:t>
          </a:r>
          <a:r>
            <a:rPr lang="en-NZ" sz="1600" b="1" kern="1200" dirty="0" err="1"/>
            <a:t>ʻi</a:t>
          </a:r>
          <a:r>
            <a:rPr lang="en-NZ" sz="1600" b="1" kern="1200" dirty="0"/>
            <a:t> he tui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niʻihi</a:t>
          </a:r>
          <a:r>
            <a:rPr lang="en-NZ" sz="1600" b="1" kern="1200" dirty="0"/>
            <a:t> </a:t>
          </a:r>
          <a:r>
            <a:rPr lang="en-NZ" sz="1600" b="1" kern="1200" dirty="0" err="1"/>
            <a:t>kehe</a:t>
          </a:r>
          <a:r>
            <a:rPr lang="en-NZ" sz="1600" b="1" kern="1200" dirty="0"/>
            <a:t> (Matiu 25:8)</a:t>
          </a:r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Tali ki he Laumalie Maʻoniʻoni (Kal. 5:22)</a:t>
          </a:r>
          <a:endParaRPr lang="en-NZ" sz="2000" b="1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Ke </a:t>
          </a:r>
          <a:r>
            <a:rPr lang="en-NZ" sz="2000" b="1" kern="1200" dirty="0" err="1"/>
            <a:t>angamaheni</a:t>
          </a:r>
          <a:r>
            <a:rPr lang="en-NZ" sz="2000" b="1" kern="1200" dirty="0"/>
            <a:t> </a:t>
          </a:r>
          <a:r>
            <a:rPr lang="en-NZ" sz="2000" b="1" kern="1200" dirty="0" err="1"/>
            <a:t>ʻaki</a:t>
          </a:r>
          <a:r>
            <a:rPr lang="en-NZ" sz="2000" b="1" kern="1200" dirty="0"/>
            <a:t> </a:t>
          </a:r>
          <a:r>
            <a:rPr lang="en-NZ" sz="2000" b="1" kern="1200" dirty="0" err="1"/>
            <a:t>ʻeku</a:t>
          </a:r>
          <a:r>
            <a:rPr lang="en-NZ" sz="2000" b="1" kern="1200" dirty="0"/>
            <a:t> tui (2 </a:t>
          </a:r>
          <a:r>
            <a:rPr lang="en-NZ" sz="2000" b="1" kern="1200" dirty="0" err="1"/>
            <a:t>Kolinito</a:t>
          </a:r>
          <a:r>
            <a:rPr lang="en-NZ" sz="2000" b="1" kern="1200" dirty="0"/>
            <a:t> 5:7)</a:t>
          </a:r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tx1"/>
              </a:solidFill>
            </a:rPr>
            <a:t>Talangofua</a:t>
          </a:r>
          <a:r>
            <a:rPr lang="en-NZ" sz="2000" b="1" kern="1200" dirty="0">
              <a:solidFill>
                <a:schemeClr val="tx1"/>
              </a:solidFill>
            </a:rPr>
            <a:t> kia Sisu </a:t>
          </a:r>
          <a:r>
            <a:rPr lang="en-NZ" sz="2000" b="1" kern="1200" dirty="0" err="1">
              <a:solidFill>
                <a:schemeClr val="tx1"/>
              </a:solidFill>
            </a:rPr>
            <a:t>mo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ʻEne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Folofola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Ko ha aʻusia fakaʻaho mo Sisuu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tx1"/>
              </a:solidFill>
            </a:rPr>
            <a:t>ʻAi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ʻa</a:t>
          </a:r>
          <a:r>
            <a:rPr lang="en-NZ" sz="2000" b="1" kern="1200" dirty="0">
              <a:solidFill>
                <a:schemeClr val="tx1"/>
              </a:solidFill>
            </a:rPr>
            <a:t> Sisu </a:t>
          </a:r>
          <a:r>
            <a:rPr lang="en-NZ" sz="2000" b="1" kern="1200" dirty="0" err="1">
              <a:solidFill>
                <a:schemeClr val="tx1"/>
              </a:solidFill>
            </a:rPr>
            <a:t>ke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hoko</a:t>
          </a:r>
          <a:r>
            <a:rPr lang="en-NZ" sz="2000" b="1" kern="1200" dirty="0">
              <a:solidFill>
                <a:schemeClr val="tx1"/>
              </a:solidFill>
            </a:rPr>
            <a:t> ko e </a:t>
          </a:r>
          <a:r>
            <a:rPr lang="en-NZ" sz="2000" b="1" kern="1200" dirty="0" err="1">
              <a:solidFill>
                <a:schemeClr val="tx1"/>
              </a:solidFill>
            </a:rPr>
            <a:t>uho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ʻo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ʻetau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moʻui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tx1"/>
              </a:solidFill>
            </a:rPr>
            <a:t>Ke </a:t>
          </a:r>
          <a:r>
            <a:rPr lang="en-NZ" sz="2000" b="1" kern="1200" dirty="0" err="1">
              <a:solidFill>
                <a:schemeClr val="tx1"/>
              </a:solidFill>
            </a:rPr>
            <a:t>moʻui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ʻo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fakatatau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mo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ʻetau</a:t>
          </a:r>
          <a:r>
            <a:rPr lang="en-NZ" sz="2000" b="1" kern="1200" dirty="0">
              <a:solidFill>
                <a:schemeClr val="tx1"/>
              </a:solidFill>
            </a:rPr>
            <a:t> tui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Ke makatuʻunga ʻetau tui ʻia Sisu</a:t>
          </a:r>
          <a:endParaRPr lang="en-NZ" sz="2000" b="1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solidFill>
                <a:schemeClr val="tx1"/>
              </a:solidFill>
            </a:rPr>
            <a:t>Ko </a:t>
          </a:r>
          <a:r>
            <a:rPr lang="en-NZ" sz="1800" b="1" kern="1200" dirty="0" err="1">
              <a:solidFill>
                <a:schemeClr val="tx1"/>
              </a:solidFill>
            </a:rPr>
            <a:t>hono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fakafotunga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atu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ʻo</a:t>
          </a:r>
          <a:r>
            <a:rPr lang="en-NZ" sz="1800" b="1" kern="1200" dirty="0">
              <a:solidFill>
                <a:schemeClr val="tx1"/>
              </a:solidFill>
            </a:rPr>
            <a:t> Sisu </a:t>
          </a:r>
          <a:r>
            <a:rPr lang="en-NZ" sz="1800" b="1" kern="1200" dirty="0" err="1">
              <a:solidFill>
                <a:schemeClr val="tx1"/>
              </a:solidFill>
            </a:rPr>
            <a:t>ʻi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heʻetau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moʻui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tx1"/>
              </a:solidFill>
            </a:rPr>
            <a:t>Tali </a:t>
          </a:r>
          <a:r>
            <a:rPr lang="en-NZ" sz="2000" b="1" kern="1200" dirty="0" err="1">
              <a:solidFill>
                <a:schemeClr val="tx1"/>
              </a:solidFill>
            </a:rPr>
            <a:t>ʻa</a:t>
          </a:r>
          <a:r>
            <a:rPr lang="en-NZ" sz="2000" b="1" kern="1200" dirty="0">
              <a:solidFill>
                <a:schemeClr val="tx1"/>
              </a:solidFill>
            </a:rPr>
            <a:t> e </a:t>
          </a:r>
          <a:r>
            <a:rPr lang="en-NZ" sz="2000" b="1" kern="1200" dirty="0" err="1">
              <a:solidFill>
                <a:schemeClr val="tx1"/>
              </a:solidFill>
            </a:rPr>
            <a:t>meʻafoaki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ʻo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ʻEne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ʻaloʻofa</a:t>
          </a:r>
          <a:endParaRPr lang="en-NZ" sz="2000" b="1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KO E MA'U 'A E </a:t>
            </a:r>
            <a:r>
              <a:rPr lang="en-US" b="1" noProof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TUI </a:t>
            </a:r>
            <a:endParaRPr lang="en-US" b="1" noProof="0" dirty="0">
              <a:ln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214190" y="2334944"/>
            <a:ext cx="3983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Lesoni 8 ki he ʻaho 23 ʻo Mē, 2026</a:t>
            </a:r>
            <a:endParaRPr lang="en" sz="2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KO E TUI ʻA SISUU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faʻa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kātaki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māʻoniʻoni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ko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ʻakinautolu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tui kia Sisu.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NZ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NZ" sz="1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Fakaha</a:t>
            </a:r>
            <a:r>
              <a:rPr lang="en-NZ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14:12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49301"/>
            <a:ext cx="72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kitautolu</a:t>
            </a:r>
            <a:r>
              <a:rPr lang="en-NZ" sz="2000" b="1" dirty="0"/>
              <a:t>, ko e kau </a:t>
            </a:r>
            <a:r>
              <a:rPr lang="en-NZ" sz="2000" b="1" dirty="0" err="1"/>
              <a:t>faivelenga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nofo</a:t>
            </a:r>
            <a:r>
              <a:rPr lang="en-NZ" sz="2000" b="1" dirty="0"/>
              <a:t> </a:t>
            </a:r>
            <a:r>
              <a:rPr lang="en-NZ" sz="2000" b="1" dirty="0" err="1"/>
              <a:t>ofi</a:t>
            </a:r>
            <a:r>
              <a:rPr lang="en-NZ" sz="2000" b="1" dirty="0"/>
              <a:t> ki he toe </a:t>
            </a:r>
            <a:r>
              <a:rPr lang="en-NZ" sz="2000" b="1" dirty="0" err="1"/>
              <a:t>haʻele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Sisuu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fakafaikehekeheʻi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ua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tau "</a:t>
            </a:r>
            <a:r>
              <a:rPr lang="en-NZ" sz="2000" b="1" dirty="0" err="1"/>
              <a:t>tauhi</a:t>
            </a:r>
            <a:r>
              <a:rPr lang="en-NZ" sz="2000" b="1" dirty="0"/>
              <a:t>" (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e </a:t>
            </a:r>
            <a:r>
              <a:rPr lang="en-NZ" sz="2000" b="1" dirty="0" err="1"/>
              <a:t>talangofua</a:t>
            </a:r>
            <a:r>
              <a:rPr lang="en-NZ" sz="2000" b="1" dirty="0"/>
              <a:t> pe </a:t>
            </a:r>
            <a:r>
              <a:rPr lang="en-NZ" sz="2000" b="1" dirty="0" err="1"/>
              <a:t>fakatolonga</a:t>
            </a:r>
            <a:r>
              <a:rPr lang="en-NZ" sz="2000" b="1" dirty="0"/>
              <a:t>): ko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fekau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tui kia </a:t>
            </a:r>
            <a:r>
              <a:rPr lang="en-NZ" sz="2000" b="1" dirty="0" err="1"/>
              <a:t>Sisuu</a:t>
            </a:r>
            <a:r>
              <a:rPr lang="en-NZ" sz="2000" b="1" dirty="0"/>
              <a:t> (</a:t>
            </a:r>
            <a:r>
              <a:rPr lang="en-NZ" sz="2000" b="1" dirty="0" err="1"/>
              <a:t>Fakaha</a:t>
            </a:r>
            <a:r>
              <a:rPr lang="en-NZ" sz="2000" b="1" dirty="0"/>
              <a:t>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439836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1935"/>
            <a:ext cx="525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fakatonuhiaʻi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tui kia </a:t>
            </a:r>
            <a:r>
              <a:rPr lang="en-NZ" b="1" dirty="0" err="1"/>
              <a:t>Sisuu</a:t>
            </a:r>
            <a:r>
              <a:rPr lang="en-NZ" b="1" dirty="0"/>
              <a:t>.(Loma 5:1), </a:t>
            </a:r>
            <a:r>
              <a:rPr lang="en-NZ" b="1" dirty="0" err="1"/>
              <a:t>fakamaʻoniʻoniʻi</a:t>
            </a:r>
            <a:r>
              <a:rPr lang="en-NZ" b="1" dirty="0"/>
              <a:t> (</a:t>
            </a:r>
            <a:r>
              <a:rPr lang="en-NZ" b="1" dirty="0" err="1"/>
              <a:t>Ngaue</a:t>
            </a:r>
            <a:r>
              <a:rPr lang="en-NZ" b="1" dirty="0"/>
              <a:t> 26:18), pea </a:t>
            </a:r>
            <a:r>
              <a:rPr lang="en-NZ" b="1" dirty="0" err="1"/>
              <a:t>hoko</a:t>
            </a:r>
            <a:r>
              <a:rPr lang="en-NZ" b="1" dirty="0"/>
              <a:t> ko e </a:t>
            </a:r>
            <a:r>
              <a:rPr lang="en-NZ" b="1" dirty="0" err="1"/>
              <a:t>fanau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(Sione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772740"/>
            <a:ext cx="7277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srgbClr val="000000"/>
                </a:solidFill>
              </a:rPr>
              <a:t>ʻOku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fehokotaki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ʻa</a:t>
            </a:r>
            <a:r>
              <a:rPr lang="en-NZ" b="1" dirty="0">
                <a:solidFill>
                  <a:srgbClr val="000000"/>
                </a:solidFill>
              </a:rPr>
              <a:t> e </a:t>
            </a:r>
            <a:r>
              <a:rPr lang="en-NZ" b="1" dirty="0" err="1">
                <a:solidFill>
                  <a:srgbClr val="000000"/>
                </a:solidFill>
              </a:rPr>
              <a:t>Fono</a:t>
            </a:r>
            <a:r>
              <a:rPr lang="en-NZ" b="1" dirty="0">
                <a:solidFill>
                  <a:srgbClr val="000000"/>
                </a:solidFill>
              </a:rPr>
              <a:t> (</a:t>
            </a:r>
            <a:r>
              <a:rPr lang="en-NZ" b="1" dirty="0" err="1">
                <a:solidFill>
                  <a:srgbClr val="000000"/>
                </a:solidFill>
              </a:rPr>
              <a:t>ʻa</a:t>
            </a:r>
            <a:r>
              <a:rPr lang="en-NZ" b="1" dirty="0">
                <a:solidFill>
                  <a:srgbClr val="000000"/>
                </a:solidFill>
              </a:rPr>
              <a:t> e </a:t>
            </a:r>
            <a:r>
              <a:rPr lang="en-NZ" b="1" dirty="0" err="1">
                <a:solidFill>
                  <a:srgbClr val="000000"/>
                </a:solidFill>
              </a:rPr>
              <a:t>ngaahi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fekau</a:t>
            </a:r>
            <a:r>
              <a:rPr lang="en-NZ" b="1" dirty="0">
                <a:solidFill>
                  <a:srgbClr val="000000"/>
                </a:solidFill>
              </a:rPr>
              <a:t>) </a:t>
            </a:r>
            <a:r>
              <a:rPr lang="en-NZ" b="1" dirty="0" err="1">
                <a:solidFill>
                  <a:srgbClr val="000000"/>
                </a:solidFill>
              </a:rPr>
              <a:t>mo</a:t>
            </a:r>
            <a:r>
              <a:rPr lang="en-NZ" b="1" dirty="0">
                <a:solidFill>
                  <a:srgbClr val="000000"/>
                </a:solidFill>
              </a:rPr>
              <a:t> e </a:t>
            </a:r>
            <a:r>
              <a:rPr lang="en-NZ" b="1" dirty="0" err="1">
                <a:solidFill>
                  <a:srgbClr val="000000"/>
                </a:solidFill>
              </a:rPr>
              <a:t>Ongoongolelei</a:t>
            </a:r>
            <a:r>
              <a:rPr lang="en-NZ" b="1" dirty="0">
                <a:solidFill>
                  <a:srgbClr val="000000"/>
                </a:solidFill>
              </a:rPr>
              <a:t> (tui). He </a:t>
            </a:r>
            <a:r>
              <a:rPr lang="en-NZ" b="1" dirty="0" err="1">
                <a:solidFill>
                  <a:srgbClr val="000000"/>
                </a:solidFill>
              </a:rPr>
              <a:t>ʻikai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te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ke</a:t>
            </a:r>
            <a:r>
              <a:rPr lang="en-NZ" b="1" dirty="0">
                <a:solidFill>
                  <a:srgbClr val="000000"/>
                </a:solidFill>
              </a:rPr>
              <a:t> lava </a:t>
            </a:r>
            <a:r>
              <a:rPr lang="en-NZ" b="1" dirty="0" err="1">
                <a:solidFill>
                  <a:srgbClr val="000000"/>
                </a:solidFill>
              </a:rPr>
              <a:t>ʻo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talangofua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taʻe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maʻu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ʻa</a:t>
            </a:r>
            <a:r>
              <a:rPr lang="en-NZ" b="1" dirty="0">
                <a:solidFill>
                  <a:srgbClr val="000000"/>
                </a:solidFill>
              </a:rPr>
              <a:t> e tui, pe tui </a:t>
            </a:r>
            <a:r>
              <a:rPr lang="en-NZ" b="1" dirty="0" err="1">
                <a:solidFill>
                  <a:srgbClr val="000000"/>
                </a:solidFill>
              </a:rPr>
              <a:t>taʻe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talangofua</a:t>
            </a:r>
            <a:r>
              <a:rPr lang="en-NZ" b="1" dirty="0">
                <a:solidFill>
                  <a:srgbClr val="000000"/>
                </a:solidFill>
              </a:rPr>
              <a:t>. Ka </a:t>
            </a:r>
            <a:r>
              <a:rPr lang="en-NZ" b="1" dirty="0" err="1">
                <a:solidFill>
                  <a:srgbClr val="000000"/>
                </a:solidFill>
              </a:rPr>
              <a:t>ʻoku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ʻuhinga</a:t>
            </a:r>
            <a:r>
              <a:rPr lang="en-NZ" b="1" dirty="0">
                <a:solidFill>
                  <a:srgbClr val="000000"/>
                </a:solidFill>
              </a:rPr>
              <a:t> ki he ha </a:t>
            </a:r>
            <a:r>
              <a:rPr lang="en-NZ" b="1" dirty="0" err="1">
                <a:solidFill>
                  <a:srgbClr val="000000"/>
                </a:solidFill>
              </a:rPr>
              <a:t>ʻa</a:t>
            </a:r>
            <a:r>
              <a:rPr lang="en-NZ" b="1" dirty="0">
                <a:solidFill>
                  <a:srgbClr val="000000"/>
                </a:solidFill>
              </a:rPr>
              <a:t> e "tui kia </a:t>
            </a:r>
            <a:r>
              <a:rPr lang="en-NZ" b="1" dirty="0" err="1">
                <a:solidFill>
                  <a:srgbClr val="000000"/>
                </a:solidFill>
              </a:rPr>
              <a:t>Sisuu</a:t>
            </a:r>
            <a:r>
              <a:rPr lang="en-NZ" b="1" dirty="0">
                <a:solidFill>
                  <a:srgbClr val="000000"/>
                </a:solidFill>
              </a:rPr>
              <a:t>"?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021893" y="1340324"/>
            <a:ext cx="97824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Hili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falala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ʻEiki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Sisuu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Ne tataki </a:t>
            </a:r>
            <a:r>
              <a:rPr lang="en-US" sz="2400" b="1" dirty="0" err="1">
                <a:latin typeface="Constantia" panose="02030602050306030303" pitchFamily="18" charset="0"/>
              </a:rPr>
              <a:t>koe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sitepu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sitepu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totonu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fakapapau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malohi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pe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laka</a:t>
            </a:r>
            <a:r>
              <a:rPr lang="en-US" sz="2400" b="1" dirty="0">
                <a:latin typeface="Constantia" panose="02030602050306030303" pitchFamily="18" charset="0"/>
              </a:rPr>
              <a:t> ki </a:t>
            </a:r>
            <a:r>
              <a:rPr lang="en-US" sz="2400" b="1" dirty="0" err="1">
                <a:latin typeface="Constantia" panose="02030602050306030303" pitchFamily="18" charset="0"/>
              </a:rPr>
              <a:t>muʻa</a:t>
            </a:r>
            <a:r>
              <a:rPr lang="en-US" sz="2400" b="1" dirty="0">
                <a:latin typeface="Constantia" panose="02030602050306030303" pitchFamily="18" charset="0"/>
              </a:rPr>
              <a:t>, he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fakapapauʻi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Hono </a:t>
            </a:r>
            <a:r>
              <a:rPr lang="en-US" sz="2400" b="1" dirty="0" err="1">
                <a:latin typeface="Constantia" panose="02030602050306030303" pitchFamily="18" charset="0"/>
              </a:rPr>
              <a:t>toʻukupu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toʻukupu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"</a:t>
            </a:r>
            <a:r>
              <a:rPr lang="en-US" sz="2400" b="1" dirty="0" err="1">
                <a:latin typeface="Constantia" panose="02030602050306030303" pitchFamily="18" charset="0"/>
              </a:rPr>
              <a:t>lele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ongosia</a:t>
            </a:r>
            <a:r>
              <a:rPr lang="en-US" sz="2400" b="1" dirty="0">
                <a:latin typeface="Constantia" panose="02030602050306030303" pitchFamily="18" charset="0"/>
              </a:rPr>
              <a:t>";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"</a:t>
            </a:r>
            <a:r>
              <a:rPr lang="en-US" sz="2400" b="1" dirty="0" err="1">
                <a:latin typeface="Constantia" panose="02030602050306030303" pitchFamily="18" charset="0"/>
              </a:rPr>
              <a:t>ʻaʻeva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pongia</a:t>
            </a:r>
            <a:r>
              <a:rPr lang="en-US" sz="2400" b="1" dirty="0">
                <a:latin typeface="Constantia" panose="02030602050306030303" pitchFamily="18" charset="0"/>
              </a:rPr>
              <a:t>," he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ʻiloʻi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tui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nima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toʻukupu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Kalaisi</a:t>
            </a:r>
            <a:r>
              <a:rPr lang="en-US" sz="2400" b="1" dirty="0">
                <a:latin typeface="Constantia" panose="02030602050306030303" pitchFamily="18" charset="0"/>
              </a:rPr>
              <a:t>. He </a:t>
            </a:r>
            <a:r>
              <a:rPr lang="en-US" sz="2400" b="1" dirty="0" err="1"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vaivai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loto-foʻi</a:t>
            </a:r>
            <a:r>
              <a:rPr lang="en-US" sz="2400" b="1" dirty="0">
                <a:latin typeface="Constantia" panose="02030602050306030303" pitchFamily="18" charset="0"/>
              </a:rPr>
              <a:t>, he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ʻiloʻi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ʻEiki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falala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kiate</a:t>
            </a:r>
            <a:r>
              <a:rPr lang="en-US" sz="2400" b="1" dirty="0">
                <a:latin typeface="Constantia" panose="02030602050306030303" pitchFamily="18" charset="0"/>
              </a:rPr>
              <a:t> Ia,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ʻilo</a:t>
            </a:r>
            <a:r>
              <a:rPr lang="en-US" sz="2400" b="1" dirty="0">
                <a:latin typeface="Constantia" panose="02030602050306030303" pitchFamily="18" charset="0"/>
              </a:rPr>
              <a:t> pau ko e </a:t>
            </a:r>
            <a:r>
              <a:rPr lang="en-US" sz="2400" b="1" dirty="0" err="1">
                <a:latin typeface="Constantia" panose="02030602050306030303" pitchFamily="18" charset="0"/>
              </a:rPr>
              <a:t>Tokotaha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teitei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liʻaki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falala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kakato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kiate</a:t>
            </a:r>
            <a:r>
              <a:rPr lang="en-US" sz="2400" b="1" dirty="0">
                <a:latin typeface="Constantia" panose="02030602050306030303" pitchFamily="18" charset="0"/>
              </a:rPr>
              <a:t> Ia, ko ho Tokoni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pe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7098300" y="5558649"/>
            <a:ext cx="4365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 err="1"/>
              <a:t>ʻOku</a:t>
            </a:r>
            <a:r>
              <a:rPr lang="en-US" sz="1600" b="1" dirty="0"/>
              <a:t> </a:t>
            </a:r>
            <a:r>
              <a:rPr lang="en-US" sz="1600" b="1" dirty="0" err="1"/>
              <a:t>Tokanga</a:t>
            </a:r>
            <a:r>
              <a:rPr lang="en-US" sz="1600" b="1" dirty="0"/>
              <a:t> </a:t>
            </a:r>
            <a:r>
              <a:rPr lang="en-US" sz="1600" b="1" dirty="0" err="1"/>
              <a:t>ʻEtau</a:t>
            </a:r>
            <a:r>
              <a:rPr lang="en-US" sz="1600" b="1" dirty="0"/>
              <a:t> Tamai, </a:t>
            </a:r>
            <a:r>
              <a:rPr lang="en-US" sz="1600" b="1" dirty="0" err="1"/>
              <a:t>ʻOkatopa</a:t>
            </a:r>
            <a:r>
              <a:rPr lang="en-US" sz="1600" b="1" dirty="0"/>
              <a:t> 27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-51594"/>
            <a:ext cx="3810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eni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ko e tui ko e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tuʻunga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ʻamanaki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lelei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ai, ko e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fakamoʻoni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taʻehāmai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Hepel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ū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514725"/>
            <a:ext cx="48375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Fa'ahinga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kehekehe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 'o e tui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e tui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faka'ilonga</a:t>
            </a:r>
            <a:r>
              <a:rPr lang="en-NZ" sz="2000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meʻafua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tuí</a:t>
            </a:r>
            <a:r>
              <a:rPr lang="en-NZ" sz="2000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tuí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ongó</a:t>
            </a:r>
            <a:r>
              <a:rPr lang="en-NZ" sz="2000" b="1" dirty="0"/>
              <a:t> 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 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Ko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hā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tuí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fakaʻuhingaʻi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fakalakalaka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tuí</a:t>
            </a:r>
            <a:endParaRPr lang="en-NZ" sz="2000" b="1" dirty="0"/>
          </a:p>
          <a:p>
            <a:pPr lvl="1">
              <a:spcBef>
                <a:spcPts val="600"/>
              </a:spcBef>
            </a:pPr>
            <a:r>
              <a:rPr lang="en-NZ" sz="2000" b="1" dirty="0"/>
              <a:t>Ko e tui 'a Sisu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‘</a:t>
            </a:r>
            <a:r>
              <a:rPr lang="en-NZ" sz="2000" b="1" dirty="0" err="1"/>
              <a:t>ilo</a:t>
            </a:r>
            <a:r>
              <a:rPr lang="en-NZ" sz="2000" b="1" dirty="0"/>
              <a:t> ki he ‘</a:t>
            </a:r>
            <a:r>
              <a:rPr lang="en-NZ" sz="2000" b="1" dirty="0" err="1"/>
              <a:t>Otua</a:t>
            </a:r>
            <a:r>
              <a:rPr lang="en-NZ" sz="2000" b="1" dirty="0"/>
              <a:t>, </a:t>
            </a:r>
            <a:r>
              <a:rPr lang="en-NZ" sz="2000" b="1" dirty="0" err="1"/>
              <a:t>ako</a:t>
            </a:r>
            <a:r>
              <a:rPr lang="en-NZ" sz="2000" b="1" dirty="0"/>
              <a:t> </a:t>
            </a:r>
            <a:r>
              <a:rPr lang="en-NZ" sz="2000" b="1" dirty="0" err="1"/>
              <a:t>Tohitapu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lotu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ai ha ‘</a:t>
            </a:r>
            <a:r>
              <a:rPr lang="en-NZ" sz="2000" b="1" dirty="0" err="1"/>
              <a:t>elemeniti</a:t>
            </a:r>
            <a:r>
              <a:rPr lang="en-NZ" sz="2000" b="1" dirty="0"/>
              <a:t> ‘e taha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ai </a:t>
            </a:r>
            <a:r>
              <a:rPr lang="en-NZ" sz="2000" b="1" dirty="0" err="1"/>
              <a:t>kae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ko e </a:t>
            </a:r>
            <a:r>
              <a:rPr lang="en-NZ" sz="2000" b="1" dirty="0" err="1"/>
              <a:t>ngaahi</a:t>
            </a:r>
            <a:r>
              <a:rPr lang="en-NZ" sz="2000" b="1" dirty="0"/>
              <a:t> ‘</a:t>
            </a:r>
            <a:r>
              <a:rPr lang="en-NZ" sz="2000" b="1" dirty="0" err="1"/>
              <a:t>elemeniti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he’etau</a:t>
            </a:r>
            <a:r>
              <a:rPr lang="en-NZ" sz="2000" b="1" dirty="0"/>
              <a:t> </a:t>
            </a:r>
            <a:r>
              <a:rPr lang="en-NZ" sz="2000" b="1" dirty="0" err="1"/>
              <a:t>mo’ui</a:t>
            </a:r>
            <a:r>
              <a:rPr lang="en-NZ" sz="2000" b="1" dirty="0"/>
              <a:t>: ko e tui.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663666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37556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43707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3998027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74783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199963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501789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00820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srgbClr val="000000"/>
                </a:solidFill>
              </a:rPr>
              <a:t>Ka </a:t>
            </a:r>
            <a:r>
              <a:rPr lang="en-NZ" sz="2000" b="1" dirty="0" err="1">
                <a:solidFill>
                  <a:srgbClr val="000000"/>
                </a:solidFill>
              </a:rPr>
              <a:t>ʻi</a:t>
            </a:r>
            <a:r>
              <a:rPr lang="en-NZ" sz="2000" b="1" dirty="0">
                <a:solidFill>
                  <a:srgbClr val="000000"/>
                </a:solidFill>
              </a:rPr>
              <a:t> he </a:t>
            </a:r>
            <a:r>
              <a:rPr lang="en-NZ" sz="2000" b="1" dirty="0" err="1">
                <a:solidFill>
                  <a:srgbClr val="000000"/>
                </a:solidFill>
              </a:rPr>
              <a:t>tuí</a:t>
            </a:r>
            <a:r>
              <a:rPr lang="en-NZ" sz="2000" b="1" dirty="0">
                <a:solidFill>
                  <a:srgbClr val="000000"/>
                </a:solidFill>
              </a:rPr>
              <a:t>, ko ha </a:t>
            </a:r>
            <a:r>
              <a:rPr lang="en-NZ" sz="2000" b="1" dirty="0" err="1">
                <a:solidFill>
                  <a:srgbClr val="000000"/>
                </a:solidFill>
              </a:rPr>
              <a:t>ngaahi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ʻelemēniti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mālohi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ia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te</a:t>
            </a:r>
            <a:r>
              <a:rPr lang="en-NZ" sz="2000" b="1" dirty="0">
                <a:solidFill>
                  <a:srgbClr val="000000"/>
                </a:solidFill>
              </a:rPr>
              <a:t> ne </a:t>
            </a:r>
            <a:r>
              <a:rPr lang="en-NZ" sz="2000" b="1" dirty="0" err="1">
                <a:solidFill>
                  <a:srgbClr val="000000"/>
                </a:solidFill>
              </a:rPr>
              <a:t>ʻave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kitautolu</a:t>
            </a:r>
            <a:r>
              <a:rPr lang="en-NZ" sz="2000" b="1" dirty="0">
                <a:solidFill>
                  <a:srgbClr val="000000"/>
                </a:solidFill>
              </a:rPr>
              <a:t> ki he </a:t>
            </a:r>
            <a:r>
              <a:rPr lang="en-NZ" sz="2000" b="1" dirty="0" err="1">
                <a:solidFill>
                  <a:srgbClr val="000000"/>
                </a:solidFill>
              </a:rPr>
              <a:t>ngaahi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tumutumu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māʻolunga</a:t>
            </a:r>
            <a:r>
              <a:rPr lang="en-NZ" sz="2000" b="1" dirty="0">
                <a:solidFill>
                  <a:srgbClr val="000000"/>
                </a:solidFill>
              </a:rPr>
              <a:t> taha </a:t>
            </a:r>
            <a:r>
              <a:rPr lang="en-NZ" sz="2000" b="1" dirty="0" err="1">
                <a:solidFill>
                  <a:srgbClr val="000000"/>
                </a:solidFill>
              </a:rPr>
              <a:t>ʻo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ʻetau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aʻusia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fakalaumālié</a:t>
            </a:r>
            <a:r>
              <a:rPr lang="en-NZ" sz="2000" b="1" dirty="0">
                <a:solidFill>
                  <a:srgbClr val="000000"/>
                </a:solidFill>
              </a:rPr>
              <a:t>: “</a:t>
            </a:r>
            <a:r>
              <a:rPr lang="en-NZ" sz="2000" b="1" dirty="0" err="1">
                <a:solidFill>
                  <a:srgbClr val="000000"/>
                </a:solidFill>
              </a:rPr>
              <a:t>ʻoku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malava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ʻa</a:t>
            </a:r>
            <a:r>
              <a:rPr lang="en-NZ" sz="2000" b="1" dirty="0">
                <a:solidFill>
                  <a:srgbClr val="000000"/>
                </a:solidFill>
              </a:rPr>
              <a:t> e </a:t>
            </a:r>
            <a:r>
              <a:rPr lang="en-NZ" sz="2000" b="1" dirty="0" err="1">
                <a:solidFill>
                  <a:srgbClr val="000000"/>
                </a:solidFill>
              </a:rPr>
              <a:t>meʻa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kotoa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pē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kiate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ia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ʻoku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tuí</a:t>
            </a:r>
            <a:r>
              <a:rPr lang="en-NZ" sz="2000" b="1" dirty="0">
                <a:solidFill>
                  <a:srgbClr val="000000"/>
                </a:solidFill>
              </a:rPr>
              <a:t>” ( </a:t>
            </a:r>
            <a:r>
              <a:rPr lang="en-NZ" sz="2000" b="1" dirty="0" err="1">
                <a:solidFill>
                  <a:srgbClr val="000000"/>
                </a:solidFill>
              </a:rPr>
              <a:t>Maʻake</a:t>
            </a:r>
            <a:r>
              <a:rPr lang="en-NZ" sz="2000" b="1" dirty="0">
                <a:solidFill>
                  <a:srgbClr val="000000"/>
                </a:solidFill>
              </a:rPr>
              <a:t> 9:23 ).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srgbClr val="000000"/>
                </a:solidFill>
              </a:rPr>
              <a:t>Ka ‘</a:t>
            </a:r>
            <a:r>
              <a:rPr lang="en-NZ" sz="2000" b="1" dirty="0" err="1">
                <a:solidFill>
                  <a:srgbClr val="000000"/>
                </a:solidFill>
              </a:rPr>
              <a:t>ikai</a:t>
            </a:r>
            <a:r>
              <a:rPr lang="en-NZ" sz="2000" b="1" dirty="0">
                <a:solidFill>
                  <a:srgbClr val="000000"/>
                </a:solidFill>
              </a:rPr>
              <a:t> ha tui, ‘</a:t>
            </a:r>
            <a:r>
              <a:rPr lang="en-NZ" sz="2000" b="1" dirty="0" err="1">
                <a:solidFill>
                  <a:srgbClr val="000000"/>
                </a:solidFill>
              </a:rPr>
              <a:t>oku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hoko</a:t>
            </a:r>
            <a:r>
              <a:rPr lang="en-NZ" sz="2000" b="1" dirty="0">
                <a:solidFill>
                  <a:srgbClr val="000000"/>
                </a:solidFill>
              </a:rPr>
              <a:t> ‘a e </a:t>
            </a:r>
            <a:r>
              <a:rPr lang="en-NZ" sz="2000" b="1" dirty="0" err="1">
                <a:solidFill>
                  <a:srgbClr val="000000"/>
                </a:solidFill>
              </a:rPr>
              <a:t>ngaahi</a:t>
            </a:r>
            <a:r>
              <a:rPr lang="en-NZ" sz="2000" b="1" dirty="0">
                <a:solidFill>
                  <a:srgbClr val="000000"/>
                </a:solidFill>
              </a:rPr>
              <a:t> ‘</a:t>
            </a:r>
            <a:r>
              <a:rPr lang="en-NZ" sz="2000" b="1" dirty="0" err="1">
                <a:solidFill>
                  <a:srgbClr val="000000"/>
                </a:solidFill>
              </a:rPr>
              <a:t>elemēniti</a:t>
            </a:r>
            <a:r>
              <a:rPr lang="en-NZ" sz="2000" b="1" dirty="0">
                <a:solidFill>
                  <a:srgbClr val="000000"/>
                </a:solidFill>
              </a:rPr>
              <a:t> ko </a:t>
            </a:r>
            <a:r>
              <a:rPr lang="en-NZ" sz="2000" b="1" dirty="0" err="1">
                <a:solidFill>
                  <a:srgbClr val="000000"/>
                </a:solidFill>
              </a:rPr>
              <a:t>ení</a:t>
            </a:r>
            <a:r>
              <a:rPr lang="en-NZ" sz="2000" b="1" dirty="0">
                <a:solidFill>
                  <a:srgbClr val="000000"/>
                </a:solidFill>
              </a:rPr>
              <a:t> ko ha ‘</a:t>
            </a:r>
            <a:r>
              <a:rPr lang="en-NZ" sz="2000" b="1" dirty="0" err="1">
                <a:solidFill>
                  <a:srgbClr val="000000"/>
                </a:solidFill>
              </a:rPr>
              <a:t>ilo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pē</a:t>
            </a:r>
            <a:r>
              <a:rPr lang="en-NZ" sz="2000" b="1" dirty="0">
                <a:solidFill>
                  <a:srgbClr val="000000"/>
                </a:solidFill>
              </a:rPr>
              <a:t>, pe </a:t>
            </a:r>
            <a:r>
              <a:rPr lang="en-NZ" sz="2000" b="1" dirty="0" err="1">
                <a:solidFill>
                  <a:srgbClr val="000000"/>
                </a:solidFill>
              </a:rPr>
              <a:t>ngaahi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ouau</a:t>
            </a:r>
            <a:r>
              <a:rPr lang="en-NZ" sz="2000" b="1" dirty="0">
                <a:solidFill>
                  <a:srgbClr val="000000"/>
                </a:solidFill>
              </a:rPr>
              <a:t> ‘</a:t>
            </a:r>
            <a:r>
              <a:rPr lang="en-NZ" sz="2000" b="1" dirty="0" err="1">
                <a:solidFill>
                  <a:srgbClr val="000000"/>
                </a:solidFill>
              </a:rPr>
              <a:t>oku</a:t>
            </a:r>
            <a:r>
              <a:rPr lang="en-NZ" sz="2000" b="1" dirty="0">
                <a:solidFill>
                  <a:srgbClr val="000000"/>
                </a:solidFill>
              </a:rPr>
              <a:t> ‘</a:t>
            </a:r>
            <a:r>
              <a:rPr lang="en-NZ" sz="2000" b="1" dirty="0" err="1">
                <a:solidFill>
                  <a:srgbClr val="000000"/>
                </a:solidFill>
              </a:rPr>
              <a:t>ikai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hano</a:t>
            </a:r>
            <a:r>
              <a:rPr lang="en-NZ" sz="2000" b="1" dirty="0">
                <a:solidFill>
                  <a:srgbClr val="000000"/>
                </a:solidFill>
              </a:rPr>
              <a:t> ‘</a:t>
            </a:r>
            <a:r>
              <a:rPr lang="en-NZ" sz="2000" b="1" dirty="0" err="1">
                <a:solidFill>
                  <a:srgbClr val="000000"/>
                </a:solidFill>
              </a:rPr>
              <a:t>uhinga</a:t>
            </a:r>
            <a:r>
              <a:rPr lang="en-NZ" sz="2000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NGAAHI FA'AHINGA KEHEKEHE 'O E TUI 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82800" y="-35438"/>
            <a:ext cx="872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TUI MO E NGAAHI FAKA'ILONGA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Pea tala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ʻe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Sisu,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kiate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, “Kapau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ʻikai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te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mou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mamata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ki he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ngaahi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fakaʻilonga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mo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meʻa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fakaofo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ʻe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ʻikai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te</a:t>
            </a:r>
            <a:r>
              <a:rPr lang="en-NZ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mou tui.” </a:t>
            </a:r>
            <a:r>
              <a:rPr lang="en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(Sione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599" y="1132411"/>
            <a:ext cx="8534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 ha </a:t>
            </a:r>
            <a:r>
              <a:rPr lang="en-NZ" b="1" dirty="0" err="1"/>
              <a:t>faka‘ilonga</a:t>
            </a:r>
            <a:r>
              <a:rPr lang="en-NZ" b="1" dirty="0"/>
              <a:t> ko ha </a:t>
            </a:r>
            <a:r>
              <a:rPr lang="en-NZ" b="1" dirty="0" err="1"/>
              <a:t>faka‘ilonga</a:t>
            </a:r>
            <a:r>
              <a:rPr lang="en-NZ" b="1" dirty="0"/>
              <a:t> </a:t>
            </a:r>
            <a:r>
              <a:rPr lang="en-NZ" b="1" dirty="0" err="1"/>
              <a:t>makehe</a:t>
            </a:r>
            <a:r>
              <a:rPr lang="en-NZ" b="1" dirty="0"/>
              <a:t> pe </a:t>
            </a:r>
            <a:r>
              <a:rPr lang="en-NZ" b="1" dirty="0" err="1"/>
              <a:t>fakahāhā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fakapapau‘i‘aki</a:t>
            </a:r>
            <a:r>
              <a:rPr lang="en-NZ" b="1" dirty="0"/>
              <a:t> ha </a:t>
            </a:r>
            <a:r>
              <a:rPr lang="en-NZ" b="1" dirty="0" err="1"/>
              <a:t>pōpoaki</a:t>
            </a:r>
            <a:r>
              <a:rPr lang="en-NZ" b="1" dirty="0"/>
              <a:t> </a:t>
            </a:r>
            <a:r>
              <a:rPr lang="en-NZ" b="1" dirty="0" err="1"/>
              <a:t>fakamānava‘i</a:t>
            </a:r>
            <a:r>
              <a:rPr lang="en-NZ" b="1" dirty="0"/>
              <a:t> pe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poupou‘i</a:t>
            </a:r>
            <a:r>
              <a:rPr lang="en-NZ" b="1" dirty="0"/>
              <a:t> ‘</a:t>
            </a:r>
            <a:r>
              <a:rPr lang="en-NZ" b="1" dirty="0" err="1"/>
              <a:t>aki</a:t>
            </a:r>
            <a:r>
              <a:rPr lang="en-NZ" b="1" dirty="0"/>
              <a:t> ‘a e </a:t>
            </a:r>
            <a:r>
              <a:rPr lang="en-NZ" b="1" dirty="0" err="1"/>
              <a:t>mafai</a:t>
            </a:r>
            <a:r>
              <a:rPr lang="en-NZ" b="1" dirty="0"/>
              <a:t> </a:t>
            </a:r>
            <a:r>
              <a:rPr lang="en-NZ" b="1" dirty="0" err="1"/>
              <a:t>faka‘otuá</a:t>
            </a:r>
            <a:r>
              <a:rPr lang="en-NZ" b="1" dirty="0"/>
              <a:t>. </a:t>
            </a:r>
            <a:r>
              <a:rPr lang="en-NZ" b="1" dirty="0" err="1"/>
              <a:t>Neongo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mahino</a:t>
            </a:r>
            <a:r>
              <a:rPr lang="en-NZ" b="1" dirty="0"/>
              <a:t> </a:t>
            </a:r>
            <a:r>
              <a:rPr lang="en-NZ" b="1" dirty="0" err="1"/>
              <a:t>fakalūkufua</a:t>
            </a:r>
            <a:r>
              <a:rPr lang="en-NZ" b="1" dirty="0"/>
              <a:t> ha </a:t>
            </a:r>
            <a:r>
              <a:rPr lang="en-NZ" b="1" dirty="0" err="1"/>
              <a:t>faka‘ilonga</a:t>
            </a:r>
            <a:r>
              <a:rPr lang="en-NZ" b="1" dirty="0"/>
              <a:t> ko ha </a:t>
            </a:r>
            <a:r>
              <a:rPr lang="en-NZ" b="1" dirty="0" err="1"/>
              <a:t>me‘a</a:t>
            </a:r>
            <a:r>
              <a:rPr lang="en-NZ" b="1" dirty="0"/>
              <a:t> </a:t>
            </a:r>
            <a:r>
              <a:rPr lang="en-NZ" b="1" dirty="0" err="1"/>
              <a:t>fakaofo</a:t>
            </a:r>
            <a:r>
              <a:rPr lang="en-NZ" b="1" dirty="0"/>
              <a:t>—</a:t>
            </a:r>
            <a:r>
              <a:rPr lang="en-NZ" b="1" dirty="0" err="1"/>
              <a:t>hangē</a:t>
            </a:r>
            <a:r>
              <a:rPr lang="en-NZ" b="1" dirty="0"/>
              <a:t> ko e </a:t>
            </a:r>
            <a:r>
              <a:rPr lang="en-NZ" b="1" dirty="0" err="1"/>
              <a:t>mali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Kená</a:t>
            </a:r>
            <a:r>
              <a:rPr lang="en-NZ" b="1" dirty="0"/>
              <a:t> (Sione 2:11)—ka ko e </a:t>
            </a:r>
            <a:r>
              <a:rPr lang="en-NZ" b="1" dirty="0" err="1"/>
              <a:t>mo‘oni‘i</a:t>
            </a:r>
            <a:r>
              <a:rPr lang="en-NZ" b="1" dirty="0"/>
              <a:t> </a:t>
            </a:r>
            <a:r>
              <a:rPr lang="en-NZ" b="1" dirty="0" err="1"/>
              <a:t>me‘a</a:t>
            </a:r>
            <a:r>
              <a:rPr lang="en-NZ" b="1" dirty="0"/>
              <a:t>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na‘e</a:t>
            </a:r>
            <a:r>
              <a:rPr lang="en-NZ" b="1" dirty="0"/>
              <a:t> ‘</a:t>
            </a:r>
            <a:r>
              <a:rPr lang="en-NZ" b="1" dirty="0" err="1"/>
              <a:t>apitanga</a:t>
            </a:r>
            <a:r>
              <a:rPr lang="en-NZ" b="1" dirty="0"/>
              <a:t> ‘a ‘Isileli ‘</a:t>
            </a:r>
            <a:r>
              <a:rPr lang="en-NZ" b="1" dirty="0" err="1"/>
              <a:t>i</a:t>
            </a:r>
            <a:r>
              <a:rPr lang="en-NZ" b="1" dirty="0"/>
              <a:t> he ‘</a:t>
            </a:r>
            <a:r>
              <a:rPr lang="en-NZ" b="1" dirty="0" err="1"/>
              <a:t>ao</a:t>
            </a:r>
            <a:r>
              <a:rPr lang="en-NZ" b="1" dirty="0"/>
              <a:t> ‘o </a:t>
            </a:r>
            <a:r>
              <a:rPr lang="en-NZ" b="1" dirty="0" err="1"/>
              <a:t>Mo‘unga</a:t>
            </a:r>
            <a:r>
              <a:rPr lang="en-NZ" b="1" dirty="0"/>
              <a:t> </a:t>
            </a:r>
            <a:r>
              <a:rPr lang="en-NZ" b="1" dirty="0" err="1"/>
              <a:t>Sainaí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 ki he ‘</a:t>
            </a:r>
            <a:r>
              <a:rPr lang="en-NZ" b="1" dirty="0" err="1"/>
              <a:t>Otuá</a:t>
            </a:r>
            <a:r>
              <a:rPr lang="en-NZ" b="1" dirty="0"/>
              <a:t> (‘</a:t>
            </a:r>
            <a:r>
              <a:rPr lang="en-NZ" b="1" dirty="0" err="1"/>
              <a:t>Ekisoto</a:t>
            </a:r>
            <a:r>
              <a:rPr lang="en-NZ" b="1" dirty="0"/>
              <a:t> 3:12) </a:t>
            </a:r>
            <a:r>
              <a:rPr lang="en-NZ" b="1" dirty="0" err="1"/>
              <a:t>na‘e</a:t>
            </a:r>
            <a:r>
              <a:rPr lang="en-NZ" b="1" dirty="0"/>
              <a:t> ‘</a:t>
            </a:r>
            <a:r>
              <a:rPr lang="en-NZ" b="1" dirty="0" err="1"/>
              <a:t>omai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ko ha </a:t>
            </a:r>
            <a:r>
              <a:rPr lang="en-NZ" b="1" dirty="0" err="1"/>
              <a:t>faka‘ilonga</a:t>
            </a:r>
            <a:r>
              <a:rPr lang="en-NZ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srgbClr val="000000"/>
                </a:solidFill>
              </a:rPr>
              <a:t>Naʻe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kole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ʻe</a:t>
            </a:r>
            <a:r>
              <a:rPr lang="en-NZ" b="1" dirty="0">
                <a:solidFill>
                  <a:srgbClr val="000000"/>
                </a:solidFill>
              </a:rPr>
              <a:t> he kau </a:t>
            </a:r>
            <a:r>
              <a:rPr lang="en-NZ" b="1" dirty="0" err="1">
                <a:solidFill>
                  <a:srgbClr val="000000"/>
                </a:solidFill>
              </a:rPr>
              <a:t>Fālesí</a:t>
            </a:r>
            <a:r>
              <a:rPr lang="en-NZ" b="1" dirty="0">
                <a:solidFill>
                  <a:srgbClr val="000000"/>
                </a:solidFill>
              </a:rPr>
              <a:t> kia </a:t>
            </a:r>
            <a:r>
              <a:rPr lang="en-NZ" b="1" dirty="0" err="1">
                <a:solidFill>
                  <a:srgbClr val="000000"/>
                </a:solidFill>
              </a:rPr>
              <a:t>Sīsū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ke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fakahā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ange</a:t>
            </a:r>
            <a:r>
              <a:rPr lang="en-NZ" b="1" dirty="0">
                <a:solidFill>
                  <a:srgbClr val="000000"/>
                </a:solidFill>
              </a:rPr>
              <a:t> ha </a:t>
            </a:r>
            <a:r>
              <a:rPr lang="en-NZ" b="1" dirty="0" err="1">
                <a:solidFill>
                  <a:srgbClr val="000000"/>
                </a:solidFill>
              </a:rPr>
              <a:t>fakaʻilonga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ʻo</a:t>
            </a:r>
            <a:r>
              <a:rPr lang="en-NZ" b="1" dirty="0">
                <a:solidFill>
                  <a:srgbClr val="000000"/>
                </a:solidFill>
              </a:rPr>
              <a:t> ha </a:t>
            </a:r>
            <a:r>
              <a:rPr lang="en-NZ" b="1" dirty="0" err="1">
                <a:solidFill>
                  <a:srgbClr val="000000"/>
                </a:solidFill>
              </a:rPr>
              <a:t>faʻahinga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faʻahinga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pē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ʻe</a:t>
            </a:r>
            <a:r>
              <a:rPr lang="en-NZ" b="1" dirty="0">
                <a:solidFill>
                  <a:srgbClr val="000000"/>
                </a:solidFill>
              </a:rPr>
              <a:t> lava </a:t>
            </a:r>
            <a:r>
              <a:rPr lang="en-NZ" b="1" dirty="0" err="1">
                <a:solidFill>
                  <a:srgbClr val="000000"/>
                </a:solidFill>
              </a:rPr>
              <a:t>ke</a:t>
            </a:r>
            <a:r>
              <a:rPr lang="en-NZ" b="1" dirty="0">
                <a:solidFill>
                  <a:srgbClr val="000000"/>
                </a:solidFill>
              </a:rPr>
              <a:t> ne </a:t>
            </a:r>
            <a:r>
              <a:rPr lang="en-NZ" b="1" dirty="0" err="1">
                <a:solidFill>
                  <a:srgbClr val="000000"/>
                </a:solidFill>
              </a:rPr>
              <a:t>fakamoʻoniʻi</a:t>
            </a:r>
            <a:r>
              <a:rPr lang="en-NZ" b="1" dirty="0">
                <a:solidFill>
                  <a:srgbClr val="000000"/>
                </a:solidFill>
              </a:rPr>
              <a:t> ko Ia </a:t>
            </a:r>
            <a:r>
              <a:rPr lang="en-NZ" b="1" dirty="0" err="1">
                <a:solidFill>
                  <a:srgbClr val="000000"/>
                </a:solidFill>
              </a:rPr>
              <a:t>ʻa</a:t>
            </a:r>
            <a:r>
              <a:rPr lang="en-NZ" b="1" dirty="0">
                <a:solidFill>
                  <a:srgbClr val="000000"/>
                </a:solidFill>
              </a:rPr>
              <a:t> e </a:t>
            </a:r>
            <a:r>
              <a:rPr lang="en-NZ" b="1" dirty="0" err="1">
                <a:solidFill>
                  <a:srgbClr val="000000"/>
                </a:solidFill>
              </a:rPr>
              <a:t>Mīsaiá</a:t>
            </a:r>
            <a:r>
              <a:rPr lang="en-NZ" b="1" dirty="0">
                <a:solidFill>
                  <a:srgbClr val="000000"/>
                </a:solidFill>
              </a:rPr>
              <a:t>, </a:t>
            </a:r>
            <a:r>
              <a:rPr lang="en-NZ" b="1" dirty="0" err="1">
                <a:solidFill>
                  <a:srgbClr val="000000"/>
                </a:solidFill>
              </a:rPr>
              <a:t>koeʻuhí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ke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nau</a:t>
            </a:r>
            <a:r>
              <a:rPr lang="en-NZ" b="1" dirty="0">
                <a:solidFill>
                  <a:srgbClr val="000000"/>
                </a:solidFill>
              </a:rPr>
              <a:t> tui </a:t>
            </a:r>
            <a:r>
              <a:rPr lang="en-NZ" b="1" dirty="0" err="1">
                <a:solidFill>
                  <a:srgbClr val="000000"/>
                </a:solidFill>
              </a:rPr>
              <a:t>kiate</a:t>
            </a:r>
            <a:r>
              <a:rPr lang="en-NZ" b="1" dirty="0">
                <a:solidFill>
                  <a:srgbClr val="000000"/>
                </a:solidFill>
              </a:rPr>
              <a:t> Ia (</a:t>
            </a:r>
            <a:r>
              <a:rPr lang="en-NZ" b="1" dirty="0" err="1">
                <a:solidFill>
                  <a:srgbClr val="000000"/>
                </a:solidFill>
              </a:rPr>
              <a:t>Maʻake</a:t>
            </a:r>
            <a:r>
              <a:rPr lang="en-NZ" b="1" dirty="0">
                <a:solidFill>
                  <a:srgbClr val="000000"/>
                </a:solidFill>
              </a:rPr>
              <a:t>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Kuo ‘</a:t>
            </a:r>
            <a:r>
              <a:rPr lang="en-US" sz="2000" b="1" dirty="0" err="1">
                <a:solidFill>
                  <a:srgbClr val="000000"/>
                </a:solidFill>
              </a:rPr>
              <a:t>omi</a:t>
            </a:r>
            <a:r>
              <a:rPr lang="en-US" sz="2000" b="1" dirty="0">
                <a:solidFill>
                  <a:srgbClr val="000000"/>
                </a:solidFill>
              </a:rPr>
              <a:t> ‘e he ‘</a:t>
            </a:r>
            <a:r>
              <a:rPr lang="en-US" sz="2000" b="1" dirty="0" err="1">
                <a:solidFill>
                  <a:srgbClr val="000000"/>
                </a:solidFill>
              </a:rPr>
              <a:t>Otua</a:t>
            </a:r>
            <a:r>
              <a:rPr lang="en-US" sz="2000" b="1" dirty="0">
                <a:solidFill>
                  <a:srgbClr val="000000"/>
                </a:solidFill>
              </a:rPr>
              <a:t> ‘a e </a:t>
            </a:r>
            <a:r>
              <a:rPr lang="en-US" sz="2000" b="1" dirty="0" err="1">
                <a:solidFill>
                  <a:srgbClr val="000000"/>
                </a:solidFill>
              </a:rPr>
              <a:t>fakamo’oni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fe’unga</a:t>
            </a:r>
            <a:r>
              <a:rPr lang="en-US" sz="2000" b="1" dirty="0">
                <a:solidFill>
                  <a:srgbClr val="000000"/>
                </a:solidFill>
              </a:rPr>
              <a:t> ‘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he’ene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Folofola</a:t>
            </a:r>
            <a:r>
              <a:rPr lang="en-US" sz="2000" b="1" dirty="0">
                <a:solidFill>
                  <a:srgbClr val="000000"/>
                </a:solidFill>
              </a:rPr>
              <a:t> pea ‘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natula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koe’uhi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ke</a:t>
            </a:r>
            <a:r>
              <a:rPr lang="en-US" sz="2000" b="1" dirty="0">
                <a:solidFill>
                  <a:srgbClr val="000000"/>
                </a:solidFill>
              </a:rPr>
              <a:t> tui ‘a </a:t>
            </a:r>
            <a:r>
              <a:rPr lang="en-US" sz="2000" b="1" dirty="0" err="1">
                <a:solidFill>
                  <a:srgbClr val="000000"/>
                </a:solidFill>
              </a:rPr>
              <a:t>ia</a:t>
            </a:r>
            <a:r>
              <a:rPr lang="en-US" sz="2000" b="1" dirty="0">
                <a:solidFill>
                  <a:srgbClr val="000000"/>
                </a:solidFill>
              </a:rPr>
              <a:t> ‘</a:t>
            </a:r>
            <a:r>
              <a:rPr lang="en-US" sz="2000" b="1" dirty="0" err="1">
                <a:solidFill>
                  <a:srgbClr val="000000"/>
                </a:solidFill>
              </a:rPr>
              <a:t>oku</a:t>
            </a:r>
            <a:r>
              <a:rPr lang="en-US" sz="2000" b="1" dirty="0">
                <a:solidFill>
                  <a:srgbClr val="000000"/>
                </a:solidFill>
              </a:rPr>
              <a:t> fie tui. Kae </a:t>
            </a:r>
            <a:r>
              <a:rPr lang="en-US" sz="2000" b="1" dirty="0" err="1">
                <a:solidFill>
                  <a:srgbClr val="000000"/>
                </a:solidFill>
              </a:rPr>
              <a:t>kehe</a:t>
            </a:r>
            <a:r>
              <a:rPr lang="en-US" sz="2000" b="1" dirty="0">
                <a:solidFill>
                  <a:srgbClr val="000000"/>
                </a:solidFill>
              </a:rPr>
              <a:t>, ‘</a:t>
            </a:r>
            <a:r>
              <a:rPr lang="en-US" sz="2000" b="1" dirty="0" err="1">
                <a:solidFill>
                  <a:srgbClr val="000000"/>
                </a:solidFill>
              </a:rPr>
              <a:t>oku</a:t>
            </a:r>
            <a:r>
              <a:rPr lang="en-US" sz="2000" b="1" dirty="0">
                <a:solidFill>
                  <a:srgbClr val="000000"/>
                </a:solidFill>
              </a:rPr>
              <a:t> ‘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ai </a:t>
            </a:r>
            <a:r>
              <a:rPr lang="en-US" sz="2000" b="1" dirty="0" err="1">
                <a:solidFill>
                  <a:srgbClr val="000000"/>
                </a:solidFill>
              </a:rPr>
              <a:t>ma‘u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pē</a:t>
            </a:r>
            <a:r>
              <a:rPr lang="en-US" sz="2000" b="1" dirty="0">
                <a:solidFill>
                  <a:srgbClr val="000000"/>
                </a:solidFill>
              </a:rPr>
              <a:t> ‘a e </a:t>
            </a:r>
            <a:r>
              <a:rPr lang="en-US" sz="2000" b="1" dirty="0" err="1">
                <a:solidFill>
                  <a:srgbClr val="000000"/>
                </a:solidFill>
              </a:rPr>
              <a:t>feitu‘u</a:t>
            </a:r>
            <a:r>
              <a:rPr lang="en-US" sz="2000" b="1" dirty="0">
                <a:solidFill>
                  <a:srgbClr val="000000"/>
                </a:solidFill>
              </a:rPr>
              <a:t> ki he </a:t>
            </a:r>
            <a:r>
              <a:rPr lang="en-US" sz="2000" b="1" dirty="0" err="1">
                <a:solidFill>
                  <a:srgbClr val="000000"/>
                </a:solidFill>
              </a:rPr>
              <a:t>veiveiuá</a:t>
            </a:r>
            <a:r>
              <a:rPr lang="en-US" sz="2000" b="1" dirty="0">
                <a:solidFill>
                  <a:srgbClr val="000000"/>
                </a:solidFill>
              </a:rPr>
              <a:t>. Ko e </a:t>
            </a:r>
            <a:r>
              <a:rPr lang="en-US" sz="2000" b="1" dirty="0" err="1">
                <a:solidFill>
                  <a:srgbClr val="000000"/>
                </a:solidFill>
              </a:rPr>
              <a:t>ʻuhinga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naʻe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foaki</a:t>
            </a:r>
            <a:r>
              <a:rPr lang="en-US" sz="2000" b="1" dirty="0">
                <a:solidFill>
                  <a:srgbClr val="000000"/>
                </a:solidFill>
              </a:rPr>
              <a:t> ai </a:t>
            </a:r>
            <a:r>
              <a:rPr lang="en-US" sz="2000" b="1" dirty="0" err="1">
                <a:solidFill>
                  <a:srgbClr val="000000"/>
                </a:solidFill>
              </a:rPr>
              <a:t>ʻe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Sīsū</a:t>
            </a:r>
            <a:r>
              <a:rPr lang="en-US" sz="2000" b="1" dirty="0">
                <a:solidFill>
                  <a:srgbClr val="000000"/>
                </a:solidFill>
              </a:rPr>
              <a:t> ha </a:t>
            </a:r>
            <a:r>
              <a:rPr lang="en-US" sz="2000" b="1" dirty="0" err="1">
                <a:solidFill>
                  <a:srgbClr val="000000"/>
                </a:solidFill>
              </a:rPr>
              <a:t>tāpuaki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makehe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kiate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kinautolu</a:t>
            </a:r>
            <a:r>
              <a:rPr lang="en-US" sz="2000" b="1" dirty="0">
                <a:solidFill>
                  <a:srgbClr val="000000"/>
                </a:solidFill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</a:rPr>
              <a:t>naʻe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ʻikai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mamata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kae</a:t>
            </a:r>
            <a:r>
              <a:rPr lang="en-US" sz="2000" b="1" dirty="0">
                <a:solidFill>
                  <a:srgbClr val="000000"/>
                </a:solidFill>
              </a:rPr>
              <a:t> tui” ( Sione 20:29 ).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1" y="4095223"/>
            <a:ext cx="46930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srgbClr val="000000"/>
                </a:solidFill>
              </a:rPr>
              <a:t>Naʻe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ʻita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Sīsū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heʻenau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kole</a:t>
            </a:r>
            <a:r>
              <a:rPr lang="en-NZ" b="1" dirty="0">
                <a:solidFill>
                  <a:srgbClr val="000000"/>
                </a:solidFill>
              </a:rPr>
              <a:t> ha </a:t>
            </a:r>
            <a:r>
              <a:rPr lang="en-NZ" b="1" dirty="0" err="1">
                <a:solidFill>
                  <a:srgbClr val="000000"/>
                </a:solidFill>
              </a:rPr>
              <a:t>fakaʻilonga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ke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fakatonuhiaʻi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ʻaki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ʻenau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taʻetuí</a:t>
            </a:r>
            <a:r>
              <a:rPr lang="en-NZ" b="1" dirty="0">
                <a:solidFill>
                  <a:srgbClr val="000000"/>
                </a:solidFill>
              </a:rPr>
              <a:t> (</a:t>
            </a:r>
            <a:r>
              <a:rPr lang="en-NZ" b="1" dirty="0" err="1">
                <a:solidFill>
                  <a:srgbClr val="000000"/>
                </a:solidFill>
              </a:rPr>
              <a:t>Maʻake</a:t>
            </a:r>
            <a:r>
              <a:rPr lang="en-NZ" b="1" dirty="0">
                <a:solidFill>
                  <a:srgbClr val="000000"/>
                </a:solidFill>
              </a:rPr>
              <a:t> 8:12). Ka </a:t>
            </a:r>
            <a:r>
              <a:rPr lang="en-NZ" b="1" dirty="0" err="1">
                <a:solidFill>
                  <a:srgbClr val="000000"/>
                </a:solidFill>
              </a:rPr>
              <a:t>ʻikai</a:t>
            </a:r>
            <a:r>
              <a:rPr lang="en-NZ" b="1" dirty="0">
                <a:solidFill>
                  <a:srgbClr val="000000"/>
                </a:solidFill>
              </a:rPr>
              <a:t> fie tui ha taha, he </a:t>
            </a:r>
            <a:r>
              <a:rPr lang="en-NZ" b="1" dirty="0" err="1">
                <a:solidFill>
                  <a:srgbClr val="000000"/>
                </a:solidFill>
              </a:rPr>
              <a:t>ʻikai</a:t>
            </a:r>
            <a:r>
              <a:rPr lang="en-NZ" b="1" dirty="0">
                <a:solidFill>
                  <a:srgbClr val="000000"/>
                </a:solidFill>
              </a:rPr>
              <a:t> ha </a:t>
            </a:r>
            <a:r>
              <a:rPr lang="en-NZ" b="1" dirty="0" err="1">
                <a:solidFill>
                  <a:srgbClr val="000000"/>
                </a:solidFill>
              </a:rPr>
              <a:t>fakaʻilonga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ia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te</a:t>
            </a:r>
            <a:r>
              <a:rPr lang="en-NZ" b="1" dirty="0">
                <a:solidFill>
                  <a:srgbClr val="000000"/>
                </a:solidFill>
              </a:rPr>
              <a:t> ne lava </a:t>
            </a:r>
            <a:r>
              <a:rPr lang="en-NZ" b="1" dirty="0" err="1">
                <a:solidFill>
                  <a:srgbClr val="000000"/>
                </a:solidFill>
              </a:rPr>
              <a:t>ʻo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fakalotoʻi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kinautolu</a:t>
            </a:r>
            <a:r>
              <a:rPr lang="en-NZ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800" b="1" spc="300" dirty="0">
                <a:ln/>
                <a:solidFill>
                  <a:srgbClr val="CC9900"/>
                </a:solidFill>
              </a:rPr>
              <a:t>KO E FUA 'O E TUI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-3" y="566972"/>
            <a:ext cx="9747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“Pea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“Ka ne mou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maʻu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tui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tatau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foʻi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tengaʻi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musita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mou lea ki he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ʻakau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sukamino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‘Ke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mataʻaki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fuʻu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hake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tō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tahi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;’ pea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talangofua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(Luke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33719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meʻafua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tuí</a:t>
            </a:r>
            <a:r>
              <a:rPr lang="en-NZ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3" y="5190905"/>
            <a:ext cx="9747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tupulaki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tui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taʻaki</a:t>
            </a:r>
            <a:r>
              <a:rPr lang="en-NZ" sz="2000" b="1" dirty="0"/>
              <a:t> </a:t>
            </a:r>
            <a:r>
              <a:rPr lang="en-NZ" sz="2000" b="1" dirty="0" err="1"/>
              <a:t>fuʻu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aka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taʻetui</a:t>
            </a:r>
            <a:r>
              <a:rPr lang="en-NZ" sz="2000" b="1" dirty="0"/>
              <a:t>. Kuo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fetongi</a:t>
            </a:r>
            <a:r>
              <a:rPr lang="en-NZ" sz="2000" b="1" dirty="0"/>
              <a:t> </a:t>
            </a:r>
            <a:r>
              <a:rPr lang="en-NZ" sz="2000" b="1" dirty="0" err="1"/>
              <a:t>mamalie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fakapapau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veiveiua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peheni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: "</a:t>
            </a:r>
            <a:r>
              <a:rPr lang="en-NZ" sz="2000" b="1" dirty="0" err="1"/>
              <a:t>Fakalahi</a:t>
            </a:r>
            <a:r>
              <a:rPr lang="en-NZ" sz="2000" b="1" dirty="0"/>
              <a:t> </a:t>
            </a:r>
            <a:r>
              <a:rPr lang="en-NZ" sz="2000" b="1" dirty="0" err="1"/>
              <a:t>ʻemau</a:t>
            </a:r>
            <a:r>
              <a:rPr lang="en-NZ" sz="2000" b="1" dirty="0"/>
              <a:t> tui" (Luke 17:5).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3" y="6130656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he </a:t>
            </a:r>
            <a:r>
              <a:rPr lang="en-NZ" sz="2000" b="1" dirty="0" err="1"/>
              <a:t>ngāue</a:t>
            </a:r>
            <a:r>
              <a:rPr lang="en-NZ" sz="2000" b="1" dirty="0"/>
              <a:t> ‘a e </a:t>
            </a:r>
            <a:r>
              <a:rPr lang="en-NZ" sz="2000" b="1" dirty="0" err="1"/>
              <a:t>Laumālie</a:t>
            </a:r>
            <a:r>
              <a:rPr lang="en-NZ" sz="2000" b="1" dirty="0"/>
              <a:t> </a:t>
            </a:r>
            <a:r>
              <a:rPr lang="en-NZ" sz="2000" b="1" dirty="0" err="1"/>
              <a:t>Mā’oni’oni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ako</a:t>
            </a:r>
            <a:r>
              <a:rPr lang="en-NZ" sz="2000" b="1" dirty="0"/>
              <a:t> ‘o e </a:t>
            </a:r>
            <a:r>
              <a:rPr lang="en-NZ" sz="2000" b="1" dirty="0" err="1"/>
              <a:t>Tohitapu</a:t>
            </a:r>
            <a:r>
              <a:rPr lang="en-NZ" sz="2000" b="1" dirty="0"/>
              <a:t>, pea </a:t>
            </a:r>
            <a:r>
              <a:rPr lang="en-NZ" sz="2000" b="1" dirty="0" err="1"/>
              <a:t>mo</a:t>
            </a:r>
            <a:r>
              <a:rPr lang="en-NZ" sz="2000" b="1" dirty="0"/>
              <a:t> ‘</a:t>
            </a:r>
            <a:r>
              <a:rPr lang="en-NZ" sz="2000" b="1" dirty="0" err="1"/>
              <a:t>etau</a:t>
            </a:r>
            <a:r>
              <a:rPr lang="en-NZ" sz="2000" b="1" dirty="0"/>
              <a:t> </a:t>
            </a:r>
            <a:r>
              <a:rPr lang="en-NZ" sz="2000" b="1" dirty="0" err="1"/>
              <a:t>a’usia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‘</a:t>
            </a:r>
            <a:r>
              <a:rPr lang="en-NZ" sz="2000" b="1" dirty="0" err="1"/>
              <a:t>Otua</a:t>
            </a:r>
            <a:r>
              <a:rPr lang="en-NZ" sz="2000" b="1" dirty="0"/>
              <a:t>, </a:t>
            </a:r>
            <a:r>
              <a:rPr lang="en-NZ" sz="2000" b="1" dirty="0" err="1"/>
              <a:t>te</a:t>
            </a:r>
            <a:r>
              <a:rPr lang="en-NZ" sz="2000" b="1" dirty="0"/>
              <a:t> tau lava ai ‘o </a:t>
            </a:r>
            <a:r>
              <a:rPr lang="en-NZ" sz="2000" b="1" dirty="0" err="1"/>
              <a:t>fakatokanga’i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“</a:t>
            </a:r>
            <a:r>
              <a:rPr lang="en-NZ" sz="2000" b="1" dirty="0" err="1"/>
              <a:t>tupu</a:t>
            </a:r>
            <a:r>
              <a:rPr lang="en-NZ" sz="2000" b="1" dirty="0"/>
              <a:t> </a:t>
            </a:r>
            <a:r>
              <a:rPr lang="en-NZ" sz="2000" b="1" dirty="0" err="1"/>
              <a:t>ho’omou</a:t>
            </a:r>
            <a:r>
              <a:rPr lang="en-NZ" sz="2000" b="1" dirty="0"/>
              <a:t> tui” (2Tes. 1:3).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-NZ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TUI MO E ONGO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He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moʻui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ʻofa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pe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he tui; pea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meiate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: ka ko 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foaki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: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(Efeso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41859" y="1362782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Ko e tuí ko ha ongo pe ko ha ngāue fakakaukau?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193858"/>
            <a:ext cx="64047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srgbClr val="000000"/>
                </a:solidFill>
              </a:rPr>
              <a:t>Ka ko e </a:t>
            </a:r>
            <a:r>
              <a:rPr lang="en-NZ" b="1" dirty="0" err="1">
                <a:solidFill>
                  <a:srgbClr val="000000"/>
                </a:solidFill>
              </a:rPr>
              <a:t>tuí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ʻiate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ia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pē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ʻoku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ʻikai</a:t>
            </a:r>
            <a:r>
              <a:rPr lang="en-NZ" b="1" dirty="0">
                <a:solidFill>
                  <a:srgbClr val="000000"/>
                </a:solidFill>
              </a:rPr>
              <a:t> ko ha </a:t>
            </a:r>
            <a:r>
              <a:rPr lang="en-NZ" b="1" dirty="0" err="1">
                <a:solidFill>
                  <a:srgbClr val="000000"/>
                </a:solidFill>
              </a:rPr>
              <a:t>ongo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ia</a:t>
            </a:r>
            <a:r>
              <a:rPr lang="en-NZ" b="1" dirty="0">
                <a:solidFill>
                  <a:srgbClr val="000000"/>
                </a:solidFill>
              </a:rPr>
              <a:t>; ko e “pau” </a:t>
            </a:r>
            <a:r>
              <a:rPr lang="en-NZ" b="1" dirty="0" err="1">
                <a:solidFill>
                  <a:srgbClr val="000000"/>
                </a:solidFill>
              </a:rPr>
              <a:t>mo</a:t>
            </a:r>
            <a:r>
              <a:rPr lang="en-NZ" b="1" dirty="0">
                <a:solidFill>
                  <a:srgbClr val="000000"/>
                </a:solidFill>
              </a:rPr>
              <a:t> e “</a:t>
            </a:r>
            <a:r>
              <a:rPr lang="en-NZ" b="1" dirty="0" err="1">
                <a:solidFill>
                  <a:srgbClr val="000000"/>
                </a:solidFill>
              </a:rPr>
              <a:t>fakapapau</a:t>
            </a:r>
            <a:r>
              <a:rPr lang="en-NZ" b="1" dirty="0">
                <a:solidFill>
                  <a:srgbClr val="000000"/>
                </a:solidFill>
              </a:rPr>
              <a:t>” (Hep. 11:1). </a:t>
            </a:r>
            <a:r>
              <a:rPr lang="en-NZ" b="1" dirty="0" err="1">
                <a:solidFill>
                  <a:srgbClr val="000000"/>
                </a:solidFill>
              </a:rPr>
              <a:t>ʻOku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ʻikai</a:t>
            </a:r>
            <a:r>
              <a:rPr lang="en-NZ" b="1" dirty="0">
                <a:solidFill>
                  <a:srgbClr val="000000"/>
                </a:solidFill>
              </a:rPr>
              <a:t> ko ha </a:t>
            </a:r>
            <a:r>
              <a:rPr lang="en-NZ" b="1" dirty="0" err="1">
                <a:solidFill>
                  <a:srgbClr val="000000"/>
                </a:solidFill>
              </a:rPr>
              <a:t>meʻa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ia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ʻoku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makatuʻunga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heʻetau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ongoʻí</a:t>
            </a:r>
            <a:r>
              <a:rPr lang="en-NZ" b="1" dirty="0">
                <a:solidFill>
                  <a:srgbClr val="000000"/>
                </a:solidFill>
              </a:rPr>
              <a:t>. Ko e </a:t>
            </a:r>
            <a:r>
              <a:rPr lang="en-NZ" b="1" dirty="0" err="1">
                <a:solidFill>
                  <a:srgbClr val="000000"/>
                </a:solidFill>
              </a:rPr>
              <a:t>taimi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ʻoku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ou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ongoʻi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vaivai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aí</a:t>
            </a:r>
            <a:r>
              <a:rPr lang="en-NZ" b="1" dirty="0">
                <a:solidFill>
                  <a:srgbClr val="000000"/>
                </a:solidFill>
              </a:rPr>
              <a:t>, pe </a:t>
            </a:r>
            <a:r>
              <a:rPr lang="en-NZ" b="1" dirty="0" err="1">
                <a:solidFill>
                  <a:srgbClr val="000000"/>
                </a:solidFill>
              </a:rPr>
              <a:t>ongoʻi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ʻoku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mamaʻo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hoku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fakamoʻuí</a:t>
            </a:r>
            <a:r>
              <a:rPr lang="en-NZ" b="1" dirty="0">
                <a:solidFill>
                  <a:srgbClr val="000000"/>
                </a:solidFill>
              </a:rPr>
              <a:t>, ko e </a:t>
            </a:r>
            <a:r>
              <a:rPr lang="en-NZ" b="1" dirty="0" err="1">
                <a:solidFill>
                  <a:srgbClr val="000000"/>
                </a:solidFill>
              </a:rPr>
              <a:t>taimi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ia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kuo</a:t>
            </a:r>
            <a:r>
              <a:rPr lang="en-NZ" b="1" dirty="0">
                <a:solidFill>
                  <a:srgbClr val="000000"/>
                </a:solidFill>
              </a:rPr>
              <a:t> pau </a:t>
            </a:r>
            <a:r>
              <a:rPr lang="en-NZ" b="1" dirty="0" err="1">
                <a:solidFill>
                  <a:srgbClr val="000000"/>
                </a:solidFill>
              </a:rPr>
              <a:t>ke</a:t>
            </a:r>
            <a:r>
              <a:rPr lang="en-NZ" b="1" dirty="0">
                <a:solidFill>
                  <a:srgbClr val="000000"/>
                </a:solidFill>
              </a:rPr>
              <a:t> u </a:t>
            </a:r>
            <a:r>
              <a:rPr lang="en-NZ" b="1" dirty="0" err="1">
                <a:solidFill>
                  <a:srgbClr val="000000"/>
                </a:solidFill>
              </a:rPr>
              <a:t>ngāueʻi</a:t>
            </a:r>
            <a:r>
              <a:rPr lang="en-NZ" b="1" dirty="0">
                <a:solidFill>
                  <a:srgbClr val="000000"/>
                </a:solidFill>
              </a:rPr>
              <a:t> ai </a:t>
            </a:r>
            <a:r>
              <a:rPr lang="en-NZ" b="1" dirty="0" err="1">
                <a:solidFill>
                  <a:srgbClr val="000000"/>
                </a:solidFill>
              </a:rPr>
              <a:t>ʻa</a:t>
            </a:r>
            <a:r>
              <a:rPr lang="en-NZ" b="1" dirty="0">
                <a:solidFill>
                  <a:srgbClr val="000000"/>
                </a:solidFill>
              </a:rPr>
              <a:t> e tui </a:t>
            </a:r>
            <a:r>
              <a:rPr lang="en-NZ" b="1" dirty="0" err="1">
                <a:solidFill>
                  <a:srgbClr val="000000"/>
                </a:solidFill>
              </a:rPr>
              <a:t>lahi</a:t>
            </a:r>
            <a:r>
              <a:rPr lang="en-NZ" b="1" dirty="0">
                <a:solidFill>
                  <a:srgbClr val="000000"/>
                </a:solidFill>
              </a:rPr>
              <a:t> </a:t>
            </a:r>
            <a:r>
              <a:rPr lang="en-NZ" b="1" dirty="0" err="1">
                <a:solidFill>
                  <a:srgbClr val="000000"/>
                </a:solidFill>
              </a:rPr>
              <a:t>tahá</a:t>
            </a:r>
            <a:r>
              <a:rPr lang="en-NZ" b="1" dirty="0">
                <a:solidFill>
                  <a:srgbClr val="000000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685872"/>
            <a:ext cx="62844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srgbClr val="000000"/>
                </a:solidFill>
              </a:rPr>
              <a:t>ʻI</a:t>
            </a:r>
            <a:r>
              <a:rPr lang="en-NZ" sz="2000" b="1" dirty="0">
                <a:solidFill>
                  <a:srgbClr val="000000"/>
                </a:solidFill>
              </a:rPr>
              <a:t> he </a:t>
            </a:r>
            <a:r>
              <a:rPr lang="en-NZ" sz="2000" b="1" dirty="0" err="1">
                <a:solidFill>
                  <a:srgbClr val="000000"/>
                </a:solidFill>
              </a:rPr>
              <a:t>taimi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ʻoku</a:t>
            </a:r>
            <a:r>
              <a:rPr lang="en-NZ" sz="2000" b="1" dirty="0">
                <a:solidFill>
                  <a:srgbClr val="000000"/>
                </a:solidFill>
              </a:rPr>
              <a:t> tau </a:t>
            </a:r>
            <a:r>
              <a:rPr lang="en-NZ" sz="2000" b="1" dirty="0" err="1">
                <a:solidFill>
                  <a:srgbClr val="000000"/>
                </a:solidFill>
              </a:rPr>
              <a:t>tali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lelei</a:t>
            </a:r>
            <a:r>
              <a:rPr lang="en-NZ" sz="2000" b="1" dirty="0">
                <a:solidFill>
                  <a:srgbClr val="000000"/>
                </a:solidFill>
              </a:rPr>
              <a:t> ai e </a:t>
            </a:r>
            <a:r>
              <a:rPr lang="en-NZ" sz="2000" b="1" dirty="0" err="1">
                <a:solidFill>
                  <a:srgbClr val="000000"/>
                </a:solidFill>
              </a:rPr>
              <a:t>meʻaʻofa</a:t>
            </a:r>
            <a:r>
              <a:rPr lang="en-NZ" sz="2000" b="1" dirty="0">
                <a:solidFill>
                  <a:srgbClr val="000000"/>
                </a:solidFill>
              </a:rPr>
              <a:t> ko </a:t>
            </a:r>
            <a:r>
              <a:rPr lang="en-NZ" sz="2000" b="1" dirty="0" err="1">
                <a:solidFill>
                  <a:srgbClr val="000000"/>
                </a:solidFill>
              </a:rPr>
              <a:t>iá</a:t>
            </a:r>
            <a:r>
              <a:rPr lang="en-NZ" sz="2000" b="1" dirty="0">
                <a:solidFill>
                  <a:srgbClr val="000000"/>
                </a:solidFill>
              </a:rPr>
              <a:t>﻿—</a:t>
            </a:r>
            <a:r>
              <a:rPr lang="en-NZ" sz="2000" b="1" dirty="0" err="1">
                <a:solidFill>
                  <a:srgbClr val="000000"/>
                </a:solidFill>
              </a:rPr>
              <a:t>ʻi</a:t>
            </a:r>
            <a:r>
              <a:rPr lang="en-NZ" sz="2000" b="1" dirty="0">
                <a:solidFill>
                  <a:srgbClr val="000000"/>
                </a:solidFill>
              </a:rPr>
              <a:t> he </a:t>
            </a:r>
            <a:r>
              <a:rPr lang="en-NZ" sz="2000" b="1" dirty="0" err="1">
                <a:solidFill>
                  <a:srgbClr val="000000"/>
                </a:solidFill>
              </a:rPr>
              <a:t>taimi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ʻoku</a:t>
            </a:r>
            <a:r>
              <a:rPr lang="en-NZ" sz="2000" b="1" dirty="0">
                <a:solidFill>
                  <a:srgbClr val="000000"/>
                </a:solidFill>
              </a:rPr>
              <a:t> tau </a:t>
            </a:r>
            <a:r>
              <a:rPr lang="en-NZ" sz="2000" b="1" dirty="0" err="1">
                <a:solidFill>
                  <a:srgbClr val="000000"/>
                </a:solidFill>
              </a:rPr>
              <a:t>kamata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ngāue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ʻaki</a:t>
            </a:r>
            <a:r>
              <a:rPr lang="en-NZ" sz="2000" b="1" dirty="0">
                <a:solidFill>
                  <a:srgbClr val="000000"/>
                </a:solidFill>
              </a:rPr>
              <a:t> ai e </a:t>
            </a:r>
            <a:r>
              <a:rPr lang="en-NZ" sz="2000" b="1" dirty="0" err="1">
                <a:solidFill>
                  <a:srgbClr val="000000"/>
                </a:solidFill>
              </a:rPr>
              <a:t>tuí</a:t>
            </a:r>
            <a:r>
              <a:rPr lang="en-NZ" sz="2000" b="1" dirty="0">
                <a:solidFill>
                  <a:srgbClr val="000000"/>
                </a:solidFill>
              </a:rPr>
              <a:t>﻿—</a:t>
            </a:r>
            <a:r>
              <a:rPr lang="en-NZ" sz="2000" b="1" dirty="0" err="1">
                <a:solidFill>
                  <a:srgbClr val="000000"/>
                </a:solidFill>
              </a:rPr>
              <a:t>ʻoku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fakatupu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ʻe</a:t>
            </a:r>
            <a:r>
              <a:rPr lang="en-NZ" sz="2000" b="1" dirty="0">
                <a:solidFill>
                  <a:srgbClr val="000000"/>
                </a:solidFill>
              </a:rPr>
              <a:t> he tui ko </a:t>
            </a:r>
            <a:r>
              <a:rPr lang="en-NZ" sz="2000" b="1" dirty="0" err="1">
                <a:solidFill>
                  <a:srgbClr val="000000"/>
                </a:solidFill>
              </a:rPr>
              <a:t>iá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ʻiate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kitautolu</a:t>
            </a:r>
            <a:r>
              <a:rPr lang="en-NZ" sz="2000" b="1" dirty="0">
                <a:solidFill>
                  <a:srgbClr val="000000"/>
                </a:solidFill>
              </a:rPr>
              <a:t> ha </a:t>
            </a:r>
            <a:r>
              <a:rPr lang="en-NZ" sz="2000" b="1" dirty="0" err="1">
                <a:solidFill>
                  <a:srgbClr val="000000"/>
                </a:solidFill>
              </a:rPr>
              <a:t>ngaahi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ongo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hangē</a:t>
            </a:r>
            <a:r>
              <a:rPr lang="en-NZ" sz="2000" b="1" dirty="0">
                <a:solidFill>
                  <a:srgbClr val="000000"/>
                </a:solidFill>
              </a:rPr>
              <a:t> ko e </a:t>
            </a:r>
            <a:r>
              <a:rPr lang="en-NZ" sz="2000" b="1" dirty="0" err="1">
                <a:solidFill>
                  <a:srgbClr val="000000"/>
                </a:solidFill>
              </a:rPr>
              <a:t>fiefiá</a:t>
            </a:r>
            <a:r>
              <a:rPr lang="en-NZ" sz="2000" b="1" dirty="0">
                <a:solidFill>
                  <a:srgbClr val="000000"/>
                </a:solidFill>
              </a:rPr>
              <a:t>; </a:t>
            </a:r>
            <a:r>
              <a:rPr lang="en-NZ" sz="2000" b="1" dirty="0" err="1">
                <a:solidFill>
                  <a:srgbClr val="000000"/>
                </a:solidFill>
              </a:rPr>
              <a:t>nonga</a:t>
            </a:r>
            <a:r>
              <a:rPr lang="en-NZ" sz="2000" b="1" dirty="0">
                <a:solidFill>
                  <a:srgbClr val="000000"/>
                </a:solidFill>
              </a:rPr>
              <a:t>; ko ha </a:t>
            </a:r>
            <a:r>
              <a:rPr lang="en-NZ" sz="2000" b="1" dirty="0" err="1">
                <a:solidFill>
                  <a:srgbClr val="000000"/>
                </a:solidFill>
              </a:rPr>
              <a:t>ongoʻi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nonga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fakalaumālie</a:t>
            </a:r>
            <a:r>
              <a:rPr lang="en-NZ" sz="2000" b="1" dirty="0">
                <a:solidFill>
                  <a:srgbClr val="000000"/>
                </a:solidFill>
              </a:rPr>
              <a:t>; ...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458576"/>
            <a:ext cx="6238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srgbClr val="000000"/>
                </a:solidFill>
              </a:rPr>
              <a:t>Ka tau </a:t>
            </a:r>
            <a:r>
              <a:rPr lang="en-NZ" sz="2000" b="1" dirty="0" err="1">
                <a:solidFill>
                  <a:srgbClr val="000000"/>
                </a:solidFill>
              </a:rPr>
              <a:t>kamata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mei</a:t>
            </a:r>
            <a:r>
              <a:rPr lang="en-NZ" sz="2000" b="1" dirty="0">
                <a:solidFill>
                  <a:srgbClr val="000000"/>
                </a:solidFill>
              </a:rPr>
              <a:t> he </a:t>
            </a:r>
            <a:r>
              <a:rPr lang="en-NZ" sz="2000" b="1" dirty="0" err="1">
                <a:solidFill>
                  <a:srgbClr val="000000"/>
                </a:solidFill>
              </a:rPr>
              <a:t>kamataʻangá</a:t>
            </a:r>
            <a:r>
              <a:rPr lang="en-NZ" sz="2000" b="1" dirty="0">
                <a:solidFill>
                  <a:srgbClr val="000000"/>
                </a:solidFill>
              </a:rPr>
              <a:t>. Ko e </a:t>
            </a:r>
            <a:r>
              <a:rPr lang="en-NZ" sz="2000" b="1" dirty="0" err="1">
                <a:solidFill>
                  <a:srgbClr val="000000"/>
                </a:solidFill>
              </a:rPr>
              <a:t>hā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ʻa</a:t>
            </a:r>
            <a:r>
              <a:rPr lang="en-NZ" sz="2000" b="1" dirty="0">
                <a:solidFill>
                  <a:srgbClr val="000000"/>
                </a:solidFill>
              </a:rPr>
              <a:t> e </a:t>
            </a:r>
            <a:r>
              <a:rPr lang="en-NZ" sz="2000" b="1" dirty="0" err="1">
                <a:solidFill>
                  <a:srgbClr val="000000"/>
                </a:solidFill>
              </a:rPr>
              <a:t>tupuʻanga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ʻo</a:t>
            </a:r>
            <a:r>
              <a:rPr lang="en-NZ" sz="2000" b="1" dirty="0">
                <a:solidFill>
                  <a:srgbClr val="000000"/>
                </a:solidFill>
              </a:rPr>
              <a:t> e </a:t>
            </a:r>
            <a:r>
              <a:rPr lang="en-NZ" sz="2000" b="1" dirty="0" err="1">
                <a:solidFill>
                  <a:srgbClr val="000000"/>
                </a:solidFill>
              </a:rPr>
              <a:t>tuí</a:t>
            </a:r>
            <a:r>
              <a:rPr lang="en-NZ" sz="2000" b="1" dirty="0">
                <a:solidFill>
                  <a:srgbClr val="000000"/>
                </a:solidFill>
              </a:rPr>
              <a:t>? Ko e tui ‘</a:t>
            </a:r>
            <a:r>
              <a:rPr lang="en-NZ" sz="2000" b="1" dirty="0" err="1">
                <a:solidFill>
                  <a:srgbClr val="000000"/>
                </a:solidFill>
              </a:rPr>
              <a:t>oku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mei</a:t>
            </a:r>
            <a:r>
              <a:rPr lang="en-NZ" sz="2000" b="1" dirty="0">
                <a:solidFill>
                  <a:srgbClr val="000000"/>
                </a:solidFill>
              </a:rPr>
              <a:t> he ‘</a:t>
            </a:r>
            <a:r>
              <a:rPr lang="en-NZ" sz="2000" b="1" dirty="0" err="1">
                <a:solidFill>
                  <a:srgbClr val="000000"/>
                </a:solidFill>
              </a:rPr>
              <a:t>Otua</a:t>
            </a:r>
            <a:r>
              <a:rPr lang="en-NZ" sz="2000" b="1" dirty="0">
                <a:solidFill>
                  <a:srgbClr val="000000"/>
                </a:solidFill>
              </a:rPr>
              <a:t> pea ‘</a:t>
            </a:r>
            <a:r>
              <a:rPr lang="en-NZ" sz="2000" b="1" dirty="0" err="1">
                <a:solidFill>
                  <a:srgbClr val="000000"/>
                </a:solidFill>
              </a:rPr>
              <a:t>oku</a:t>
            </a:r>
            <a:r>
              <a:rPr lang="en-NZ" sz="2000" b="1" dirty="0">
                <a:solidFill>
                  <a:srgbClr val="000000"/>
                </a:solidFill>
              </a:rPr>
              <a:t> ne </a:t>
            </a:r>
            <a:r>
              <a:rPr lang="en-NZ" sz="2000" b="1" dirty="0" err="1">
                <a:solidFill>
                  <a:srgbClr val="000000"/>
                </a:solidFill>
              </a:rPr>
              <a:t>foaki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mai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ia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kiate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kitautolu</a:t>
            </a:r>
            <a:r>
              <a:rPr lang="en-NZ" sz="2000" b="1" dirty="0">
                <a:solidFill>
                  <a:srgbClr val="000000"/>
                </a:solidFill>
              </a:rPr>
              <a:t> ko e </a:t>
            </a:r>
            <a:r>
              <a:rPr lang="en-NZ" sz="2000" b="1" dirty="0" err="1">
                <a:solidFill>
                  <a:srgbClr val="000000"/>
                </a:solidFill>
              </a:rPr>
              <a:t>me’a’ofa</a:t>
            </a:r>
            <a:r>
              <a:rPr lang="en-NZ" sz="2000" b="1" dirty="0">
                <a:solidFill>
                  <a:srgbClr val="000000"/>
                </a:solidFill>
              </a:rPr>
              <a:t> (Lom. 12:3; ‘Efe.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630119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srgbClr val="000000"/>
                </a:solidFill>
              </a:rPr>
              <a:t>ʻOku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mahuʻinga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ʻa</a:t>
            </a:r>
            <a:r>
              <a:rPr lang="en-NZ" sz="2000" b="1" dirty="0">
                <a:solidFill>
                  <a:srgbClr val="000000"/>
                </a:solidFill>
              </a:rPr>
              <a:t> e </a:t>
            </a:r>
            <a:r>
              <a:rPr lang="en-NZ" sz="2000" b="1" dirty="0" err="1">
                <a:solidFill>
                  <a:srgbClr val="000000"/>
                </a:solidFill>
              </a:rPr>
              <a:t>tali</a:t>
            </a:r>
            <a:r>
              <a:rPr lang="en-NZ" sz="2000" b="1" dirty="0">
                <a:solidFill>
                  <a:srgbClr val="000000"/>
                </a:solidFill>
              </a:rPr>
              <a:t> ki he </a:t>
            </a:r>
            <a:r>
              <a:rPr lang="en-NZ" sz="2000" b="1" dirty="0" err="1">
                <a:solidFill>
                  <a:srgbClr val="000000"/>
                </a:solidFill>
              </a:rPr>
              <a:t>fehuʻi</a:t>
            </a:r>
            <a:r>
              <a:rPr lang="en-NZ" sz="2000" b="1" dirty="0">
                <a:solidFill>
                  <a:srgbClr val="000000"/>
                </a:solidFill>
              </a:rPr>
              <a:t> ko </a:t>
            </a:r>
            <a:r>
              <a:rPr lang="en-NZ" sz="2000" b="1" dirty="0" err="1">
                <a:solidFill>
                  <a:srgbClr val="000000"/>
                </a:solidFill>
              </a:rPr>
              <a:t>ʻení</a:t>
            </a:r>
            <a:r>
              <a:rPr lang="en-NZ" sz="2000" b="1" dirty="0">
                <a:solidFill>
                  <a:srgbClr val="000000"/>
                </a:solidFill>
              </a:rPr>
              <a:t>. 'Oku '</a:t>
            </a:r>
            <a:r>
              <a:rPr lang="en-NZ" sz="2000" b="1" dirty="0" err="1">
                <a:solidFill>
                  <a:srgbClr val="000000"/>
                </a:solidFill>
              </a:rPr>
              <a:t>ikai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tatau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ia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mo</a:t>
            </a:r>
            <a:r>
              <a:rPr lang="en-NZ" sz="2000" b="1" dirty="0">
                <a:solidFill>
                  <a:srgbClr val="000000"/>
                </a:solidFill>
              </a:rPr>
              <a:t> e </a:t>
            </a:r>
            <a:r>
              <a:rPr lang="en-NZ" sz="2000" b="1" dirty="0" err="1">
                <a:solidFill>
                  <a:srgbClr val="000000"/>
                </a:solidFill>
              </a:rPr>
              <a:t>pehe</a:t>
            </a:r>
            <a:r>
              <a:rPr lang="en-NZ" sz="2000" b="1" dirty="0">
                <a:solidFill>
                  <a:srgbClr val="000000"/>
                </a:solidFill>
              </a:rPr>
              <a:t> "'Oku </a:t>
            </a:r>
            <a:r>
              <a:rPr lang="en-NZ" sz="2000" b="1" dirty="0" err="1">
                <a:solidFill>
                  <a:srgbClr val="000000"/>
                </a:solidFill>
              </a:rPr>
              <a:t>ou</a:t>
            </a:r>
            <a:r>
              <a:rPr lang="en-NZ" sz="2000" b="1" dirty="0">
                <a:solidFill>
                  <a:srgbClr val="000000"/>
                </a:solidFill>
              </a:rPr>
              <a:t> ONGO'I </a:t>
            </a:r>
            <a:r>
              <a:rPr lang="en-NZ" sz="2000" b="1" dirty="0" err="1">
                <a:solidFill>
                  <a:srgbClr val="000000"/>
                </a:solidFill>
              </a:rPr>
              <a:t>kuo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fakahaofi</a:t>
            </a:r>
            <a:r>
              <a:rPr lang="en-NZ" sz="2000" b="1" dirty="0">
                <a:solidFill>
                  <a:srgbClr val="000000"/>
                </a:solidFill>
              </a:rPr>
              <a:t>" </a:t>
            </a:r>
            <a:r>
              <a:rPr lang="en-NZ" sz="2000" b="1" dirty="0" err="1">
                <a:solidFill>
                  <a:srgbClr val="000000"/>
                </a:solidFill>
              </a:rPr>
              <a:t>mo</a:t>
            </a:r>
            <a:r>
              <a:rPr lang="en-NZ" sz="2000" b="1" dirty="0">
                <a:solidFill>
                  <a:srgbClr val="000000"/>
                </a:solidFill>
              </a:rPr>
              <a:t> e </a:t>
            </a:r>
            <a:r>
              <a:rPr lang="en-NZ" sz="2000" b="1" dirty="0" err="1">
                <a:solidFill>
                  <a:srgbClr val="000000"/>
                </a:solidFill>
              </a:rPr>
              <a:t>pehe</a:t>
            </a:r>
            <a:r>
              <a:rPr lang="en-NZ" sz="2000" b="1" dirty="0">
                <a:solidFill>
                  <a:srgbClr val="000000"/>
                </a:solidFill>
              </a:rPr>
              <a:t> "'Oku </a:t>
            </a:r>
            <a:r>
              <a:rPr lang="en-NZ" sz="2000" b="1" dirty="0" err="1">
                <a:solidFill>
                  <a:srgbClr val="000000"/>
                </a:solidFill>
              </a:rPr>
              <a:t>ou</a:t>
            </a:r>
            <a:r>
              <a:rPr lang="en-NZ" sz="2000" b="1" dirty="0">
                <a:solidFill>
                  <a:srgbClr val="000000"/>
                </a:solidFill>
              </a:rPr>
              <a:t> 'ILO'I </a:t>
            </a:r>
            <a:r>
              <a:rPr lang="en-NZ" sz="2000" b="1" dirty="0" err="1">
                <a:solidFill>
                  <a:srgbClr val="000000"/>
                </a:solidFill>
              </a:rPr>
              <a:t>kuo</a:t>
            </a:r>
            <a:r>
              <a:rPr lang="en-NZ" sz="2000" b="1" dirty="0">
                <a:solidFill>
                  <a:srgbClr val="000000"/>
                </a:solidFill>
              </a:rPr>
              <a:t> </a:t>
            </a:r>
            <a:r>
              <a:rPr lang="en-NZ" sz="2000" b="1" dirty="0" err="1">
                <a:solidFill>
                  <a:srgbClr val="000000"/>
                </a:solidFill>
              </a:rPr>
              <a:t>fakahaofi</a:t>
            </a:r>
            <a:r>
              <a:rPr lang="en-NZ" sz="2000" b="1" dirty="0">
                <a:solidFill>
                  <a:srgbClr val="000000"/>
                </a:solidFill>
              </a:rPr>
              <a:t> au."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KO E HĀ </a:t>
            </a:r>
            <a:r>
              <a:rPr lang="en-NZ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ʻA</a:t>
            </a:r>
            <a:r>
              <a:rPr lang="en-NZ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 E TUI?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 E FAKA'UHINGA MO E FAKALAKALAKA 'O E TUI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831457" y="630798"/>
            <a:ext cx="2954402" cy="18158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NZ" sz="1600" b="1" dirty="0">
                <a:latin typeface="Comic Sans MS" panose="030F0702030302020204" pitchFamily="66" charset="0"/>
              </a:rPr>
              <a:t>"</a:t>
            </a:r>
            <a:r>
              <a:rPr lang="en-NZ" sz="1600" b="1" dirty="0" err="1"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fakahaaʻi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ʻe</a:t>
            </a:r>
            <a:r>
              <a:rPr lang="en-NZ" sz="1600" b="1" dirty="0"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latin typeface="Comic Sans MS" panose="030F0702030302020204" pitchFamily="66" charset="0"/>
              </a:rPr>
              <a:t>tuí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ʻa</a:t>
            </a:r>
            <a:r>
              <a:rPr lang="en-NZ" sz="1600" b="1" dirty="0"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latin typeface="Comic Sans MS" panose="030F0702030302020204" pitchFamily="66" charset="0"/>
              </a:rPr>
              <a:t>moʻoni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latin typeface="Comic Sans MS" panose="030F0702030302020204" pitchFamily="66" charset="0"/>
              </a:rPr>
              <a:t>meʻa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latin typeface="Comic Sans MS" panose="030F0702030302020204" pitchFamily="66" charset="0"/>
              </a:rPr>
              <a:t> tau </a:t>
            </a:r>
            <a:r>
              <a:rPr lang="en-NZ" sz="1600" b="1" dirty="0" err="1">
                <a:latin typeface="Comic Sans MS" panose="030F0702030302020204" pitchFamily="66" charset="0"/>
              </a:rPr>
              <a:t>ʻamanaki</a:t>
            </a:r>
            <a:r>
              <a:rPr lang="en-NZ" sz="1600" b="1" dirty="0">
                <a:latin typeface="Comic Sans MS" panose="030F0702030302020204" pitchFamily="66" charset="0"/>
              </a:rPr>
              <a:t> ki </a:t>
            </a:r>
            <a:r>
              <a:rPr lang="en-NZ" sz="1600" b="1" dirty="0" err="1">
                <a:latin typeface="Comic Sans MS" panose="030F0702030302020204" pitchFamily="66" charset="0"/>
              </a:rPr>
              <a:t>aí</a:t>
            </a:r>
            <a:r>
              <a:rPr lang="en-NZ" sz="1600" b="1" dirty="0">
                <a:latin typeface="Comic Sans MS" panose="030F0702030302020204" pitchFamily="66" charset="0"/>
              </a:rPr>
              <a:t>; ko e </a:t>
            </a:r>
            <a:r>
              <a:rPr lang="en-NZ" sz="1600" b="1" dirty="0" err="1">
                <a:latin typeface="Comic Sans MS" panose="030F0702030302020204" pitchFamily="66" charset="0"/>
              </a:rPr>
              <a:t>fakamoʻoni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latin typeface="Comic Sans MS" panose="030F0702030302020204" pitchFamily="66" charset="0"/>
              </a:rPr>
              <a:t>ngaahi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meʻa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ʻikai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ke</a:t>
            </a:r>
            <a:r>
              <a:rPr lang="en-NZ" sz="1600" b="1" dirty="0">
                <a:latin typeface="Comic Sans MS" panose="030F0702030302020204" pitchFamily="66" charset="0"/>
              </a:rPr>
              <a:t> tau lava </a:t>
            </a:r>
            <a:r>
              <a:rPr lang="en-NZ" sz="1600" b="1" dirty="0" err="1"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latin typeface="Comic Sans MS" panose="030F0702030302020204" pitchFamily="66" charset="0"/>
              </a:rPr>
              <a:t>mamata</a:t>
            </a:r>
            <a:r>
              <a:rPr lang="en-NZ" sz="1600" b="1" dirty="0">
                <a:latin typeface="Comic Sans MS" panose="030F0702030302020204" pitchFamily="66" charset="0"/>
              </a:rPr>
              <a:t> ki ai."                  </a:t>
            </a:r>
            <a:r>
              <a:rPr lang="en-NZ" sz="1200" b="1" dirty="0">
                <a:latin typeface="Comic Sans MS" panose="030F0702030302020204" pitchFamily="66" charset="0"/>
              </a:rPr>
              <a:t>(</a:t>
            </a:r>
            <a:r>
              <a:rPr lang="en-NZ" sz="1200" b="1" dirty="0" err="1">
                <a:latin typeface="Comic Sans MS" panose="030F0702030302020204" pitchFamily="66" charset="0"/>
              </a:rPr>
              <a:t>Hepelu</a:t>
            </a:r>
            <a:r>
              <a:rPr lang="en-NZ" sz="1200" b="1" dirty="0">
                <a:latin typeface="Comic Sans MS" panose="030F0702030302020204" pitchFamily="66" charset="0"/>
              </a:rPr>
              <a:t> 11:1)</a:t>
            </a:r>
            <a:endParaRPr lang="en-NZ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45163" y="3169812"/>
            <a:ext cx="5595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ʻomi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Hepelu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11:1, 3,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e 6 ha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fakaʻuhinga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e tui.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kaunga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e tui ki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heʻetau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fakakaukau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ki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ʻOtua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ne tataki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kitautolu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tau tui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kiate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Ia ko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Tupuʻanga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e Fakapale.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449414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36619" y="5847469"/>
            <a:ext cx="7388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Hange ko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kuo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mamata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ki ai,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ʻikai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maʻu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kotoa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tuʻunga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tatau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e tui.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Te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u lava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fefe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fakatupulaki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ha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faʻahinga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tui pe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maʻu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tatau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ai pe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siʻisiʻi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pe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lahi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370141"/>
            <a:ext cx="55042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ʻI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he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toenga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vahe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fakamatalaʻi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ai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ʻe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Paula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e tui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e kau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tangata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e kau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fafine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tokolahi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ʻoku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hoko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ko ha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faʻifaʻitakiʻanga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ha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fakalotolahi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kiate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kitautolu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ʻoua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naʻa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loto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foʻi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lolotonga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ʻetau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tatali</a:t>
            </a:r>
            <a:r>
              <a:rPr lang="en-NZ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ki he pale.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1777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2026-04-05T13:32:58Z</dcterms:created>
  <dcterms:modified xsi:type="dcterms:W3CDTF">2026-05-16T15:39:20Z</dcterms:modified>
</cp:coreProperties>
</file>