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94" d="100"/>
          <a:sy n="94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Ko e ngaahi matangi ʻo e moʻui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mahaki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fakatamaki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fakamamahi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Vakai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kia Sisu 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Naʻe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ʻikai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ke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ne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tukuakiʻi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ʻa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e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ʻOtua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pe </a:t>
          </a:r>
          <a:r>
            <a:rPr lang="en-NZ" sz="2000" b="1" dirty="0" err="1">
              <a:solidFill>
                <a:schemeClr val="bg2">
                  <a:lumMod val="50000"/>
                </a:schemeClr>
              </a:solidFill>
            </a:rPr>
            <a:t>fakafisingaʻi</a:t>
          </a:r>
          <a:r>
            <a:rPr lang="en-NZ" sz="2000" b="1" dirty="0">
              <a:solidFill>
                <a:schemeClr val="bg2">
                  <a:lumMod val="50000"/>
                </a:schemeClr>
              </a:solidFill>
            </a:rPr>
            <a:t> Ia</a:t>
          </a: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fi-FI" sz="2000" b="1" dirty="0">
              <a:solidFill>
                <a:schemeClr val="accent1">
                  <a:lumMod val="50000"/>
                </a:schemeClr>
              </a:solidFill>
            </a:rPr>
            <a:t>Naʻa ne pikitai kiate Ia ʻaki hono ivi kotoa</a:t>
          </a:r>
          <a:endParaRPr lang="en-NZ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Naʻa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ne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falala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ʻo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aʻu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ki he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ngaahi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momeniti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4">
                  <a:lumMod val="50000"/>
                </a:schemeClr>
              </a:solidFill>
            </a:rPr>
            <a:t>faingataʻa</a:t>
          </a:r>
          <a:r>
            <a:rPr lang="en-NZ" sz="1800" b="1" dirty="0">
              <a:solidFill>
                <a:schemeClr val="accent4">
                  <a:lumMod val="50000"/>
                </a:schemeClr>
              </a:solidFill>
            </a:rPr>
            <a:t> taha</a:t>
          </a:r>
          <a:endParaRPr lang="es-ES" sz="18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Naʻa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ne 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fokotuʻu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ʻene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tokanga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ki ha 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kahaʻu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naunauʻia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NZ" sz="1800" b="1" dirty="0" err="1">
              <a:solidFill>
                <a:schemeClr val="accent5">
                  <a:lumMod val="50000"/>
                </a:schemeClr>
              </a:solidFill>
            </a:rPr>
            <a:t>Siope</a:t>
          </a:r>
          <a:r>
            <a:rPr lang="en-NZ" sz="1800" b="1" dirty="0">
              <a:solidFill>
                <a:schemeClr val="accent5">
                  <a:lumMod val="50000"/>
                </a:schemeClr>
              </a:solidFill>
            </a:rPr>
            <a:t> 19:25-27)</a:t>
          </a: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Kuo pau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ʻoua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veiveiua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aka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ʻatamai</a:t>
          </a:r>
          <a:endParaRPr lang="en-NZ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ʻaʻeva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tafaʻaki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aʻu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pe ki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heʻetau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mamahi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toʻo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ʻetau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puputuʻu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kapau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fakaʻata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ʻafioʻi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ʻiate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tuʻunga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ai</a:t>
          </a: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ngaahi matangi ʻo e moʻui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mahaki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fakatamaki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fakamamahi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Vakai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kia Sisu 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Naʻe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ʻikai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ke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ne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tukuakiʻi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ʻa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e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ʻOtua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pe </a:t>
          </a:r>
          <a:r>
            <a:rPr lang="en-NZ" sz="2000" b="1" kern="1200" dirty="0" err="1">
              <a:solidFill>
                <a:schemeClr val="bg2">
                  <a:lumMod val="50000"/>
                </a:schemeClr>
              </a:solidFill>
            </a:rPr>
            <a:t>fakafisingaʻi</a:t>
          </a:r>
          <a:r>
            <a:rPr lang="en-NZ" sz="2000" b="1" kern="1200" dirty="0">
              <a:solidFill>
                <a:schemeClr val="bg2">
                  <a:lumMod val="50000"/>
                </a:schemeClr>
              </a:solidFill>
            </a:rPr>
            <a:t> Ia</a:t>
          </a: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accent1">
                  <a:lumMod val="50000"/>
                </a:schemeClr>
              </a:solidFill>
            </a:rPr>
            <a:t>Naʻa ne pikitai kiate Ia ʻaki hono ivi kotoa</a:t>
          </a:r>
          <a:endParaRPr lang="en-NZ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Naʻa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ne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falala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ʻo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aʻu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ki he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ngaahi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momeniti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4">
                  <a:lumMod val="50000"/>
                </a:schemeClr>
              </a:solidFill>
            </a:rPr>
            <a:t>faingataʻa</a:t>
          </a:r>
          <a:r>
            <a:rPr lang="en-NZ" sz="1800" b="1" kern="1200" dirty="0">
              <a:solidFill>
                <a:schemeClr val="accent4">
                  <a:lumMod val="50000"/>
                </a:schemeClr>
              </a:solidFill>
            </a:rPr>
            <a:t> taha</a:t>
          </a:r>
          <a:endParaRPr lang="es-ES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Naʻa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ne 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fokotuʻu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ʻene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tokanga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ki ha 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kahaʻu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naunauʻia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(</a:t>
          </a:r>
          <a:r>
            <a:rPr lang="en-NZ" sz="1800" b="1" kern="1200" dirty="0" err="1">
              <a:solidFill>
                <a:schemeClr val="accent5">
                  <a:lumMod val="50000"/>
                </a:schemeClr>
              </a:solidFill>
            </a:rPr>
            <a:t>Siope</a:t>
          </a:r>
          <a:r>
            <a:rPr lang="en-NZ" sz="1800" b="1" kern="1200" dirty="0">
              <a:solidFill>
                <a:schemeClr val="accent5">
                  <a:lumMod val="50000"/>
                </a:schemeClr>
              </a:solidFill>
            </a:rPr>
            <a:t> 19:25-27)</a:t>
          </a: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Kuo pau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ʻoua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veiveiua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aka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ʻatamai</a:t>
          </a:r>
          <a:endParaRPr lang="en-NZ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ʻaʻeva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hotau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tafaʻaki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aʻu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pe ki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heʻetau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mamahi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toʻo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ʻetau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puputuʻu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kapau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fakaʻata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ʻafioʻi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lelei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ʻiate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tuʻunga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</a:t>
          </a: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263553"/>
            <a:ext cx="5110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3600" b="1" dirty="0">
                <a:ln/>
                <a:solidFill>
                  <a:schemeClr val="accent5">
                    <a:lumMod val="50000"/>
                  </a:schemeClr>
                </a:solidFill>
              </a:rPr>
              <a:t>NGAAHI FAKAHOLOMUI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Lesoni 11 ki he ʻaho 13 ʻo Sune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510944"/>
            <a:ext cx="88610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loto-mamahi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loto-foʻi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pe—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mamahi</a:t>
            </a:r>
            <a:r>
              <a:rPr lang="en-US" sz="2400" b="1" dirty="0">
                <a:latin typeface="Constantia" panose="02030602050306030303" pitchFamily="18" charset="0"/>
              </a:rPr>
              <a:t> ko e </a:t>
            </a:r>
            <a:r>
              <a:rPr lang="en-US" sz="2400" b="1" dirty="0" err="1">
                <a:latin typeface="Constantia" panose="02030602050306030303" pitchFamily="18" charset="0"/>
              </a:rPr>
              <a:t>konga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mahuʻinga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faingataʻa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tui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 ko e </a:t>
            </a:r>
            <a:r>
              <a:rPr lang="en-US" sz="2400" b="1" dirty="0" err="1">
                <a:latin typeface="Constantia" panose="02030602050306030303" pitchFamily="18" charset="0"/>
              </a:rPr>
              <a:t>tokotaha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angaʻofa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fanauʻi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mamani;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fakahohaʻasi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faingataʻa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laumalie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mate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moʻui</a:t>
            </a:r>
            <a:r>
              <a:rPr lang="en-US" sz="2400" b="1" dirty="0">
                <a:latin typeface="Constantia" panose="02030602050306030303" pitchFamily="18" charset="0"/>
              </a:rPr>
              <a:t>. Ko 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mole ai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pikitai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ʻomi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popula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veiveiua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popula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taʻetui</a:t>
            </a:r>
            <a:r>
              <a:rPr lang="en-US" sz="2400" b="1" dirty="0">
                <a:latin typeface="Constantia" panose="02030602050306030303" pitchFamily="18" charset="0"/>
              </a:rPr>
              <a:t>. Kapau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tau lava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pehee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fakalaumalie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ʻuhinga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tokoni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mamata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feinga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kau </a:t>
            </a:r>
            <a:r>
              <a:rPr lang="en-US" sz="2400" b="1" dirty="0" err="1">
                <a:latin typeface="Constantia" panose="02030602050306030303" pitchFamily="18" charset="0"/>
              </a:rPr>
              <a:t>ʻangelo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fakahaofi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kitautolu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fokotuʻu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fakavaʻe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taʻengata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tupu</a:t>
            </a:r>
            <a:r>
              <a:rPr lang="en-US" sz="2400" b="1" dirty="0">
                <a:latin typeface="Constantia" panose="02030602050306030303" pitchFamily="18" charset="0"/>
              </a:rPr>
              <a:t> hake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tui </a:t>
            </a:r>
            <a:r>
              <a:rPr lang="en-US" sz="2400" b="1" dirty="0" err="1">
                <a:latin typeface="Constantia" panose="02030602050306030303" pitchFamily="18" charset="0"/>
              </a:rPr>
              <a:t>foʻou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moʻui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foʻou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6396206" y="6074490"/>
            <a:ext cx="413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Kau </a:t>
            </a:r>
            <a:r>
              <a:rPr lang="en-NZ" sz="1600" b="1" dirty="0" err="1"/>
              <a:t>Palōfita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Tuʻí</a:t>
            </a:r>
            <a:r>
              <a:rPr lang="en-NZ" sz="1600" b="1" dirty="0"/>
              <a:t>, p. 163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19075" y="35753"/>
            <a:ext cx="6181726" cy="29238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ai, ka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vikiviki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heʻetau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tupu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kātaki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Pea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kātaki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pea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ʻamanaki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lelei:Pea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ʻamanaki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lilingi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ʻofa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hotau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Laumālie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Māʻoniʻoni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foaki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kitautolu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16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Loma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680008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-11477"/>
            <a:ext cx="758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mamani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fonu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angahala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faingataʻaʻia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fehuʻia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300966"/>
            <a:ext cx="7584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Te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ako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anga</a:t>
            </a:r>
            <a:r>
              <a:rPr lang="en-NZ" b="1" dirty="0">
                <a:solidFill>
                  <a:prstClr val="black"/>
                </a:solidFill>
              </a:rPr>
              <a:t> ʻ o e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faʻahinga</a:t>
            </a:r>
            <a:r>
              <a:rPr lang="en-NZ" b="1" dirty="0">
                <a:solidFill>
                  <a:prstClr val="black"/>
                </a:solidFill>
              </a:rPr>
              <a:t> ʻ e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he Tohi </a:t>
            </a:r>
            <a:r>
              <a:rPr lang="en-NZ" b="1" dirty="0" err="1">
                <a:solidFill>
                  <a:prstClr val="black"/>
                </a:solidFill>
              </a:rPr>
              <a:t>Tapú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tuʻunga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faingataʻa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kehekehe</a:t>
            </a:r>
            <a:r>
              <a:rPr lang="en-NZ" b="1" dirty="0">
                <a:solidFill>
                  <a:prstClr val="black"/>
                </a:solidFill>
              </a:rPr>
              <a:t>, pea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founga</a:t>
            </a:r>
            <a:r>
              <a:rPr lang="en-NZ" b="1" dirty="0">
                <a:solidFill>
                  <a:prstClr val="black"/>
                </a:solidFill>
              </a:rPr>
              <a:t> ʻ e lava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tokoniʻi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ʻ e </a:t>
            </a:r>
            <a:r>
              <a:rPr lang="en-NZ" b="1" dirty="0" err="1">
                <a:solidFill>
                  <a:prstClr val="black"/>
                </a:solidFill>
              </a:rPr>
              <a:t>heʻenau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faʻifaʻitakiʻangá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fehangahangai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fakatuʻutāmaki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meimei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tatau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892705"/>
            <a:ext cx="7584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fefe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faingataʻa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it-IT" sz="36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KO E NGAAHI MATANGI ʻO E MOʻUI</a:t>
            </a:r>
            <a:endParaRPr lang="en" sz="36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tupu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fuʻu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matangi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feʻohofi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ngoto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ai. 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(Ma’ake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4" y="1334740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kia Pita, </a:t>
            </a:r>
            <a:r>
              <a:rPr lang="en-NZ" sz="2000" b="1" dirty="0" err="1"/>
              <a:t>ʻAnitelu</a:t>
            </a:r>
            <a:r>
              <a:rPr lang="en-NZ" sz="2000" b="1" dirty="0"/>
              <a:t>, Semisi </a:t>
            </a:r>
            <a:r>
              <a:rPr lang="en-NZ" sz="2000" b="1" dirty="0" err="1"/>
              <a:t>mo</a:t>
            </a:r>
            <a:r>
              <a:rPr lang="en-NZ" sz="2000" b="1" dirty="0"/>
              <a:t> Sione, ko e kau </a:t>
            </a:r>
            <a:r>
              <a:rPr lang="en-NZ" sz="2000" b="1" dirty="0" err="1"/>
              <a:t>toutai</a:t>
            </a:r>
            <a:r>
              <a:rPr lang="en-NZ" sz="2000" b="1" dirty="0"/>
              <a:t> </a:t>
            </a:r>
            <a:r>
              <a:rPr lang="en-NZ" sz="2000" b="1" dirty="0" err="1"/>
              <a:t>taukei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kolosi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Tahi Kaleli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tuʻuapoo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lotolotonga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ha </a:t>
            </a:r>
            <a:r>
              <a:rPr lang="en-NZ" sz="2000" b="1" dirty="0" err="1"/>
              <a:t>matangi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1" y="3710778"/>
            <a:ext cx="483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foua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matangi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 kia Sisu,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mohe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ongoʻi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ai. Ka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ʻi</a:t>
            </a:r>
            <a:r>
              <a:rPr lang="en-NZ" sz="2000" b="1" dirty="0"/>
              <a:t> ai.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0" y="2194227"/>
            <a:ext cx="88296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Neongo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lomekina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matangi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puhiʻi</a:t>
            </a:r>
            <a:r>
              <a:rPr lang="en-NZ" sz="2000" b="1" dirty="0">
                <a:solidFill>
                  <a:prstClr val="black"/>
                </a:solidFill>
              </a:rPr>
              <a:t> hake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havili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peau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tafea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vaka</a:t>
            </a:r>
            <a:r>
              <a:rPr lang="en-NZ" sz="2000" b="1" dirty="0">
                <a:solidFill>
                  <a:prstClr val="black"/>
                </a:solidFill>
              </a:rPr>
              <a:t> pea </a:t>
            </a:r>
            <a:r>
              <a:rPr lang="en-NZ" sz="2000" b="1" dirty="0" err="1">
                <a:solidFill>
                  <a:prstClr val="black"/>
                </a:solidFill>
              </a:rPr>
              <a:t>tuʻu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fakatuʻutamaki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heʻenau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. Pea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fakatokangaʻi</a:t>
            </a:r>
            <a:r>
              <a:rPr lang="en-NZ" sz="2000" b="1" dirty="0">
                <a:solidFill>
                  <a:prstClr val="black"/>
                </a:solidFill>
              </a:rPr>
              <a:t>...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Sisu?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mohe</a:t>
            </a:r>
            <a:r>
              <a:rPr lang="en-NZ" sz="2000" b="1" dirty="0">
                <a:solidFill>
                  <a:prstClr val="black"/>
                </a:solidFill>
              </a:rPr>
              <a:t>? Ko e ha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tokoniʻi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?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? (</a:t>
            </a:r>
            <a:r>
              <a:rPr lang="en-NZ" sz="2000" b="1" dirty="0" err="1">
                <a:solidFill>
                  <a:prstClr val="black"/>
                </a:solidFill>
              </a:rPr>
              <a:t>Maʻake</a:t>
            </a:r>
            <a:r>
              <a:rPr lang="en-NZ" sz="2000" b="1" dirty="0">
                <a:solidFill>
                  <a:prstClr val="black"/>
                </a:solidFill>
              </a:rPr>
              <a:t> 4:35-38)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1" y="4919551"/>
            <a:ext cx="48387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Tatali ki ha </a:t>
            </a:r>
            <a:r>
              <a:rPr lang="en-NZ" b="1" dirty="0" err="1">
                <a:solidFill>
                  <a:prstClr val="black"/>
                </a:solidFill>
              </a:rPr>
              <a:t>momeniti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valokiʻi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matangi</a:t>
            </a:r>
            <a:r>
              <a:rPr lang="en-NZ" b="1" dirty="0">
                <a:solidFill>
                  <a:prstClr val="black"/>
                </a:solidFill>
              </a:rPr>
              <a:t>: "Melino,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longo</a:t>
            </a:r>
            <a:r>
              <a:rPr lang="en-NZ" b="1" dirty="0">
                <a:solidFill>
                  <a:prstClr val="black"/>
                </a:solidFill>
              </a:rPr>
              <a:t> pe" (</a:t>
            </a:r>
            <a:r>
              <a:rPr lang="en-NZ" b="1" dirty="0" err="1">
                <a:solidFill>
                  <a:prstClr val="black"/>
                </a:solidFill>
              </a:rPr>
              <a:t>Maʻake</a:t>
            </a:r>
            <a:r>
              <a:rPr lang="en-NZ" b="1" dirty="0">
                <a:solidFill>
                  <a:prstClr val="black"/>
                </a:solidFill>
              </a:rPr>
              <a:t> 4:39).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tokanga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(1 Pita 5:7). </a:t>
            </a:r>
            <a:r>
              <a:rPr lang="en-NZ" b="1" dirty="0" err="1">
                <a:solidFill>
                  <a:prstClr val="black"/>
                </a:solidFill>
              </a:rPr>
              <a:t>Te</a:t>
            </a:r>
            <a:r>
              <a:rPr lang="en-NZ" b="1" dirty="0">
                <a:solidFill>
                  <a:prstClr val="black"/>
                </a:solidFill>
              </a:rPr>
              <a:t> Ne lava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fakanonga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matangi</a:t>
            </a:r>
            <a:r>
              <a:rPr lang="en-NZ" b="1" dirty="0">
                <a:solidFill>
                  <a:prstClr val="black"/>
                </a:solidFill>
              </a:rPr>
              <a:t>. </a:t>
            </a:r>
            <a:r>
              <a:rPr lang="en-NZ" b="1" dirty="0" err="1">
                <a:solidFill>
                  <a:prstClr val="black"/>
                </a:solidFill>
              </a:rPr>
              <a:t>ʻOua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ngalo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fakahikihikiʻi</a:t>
            </a:r>
            <a:r>
              <a:rPr lang="en-NZ" b="1" dirty="0">
                <a:solidFill>
                  <a:prstClr val="black"/>
                </a:solidFill>
              </a:rPr>
              <a:t> Ia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fai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Maʻake</a:t>
            </a:r>
            <a:r>
              <a:rPr lang="en-NZ" b="1" dirty="0">
                <a:solidFill>
                  <a:prstClr val="black"/>
                </a:solidFill>
              </a:rPr>
              <a:t> 4:40-41)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NGAAHI MAHAKI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“Kapau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ala pe ki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kofu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ai.”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(Ma’ake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5974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faingataʻaʻia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fefine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toto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hongofulu</a:t>
            </a:r>
            <a:r>
              <a:rPr lang="en-NZ" sz="2000" b="1" dirty="0"/>
              <a:t> ma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toketa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fakamoʻui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Maʻake</a:t>
            </a:r>
            <a:r>
              <a:rPr lang="en-NZ" sz="2000" b="1" dirty="0"/>
              <a:t> 5:25-26).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fonua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maluʻi</a:t>
            </a:r>
            <a:r>
              <a:rPr lang="en-NZ" sz="2000" b="1" dirty="0"/>
              <a:t> </a:t>
            </a:r>
            <a:r>
              <a:rPr lang="en-NZ" sz="2000" b="1" dirty="0" err="1"/>
              <a:t>fakafaitoʻo</a:t>
            </a:r>
            <a:r>
              <a:rPr lang="en-NZ" sz="2000" b="1" dirty="0"/>
              <a:t> </a:t>
            </a:r>
            <a:r>
              <a:rPr lang="en-NZ" sz="2000" b="1" dirty="0" err="1"/>
              <a:t>taʻetotongi</a:t>
            </a:r>
            <a:r>
              <a:rPr lang="en-NZ" sz="2000" b="1" dirty="0"/>
              <a:t>, pea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talanoa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69" y="2402317"/>
            <a:ext cx="4931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tuʻunga</a:t>
            </a:r>
            <a:r>
              <a:rPr lang="en-NZ" b="1" dirty="0"/>
              <a:t> pe, </a:t>
            </a:r>
            <a:r>
              <a:rPr lang="en-NZ" b="1" dirty="0" err="1"/>
              <a:t>te</a:t>
            </a:r>
            <a:r>
              <a:rPr lang="en-NZ" b="1" dirty="0"/>
              <a:t> tau lava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popula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fakafulufuluʻi</a:t>
            </a:r>
            <a:r>
              <a:rPr lang="en-NZ" b="1" dirty="0"/>
              <a:t> ai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mahamahaki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fakafiemalie</a:t>
            </a:r>
            <a:r>
              <a:rPr lang="en-NZ" b="1" dirty="0"/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606813"/>
            <a:ext cx="48990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faʻahinga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pe,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fakaafeʻi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Sisu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Ia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kavenga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hohaʻa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</a:t>
            </a:r>
            <a:br>
              <a:rPr lang="en-NZ" sz="2000" b="1" dirty="0">
                <a:solidFill>
                  <a:prstClr val="black"/>
                </a:solidFill>
              </a:rPr>
            </a:br>
            <a:r>
              <a:rPr lang="en-NZ" sz="2000" b="1" dirty="0">
                <a:solidFill>
                  <a:prstClr val="black"/>
                </a:solidFill>
              </a:rPr>
              <a:t>(Matiu 11:28-30)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364242"/>
            <a:ext cx="4866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Kuo pau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falala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fakaʻaongaʻi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Sisu ha kau </a:t>
            </a:r>
            <a:r>
              <a:rPr lang="en-NZ" sz="2000" b="1" dirty="0" err="1">
                <a:solidFill>
                  <a:prstClr val="black"/>
                </a:solidFill>
              </a:rPr>
              <a:t>toketa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taukei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fakamoʻui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, pe </a:t>
            </a:r>
            <a:r>
              <a:rPr lang="en-NZ" sz="2000" b="1" dirty="0" err="1">
                <a:solidFill>
                  <a:prstClr val="black"/>
                </a:solidFill>
              </a:rPr>
              <a:t>fakahoko</a:t>
            </a:r>
            <a:r>
              <a:rPr lang="en-NZ" sz="2000" b="1" dirty="0">
                <a:solidFill>
                  <a:prstClr val="black"/>
                </a:solidFill>
              </a:rPr>
              <a:t> ha mana </a:t>
            </a:r>
            <a:r>
              <a:rPr lang="en-NZ" sz="2000" b="1" dirty="0" err="1">
                <a:solidFill>
                  <a:prstClr val="black"/>
                </a:solidFill>
              </a:rPr>
              <a:t>fakahangatonu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kitautolu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70247" y="3521779"/>
            <a:ext cx="486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fefine</a:t>
            </a:r>
            <a:r>
              <a:rPr lang="en-NZ" b="1" dirty="0">
                <a:solidFill>
                  <a:prstClr val="black"/>
                </a:solidFill>
              </a:rPr>
              <a:t> kia Sisu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fakaleleiʻanga</a:t>
            </a:r>
            <a:r>
              <a:rPr lang="en-NZ" b="1" dirty="0">
                <a:solidFill>
                  <a:prstClr val="black"/>
                </a:solidFill>
              </a:rPr>
              <a:t>, pea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fakahaofi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heʻene</a:t>
            </a:r>
            <a:r>
              <a:rPr lang="en-NZ" b="1" dirty="0">
                <a:solidFill>
                  <a:prstClr val="black"/>
                </a:solidFill>
              </a:rPr>
              <a:t> tui (</a:t>
            </a:r>
            <a:r>
              <a:rPr lang="en-NZ" b="1" dirty="0" err="1">
                <a:solidFill>
                  <a:prstClr val="black"/>
                </a:solidFill>
              </a:rPr>
              <a:t>Maʻake</a:t>
            </a:r>
            <a:r>
              <a:rPr lang="en-NZ" b="1" dirty="0">
                <a:solidFill>
                  <a:prstClr val="black"/>
                </a:solidFill>
              </a:rPr>
              <a:t>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NGAAHI FAKATAMAKI</a:t>
            </a:r>
          </a:p>
          <a:p>
            <a:pPr algn="ctr"/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343606" y="583695"/>
            <a:ext cx="6621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ka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ʻosi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kili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pea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maumau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kakano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(Siope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0" y="1230026"/>
            <a:ext cx="719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tau, </a:t>
            </a:r>
            <a:r>
              <a:rPr lang="en-NZ" b="1" dirty="0" err="1"/>
              <a:t>fetaʻaki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fakatamaki</a:t>
            </a:r>
            <a:r>
              <a:rPr lang="en-NZ" b="1" dirty="0"/>
              <a:t> </a:t>
            </a:r>
            <a:r>
              <a:rPr lang="en-NZ" b="1" dirty="0" err="1"/>
              <a:t>fakanatula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Siope</a:t>
            </a:r>
            <a:r>
              <a:rPr lang="en-NZ" b="1" dirty="0"/>
              <a:t> (</a:t>
            </a:r>
            <a:r>
              <a:rPr lang="en-NZ" b="1" dirty="0" err="1"/>
              <a:t>Siope</a:t>
            </a:r>
            <a:r>
              <a:rPr lang="en-NZ" b="1" dirty="0"/>
              <a:t> 1:13-19).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fakatamaki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ai pe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fakanatula</a:t>
            </a:r>
            <a:r>
              <a:rPr lang="en-NZ" b="1" dirty="0"/>
              <a:t> pe </a:t>
            </a:r>
            <a:r>
              <a:rPr lang="en-NZ" b="1" dirty="0" err="1"/>
              <a:t>fakatupunga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kovi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mafola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mamani ko </a:t>
            </a:r>
            <a:r>
              <a:rPr lang="en-NZ" b="1" dirty="0" err="1"/>
              <a:t>ʻeni</a:t>
            </a:r>
            <a:r>
              <a:rPr lang="en-NZ" b="1" dirty="0"/>
              <a:t>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181002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721460"/>
            <a:ext cx="5579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Kapau he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foʻi</a:t>
            </a:r>
            <a:r>
              <a:rPr lang="en-NZ" b="1" dirty="0"/>
              <a:t>, </a:t>
            </a: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maʻu</a:t>
            </a:r>
            <a:r>
              <a:rPr lang="en-NZ" b="1" dirty="0"/>
              <a:t> pe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taha.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fakamalohia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vaivai</a:t>
            </a:r>
            <a:r>
              <a:rPr lang="en-NZ" b="1" dirty="0"/>
              <a:t>, </a:t>
            </a:r>
            <a:r>
              <a:rPr lang="en-NZ" b="1" dirty="0" err="1"/>
              <a:t>loto-toʻa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foʻi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ʻamanaki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fakatamaki</a:t>
            </a:r>
            <a:br>
              <a:rPr lang="en-NZ" b="1" dirty="0"/>
            </a:br>
            <a:r>
              <a:rPr lang="en-NZ" b="1" dirty="0"/>
              <a:t>(Sioeli 3:10; Loma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-18255" y="2353410"/>
            <a:ext cx="7190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ʻ E </a:t>
            </a:r>
            <a:r>
              <a:rPr lang="en-NZ" b="1" dirty="0" err="1">
                <a:solidFill>
                  <a:prstClr val="black"/>
                </a:solidFill>
              </a:rPr>
              <a:t>anga</a:t>
            </a:r>
            <a:r>
              <a:rPr lang="en-NZ" b="1" dirty="0">
                <a:solidFill>
                  <a:prstClr val="black"/>
                </a:solidFill>
              </a:rPr>
              <a:t> - </a:t>
            </a:r>
            <a:r>
              <a:rPr lang="en-NZ" b="1" dirty="0" err="1">
                <a:solidFill>
                  <a:prstClr val="black"/>
                </a:solidFill>
              </a:rPr>
              <a:t>fēfē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fakafeangaí</a:t>
            </a:r>
            <a:r>
              <a:rPr lang="en-NZ" b="1" dirty="0">
                <a:solidFill>
                  <a:prstClr val="black"/>
                </a:solidFill>
              </a:rPr>
              <a:t>?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anga</a:t>
            </a:r>
            <a:r>
              <a:rPr lang="en-NZ" b="1" dirty="0">
                <a:solidFill>
                  <a:prstClr val="black"/>
                </a:solidFill>
              </a:rPr>
              <a:t> - </a:t>
            </a:r>
            <a:r>
              <a:rPr lang="en-NZ" b="1" dirty="0" err="1">
                <a:solidFill>
                  <a:prstClr val="black"/>
                </a:solidFill>
              </a:rPr>
              <a:t>fēfē</a:t>
            </a:r>
            <a:r>
              <a:rPr lang="en-NZ" b="1" dirty="0">
                <a:solidFill>
                  <a:prstClr val="black"/>
                </a:solidFill>
              </a:rPr>
              <a:t> ʻ a e </a:t>
            </a:r>
            <a:r>
              <a:rPr lang="en-NZ" b="1" dirty="0" err="1">
                <a:solidFill>
                  <a:prstClr val="black"/>
                </a:solidFill>
              </a:rPr>
              <a:t>fakafeangai</a:t>
            </a:r>
            <a:r>
              <a:rPr lang="en-NZ" b="1" dirty="0">
                <a:solidFill>
                  <a:prstClr val="black"/>
                </a:solidFill>
              </a:rPr>
              <a:t> ʻ a </a:t>
            </a:r>
            <a:r>
              <a:rPr lang="en-NZ" b="1" dirty="0" err="1">
                <a:solidFill>
                  <a:prstClr val="black"/>
                </a:solidFill>
              </a:rPr>
              <a:t>Siopé</a:t>
            </a:r>
            <a:r>
              <a:rPr lang="en-NZ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458579"/>
            <a:ext cx="5579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Kapau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foua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faingataʻa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moʻoniʻi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koe</a:t>
            </a:r>
            <a:r>
              <a:rPr lang="en-NZ" sz="2000" b="1" dirty="0">
                <a:solidFill>
                  <a:prstClr val="black"/>
                </a:solidFill>
              </a:rPr>
              <a:t> ko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tuʻumaʻu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NGAAHI </a:t>
            </a:r>
            <a:r>
              <a:rPr lang="en-NZ" sz="4400" b="1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MEʻA</a:t>
            </a:r>
            <a:r>
              <a:rPr lang="en-NZ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FAKAMAMAHI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Ka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naʻa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mau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falala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ko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ne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huhuʻi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ʻa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ʻIsileli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(Luke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09208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fakakaukau</a:t>
            </a:r>
            <a:r>
              <a:rPr lang="en-NZ" sz="2000" b="1" dirty="0"/>
              <a:t>: Ko Sisu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Misaia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huhuʻi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: Kuo Ne </a:t>
            </a:r>
            <a:r>
              <a:rPr lang="en-NZ" sz="2000" b="1" dirty="0" err="1"/>
              <a:t>pekia</a:t>
            </a:r>
            <a:r>
              <a:rPr lang="en-NZ" sz="2000" b="1" dirty="0"/>
              <a:t> (Luke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024226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528153"/>
            <a:ext cx="79761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ʻ I he </a:t>
            </a:r>
            <a:r>
              <a:rPr lang="en-NZ" sz="2000" b="1" dirty="0" err="1">
                <a:solidFill>
                  <a:prstClr val="black"/>
                </a:solidFill>
              </a:rPr>
              <a:t>kātakí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tokoniʻi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kinautolu</a:t>
            </a:r>
            <a:r>
              <a:rPr lang="en-NZ" sz="2000" b="1" dirty="0">
                <a:solidFill>
                  <a:prstClr val="black"/>
                </a:solidFill>
              </a:rPr>
              <a:t> ʻ e </a:t>
            </a:r>
            <a:r>
              <a:rPr lang="en-NZ" sz="2000" b="1" dirty="0" err="1">
                <a:solidFill>
                  <a:prstClr val="black"/>
                </a:solidFill>
              </a:rPr>
              <a:t>Sīsū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toe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enau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amanakí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Fakaʻosi</a:t>
            </a:r>
            <a:r>
              <a:rPr lang="en-NZ" sz="2000" b="1" dirty="0">
                <a:solidFill>
                  <a:prstClr val="black"/>
                </a:solidFill>
              </a:rPr>
              <a:t>, "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fakaava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mata</a:t>
            </a:r>
            <a:r>
              <a:rPr lang="en-NZ" sz="2000" b="1" dirty="0">
                <a:solidFill>
                  <a:prstClr val="black"/>
                </a:solidFill>
              </a:rPr>
              <a:t>" (Luke 24:31 NIV) , pea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fakalotolahiʻi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loto-mamahi</a:t>
            </a:r>
            <a:r>
              <a:rPr lang="en-NZ" sz="2000" b="1" dirty="0">
                <a:solidFill>
                  <a:prstClr val="black"/>
                </a:solidFill>
              </a:rPr>
              <a:t> (Luke 24:32–35; 2 </a:t>
            </a:r>
            <a:r>
              <a:rPr lang="en-NZ" sz="2000" b="1" dirty="0" err="1">
                <a:solidFill>
                  <a:prstClr val="black"/>
                </a:solidFill>
              </a:rPr>
              <a:t>Kolinito</a:t>
            </a:r>
            <a:r>
              <a:rPr lang="en-NZ" sz="2000" b="1" dirty="0">
                <a:solidFill>
                  <a:prstClr val="black"/>
                </a:solidFill>
              </a:rPr>
              <a:t> 1:4). Ko e ha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tau lava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aʻusia</a:t>
            </a:r>
            <a:r>
              <a:rPr lang="en-NZ" sz="2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6936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mamahi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lava ai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aʻu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fakamoʻoni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toetuʻu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Sisuu</a:t>
            </a:r>
            <a:br>
              <a:rPr lang="en-NZ" sz="2000" b="1" dirty="0">
                <a:solidFill>
                  <a:prstClr val="black"/>
                </a:solidFill>
              </a:rPr>
            </a:br>
            <a:r>
              <a:rPr lang="en-NZ" sz="2000" b="1" dirty="0">
                <a:solidFill>
                  <a:prstClr val="black"/>
                </a:solidFill>
              </a:rPr>
              <a:t>(Luke 24:22-24).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-7112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MAMATA KIA SISU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56511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ngali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mamahi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nāunau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(Loma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170417"/>
            <a:ext cx="359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siva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ʻEleni</a:t>
            </a:r>
            <a:r>
              <a:rPr lang="en-NZ" sz="2000" b="1" dirty="0"/>
              <a:t> G. </a:t>
            </a:r>
            <a:r>
              <a:rPr lang="en-NZ" sz="2000" b="1" dirty="0" err="1"/>
              <a:t>Uaiti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-ha-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ne </a:t>
            </a:r>
            <a:r>
              <a:rPr lang="en-NZ" sz="2000" b="1" dirty="0" err="1"/>
              <a:t>mamata</a:t>
            </a:r>
            <a:r>
              <a:rPr lang="en-NZ" sz="2000" b="1" dirty="0"/>
              <a:t> ai kia </a:t>
            </a:r>
            <a:r>
              <a:rPr lang="en-NZ" sz="2000" b="1" dirty="0" err="1"/>
              <a:t>Sisuu</a:t>
            </a:r>
            <a:r>
              <a:rPr lang="en-NZ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1482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615835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misi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ʻamanaki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ha tui, pea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fakapapau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te</a:t>
            </a:r>
            <a:r>
              <a:rPr lang="en-NZ" sz="2000" b="1" dirty="0">
                <a:solidFill>
                  <a:prstClr val="black"/>
                </a:solidFill>
              </a:rPr>
              <a:t> ne lava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falala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441805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mamata</a:t>
            </a:r>
            <a:r>
              <a:rPr lang="en-NZ" sz="2000" b="1" dirty="0">
                <a:solidFill>
                  <a:prstClr val="black"/>
                </a:solidFill>
              </a:rPr>
              <a:t> ki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naunauʻia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malu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langi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344446"/>
            <a:ext cx="3755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Ia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foua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taha,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hilifaki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Sisu Hono </a:t>
            </a:r>
            <a:r>
              <a:rPr lang="en-NZ" sz="2000" b="1" dirty="0" err="1">
                <a:solidFill>
                  <a:prstClr val="black"/>
                </a:solidFill>
              </a:rPr>
              <a:t>toʻukupu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ʻulu</a:t>
            </a:r>
            <a:r>
              <a:rPr lang="en-NZ" sz="2000" b="1" dirty="0">
                <a:solidFill>
                  <a:prstClr val="black"/>
                </a:solidFill>
              </a:rPr>
              <a:t>, pea ne </a:t>
            </a:r>
            <a:r>
              <a:rPr lang="en-NZ" sz="2000" b="1" dirty="0" err="1">
                <a:solidFill>
                  <a:prstClr val="black"/>
                </a:solidFill>
              </a:rPr>
              <a:t>pehe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, "</a:t>
            </a:r>
            <a:r>
              <a:rPr lang="en-NZ" sz="2000" b="1" dirty="0" err="1">
                <a:solidFill>
                  <a:prstClr val="black"/>
                </a:solidFill>
              </a:rPr>
              <a:t>ʻOua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manavahe</a:t>
            </a:r>
            <a:r>
              <a:rPr lang="en-NZ" sz="2000" b="1" dirty="0">
                <a:solidFill>
                  <a:prstClr val="black"/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335895" y="36936"/>
            <a:ext cx="4110791" cy="2185214"/>
          </a:xfrm>
          <a:custGeom>
            <a:avLst/>
            <a:gdLst>
              <a:gd name="csX0" fmla="*/ 0 w 4110791"/>
              <a:gd name="csY0" fmla="*/ 0 h 2185214"/>
              <a:gd name="csX1" fmla="*/ 669472 w 4110791"/>
              <a:gd name="csY1" fmla="*/ 0 h 2185214"/>
              <a:gd name="csX2" fmla="*/ 1338943 w 4110791"/>
              <a:gd name="csY2" fmla="*/ 0 h 2185214"/>
              <a:gd name="csX3" fmla="*/ 1885091 w 4110791"/>
              <a:gd name="csY3" fmla="*/ 0 h 2185214"/>
              <a:gd name="csX4" fmla="*/ 2513455 w 4110791"/>
              <a:gd name="csY4" fmla="*/ 0 h 2185214"/>
              <a:gd name="csX5" fmla="*/ 3182927 w 4110791"/>
              <a:gd name="csY5" fmla="*/ 0 h 2185214"/>
              <a:gd name="csX6" fmla="*/ 4110791 w 4110791"/>
              <a:gd name="csY6" fmla="*/ 0 h 2185214"/>
              <a:gd name="csX7" fmla="*/ 4110791 w 4110791"/>
              <a:gd name="csY7" fmla="*/ 546304 h 2185214"/>
              <a:gd name="csX8" fmla="*/ 4110791 w 4110791"/>
              <a:gd name="csY8" fmla="*/ 1070755 h 2185214"/>
              <a:gd name="csX9" fmla="*/ 4110791 w 4110791"/>
              <a:gd name="csY9" fmla="*/ 1573354 h 2185214"/>
              <a:gd name="csX10" fmla="*/ 4110791 w 4110791"/>
              <a:gd name="csY10" fmla="*/ 2185214 h 2185214"/>
              <a:gd name="csX11" fmla="*/ 3441319 w 4110791"/>
              <a:gd name="csY11" fmla="*/ 2185214 h 2185214"/>
              <a:gd name="csX12" fmla="*/ 2895171 w 4110791"/>
              <a:gd name="csY12" fmla="*/ 2185214 h 2185214"/>
              <a:gd name="csX13" fmla="*/ 2225700 w 4110791"/>
              <a:gd name="csY13" fmla="*/ 2185214 h 2185214"/>
              <a:gd name="csX14" fmla="*/ 1597336 w 4110791"/>
              <a:gd name="csY14" fmla="*/ 2185214 h 2185214"/>
              <a:gd name="csX15" fmla="*/ 1051188 w 4110791"/>
              <a:gd name="csY15" fmla="*/ 2185214 h 2185214"/>
              <a:gd name="csX16" fmla="*/ 0 w 4110791"/>
              <a:gd name="csY16" fmla="*/ 2185214 h 2185214"/>
              <a:gd name="csX17" fmla="*/ 0 w 4110791"/>
              <a:gd name="csY17" fmla="*/ 1704467 h 2185214"/>
              <a:gd name="csX18" fmla="*/ 0 w 4110791"/>
              <a:gd name="csY18" fmla="*/ 1114459 h 2185214"/>
              <a:gd name="csX19" fmla="*/ 0 w 4110791"/>
              <a:gd name="csY19" fmla="*/ 546304 h 2185214"/>
              <a:gd name="csX20" fmla="*/ 0 w 4110791"/>
              <a:gd name="csY20" fmla="*/ 0 h 2185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110791" h="2185214" extrusionOk="0">
                <a:moveTo>
                  <a:pt x="0" y="0"/>
                </a:moveTo>
                <a:cubicBezTo>
                  <a:pt x="251586" y="-20007"/>
                  <a:pt x="475844" y="43797"/>
                  <a:pt x="669472" y="0"/>
                </a:cubicBezTo>
                <a:cubicBezTo>
                  <a:pt x="863100" y="-43797"/>
                  <a:pt x="1077672" y="60066"/>
                  <a:pt x="1338943" y="0"/>
                </a:cubicBezTo>
                <a:cubicBezTo>
                  <a:pt x="1600214" y="-60066"/>
                  <a:pt x="1637725" y="43441"/>
                  <a:pt x="1885091" y="0"/>
                </a:cubicBezTo>
                <a:cubicBezTo>
                  <a:pt x="2132457" y="-43441"/>
                  <a:pt x="2222088" y="27081"/>
                  <a:pt x="2513455" y="0"/>
                </a:cubicBezTo>
                <a:cubicBezTo>
                  <a:pt x="2804822" y="-27081"/>
                  <a:pt x="2975824" y="34392"/>
                  <a:pt x="3182927" y="0"/>
                </a:cubicBezTo>
                <a:cubicBezTo>
                  <a:pt x="3390030" y="-34392"/>
                  <a:pt x="3867345" y="26524"/>
                  <a:pt x="4110791" y="0"/>
                </a:cubicBezTo>
                <a:cubicBezTo>
                  <a:pt x="4123517" y="127401"/>
                  <a:pt x="4047939" y="307243"/>
                  <a:pt x="4110791" y="546304"/>
                </a:cubicBezTo>
                <a:cubicBezTo>
                  <a:pt x="4173643" y="785365"/>
                  <a:pt x="4061372" y="832576"/>
                  <a:pt x="4110791" y="1070755"/>
                </a:cubicBezTo>
                <a:cubicBezTo>
                  <a:pt x="4160210" y="1308934"/>
                  <a:pt x="4058934" y="1462376"/>
                  <a:pt x="4110791" y="1573354"/>
                </a:cubicBezTo>
                <a:cubicBezTo>
                  <a:pt x="4162648" y="1684332"/>
                  <a:pt x="4080634" y="1993818"/>
                  <a:pt x="4110791" y="2185214"/>
                </a:cubicBezTo>
                <a:cubicBezTo>
                  <a:pt x="3857211" y="2241661"/>
                  <a:pt x="3748499" y="2179966"/>
                  <a:pt x="3441319" y="2185214"/>
                </a:cubicBezTo>
                <a:cubicBezTo>
                  <a:pt x="3134139" y="2190462"/>
                  <a:pt x="3055932" y="2154936"/>
                  <a:pt x="2895171" y="2185214"/>
                </a:cubicBezTo>
                <a:cubicBezTo>
                  <a:pt x="2734410" y="2215492"/>
                  <a:pt x="2359815" y="2108059"/>
                  <a:pt x="2225700" y="2185214"/>
                </a:cubicBezTo>
                <a:cubicBezTo>
                  <a:pt x="2091585" y="2262369"/>
                  <a:pt x="1780050" y="2123422"/>
                  <a:pt x="1597336" y="2185214"/>
                </a:cubicBezTo>
                <a:cubicBezTo>
                  <a:pt x="1414622" y="2247006"/>
                  <a:pt x="1256867" y="2120768"/>
                  <a:pt x="1051188" y="2185214"/>
                </a:cubicBezTo>
                <a:cubicBezTo>
                  <a:pt x="845509" y="2249660"/>
                  <a:pt x="488943" y="2125795"/>
                  <a:pt x="0" y="2185214"/>
                </a:cubicBezTo>
                <a:cubicBezTo>
                  <a:pt x="-16182" y="2085753"/>
                  <a:pt x="20545" y="1867041"/>
                  <a:pt x="0" y="1704467"/>
                </a:cubicBezTo>
                <a:cubicBezTo>
                  <a:pt x="-20545" y="1541893"/>
                  <a:pt x="60050" y="1373910"/>
                  <a:pt x="0" y="1114459"/>
                </a:cubicBezTo>
                <a:cubicBezTo>
                  <a:pt x="-60050" y="855008"/>
                  <a:pt x="35027" y="674858"/>
                  <a:pt x="0" y="546304"/>
                </a:cubicBezTo>
                <a:cubicBezTo>
                  <a:pt x="-35027" y="417751"/>
                  <a:pt x="5096" y="14830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“Pea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tau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fengāueʻaki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fakataha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ʻofa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tatau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tuʻutuʻuni</a:t>
            </a:r>
            <a:r>
              <a:rPr lang="en-NZ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(Loma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216045"/>
            <a:ext cx="7222559" cy="1938992"/>
          </a:xfrm>
          <a:custGeom>
            <a:avLst/>
            <a:gdLst>
              <a:gd name="csX0" fmla="*/ 0 w 7222559"/>
              <a:gd name="csY0" fmla="*/ 0 h 1938992"/>
              <a:gd name="csX1" fmla="*/ 627807 w 7222559"/>
              <a:gd name="csY1" fmla="*/ 0 h 1938992"/>
              <a:gd name="csX2" fmla="*/ 1111163 w 7222559"/>
              <a:gd name="csY2" fmla="*/ 0 h 1938992"/>
              <a:gd name="csX3" fmla="*/ 1450068 w 7222559"/>
              <a:gd name="csY3" fmla="*/ 0 h 1938992"/>
              <a:gd name="csX4" fmla="*/ 1788972 w 7222559"/>
              <a:gd name="csY4" fmla="*/ 0 h 1938992"/>
              <a:gd name="csX5" fmla="*/ 2489005 w 7222559"/>
              <a:gd name="csY5" fmla="*/ 0 h 1938992"/>
              <a:gd name="csX6" fmla="*/ 3116812 w 7222559"/>
              <a:gd name="csY6" fmla="*/ 0 h 1938992"/>
              <a:gd name="csX7" fmla="*/ 3600168 w 7222559"/>
              <a:gd name="csY7" fmla="*/ 0 h 1938992"/>
              <a:gd name="csX8" fmla="*/ 4300201 w 7222559"/>
              <a:gd name="csY8" fmla="*/ 0 h 1938992"/>
              <a:gd name="csX9" fmla="*/ 5000233 w 7222559"/>
              <a:gd name="csY9" fmla="*/ 0 h 1938992"/>
              <a:gd name="csX10" fmla="*/ 5483589 w 7222559"/>
              <a:gd name="csY10" fmla="*/ 0 h 1938992"/>
              <a:gd name="csX11" fmla="*/ 6039170 w 7222559"/>
              <a:gd name="csY11" fmla="*/ 0 h 1938992"/>
              <a:gd name="csX12" fmla="*/ 6739203 w 7222559"/>
              <a:gd name="csY12" fmla="*/ 0 h 1938992"/>
              <a:gd name="csX13" fmla="*/ 7222559 w 7222559"/>
              <a:gd name="csY13" fmla="*/ 0 h 1938992"/>
              <a:gd name="csX14" fmla="*/ 7222559 w 7222559"/>
              <a:gd name="csY14" fmla="*/ 523528 h 1938992"/>
              <a:gd name="csX15" fmla="*/ 7222559 w 7222559"/>
              <a:gd name="csY15" fmla="*/ 950106 h 1938992"/>
              <a:gd name="csX16" fmla="*/ 7222559 w 7222559"/>
              <a:gd name="csY16" fmla="*/ 1473634 h 1938992"/>
              <a:gd name="csX17" fmla="*/ 7222559 w 7222559"/>
              <a:gd name="csY17" fmla="*/ 1938992 h 1938992"/>
              <a:gd name="csX18" fmla="*/ 6883654 w 7222559"/>
              <a:gd name="csY18" fmla="*/ 1938992 h 1938992"/>
              <a:gd name="csX19" fmla="*/ 6328073 w 7222559"/>
              <a:gd name="csY19" fmla="*/ 1938992 h 1938992"/>
              <a:gd name="csX20" fmla="*/ 5844717 w 7222559"/>
              <a:gd name="csY20" fmla="*/ 1938992 h 1938992"/>
              <a:gd name="csX21" fmla="*/ 5289136 w 7222559"/>
              <a:gd name="csY21" fmla="*/ 1938992 h 1938992"/>
              <a:gd name="csX22" fmla="*/ 4589103 w 7222559"/>
              <a:gd name="csY22" fmla="*/ 1938992 h 1938992"/>
              <a:gd name="csX23" fmla="*/ 4177973 w 7222559"/>
              <a:gd name="csY23" fmla="*/ 1938992 h 1938992"/>
              <a:gd name="csX24" fmla="*/ 3477940 w 7222559"/>
              <a:gd name="csY24" fmla="*/ 1938992 h 1938992"/>
              <a:gd name="csX25" fmla="*/ 2922358 w 7222559"/>
              <a:gd name="csY25" fmla="*/ 1938992 h 1938992"/>
              <a:gd name="csX26" fmla="*/ 2583454 w 7222559"/>
              <a:gd name="csY26" fmla="*/ 1938992 h 1938992"/>
              <a:gd name="csX27" fmla="*/ 1883421 w 7222559"/>
              <a:gd name="csY27" fmla="*/ 1938992 h 1938992"/>
              <a:gd name="csX28" fmla="*/ 1255614 w 7222559"/>
              <a:gd name="csY28" fmla="*/ 1938992 h 1938992"/>
              <a:gd name="csX29" fmla="*/ 700033 w 7222559"/>
              <a:gd name="csY29" fmla="*/ 1938992 h 1938992"/>
              <a:gd name="csX30" fmla="*/ 0 w 7222559"/>
              <a:gd name="csY30" fmla="*/ 1938992 h 1938992"/>
              <a:gd name="csX31" fmla="*/ 0 w 7222559"/>
              <a:gd name="csY31" fmla="*/ 1415464 h 1938992"/>
              <a:gd name="csX32" fmla="*/ 0 w 7222559"/>
              <a:gd name="csY32" fmla="*/ 988886 h 1938992"/>
              <a:gd name="csX33" fmla="*/ 0 w 7222559"/>
              <a:gd name="csY33" fmla="*/ 484748 h 1938992"/>
              <a:gd name="csX34" fmla="*/ 0 w 7222559"/>
              <a:gd name="csY34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938992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6626" y="212004"/>
                  <a:pt x="7170322" y="266687"/>
                  <a:pt x="7222559" y="523528"/>
                </a:cubicBezTo>
                <a:cubicBezTo>
                  <a:pt x="7274796" y="780369"/>
                  <a:pt x="7186359" y="780994"/>
                  <a:pt x="7222559" y="950106"/>
                </a:cubicBezTo>
                <a:cubicBezTo>
                  <a:pt x="7258759" y="1119218"/>
                  <a:pt x="7213895" y="1294644"/>
                  <a:pt x="7222559" y="1473634"/>
                </a:cubicBezTo>
                <a:cubicBezTo>
                  <a:pt x="7231223" y="1652624"/>
                  <a:pt x="7187450" y="1794358"/>
                  <a:pt x="7222559" y="1938992"/>
                </a:cubicBezTo>
                <a:cubicBezTo>
                  <a:pt x="7140400" y="1944693"/>
                  <a:pt x="6988584" y="1930826"/>
                  <a:pt x="6883654" y="1938992"/>
                </a:cubicBezTo>
                <a:cubicBezTo>
                  <a:pt x="6778725" y="1947158"/>
                  <a:pt x="6545906" y="1905817"/>
                  <a:pt x="6328073" y="1938992"/>
                </a:cubicBezTo>
                <a:cubicBezTo>
                  <a:pt x="6110240" y="1972167"/>
                  <a:pt x="6051665" y="1881658"/>
                  <a:pt x="5844717" y="1938992"/>
                </a:cubicBezTo>
                <a:cubicBezTo>
                  <a:pt x="5637769" y="1996326"/>
                  <a:pt x="5444956" y="1884980"/>
                  <a:pt x="5289136" y="1938992"/>
                </a:cubicBezTo>
                <a:cubicBezTo>
                  <a:pt x="5133316" y="1993004"/>
                  <a:pt x="4911746" y="1891614"/>
                  <a:pt x="4589103" y="1938992"/>
                </a:cubicBezTo>
                <a:cubicBezTo>
                  <a:pt x="4266460" y="1986370"/>
                  <a:pt x="4326521" y="1932882"/>
                  <a:pt x="4177973" y="1938992"/>
                </a:cubicBezTo>
                <a:cubicBezTo>
                  <a:pt x="4029425" y="1945102"/>
                  <a:pt x="3747914" y="1880963"/>
                  <a:pt x="3477940" y="1938992"/>
                </a:cubicBezTo>
                <a:cubicBezTo>
                  <a:pt x="3207966" y="1997021"/>
                  <a:pt x="3192432" y="1904641"/>
                  <a:pt x="2922358" y="1938992"/>
                </a:cubicBezTo>
                <a:cubicBezTo>
                  <a:pt x="2652284" y="1973343"/>
                  <a:pt x="2742427" y="1917708"/>
                  <a:pt x="2583454" y="1938992"/>
                </a:cubicBezTo>
                <a:cubicBezTo>
                  <a:pt x="2424481" y="1960276"/>
                  <a:pt x="2205982" y="1885760"/>
                  <a:pt x="1883421" y="1938992"/>
                </a:cubicBezTo>
                <a:cubicBezTo>
                  <a:pt x="1560860" y="1992224"/>
                  <a:pt x="1385027" y="1924931"/>
                  <a:pt x="1255614" y="1938992"/>
                </a:cubicBezTo>
                <a:cubicBezTo>
                  <a:pt x="1126201" y="1953053"/>
                  <a:pt x="857190" y="1889742"/>
                  <a:pt x="700033" y="1938992"/>
                </a:cubicBezTo>
                <a:cubicBezTo>
                  <a:pt x="542876" y="1988242"/>
                  <a:pt x="198734" y="1901954"/>
                  <a:pt x="0" y="1938992"/>
                </a:cubicBezTo>
                <a:cubicBezTo>
                  <a:pt x="-4053" y="1737837"/>
                  <a:pt x="3151" y="1602379"/>
                  <a:pt x="0" y="1415464"/>
                </a:cubicBezTo>
                <a:cubicBezTo>
                  <a:pt x="-3151" y="1228549"/>
                  <a:pt x="8975" y="1162138"/>
                  <a:pt x="0" y="988886"/>
                </a:cubicBezTo>
                <a:cubicBezTo>
                  <a:pt x="-8975" y="815634"/>
                  <a:pt x="4697" y="688087"/>
                  <a:pt x="0" y="484748"/>
                </a:cubicBezTo>
                <a:cubicBezTo>
                  <a:pt x="-4697" y="281409"/>
                  <a:pt x="46378" y="19682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tokanga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mamahi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 ha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taha;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fakahā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holi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ki he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tāumaʻu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fakafetaʻi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Pea ko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melino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hake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ʻaupito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faʻa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ʻiloa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maluʻi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laumālie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Sisu. 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(Filipai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59649"/>
            <a:ext cx="5928762" cy="3477875"/>
          </a:xfrm>
          <a:custGeom>
            <a:avLst/>
            <a:gdLst>
              <a:gd name="csX0" fmla="*/ 0 w 5928762"/>
              <a:gd name="csY0" fmla="*/ 0 h 3477875"/>
              <a:gd name="csX1" fmla="*/ 592876 w 5928762"/>
              <a:gd name="csY1" fmla="*/ 0 h 3477875"/>
              <a:gd name="csX2" fmla="*/ 1126465 w 5928762"/>
              <a:gd name="csY2" fmla="*/ 0 h 3477875"/>
              <a:gd name="csX3" fmla="*/ 1719341 w 5928762"/>
              <a:gd name="csY3" fmla="*/ 0 h 3477875"/>
              <a:gd name="csX4" fmla="*/ 2430792 w 5928762"/>
              <a:gd name="csY4" fmla="*/ 0 h 3477875"/>
              <a:gd name="csX5" fmla="*/ 3082956 w 5928762"/>
              <a:gd name="csY5" fmla="*/ 0 h 3477875"/>
              <a:gd name="csX6" fmla="*/ 3675832 w 5928762"/>
              <a:gd name="csY6" fmla="*/ 0 h 3477875"/>
              <a:gd name="csX7" fmla="*/ 4090846 w 5928762"/>
              <a:gd name="csY7" fmla="*/ 0 h 3477875"/>
              <a:gd name="csX8" fmla="*/ 4565147 w 5928762"/>
              <a:gd name="csY8" fmla="*/ 0 h 3477875"/>
              <a:gd name="csX9" fmla="*/ 5039448 w 5928762"/>
              <a:gd name="csY9" fmla="*/ 0 h 3477875"/>
              <a:gd name="csX10" fmla="*/ 5928762 w 5928762"/>
              <a:gd name="csY10" fmla="*/ 0 h 3477875"/>
              <a:gd name="csX11" fmla="*/ 5928762 w 5928762"/>
              <a:gd name="csY11" fmla="*/ 475310 h 3477875"/>
              <a:gd name="csX12" fmla="*/ 5928762 w 5928762"/>
              <a:gd name="csY12" fmla="*/ 1054955 h 3477875"/>
              <a:gd name="csX13" fmla="*/ 5928762 w 5928762"/>
              <a:gd name="csY13" fmla="*/ 1704159 h 3477875"/>
              <a:gd name="csX14" fmla="*/ 5928762 w 5928762"/>
              <a:gd name="csY14" fmla="*/ 2249026 h 3477875"/>
              <a:gd name="csX15" fmla="*/ 5928762 w 5928762"/>
              <a:gd name="csY15" fmla="*/ 2898229 h 3477875"/>
              <a:gd name="csX16" fmla="*/ 5928762 w 5928762"/>
              <a:gd name="csY16" fmla="*/ 3477875 h 3477875"/>
              <a:gd name="csX17" fmla="*/ 5513749 w 5928762"/>
              <a:gd name="csY17" fmla="*/ 3477875 h 3477875"/>
              <a:gd name="csX18" fmla="*/ 4802297 w 5928762"/>
              <a:gd name="csY18" fmla="*/ 3477875 h 3477875"/>
              <a:gd name="csX19" fmla="*/ 4327996 w 5928762"/>
              <a:gd name="csY19" fmla="*/ 3477875 h 3477875"/>
              <a:gd name="csX20" fmla="*/ 3675832 w 5928762"/>
              <a:gd name="csY20" fmla="*/ 3477875 h 3477875"/>
              <a:gd name="csX21" fmla="*/ 3260819 w 5928762"/>
              <a:gd name="csY21" fmla="*/ 3477875 h 3477875"/>
              <a:gd name="csX22" fmla="*/ 2608655 w 5928762"/>
              <a:gd name="csY22" fmla="*/ 3477875 h 3477875"/>
              <a:gd name="csX23" fmla="*/ 2134354 w 5928762"/>
              <a:gd name="csY23" fmla="*/ 3477875 h 3477875"/>
              <a:gd name="csX24" fmla="*/ 1422903 w 5928762"/>
              <a:gd name="csY24" fmla="*/ 3477875 h 3477875"/>
              <a:gd name="csX25" fmla="*/ 948602 w 5928762"/>
              <a:gd name="csY25" fmla="*/ 3477875 h 3477875"/>
              <a:gd name="csX26" fmla="*/ 533589 w 5928762"/>
              <a:gd name="csY26" fmla="*/ 3477875 h 3477875"/>
              <a:gd name="csX27" fmla="*/ 0 w 5928762"/>
              <a:gd name="csY27" fmla="*/ 3477875 h 3477875"/>
              <a:gd name="csX28" fmla="*/ 0 w 5928762"/>
              <a:gd name="csY28" fmla="*/ 2898229 h 3477875"/>
              <a:gd name="csX29" fmla="*/ 0 w 5928762"/>
              <a:gd name="csY29" fmla="*/ 2422920 h 3477875"/>
              <a:gd name="csX30" fmla="*/ 0 w 5928762"/>
              <a:gd name="csY30" fmla="*/ 1912831 h 3477875"/>
              <a:gd name="csX31" fmla="*/ 0 w 5928762"/>
              <a:gd name="csY31" fmla="*/ 1333185 h 3477875"/>
              <a:gd name="csX32" fmla="*/ 0 w 5928762"/>
              <a:gd name="csY32" fmla="*/ 683982 h 3477875"/>
              <a:gd name="csX33" fmla="*/ 0 w 5928762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28762" h="3477875" extrusionOk="0">
                <a:moveTo>
                  <a:pt x="0" y="0"/>
                </a:moveTo>
                <a:cubicBezTo>
                  <a:pt x="132951" y="-3158"/>
                  <a:pt x="413062" y="18826"/>
                  <a:pt x="592876" y="0"/>
                </a:cubicBezTo>
                <a:cubicBezTo>
                  <a:pt x="772690" y="-18826"/>
                  <a:pt x="1006870" y="38575"/>
                  <a:pt x="1126465" y="0"/>
                </a:cubicBezTo>
                <a:cubicBezTo>
                  <a:pt x="1246060" y="-38575"/>
                  <a:pt x="1547320" y="37568"/>
                  <a:pt x="1719341" y="0"/>
                </a:cubicBezTo>
                <a:cubicBezTo>
                  <a:pt x="1891362" y="-37568"/>
                  <a:pt x="2090747" y="15487"/>
                  <a:pt x="2430792" y="0"/>
                </a:cubicBezTo>
                <a:cubicBezTo>
                  <a:pt x="2770837" y="-15487"/>
                  <a:pt x="2918330" y="1098"/>
                  <a:pt x="3082956" y="0"/>
                </a:cubicBezTo>
                <a:cubicBezTo>
                  <a:pt x="3247582" y="-1098"/>
                  <a:pt x="3520531" y="59608"/>
                  <a:pt x="3675832" y="0"/>
                </a:cubicBezTo>
                <a:cubicBezTo>
                  <a:pt x="3831133" y="-59608"/>
                  <a:pt x="3945460" y="8765"/>
                  <a:pt x="4090846" y="0"/>
                </a:cubicBezTo>
                <a:cubicBezTo>
                  <a:pt x="4236232" y="-8765"/>
                  <a:pt x="4380007" y="39246"/>
                  <a:pt x="4565147" y="0"/>
                </a:cubicBezTo>
                <a:cubicBezTo>
                  <a:pt x="4750287" y="-39246"/>
                  <a:pt x="4838156" y="35302"/>
                  <a:pt x="5039448" y="0"/>
                </a:cubicBezTo>
                <a:cubicBezTo>
                  <a:pt x="5240740" y="-35302"/>
                  <a:pt x="5577895" y="761"/>
                  <a:pt x="5928762" y="0"/>
                </a:cubicBezTo>
                <a:cubicBezTo>
                  <a:pt x="5952868" y="124607"/>
                  <a:pt x="5923098" y="287220"/>
                  <a:pt x="5928762" y="475310"/>
                </a:cubicBezTo>
                <a:cubicBezTo>
                  <a:pt x="5934426" y="663400"/>
                  <a:pt x="5911121" y="825443"/>
                  <a:pt x="5928762" y="1054955"/>
                </a:cubicBezTo>
                <a:cubicBezTo>
                  <a:pt x="5946403" y="1284467"/>
                  <a:pt x="5911179" y="1396959"/>
                  <a:pt x="5928762" y="1704159"/>
                </a:cubicBezTo>
                <a:cubicBezTo>
                  <a:pt x="5946345" y="2011359"/>
                  <a:pt x="5911463" y="2066730"/>
                  <a:pt x="5928762" y="2249026"/>
                </a:cubicBezTo>
                <a:cubicBezTo>
                  <a:pt x="5946061" y="2431322"/>
                  <a:pt x="5895642" y="2585288"/>
                  <a:pt x="5928762" y="2898229"/>
                </a:cubicBezTo>
                <a:cubicBezTo>
                  <a:pt x="5961882" y="3211170"/>
                  <a:pt x="5902857" y="3236569"/>
                  <a:pt x="5928762" y="3477875"/>
                </a:cubicBezTo>
                <a:cubicBezTo>
                  <a:pt x="5812030" y="3516930"/>
                  <a:pt x="5712740" y="3439231"/>
                  <a:pt x="5513749" y="3477875"/>
                </a:cubicBezTo>
                <a:cubicBezTo>
                  <a:pt x="5314758" y="3516519"/>
                  <a:pt x="5056444" y="3476444"/>
                  <a:pt x="4802297" y="3477875"/>
                </a:cubicBezTo>
                <a:cubicBezTo>
                  <a:pt x="4548150" y="3479306"/>
                  <a:pt x="4505633" y="3466849"/>
                  <a:pt x="4327996" y="3477875"/>
                </a:cubicBezTo>
                <a:cubicBezTo>
                  <a:pt x="4150359" y="3488901"/>
                  <a:pt x="3960533" y="3408704"/>
                  <a:pt x="3675832" y="3477875"/>
                </a:cubicBezTo>
                <a:cubicBezTo>
                  <a:pt x="3391131" y="3547046"/>
                  <a:pt x="3375111" y="3458819"/>
                  <a:pt x="3260819" y="3477875"/>
                </a:cubicBezTo>
                <a:cubicBezTo>
                  <a:pt x="3146527" y="3496931"/>
                  <a:pt x="2895195" y="3448857"/>
                  <a:pt x="2608655" y="3477875"/>
                </a:cubicBezTo>
                <a:cubicBezTo>
                  <a:pt x="2322115" y="3506893"/>
                  <a:pt x="2301712" y="3437278"/>
                  <a:pt x="2134354" y="3477875"/>
                </a:cubicBezTo>
                <a:cubicBezTo>
                  <a:pt x="1966996" y="3518472"/>
                  <a:pt x="1676171" y="3447940"/>
                  <a:pt x="1422903" y="3477875"/>
                </a:cubicBezTo>
                <a:cubicBezTo>
                  <a:pt x="1169635" y="3507810"/>
                  <a:pt x="1127402" y="3437561"/>
                  <a:pt x="948602" y="3477875"/>
                </a:cubicBezTo>
                <a:cubicBezTo>
                  <a:pt x="769802" y="3518189"/>
                  <a:pt x="667336" y="3476639"/>
                  <a:pt x="533589" y="3477875"/>
                </a:cubicBezTo>
                <a:cubicBezTo>
                  <a:pt x="399842" y="3479111"/>
                  <a:pt x="110053" y="3447775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‌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kāinga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mou ka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tō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ki he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ngaahi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ʻahiʻahi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kehekehe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kotoa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pē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ko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meʻa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fakafiefia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ʻilo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ko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ʻahiʻahiʻi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hoʻomou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tui,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ne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fakatupu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kātaki.Kae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tuku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kātaki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ngāue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ki he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haohaoa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koeʻuhi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mou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haohaoa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māʻopoʻopo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taʻemasiva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ha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meʻa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monūʻia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tangata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ne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kātaki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ʻahiʻahi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: he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ʻilo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lelei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maʻu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pale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moʻui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kuo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talaʻofa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ki ai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ʻEiki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kiate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kinautolu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ʻoku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ʻofa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kiate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ia.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(Semisi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802199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au, “Ko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tokoni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maʻau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he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fakakakato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vaivai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Ko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fiefia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polepole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muʻa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heʻeku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vaivai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nofoʻia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Kolinit</a:t>
            </a:r>
            <a:r>
              <a:rPr lang="en-NZ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ō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1779</Words>
  <Application>Microsoft Office PowerPoint</Application>
  <PresentationFormat>Panorámica</PresentationFormat>
  <Paragraphs>61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Calibri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2026-04-25T14:07:55Z</dcterms:created>
  <dcterms:modified xsi:type="dcterms:W3CDTF">2026-06-07T04:44:46Z</dcterms:modified>
</cp:coreProperties>
</file>