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maheni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ha taha pea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fokotuʻu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ha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feohi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fakakaumeʻa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ha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vahaʻa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taimi</a:t>
          </a:r>
          <a:endParaRPr lang="en-NZ" sz="20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Lotu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ngaue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Laumalie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Maʻoniʻoni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loto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tokotaha.Lotua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faingamalie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totonu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fengaueʻaki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kinautolu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Kumi ha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founga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fakanatula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talanoa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ki he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meʻa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aʻusia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he tui pe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ha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maʻanautolu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Kumi ha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founga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fakafehokotaki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kaungameʻa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foʻou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niʻihi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kehe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homou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siasi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Lotua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ha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fie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maʻu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pau pe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fehuʻi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ala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maʻu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kaungameʻa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foʻou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Kumi ki ha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faingamālie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fakahaaʻi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kinautolu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founga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ʻomai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he Tohi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Tapú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fakafiemālie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faleʻi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tataki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heʻetau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moʻuí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taimi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loto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ʻeke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ange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pe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saiʻia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kaumeʻá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Tohi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Tapu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ʻAmui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loto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nai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kaumeʻá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papitaiso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maheni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ha taha pea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fokotuʻu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ha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feohi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fakakaumeʻa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ha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vahaʻa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taimi</a:t>
          </a:r>
          <a:endParaRPr lang="en-NZ" sz="20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Lotu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ngaue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Laumalie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Maʻoniʻoni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loto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tokotaha.Lotua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faingamalie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totonu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fengaueʻaki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kinautolu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Kumi ha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founga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fakanatula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talanoa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ki he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meʻa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aʻusia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he tui pe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ha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lotu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maʻanautolu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Kumi ha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founga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fakafehokotaki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kaungameʻa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foʻou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niʻihi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kehe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homou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siasi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Lotua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ha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fie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maʻu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pau pe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fehuʻi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ala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maʻu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kaungameʻa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foʻou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Kumi ki ha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faingamālie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fakahaaʻi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kiate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kinautolu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founga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ʻomai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he Tohi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Tapú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fakafiemālie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faleʻi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tataki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heʻetau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moʻuí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taimi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loto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ʻeke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ange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saiʻia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kaumeʻá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Tohi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Tapu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ʻAmui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loto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nai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kaumeʻá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papitaiso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8732591" y="6471821"/>
            <a:ext cx="3459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Lesoni 12 ki he ʻaho 20 ʻo Sune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VAHEVAHE ATU IA</a:t>
            </a: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ʻOKU</a:t>
            </a:r>
            <a:r>
              <a:rPr lang="en-US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FEKUMI </a:t>
            </a:r>
            <a:r>
              <a:rPr lang="en-US" sz="4400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ʻA</a:t>
            </a:r>
            <a:r>
              <a:rPr lang="en-US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 </a:t>
            </a:r>
            <a:r>
              <a:rPr lang="en-US" sz="4400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ʻOTUA</a:t>
            </a:r>
            <a:r>
              <a:rPr lang="en-US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KI </a:t>
            </a:r>
            <a:r>
              <a:rPr lang="en-US" sz="4400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HEʻENE</a:t>
            </a:r>
            <a:r>
              <a:rPr lang="en-US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FANAU</a:t>
            </a:r>
            <a:endParaRPr lang="en-US" sz="4400" spc="3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163499" y="640778"/>
            <a:ext cx="9865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‌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foha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ʻofeina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ʻIfalemi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tamasiʻi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fakaʻofoʻofa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He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talu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manatu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ko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mamahi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ko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moʻoni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ʻofa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Selemaia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433898" y="1656081"/>
            <a:ext cx="5004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ʻI</a:t>
            </a:r>
            <a:r>
              <a:rPr lang="en-US" b="1" dirty="0"/>
              <a:t> ha </a:t>
            </a:r>
            <a:r>
              <a:rPr lang="en-US" b="1" dirty="0" err="1"/>
              <a:t>taimi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taha,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mavaeua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kakai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ʻOtua</a:t>
            </a:r>
            <a:r>
              <a:rPr lang="en-US" b="1" dirty="0"/>
              <a:t>: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liʻaki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ʻIfalemi</a:t>
            </a:r>
            <a:r>
              <a:rPr lang="en-US" b="1" dirty="0"/>
              <a:t> (ko e </a:t>
            </a:r>
            <a:r>
              <a:rPr lang="en-US" b="1" dirty="0" err="1"/>
              <a:t>puleʻanga</a:t>
            </a:r>
            <a:r>
              <a:rPr lang="en-US" b="1" dirty="0"/>
              <a:t> </a:t>
            </a:r>
            <a:r>
              <a:rPr lang="en-US" b="1" dirty="0" err="1"/>
              <a:t>fakatokelau</a:t>
            </a:r>
            <a:r>
              <a:rPr lang="en-US" b="1" dirty="0"/>
              <a:t>)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ʻOtua</a:t>
            </a:r>
            <a:r>
              <a:rPr lang="en-US" b="1" dirty="0"/>
              <a:t>;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kei</a:t>
            </a:r>
            <a:r>
              <a:rPr lang="en-US" b="1" dirty="0"/>
              <a:t> </a:t>
            </a:r>
            <a:r>
              <a:rPr lang="en-US" b="1" dirty="0" err="1"/>
              <a:t>faivelenga</a:t>
            </a:r>
            <a:r>
              <a:rPr lang="en-US" b="1" dirty="0"/>
              <a:t> pe </a:t>
            </a:r>
            <a:r>
              <a:rPr lang="en-US" b="1" dirty="0" err="1"/>
              <a:t>ʻa</a:t>
            </a:r>
            <a:r>
              <a:rPr lang="en-US" b="1" dirty="0"/>
              <a:t> Siuta (ko e </a:t>
            </a:r>
            <a:r>
              <a:rPr lang="en-US" b="1" dirty="0" err="1"/>
              <a:t>puleʻanga</a:t>
            </a:r>
            <a:r>
              <a:rPr lang="en-US" b="1" dirty="0"/>
              <a:t> </a:t>
            </a:r>
            <a:r>
              <a:rPr lang="en-US" b="1" dirty="0" err="1"/>
              <a:t>fakatonga</a:t>
            </a:r>
            <a:r>
              <a:rPr lang="en-US" b="1" dirty="0"/>
              <a:t>).</a:t>
            </a:r>
            <a:endParaRPr lang="en-US" b="1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430169"/>
            <a:ext cx="9153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</a:t>
            </a:r>
            <a:r>
              <a:rPr lang="en-US" sz="2000" b="1" dirty="0" err="1"/>
              <a:t>kinautolu</a:t>
            </a:r>
            <a:r>
              <a:rPr lang="en-US" sz="2000" b="1" dirty="0"/>
              <a:t> </a:t>
            </a:r>
            <a:r>
              <a:rPr lang="en-US" sz="2000" b="1" dirty="0" err="1"/>
              <a:t>naʻa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tauhi</a:t>
            </a:r>
            <a:r>
              <a:rPr lang="en-US" sz="2000" b="1" dirty="0"/>
              <a:t> ki he </a:t>
            </a:r>
            <a:r>
              <a:rPr lang="en-US" sz="2000" b="1" dirty="0" err="1"/>
              <a:t>ʻOtua</a:t>
            </a:r>
            <a:r>
              <a:rPr lang="en-US" sz="2000" b="1" dirty="0"/>
              <a:t> pea </a:t>
            </a:r>
            <a:r>
              <a:rPr lang="en-US" sz="2000" b="1" dirty="0" err="1"/>
              <a:t>liʻaki</a:t>
            </a:r>
            <a:r>
              <a:rPr lang="en-US" sz="2000" b="1" dirty="0"/>
              <a:t> Ia,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hokohoko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ui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 </a:t>
            </a:r>
            <a:r>
              <a:rPr lang="en-US" sz="2000" b="1" dirty="0" err="1"/>
              <a:t>kiate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ʻofa</a:t>
            </a:r>
            <a:r>
              <a:rPr lang="en-US" sz="2000" b="1" dirty="0"/>
              <a:t>. Ko </a:t>
            </a:r>
            <a:r>
              <a:rPr lang="en-US" sz="2000" b="1" dirty="0" err="1"/>
              <a:t>ʻEne</a:t>
            </a:r>
            <a:r>
              <a:rPr lang="en-US" sz="2000" b="1" dirty="0"/>
              <a:t> </a:t>
            </a:r>
            <a:r>
              <a:rPr lang="en-US" sz="2000" b="1" dirty="0" err="1"/>
              <a:t>fanau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, pea </a:t>
            </a:r>
            <a:r>
              <a:rPr lang="en-US" sz="2000" b="1" dirty="0" err="1"/>
              <a:t>ʻoku</a:t>
            </a:r>
            <a:r>
              <a:rPr lang="en-US" sz="2000" b="1" dirty="0"/>
              <a:t> Ne </a:t>
            </a:r>
            <a:r>
              <a:rPr lang="en-US" sz="2000" b="1" dirty="0" err="1"/>
              <a:t>ʻofa</a:t>
            </a:r>
            <a:r>
              <a:rPr lang="en-US" sz="2000" b="1" dirty="0"/>
              <a:t> </a:t>
            </a:r>
            <a:r>
              <a:rPr lang="en-US" sz="2000" b="1" dirty="0" err="1"/>
              <a:t>ʻiate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toutou</a:t>
            </a:r>
            <a:r>
              <a:rPr lang="en-US" sz="2000" b="1" dirty="0"/>
              <a:t> </a:t>
            </a:r>
            <a:r>
              <a:rPr lang="en-US" sz="2000" b="1" dirty="0" err="1"/>
              <a:t>poupouʻi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foki</a:t>
            </a:r>
            <a:r>
              <a:rPr lang="en-US" sz="2000" b="1" dirty="0"/>
              <a:t> </a:t>
            </a:r>
            <a:r>
              <a:rPr lang="en-US" sz="2000" b="1" dirty="0" err="1"/>
              <a:t>ange</a:t>
            </a:r>
            <a:r>
              <a:rPr lang="en-US" sz="2000" b="1" dirty="0"/>
              <a:t> </a:t>
            </a:r>
            <a:r>
              <a:rPr lang="en-US" sz="2000" b="1" dirty="0" err="1"/>
              <a:t>kiate</a:t>
            </a:r>
            <a:r>
              <a:rPr lang="en-US" sz="2000" b="1" dirty="0"/>
              <a:t> Ia.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552950" y="2794606"/>
            <a:ext cx="50046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Neongo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hono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liʻaki</a:t>
            </a:r>
            <a:r>
              <a:rPr lang="en-US" b="1" dirty="0">
                <a:solidFill>
                  <a:prstClr val="black"/>
                </a:solidFill>
              </a:rPr>
              <a:t>, ka </a:t>
            </a:r>
            <a:r>
              <a:rPr lang="en-US" b="1" dirty="0" err="1">
                <a:solidFill>
                  <a:prstClr val="black"/>
                </a:solidFill>
              </a:rPr>
              <a:t>naʻe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kei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lau</a:t>
            </a:r>
            <a:r>
              <a:rPr lang="en-US" b="1" dirty="0">
                <a:solidFill>
                  <a:prstClr val="black"/>
                </a:solidFill>
              </a:rPr>
              <a:t> pe </a:t>
            </a:r>
            <a:r>
              <a:rPr lang="en-US" b="1" dirty="0" err="1">
                <a:solidFill>
                  <a:prstClr val="black"/>
                </a:solidFill>
              </a:rPr>
              <a:t>ʻe</a:t>
            </a:r>
            <a:r>
              <a:rPr lang="en-US" b="1" dirty="0">
                <a:solidFill>
                  <a:prstClr val="black"/>
                </a:solidFill>
              </a:rPr>
              <a:t> he </a:t>
            </a:r>
            <a:r>
              <a:rPr lang="en-US" b="1" dirty="0" err="1">
                <a:solidFill>
                  <a:prstClr val="black"/>
                </a:solidFill>
              </a:rPr>
              <a:t>ʻOtua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ʻIfalemi</a:t>
            </a:r>
            <a:r>
              <a:rPr lang="en-US" b="1" dirty="0">
                <a:solidFill>
                  <a:prstClr val="black"/>
                </a:solidFill>
              </a:rPr>
              <a:t> ko </a:t>
            </a:r>
            <a:r>
              <a:rPr lang="en-US" b="1" dirty="0" err="1">
                <a:solidFill>
                  <a:prstClr val="black"/>
                </a:solidFill>
              </a:rPr>
              <a:t>hono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foha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ʻofaʻanga</a:t>
            </a:r>
            <a:r>
              <a:rPr lang="en-US" b="1" dirty="0">
                <a:solidFill>
                  <a:prstClr val="black"/>
                </a:solidFill>
              </a:rPr>
              <a:t> (Selema. 31:20). </a:t>
            </a:r>
            <a:r>
              <a:rPr lang="en-US" b="1" dirty="0" err="1">
                <a:solidFill>
                  <a:prstClr val="black"/>
                </a:solidFill>
              </a:rPr>
              <a:t>Naʻe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aʻu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ʻo</a:t>
            </a:r>
            <a:r>
              <a:rPr lang="en-US" b="1" dirty="0">
                <a:solidFill>
                  <a:prstClr val="black"/>
                </a:solidFill>
              </a:rPr>
              <a:t> ne </a:t>
            </a:r>
            <a:r>
              <a:rPr lang="en-US" b="1" dirty="0" err="1">
                <a:solidFill>
                  <a:prstClr val="black"/>
                </a:solidFill>
              </a:rPr>
              <a:t>fakatataaʻi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ʻene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fefine</a:t>
            </a:r>
            <a:r>
              <a:rPr lang="en-US" b="1" dirty="0">
                <a:solidFill>
                  <a:prstClr val="black"/>
                </a:solidFill>
              </a:rPr>
              <a:t> ko Lesieli </a:t>
            </a:r>
            <a:r>
              <a:rPr lang="en-US" b="1" dirty="0" err="1">
                <a:solidFill>
                  <a:prstClr val="black"/>
                </a:solidFill>
              </a:rPr>
              <a:t>ʻoku</a:t>
            </a:r>
            <a:r>
              <a:rPr lang="en-US" b="1" dirty="0">
                <a:solidFill>
                  <a:prstClr val="black"/>
                </a:solidFill>
              </a:rPr>
              <a:t> ne tangi </a:t>
            </a:r>
            <a:r>
              <a:rPr lang="en-US" b="1" dirty="0" err="1">
                <a:solidFill>
                  <a:prstClr val="black"/>
                </a:solidFill>
              </a:rPr>
              <a:t>koeʻuhi</a:t>
            </a:r>
            <a:r>
              <a:rPr lang="en-US" b="1" dirty="0">
                <a:solidFill>
                  <a:prstClr val="black"/>
                </a:solidFill>
              </a:rPr>
              <a:t> ko </a:t>
            </a:r>
            <a:r>
              <a:rPr lang="en-US" b="1" dirty="0" err="1">
                <a:solidFill>
                  <a:prstClr val="black"/>
                </a:solidFill>
              </a:rPr>
              <a:t>hono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ngaahi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foha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ʻa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nau</a:t>
            </a:r>
            <a:r>
              <a:rPr lang="en-US" b="1" dirty="0">
                <a:solidFill>
                  <a:prstClr val="black"/>
                </a:solidFill>
              </a:rPr>
              <a:t> mate </a:t>
            </a:r>
            <a:r>
              <a:rPr lang="en-US" b="1" dirty="0" err="1">
                <a:solidFill>
                  <a:prstClr val="black"/>
                </a:solidFill>
              </a:rPr>
              <a:t>ʻi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heʻenau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ngaahi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angahala</a:t>
            </a:r>
            <a:r>
              <a:rPr lang="en-US" b="1" dirty="0">
                <a:solidFill>
                  <a:prstClr val="black"/>
                </a:solidFill>
              </a:rPr>
              <a:t> (Selema. 31:15).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328757"/>
            <a:ext cx="90868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Mahalo </a:t>
            </a:r>
            <a:r>
              <a:rPr lang="en-US" sz="2000" b="1" dirty="0" err="1">
                <a:solidFill>
                  <a:prstClr val="black"/>
                </a:solidFill>
              </a:rPr>
              <a:t>kuo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liʻaki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ha </a:t>
            </a:r>
            <a:r>
              <a:rPr lang="en-US" sz="2000" b="1" dirty="0" err="1">
                <a:solidFill>
                  <a:prstClr val="black"/>
                </a:solidFill>
              </a:rPr>
              <a:t>niʻihi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fanau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ʻiloʻi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kimuʻa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tui.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ʻ </a:t>
            </a:r>
            <a:r>
              <a:rPr lang="en-US" sz="2000" b="1" dirty="0" err="1">
                <a:solidFill>
                  <a:prstClr val="black"/>
                </a:solidFill>
              </a:rPr>
              <a:t>ikai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</a:rPr>
              <a:t>situʻa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meiate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kuo</a:t>
            </a:r>
            <a:r>
              <a:rPr lang="en-US" sz="2000" b="1" dirty="0">
                <a:solidFill>
                  <a:prstClr val="black"/>
                </a:solidFill>
              </a:rPr>
              <a:t> pau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</a:rPr>
              <a:t>hokohoko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kiate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 pea lea </a:t>
            </a:r>
            <a:r>
              <a:rPr lang="en-US" sz="2000" b="1" dirty="0" err="1">
                <a:solidFill>
                  <a:prstClr val="black"/>
                </a:solidFill>
              </a:rPr>
              <a:t>anga</a:t>
            </a:r>
            <a:r>
              <a:rPr lang="en-US" sz="2000" b="1" dirty="0">
                <a:solidFill>
                  <a:prstClr val="black"/>
                </a:solidFill>
              </a:rPr>
              <a:t> - ʻ </a:t>
            </a:r>
            <a:r>
              <a:rPr lang="en-US" sz="2000" b="1" dirty="0" err="1">
                <a:solidFill>
                  <a:prstClr val="black"/>
                </a:solidFill>
              </a:rPr>
              <a:t>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kiate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fakamanatu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ko e </a:t>
            </a:r>
            <a:r>
              <a:rPr lang="en-US" sz="2000" b="1" dirty="0" err="1">
                <a:solidFill>
                  <a:prstClr val="black"/>
                </a:solidFill>
              </a:rPr>
              <a:t>taumuʻa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manavaʻofa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ongongofua</a:t>
            </a:r>
            <a:r>
              <a:rPr lang="en-US" sz="2000" b="1" dirty="0">
                <a:solidFill>
                  <a:prstClr val="black"/>
                </a:solidFill>
              </a:rPr>
              <a:t> taha, pea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finangalo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fakamatoato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kiate</a:t>
            </a:r>
            <a:r>
              <a:rPr lang="en-US" sz="2000" b="1" dirty="0">
                <a:solidFill>
                  <a:prstClr val="black"/>
                </a:solidFill>
              </a:rPr>
              <a:t> Ia.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MAU KUMI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E TOKOTAHA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NAʻE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MAVAHE</a:t>
            </a:r>
            <a:endParaRPr lang="en-US" sz="4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99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707839" y="561511"/>
            <a:ext cx="1063093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tūtuuʻi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ʻakinautolu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lotolotonga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pea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manatuʻi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au,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mamaʻo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pea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moʻui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ʻakinautolu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ʻenau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toe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tafoki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Sakalaia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5" y="1265379"/>
            <a:ext cx="8229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</a:t>
            </a:r>
            <a:r>
              <a:rPr lang="en-US" sz="2000" b="1" dirty="0" err="1"/>
              <a:t>hotau</a:t>
            </a:r>
            <a:r>
              <a:rPr lang="en-US" sz="2000" b="1" dirty="0"/>
              <a:t> </a:t>
            </a:r>
            <a:r>
              <a:rPr lang="en-US" sz="2000" b="1" dirty="0" err="1"/>
              <a:t>mali</a:t>
            </a:r>
            <a:r>
              <a:rPr lang="en-US" sz="2000" b="1" dirty="0"/>
              <a:t>; homa </a:t>
            </a:r>
            <a:r>
              <a:rPr lang="en-US" sz="2000" b="1" dirty="0" err="1"/>
              <a:t>foha</a:t>
            </a:r>
            <a:r>
              <a:rPr lang="en-US" sz="2000" b="1" dirty="0"/>
              <a:t>; homa </a:t>
            </a:r>
            <a:r>
              <a:rPr lang="en-US" sz="2000" b="1" dirty="0" err="1"/>
              <a:t>ʻofefine</a:t>
            </a:r>
            <a:r>
              <a:rPr lang="en-US" sz="2000" b="1" dirty="0"/>
              <a:t>; ko </a:t>
            </a:r>
            <a:r>
              <a:rPr lang="en-US" sz="2000" b="1" dirty="0" err="1"/>
              <a:t>hotau</a:t>
            </a:r>
            <a:r>
              <a:rPr lang="en-US" sz="2000" b="1" dirty="0"/>
              <a:t> </a:t>
            </a:r>
            <a:r>
              <a:rPr lang="en-US" sz="2000" b="1" dirty="0" err="1"/>
              <a:t>kaumeʻa</a:t>
            </a:r>
            <a:r>
              <a:rPr lang="en-US" sz="2000" b="1" dirty="0"/>
              <a:t>; </a:t>
            </a:r>
            <a:r>
              <a:rPr lang="en-US" sz="2000" b="1" dirty="0" err="1"/>
              <a:t>hotau</a:t>
            </a:r>
            <a:r>
              <a:rPr lang="en-US" sz="2000" b="1" dirty="0"/>
              <a:t> </a:t>
            </a:r>
            <a:r>
              <a:rPr lang="en-US" sz="2000" b="1" dirty="0" err="1"/>
              <a:t>kaungaʻapi</a:t>
            </a:r>
            <a:r>
              <a:rPr lang="en-US" sz="2000" b="1" dirty="0"/>
              <a:t>; ko e </a:t>
            </a:r>
            <a:r>
              <a:rPr lang="en-US" sz="2000" b="1" dirty="0" err="1"/>
              <a:t>tuongaʻane</a:t>
            </a:r>
            <a:r>
              <a:rPr lang="en-US" sz="2000" b="1" dirty="0"/>
              <a:t> pe </a:t>
            </a:r>
            <a:r>
              <a:rPr lang="en-US" sz="2000" b="1" dirty="0" err="1"/>
              <a:t>tuofefine</a:t>
            </a:r>
            <a:r>
              <a:rPr lang="en-US" sz="2000" b="1" dirty="0"/>
              <a:t> ko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faʻa</a:t>
            </a:r>
            <a:r>
              <a:rPr lang="en-US" sz="2000" b="1" dirty="0"/>
              <a:t> </a:t>
            </a:r>
            <a:r>
              <a:rPr lang="en-US" sz="2000" b="1" dirty="0" err="1"/>
              <a:t>tangutu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sea ko </a:t>
            </a:r>
            <a:r>
              <a:rPr lang="en-US" sz="2000" b="1" dirty="0" err="1"/>
              <a:t>ia.</a:t>
            </a:r>
            <a:r>
              <a:rPr lang="en-US" sz="2000" b="1" dirty="0"/>
              <a:t>..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ʻaho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taha </a:t>
            </a:r>
            <a:r>
              <a:rPr lang="en-US" sz="2000" b="1" dirty="0" err="1"/>
              <a:t>naʻa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 </a:t>
            </a:r>
            <a:r>
              <a:rPr lang="en-US" sz="2000" b="1" dirty="0" err="1"/>
              <a:t>fakataha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kimautolu</a:t>
            </a:r>
            <a:r>
              <a:rPr lang="en-US" sz="2000" b="1" dirty="0"/>
              <a:t>, ka ko </a:t>
            </a:r>
            <a:r>
              <a:rPr lang="en-US" sz="2000" b="1" dirty="0" err="1"/>
              <a:t>ʻeni</a:t>
            </a:r>
            <a:r>
              <a:rPr lang="en-US" sz="2000" b="1" dirty="0"/>
              <a:t>,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</a:t>
            </a:r>
            <a:r>
              <a:rPr lang="en-US" sz="2000" b="1" dirty="0" err="1"/>
              <a:t>fe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355790"/>
            <a:ext cx="45620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</a:t>
            </a:r>
            <a:r>
              <a:rPr lang="en-US" sz="2000" b="1" dirty="0" err="1"/>
              <a:t>hotau</a:t>
            </a:r>
            <a:r>
              <a:rPr lang="en-US" sz="2000" b="1" dirty="0"/>
              <a:t> </a:t>
            </a:r>
            <a:r>
              <a:rPr lang="en-US" sz="2000" b="1" dirty="0" err="1"/>
              <a:t>fatongia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ʻalu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kumi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 pea </a:t>
            </a:r>
            <a:r>
              <a:rPr lang="en-US" sz="2000" b="1" dirty="0" err="1"/>
              <a:t>fakafoki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 ki he </a:t>
            </a:r>
            <a:r>
              <a:rPr lang="en-US" sz="2000" b="1" dirty="0" err="1"/>
              <a:t>takanga</a:t>
            </a:r>
            <a:r>
              <a:rPr lang="en-US" sz="2000" b="1" dirty="0"/>
              <a:t>. </a:t>
            </a:r>
            <a:r>
              <a:rPr lang="en-US" sz="2000" b="1" dirty="0" err="1"/>
              <a:t>ʻE</a:t>
            </a:r>
            <a:r>
              <a:rPr lang="en-US" sz="2000" b="1" dirty="0"/>
              <a:t> </a:t>
            </a:r>
            <a:r>
              <a:rPr lang="en-US" sz="2000" b="1" dirty="0" err="1"/>
              <a:t>anga</a:t>
            </a:r>
            <a:r>
              <a:rPr lang="en-US" sz="2000" b="1" dirty="0"/>
              <a:t> </a:t>
            </a:r>
            <a:r>
              <a:rPr lang="en-US" sz="2000" b="1" dirty="0" err="1"/>
              <a:t>fefe</a:t>
            </a:r>
            <a:r>
              <a:rPr lang="en-US" sz="2000" b="1" dirty="0"/>
              <a:t> </a:t>
            </a:r>
            <a:r>
              <a:rPr lang="en-US" sz="2000" b="1" dirty="0" err="1"/>
              <a:t>haʻatau</a:t>
            </a:r>
            <a:r>
              <a:rPr lang="en-US" sz="2000" b="1" dirty="0"/>
              <a:t> </a:t>
            </a:r>
            <a:r>
              <a:rPr lang="en-US" sz="2000" b="1" dirty="0" err="1"/>
              <a:t>fai</a:t>
            </a:r>
            <a:r>
              <a:rPr lang="en-US" sz="2000" b="1" dirty="0"/>
              <a:t> </a:t>
            </a:r>
            <a:r>
              <a:rPr lang="en-US" sz="2000" b="1" dirty="0" err="1"/>
              <a:t>ʻeni</a:t>
            </a:r>
            <a:r>
              <a:rPr lang="en-US" sz="2000" b="1" dirty="0"/>
              <a:t>? </a:t>
            </a:r>
            <a:r>
              <a:rPr lang="en-US" sz="2000" b="1" dirty="0" err="1"/>
              <a:t>ʻUluaki</a:t>
            </a:r>
            <a:r>
              <a:rPr lang="en-US" sz="2000" b="1" dirty="0"/>
              <a:t>, </a:t>
            </a:r>
            <a:r>
              <a:rPr lang="en-US" sz="2000" b="1" dirty="0" err="1"/>
              <a:t>ʻaki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lotu</a:t>
            </a:r>
            <a:r>
              <a:rPr lang="en-US" sz="2000" b="1" dirty="0"/>
              <a:t>. </a:t>
            </a:r>
            <a:r>
              <a:rPr lang="en-US" sz="2000" b="1" dirty="0" err="1"/>
              <a:t>Ua</a:t>
            </a:r>
            <a:r>
              <a:rPr lang="en-US" sz="2000" b="1" dirty="0"/>
              <a:t>, </a:t>
            </a:r>
            <a:r>
              <a:rPr lang="en-US" sz="2000" b="1" dirty="0" err="1"/>
              <a:t>ʻaki</a:t>
            </a:r>
            <a:r>
              <a:rPr lang="en-US" sz="2000" b="1" dirty="0"/>
              <a:t> </a:t>
            </a:r>
            <a:r>
              <a:rPr lang="en-US" sz="2000" b="1" dirty="0" err="1"/>
              <a:t>ʻetau</a:t>
            </a:r>
            <a:r>
              <a:rPr lang="en-US" sz="2000" b="1" dirty="0"/>
              <a:t> </a:t>
            </a:r>
            <a:r>
              <a:rPr lang="en-US" sz="2000" b="1" dirty="0" err="1"/>
              <a:t>hoko</a:t>
            </a:r>
            <a:r>
              <a:rPr lang="en-US" sz="2000" b="1" dirty="0"/>
              <a:t> ko ha </a:t>
            </a:r>
            <a:r>
              <a:rPr lang="en-US" sz="2000" b="1" dirty="0" err="1"/>
              <a:t>faʻifaʻitakiʻanga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ʻofa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e </a:t>
            </a:r>
            <a:r>
              <a:rPr lang="en-US" sz="2000" b="1" dirty="0" err="1"/>
              <a:t>angaʻofa</a:t>
            </a:r>
            <a:r>
              <a:rPr lang="en-US" sz="2000" b="1" dirty="0"/>
              <a:t> </a:t>
            </a:r>
            <a:r>
              <a:rPr lang="en-US" sz="2000" b="1" dirty="0" err="1"/>
              <a:t>kiate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430912"/>
            <a:ext cx="822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lahi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ʻuhinga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mavahe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kakai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siasi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kitautolu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</a:rPr>
              <a:t>fakamauʻi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ʻuhinga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fakaangaʻi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taumuʻa</a:t>
            </a:r>
            <a:r>
              <a:rPr lang="en-US" sz="2000" b="1" dirty="0">
                <a:solidFill>
                  <a:prstClr val="black"/>
                </a:solidFill>
              </a:rPr>
              <a:t>, pe </a:t>
            </a:r>
            <a:r>
              <a:rPr lang="en-US" sz="2000" b="1" dirty="0" err="1">
                <a:solidFill>
                  <a:prstClr val="black"/>
                </a:solidFill>
              </a:rPr>
              <a:t>fakangaloʻi</a:t>
            </a:r>
            <a:r>
              <a:rPr lang="en-US" sz="2000" b="1" dirty="0">
                <a:solidFill>
                  <a:prstClr val="black"/>
                </a:solidFill>
              </a:rPr>
              <a:t> pe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294782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fakamoʻoni</a:t>
            </a:r>
            <a:r>
              <a:rPr lang="en-US" sz="2000" b="1" dirty="0">
                <a:solidFill>
                  <a:prstClr val="black"/>
                </a:solidFill>
              </a:rPr>
              <a:t> ki </a:t>
            </a:r>
            <a:r>
              <a:rPr lang="en-US" sz="2000" b="1" dirty="0" err="1">
                <a:solidFill>
                  <a:prstClr val="black"/>
                </a:solidFill>
              </a:rPr>
              <a:t>hoʻo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moʻui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hoʻo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toʻonga</a:t>
            </a:r>
            <a:r>
              <a:rPr lang="en-US" sz="2000" b="1" dirty="0">
                <a:solidFill>
                  <a:prstClr val="black"/>
                </a:solidFill>
              </a:rPr>
              <a:t>, lea,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lotu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maʻa</a:t>
            </a:r>
            <a:r>
              <a:rPr lang="en-US" sz="2000" b="1" dirty="0">
                <a:solidFill>
                  <a:prstClr val="black"/>
                </a:solidFill>
              </a:rPr>
              <a:t> ha taha </a:t>
            </a:r>
            <a:r>
              <a:rPr lang="en-US" sz="2000" b="1" dirty="0" err="1">
                <a:solidFill>
                  <a:prstClr val="black"/>
                </a:solidFill>
              </a:rPr>
              <a:t>kuo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mei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liliu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moʻui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kahaʻu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71575" y="663325"/>
            <a:ext cx="9848850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Constantia" panose="02030602050306030303" pitchFamily="18" charset="0"/>
              </a:rPr>
              <a:t>“</a:t>
            </a:r>
            <a:r>
              <a:rPr lang="en-US" sz="2000" b="1" dirty="0">
                <a:latin typeface="Constantia" panose="02030602050306030303" pitchFamily="18" charset="0"/>
              </a:rPr>
              <a:t>Mahalo </a:t>
            </a:r>
            <a:r>
              <a:rPr lang="en-US" sz="2000" b="1" dirty="0" err="1">
                <a:latin typeface="Constantia" panose="02030602050306030303" pitchFamily="18" charset="0"/>
              </a:rPr>
              <a:t>naʻe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mei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tuku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ʻe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ʻOtua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popoaki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ongoongolelei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ngaue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kotoa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ngaue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ʻofa</a:t>
            </a:r>
            <a:r>
              <a:rPr lang="en-US" sz="2000" b="1" dirty="0">
                <a:latin typeface="Constantia" panose="02030602050306030303" pitchFamily="18" charset="0"/>
              </a:rPr>
              <a:t>, ki he kau </a:t>
            </a:r>
            <a:r>
              <a:rPr lang="en-US" sz="2000" b="1" dirty="0" err="1">
                <a:latin typeface="Constantia" panose="02030602050306030303" pitchFamily="18" charset="0"/>
              </a:rPr>
              <a:t>ʻangelo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fakalangi</a:t>
            </a:r>
            <a:r>
              <a:rPr lang="en-US" sz="2000" b="1" dirty="0"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latin typeface="Constantia" panose="02030602050306030303" pitchFamily="18" charset="0"/>
              </a:rPr>
              <a:t>Naʻa</a:t>
            </a:r>
            <a:r>
              <a:rPr lang="en-US" sz="2000" b="1" dirty="0">
                <a:latin typeface="Constantia" panose="02030602050306030303" pitchFamily="18" charset="0"/>
              </a:rPr>
              <a:t> Ne </a:t>
            </a:r>
            <a:r>
              <a:rPr lang="en-US" sz="2000" b="1" dirty="0" err="1">
                <a:latin typeface="Constantia" panose="02030602050306030303" pitchFamily="18" charset="0"/>
              </a:rPr>
              <a:t>mei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fakaʻaongaʻi</a:t>
            </a:r>
            <a:r>
              <a:rPr lang="en-US" sz="2000" b="1" dirty="0">
                <a:latin typeface="Constantia" panose="02030602050306030303" pitchFamily="18" charset="0"/>
              </a:rPr>
              <a:t> ha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founga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kehe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fakahoko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ʻaki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ʻEne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taumuʻa</a:t>
            </a:r>
            <a:r>
              <a:rPr lang="en-US" sz="2000" b="1" dirty="0">
                <a:latin typeface="Constantia" panose="02030602050306030303" pitchFamily="18" charset="0"/>
              </a:rPr>
              <a:t>. Ka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Heʻene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ʻofa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taʻefakangatangata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naʻa</a:t>
            </a:r>
            <a:r>
              <a:rPr lang="en-US" sz="2000" b="1" dirty="0">
                <a:latin typeface="Constantia" panose="02030602050306030303" pitchFamily="18" charset="0"/>
              </a:rPr>
              <a:t> Ne </a:t>
            </a:r>
            <a:r>
              <a:rPr lang="en-US" sz="2000" b="1" dirty="0" err="1">
                <a:latin typeface="Constantia" panose="02030602050306030303" pitchFamily="18" charset="0"/>
              </a:rPr>
              <a:t>fili</a:t>
            </a:r>
            <a:r>
              <a:rPr lang="en-US" sz="2000" b="1" dirty="0">
                <a:latin typeface="Constantia" panose="02030602050306030303" pitchFamily="18" charset="0"/>
              </a:rPr>
              <a:t> ai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tau </a:t>
            </a:r>
            <a:r>
              <a:rPr lang="en-US" sz="2000" b="1" dirty="0" err="1">
                <a:latin typeface="Constantia" panose="02030602050306030303" pitchFamily="18" charset="0"/>
              </a:rPr>
              <a:t>hoko</a:t>
            </a:r>
            <a:r>
              <a:rPr lang="en-US" sz="2000" b="1" dirty="0">
                <a:latin typeface="Constantia" panose="02030602050306030303" pitchFamily="18" charset="0"/>
              </a:rPr>
              <a:t> ko e </a:t>
            </a:r>
            <a:r>
              <a:rPr lang="en-US" sz="2000" b="1" dirty="0" err="1">
                <a:latin typeface="Constantia" panose="02030602050306030303" pitchFamily="18" charset="0"/>
              </a:rPr>
              <a:t>kaunga-ngaue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Ia,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Kalaisi</a:t>
            </a:r>
            <a:r>
              <a:rPr lang="en-US" sz="2000" b="1" dirty="0">
                <a:latin typeface="Constantia" panose="02030602050306030303" pitchFamily="18" charset="0"/>
              </a:rPr>
              <a:t> pea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kau </a:t>
            </a:r>
            <a:r>
              <a:rPr lang="en-US" sz="2000" b="1" dirty="0" err="1">
                <a:latin typeface="Constantia" panose="02030602050306030303" pitchFamily="18" charset="0"/>
              </a:rPr>
              <a:t>ʻangelo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koeʻuhi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tau lava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vahevahe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tapuaki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fiefia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langaki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moʻui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fakalaumalie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maʻu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mei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ngaue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taʻesiokita</a:t>
            </a:r>
            <a:r>
              <a:rPr lang="en-US" sz="2000" b="1" dirty="0">
                <a:latin typeface="Constantia" panose="02030602050306030303" pitchFamily="18" charset="0"/>
              </a:rPr>
              <a:t> ko </a:t>
            </a:r>
            <a:r>
              <a:rPr lang="en-US" sz="2000" b="1" dirty="0" err="1">
                <a:latin typeface="Constantia" panose="02030602050306030303" pitchFamily="18" charset="0"/>
              </a:rPr>
              <a:t>ʻeni</a:t>
            </a:r>
            <a:r>
              <a:rPr lang="en-US" sz="20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onstantia" panose="02030602050306030303" pitchFamily="18" charset="0"/>
              </a:rPr>
              <a:t>Kapau </a:t>
            </a:r>
            <a:r>
              <a:rPr lang="en-US" sz="2000" b="1" dirty="0" err="1">
                <a:latin typeface="Constantia" panose="02030602050306030303" pitchFamily="18" charset="0"/>
              </a:rPr>
              <a:t>te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ʻalu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ngaue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hange</a:t>
            </a:r>
            <a:r>
              <a:rPr lang="en-US" sz="2000" b="1" dirty="0">
                <a:latin typeface="Constantia" panose="02030602050306030303" pitchFamily="18" charset="0"/>
              </a:rPr>
              <a:t> ko e </a:t>
            </a:r>
            <a:r>
              <a:rPr lang="en-US" sz="2000" b="1" dirty="0" err="1">
                <a:latin typeface="Constantia" panose="02030602050306030303" pitchFamily="18" charset="0"/>
              </a:rPr>
              <a:t>palani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Kalaisi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maʻu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Heʻene</a:t>
            </a:r>
            <a:r>
              <a:rPr lang="en-US" sz="2000" b="1" dirty="0">
                <a:latin typeface="Constantia" panose="02030602050306030303" pitchFamily="18" charset="0"/>
              </a:rPr>
              <a:t> kau </a:t>
            </a:r>
            <a:r>
              <a:rPr lang="en-US" sz="2000" b="1" dirty="0" err="1">
                <a:latin typeface="Constantia" panose="02030602050306030303" pitchFamily="18" charset="0"/>
              </a:rPr>
              <a:t>akonga</a:t>
            </a:r>
            <a:r>
              <a:rPr lang="en-US" sz="2000" b="1" dirty="0">
                <a:latin typeface="Constantia" panose="02030602050306030303" pitchFamily="18" charset="0"/>
              </a:rPr>
              <a:t>, pea </a:t>
            </a:r>
            <a:r>
              <a:rPr lang="en-US" sz="2000" b="1" dirty="0" err="1">
                <a:latin typeface="Constantia" panose="02030602050306030303" pitchFamily="18" charset="0"/>
              </a:rPr>
              <a:t>maʻu</a:t>
            </a:r>
            <a:r>
              <a:rPr lang="en-US" sz="2000" b="1" dirty="0">
                <a:latin typeface="Constantia" panose="02030602050306030303" pitchFamily="18" charset="0"/>
              </a:rPr>
              <a:t> ha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laumalie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maʻana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te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ongoʻi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fie </a:t>
            </a:r>
            <a:r>
              <a:rPr lang="en-US" sz="2000" b="1" dirty="0" err="1">
                <a:latin typeface="Constantia" panose="02030602050306030303" pitchFamily="18" charset="0"/>
              </a:rPr>
              <a:t>maʻu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toe </a:t>
            </a:r>
            <a:r>
              <a:rPr lang="en-US" sz="2000" b="1" dirty="0" err="1">
                <a:latin typeface="Constantia" panose="02030602050306030303" pitchFamily="18" charset="0"/>
              </a:rPr>
              <a:t>loloto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ange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aʻusia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ha </a:t>
            </a:r>
            <a:r>
              <a:rPr lang="en-US" sz="2000" b="1" dirty="0" err="1">
                <a:latin typeface="Constantia" panose="02030602050306030303" pitchFamily="18" charset="0"/>
              </a:rPr>
              <a:t>ʻilo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lahi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ange</a:t>
            </a:r>
            <a:r>
              <a:rPr lang="en-US" sz="2000" b="1" dirty="0"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meʻa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fakalangi</a:t>
            </a:r>
            <a:r>
              <a:rPr lang="en-US" sz="2000" b="1" dirty="0">
                <a:latin typeface="Constantia" panose="02030602050306030303" pitchFamily="18" charset="0"/>
              </a:rPr>
              <a:t>, pea </a:t>
            </a:r>
            <a:r>
              <a:rPr lang="en-US" sz="2000" b="1" dirty="0" err="1">
                <a:latin typeface="Constantia" panose="02030602050306030303" pitchFamily="18" charset="0"/>
              </a:rPr>
              <a:t>te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fiekaia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fieinua</a:t>
            </a:r>
            <a:r>
              <a:rPr lang="en-US" sz="2000" b="1" dirty="0"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latin typeface="Constantia" panose="02030602050306030303" pitchFamily="18" charset="0"/>
              </a:rPr>
              <a:t>maʻoniʻoni</a:t>
            </a:r>
            <a:r>
              <a:rPr lang="en-US" sz="2000" b="1" dirty="0"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latin typeface="Constantia" panose="02030602050306030303" pitchFamily="18" charset="0"/>
              </a:rPr>
              <a:t>Te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tautapa</a:t>
            </a:r>
            <a:r>
              <a:rPr lang="en-US" sz="2000" b="1" dirty="0"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latin typeface="Constantia" panose="02030602050306030303" pitchFamily="18" charset="0"/>
              </a:rPr>
              <a:t>ʻOtua</a:t>
            </a:r>
            <a:r>
              <a:rPr lang="en-US" sz="2000" b="1" dirty="0">
                <a:latin typeface="Constantia" panose="02030602050306030303" pitchFamily="18" charset="0"/>
              </a:rPr>
              <a:t>, pea </a:t>
            </a:r>
            <a:r>
              <a:rPr lang="en-US" sz="2000" b="1" dirty="0" err="1">
                <a:latin typeface="Constantia" panose="02030602050306030303" pitchFamily="18" charset="0"/>
              </a:rPr>
              <a:t>ʻe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fakamalohia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hoʻo</a:t>
            </a:r>
            <a:r>
              <a:rPr lang="en-US" sz="2000" b="1" dirty="0">
                <a:latin typeface="Constantia" panose="02030602050306030303" pitchFamily="18" charset="0"/>
              </a:rPr>
              <a:t> tui, pea </a:t>
            </a:r>
            <a:r>
              <a:rPr lang="en-US" sz="2000" b="1" dirty="0" err="1">
                <a:latin typeface="Constantia" panose="02030602050306030303" pitchFamily="18" charset="0"/>
              </a:rPr>
              <a:t>ʻe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inu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ʻe</a:t>
            </a:r>
            <a:r>
              <a:rPr lang="en-US" sz="2000" b="1" dirty="0">
                <a:latin typeface="Constantia" panose="02030602050306030303" pitchFamily="18" charset="0"/>
              </a:rPr>
              <a:t> ho </a:t>
            </a:r>
            <a:r>
              <a:rPr lang="en-US" sz="2000" b="1" dirty="0" err="1">
                <a:latin typeface="Constantia" panose="02030602050306030303" pitchFamily="18" charset="0"/>
              </a:rPr>
              <a:t>laumalie</a:t>
            </a:r>
            <a:r>
              <a:rPr lang="en-US" sz="2000" b="1" dirty="0">
                <a:latin typeface="Constantia" panose="02030602050306030303" pitchFamily="18" charset="0"/>
              </a:rPr>
              <a:t> ha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vai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loloto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ange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vaitupu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fakamoʻui</a:t>
            </a:r>
            <a:r>
              <a:rPr lang="en-US" sz="2000" b="1" dirty="0">
                <a:latin typeface="Constantia" panose="02030602050306030303" pitchFamily="18" charset="0"/>
              </a:rPr>
              <a:t>. Ko e </a:t>
            </a:r>
            <a:r>
              <a:rPr lang="en-US" sz="2000" b="1" dirty="0" err="1">
                <a:latin typeface="Constantia" panose="02030602050306030303" pitchFamily="18" charset="0"/>
              </a:rPr>
              <a:t>fetaulaki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fakafepakí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ʻ </a:t>
            </a:r>
            <a:r>
              <a:rPr lang="en-US" sz="2000" b="1" dirty="0" err="1">
                <a:latin typeface="Constantia" panose="02030602050306030303" pitchFamily="18" charset="0"/>
              </a:rPr>
              <a:t>ahiʻahí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te</a:t>
            </a:r>
            <a:r>
              <a:rPr lang="en-US" sz="2000" b="1" dirty="0">
                <a:latin typeface="Constantia" panose="02030602050306030303" pitchFamily="18" charset="0"/>
              </a:rPr>
              <a:t> ne tataki </a:t>
            </a:r>
            <a:r>
              <a:rPr lang="en-US" sz="2000" b="1" dirty="0" err="1">
                <a:latin typeface="Constantia" panose="02030602050306030303" pitchFamily="18" charset="0"/>
              </a:rPr>
              <a:t>koe</a:t>
            </a:r>
            <a:r>
              <a:rPr lang="en-US" sz="2000" b="1" dirty="0">
                <a:latin typeface="Constantia" panose="02030602050306030303" pitchFamily="18" charset="0"/>
              </a:rPr>
              <a:t> ki he Tohi </a:t>
            </a:r>
            <a:r>
              <a:rPr lang="en-US" sz="2000" b="1" dirty="0" err="1">
                <a:latin typeface="Constantia" panose="02030602050306030303" pitchFamily="18" charset="0"/>
              </a:rPr>
              <a:t>Tapú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lotú</a:t>
            </a:r>
            <a:r>
              <a:rPr lang="en-US" sz="2000" b="1" dirty="0"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latin typeface="Constantia" panose="02030602050306030303" pitchFamily="18" charset="0"/>
              </a:rPr>
              <a:t>Te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tupulaki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ʻaloʻofa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ʻilo</a:t>
            </a:r>
            <a:r>
              <a:rPr lang="en-US" sz="2000" b="1" dirty="0">
                <a:latin typeface="Constantia" panose="02030602050306030303" pitchFamily="18" charset="0"/>
              </a:rPr>
              <a:t> kia </a:t>
            </a:r>
            <a:r>
              <a:rPr lang="en-US" sz="2000" b="1" dirty="0" err="1">
                <a:latin typeface="Constantia" panose="02030602050306030303" pitchFamily="18" charset="0"/>
              </a:rPr>
              <a:t>Kalaisi</a:t>
            </a:r>
            <a:r>
              <a:rPr lang="en-US" sz="2000" b="1" dirty="0">
                <a:latin typeface="Constantia" panose="02030602050306030303" pitchFamily="18" charset="0"/>
              </a:rPr>
              <a:t>, pea </a:t>
            </a:r>
            <a:r>
              <a:rPr lang="en-US" sz="2000" b="1" dirty="0" err="1">
                <a:latin typeface="Constantia" panose="02030602050306030303" pitchFamily="18" charset="0"/>
              </a:rPr>
              <a:t>te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fakatupulaki</a:t>
            </a:r>
            <a:r>
              <a:rPr lang="en-US" sz="2000" b="1" dirty="0">
                <a:latin typeface="Constantia" panose="02030602050306030303" pitchFamily="18" charset="0"/>
              </a:rPr>
              <a:t> ha </a:t>
            </a:r>
            <a:r>
              <a:rPr lang="en-US" sz="2000" b="1" dirty="0" err="1">
                <a:latin typeface="Constantia" panose="02030602050306030303" pitchFamily="18" charset="0"/>
              </a:rPr>
              <a:t>aʻusia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lelei</a:t>
            </a:r>
            <a:r>
              <a:rPr lang="en-US" sz="20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365101" y="6065671"/>
            <a:ext cx="3493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</a:t>
            </a:r>
            <a:r>
              <a:rPr lang="fi-FI" sz="1600" b="1" dirty="0"/>
              <a:t>Ko e Hala kia Kalaisi, p. 79-80</a:t>
            </a:r>
            <a:r>
              <a:rPr lang="en-US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77056" y="166567"/>
            <a:ext cx="4369201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‘Kuo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foaki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ʻEiki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ʻelelo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lvl="0" algn="ctr">
              <a:defRPr/>
            </a:pP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ʻaki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ha lea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kuonga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totonu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vaivai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lvl="0" algn="ctr">
              <a:defRPr/>
            </a:pP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pongipongi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lvl="0" algn="ctr">
              <a:defRPr/>
            </a:pP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fafangu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telinga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ongoʻi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(‘Isaia 50:4)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5629275" y="3420449"/>
            <a:ext cx="66865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A70FDB"/>
                </a:solidFill>
              </a:rPr>
              <a:t>Ko e ha </a:t>
            </a:r>
            <a:r>
              <a:rPr lang="en-US" sz="2000" b="1" dirty="0" err="1">
                <a:solidFill>
                  <a:srgbClr val="A70FDB"/>
                </a:solidFill>
              </a:rPr>
              <a:t>ʻoku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totonu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ke</a:t>
            </a:r>
            <a:r>
              <a:rPr lang="en-US" sz="2000" b="1" dirty="0">
                <a:solidFill>
                  <a:srgbClr val="A70FDB"/>
                </a:solidFill>
              </a:rPr>
              <a:t> tau </a:t>
            </a:r>
            <a:r>
              <a:rPr lang="en-US" sz="2000" b="1" dirty="0" err="1">
                <a:solidFill>
                  <a:srgbClr val="A70FDB"/>
                </a:solidFill>
              </a:rPr>
              <a:t>vahevahe</a:t>
            </a:r>
            <a:r>
              <a:rPr lang="en-US" sz="2000" b="1" dirty="0">
                <a:solidFill>
                  <a:srgbClr val="A70FDB"/>
                </a:solidFill>
              </a:rPr>
              <a:t>?</a:t>
            </a:r>
            <a:endParaRPr lang="en-US" sz="2000" b="1" noProof="0" dirty="0">
              <a:solidFill>
                <a:srgbClr val="A70FDB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Ko e </a:t>
            </a:r>
            <a:r>
              <a:rPr lang="en-US" sz="2000" b="1" dirty="0" err="1"/>
              <a:t>Komisoni</a:t>
            </a:r>
            <a:r>
              <a:rPr lang="en-US" sz="2000" b="1" dirty="0"/>
              <a:t> Lahi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00A44E"/>
                </a:solidFill>
              </a:rPr>
              <a:t>ʻE</a:t>
            </a:r>
            <a:r>
              <a:rPr lang="en-US" sz="2000" b="1" dirty="0">
                <a:solidFill>
                  <a:srgbClr val="00A44E"/>
                </a:solidFill>
              </a:rPr>
              <a:t> lava </a:t>
            </a:r>
            <a:r>
              <a:rPr lang="en-US" sz="2000" b="1" dirty="0" err="1">
                <a:solidFill>
                  <a:srgbClr val="00A44E"/>
                </a:solidFill>
              </a:rPr>
              <a:t>fefe</a:t>
            </a:r>
            <a:r>
              <a:rPr lang="en-US" sz="2000" b="1" dirty="0">
                <a:solidFill>
                  <a:srgbClr val="00A44E"/>
                </a:solidFill>
              </a:rPr>
              <a:t> </a:t>
            </a:r>
            <a:r>
              <a:rPr lang="en-US" sz="2000" b="1" dirty="0" err="1">
                <a:solidFill>
                  <a:srgbClr val="00A44E"/>
                </a:solidFill>
              </a:rPr>
              <a:t>ke</a:t>
            </a:r>
            <a:r>
              <a:rPr lang="en-US" sz="2000" b="1" dirty="0">
                <a:solidFill>
                  <a:srgbClr val="00A44E"/>
                </a:solidFill>
              </a:rPr>
              <a:t> tau </a:t>
            </a:r>
            <a:r>
              <a:rPr lang="en-US" sz="2000" b="1" dirty="0" err="1">
                <a:solidFill>
                  <a:srgbClr val="00A44E"/>
                </a:solidFill>
              </a:rPr>
              <a:t>vahevahe</a:t>
            </a:r>
            <a:r>
              <a:rPr lang="en-US" sz="2000" b="1" dirty="0">
                <a:solidFill>
                  <a:srgbClr val="00A44E"/>
                </a:solidFill>
              </a:rPr>
              <a:t>?</a:t>
            </a:r>
            <a:endParaRPr lang="en-US" sz="2000" b="1" noProof="0" dirty="0">
              <a:solidFill>
                <a:srgbClr val="00A44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Faʻifaʻitaki</a:t>
            </a:r>
            <a:r>
              <a:rPr lang="en-US" sz="2000" b="1" dirty="0"/>
              <a:t> kia </a:t>
            </a:r>
            <a:r>
              <a:rPr lang="en-US" sz="2000" b="1" dirty="0" err="1"/>
              <a:t>Sīsū</a:t>
            </a:r>
            <a:endParaRPr lang="en-US" sz="2000" b="1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Ko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tanumaki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anga</a:t>
            </a:r>
            <a:r>
              <a:rPr lang="en-US" sz="2000" b="1" dirty="0"/>
              <a:t> </a:t>
            </a:r>
            <a:r>
              <a:rPr lang="en-US" sz="2000" b="1" dirty="0" err="1"/>
              <a:t>fakakaumeʻa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C64D1C"/>
                </a:solidFill>
              </a:rPr>
              <a:t>ʻEanga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fefe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hono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fakafoki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mai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ʻo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kinautolu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naʻe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mavahe</a:t>
            </a:r>
            <a:r>
              <a:rPr lang="en-US" sz="2000" b="1" dirty="0">
                <a:solidFill>
                  <a:srgbClr val="C64D1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fekumi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 ki </a:t>
            </a:r>
            <a:r>
              <a:rPr lang="en-US" sz="2000" b="1" dirty="0" err="1"/>
              <a:t>Heʻene</a:t>
            </a:r>
            <a:r>
              <a:rPr lang="en-US" sz="2000" b="1" dirty="0"/>
              <a:t> </a:t>
            </a:r>
            <a:r>
              <a:rPr lang="en-US" sz="2000" b="1" dirty="0" err="1"/>
              <a:t>fanau</a:t>
            </a:r>
            <a:endParaRPr lang="en-US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mau</a:t>
            </a:r>
            <a:r>
              <a:rPr lang="en-US" sz="2000" b="1" dirty="0"/>
              <a:t> </a:t>
            </a:r>
            <a:r>
              <a:rPr lang="en-US" sz="2000" b="1" dirty="0" err="1"/>
              <a:t>kumi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tokotaha</a:t>
            </a:r>
            <a:r>
              <a:rPr lang="en-US" sz="2000" b="1" dirty="0"/>
              <a:t>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mavahe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1" y="212176"/>
            <a:ext cx="8935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ʻiloʻi</a:t>
            </a:r>
            <a:r>
              <a:rPr lang="en-US" sz="2000" b="1" dirty="0"/>
              <a:t> </a:t>
            </a:r>
            <a:r>
              <a:rPr lang="en-US" sz="2000" b="1" dirty="0" err="1"/>
              <a:t>moʻoni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ha </a:t>
            </a:r>
            <a:r>
              <a:rPr lang="en-US" sz="2000" b="1" dirty="0" err="1"/>
              <a:t>lauiafe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Sisu. </a:t>
            </a:r>
            <a:r>
              <a:rPr lang="en-US" sz="2000" b="1" dirty="0" err="1"/>
              <a:t>ʻOku</a:t>
            </a:r>
            <a:r>
              <a:rPr lang="en-US" sz="2000" b="1" dirty="0"/>
              <a:t> tau </a:t>
            </a:r>
            <a:r>
              <a:rPr lang="en-US" sz="2000" b="1" dirty="0" err="1"/>
              <a:t>ui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 ko e "</a:t>
            </a:r>
            <a:r>
              <a:rPr lang="en-US" sz="2000" b="1" dirty="0" err="1"/>
              <a:t>sipi</a:t>
            </a:r>
            <a:r>
              <a:rPr lang="en-US" sz="2000" b="1" dirty="0"/>
              <a:t> </a:t>
            </a:r>
            <a:r>
              <a:rPr lang="en-US" sz="2000" b="1" dirty="0" err="1"/>
              <a:t>hee</a:t>
            </a:r>
            <a:r>
              <a:rPr lang="en-US" sz="2000" b="1" dirty="0"/>
              <a:t>," ka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ʻiloʻi</a:t>
            </a:r>
            <a:r>
              <a:rPr lang="en-US" sz="2000" b="1" dirty="0"/>
              <a:t> </a:t>
            </a:r>
            <a:r>
              <a:rPr lang="en-US" sz="2000" b="1" dirty="0" err="1"/>
              <a:t>kuo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hee</a:t>
            </a:r>
            <a:r>
              <a:rPr lang="en-US" sz="2000" b="1" dirty="0"/>
              <a:t>. Pea </a:t>
            </a:r>
            <a:r>
              <a:rPr lang="en-US" sz="2000" b="1" dirty="0" err="1"/>
              <a:t>ʻe</a:t>
            </a:r>
            <a:r>
              <a:rPr lang="en-US" sz="2000" b="1" dirty="0"/>
              <a:t> </a:t>
            </a:r>
            <a:r>
              <a:rPr lang="en-US" sz="2000" b="1" dirty="0" err="1"/>
              <a:t>anga</a:t>
            </a:r>
            <a:r>
              <a:rPr lang="en-US" sz="2000" b="1" dirty="0"/>
              <a:t> </a:t>
            </a:r>
            <a:r>
              <a:rPr lang="en-US" sz="2000" b="1" dirty="0" err="1"/>
              <a:t>fefe</a:t>
            </a:r>
            <a:r>
              <a:rPr lang="en-US" sz="2000" b="1" dirty="0"/>
              <a:t> </a:t>
            </a:r>
            <a:r>
              <a:rPr lang="en-US" sz="2000" b="1" dirty="0" err="1"/>
              <a:t>haʻanau</a:t>
            </a:r>
            <a:r>
              <a:rPr lang="en-US" sz="2000" b="1" dirty="0"/>
              <a:t> </a:t>
            </a:r>
            <a:r>
              <a:rPr lang="en-US" sz="2000" b="1" dirty="0" err="1"/>
              <a:t>ʻiloʻi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fie </a:t>
            </a:r>
            <a:r>
              <a:rPr lang="en-US" sz="2000" b="1" dirty="0" err="1"/>
              <a:t>maʻu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Sisu </a:t>
            </a:r>
            <a:r>
              <a:rPr lang="en-US" sz="2000" b="1" dirty="0" err="1"/>
              <a:t>kapau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fakamatalaʻi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ha taha </a:t>
            </a:r>
            <a:r>
              <a:rPr lang="en-US" sz="2000" b="1" dirty="0" err="1"/>
              <a:t>kiate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74" r="11274"/>
          <a:stretch>
            <a:fillRect/>
          </a:stretch>
        </p:blipFill>
        <p:spPr>
          <a:xfrm>
            <a:off x="9448800" y="306411"/>
            <a:ext cx="2629195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08" r="11608"/>
          <a:stretch>
            <a:fillRect/>
          </a:stretch>
        </p:blipFill>
        <p:spPr>
          <a:xfrm>
            <a:off x="1924049" y="3428999"/>
            <a:ext cx="3095626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4" r="6284"/>
          <a:stretch>
            <a:fillRect/>
          </a:stretch>
        </p:blipFill>
        <p:spPr>
          <a:xfrm>
            <a:off x="132710" y="3428999"/>
            <a:ext cx="162941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5802908" y="6119982"/>
            <a:ext cx="337234" cy="2117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03233" y="3907100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03233" y="477916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02908" y="6444090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03233" y="516125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72701" y="437821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72701" y="562087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73849" y="3479179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2" y="2737652"/>
            <a:ext cx="8935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Kuo </a:t>
            </a:r>
            <a:r>
              <a:rPr lang="en-US" sz="2000" b="1" dirty="0" err="1">
                <a:solidFill>
                  <a:prstClr val="black"/>
                </a:solidFill>
              </a:rPr>
              <a:t>anga</a:t>
            </a:r>
            <a:r>
              <a:rPr lang="en-US" sz="2000" b="1" dirty="0">
                <a:solidFill>
                  <a:prstClr val="black"/>
                </a:solidFill>
              </a:rPr>
              <a:t> - </a:t>
            </a:r>
            <a:r>
              <a:rPr lang="en-US" sz="2000" b="1" dirty="0" err="1">
                <a:solidFill>
                  <a:prstClr val="black"/>
                </a:solidFill>
              </a:rPr>
              <a:t>fēfē</a:t>
            </a:r>
            <a:r>
              <a:rPr lang="en-US" sz="2000" b="1" dirty="0">
                <a:solidFill>
                  <a:prstClr val="black"/>
                </a:solidFill>
              </a:rPr>
              <a:t> ʻ a e </a:t>
            </a:r>
            <a:r>
              <a:rPr lang="en-US" sz="2000" b="1" dirty="0" err="1">
                <a:solidFill>
                  <a:prstClr val="black"/>
                </a:solidFill>
              </a:rPr>
              <a:t>fili</a:t>
            </a:r>
            <a:r>
              <a:rPr lang="en-US" sz="2000" b="1" dirty="0">
                <a:solidFill>
                  <a:prstClr val="black"/>
                </a:solidFill>
              </a:rPr>
              <a:t> ʻ a e ʻ </a:t>
            </a:r>
            <a:r>
              <a:rPr lang="en-US" sz="2000" b="1" dirty="0" err="1">
                <a:solidFill>
                  <a:prstClr val="black"/>
                </a:solidFill>
              </a:rPr>
              <a:t>Otuá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aʻu</a:t>
            </a:r>
            <a:r>
              <a:rPr lang="en-US" sz="2000" b="1" dirty="0">
                <a:solidFill>
                  <a:prstClr val="black"/>
                </a:solidFill>
              </a:rPr>
              <a:t> ki he </a:t>
            </a:r>
            <a:r>
              <a:rPr lang="en-US" sz="2000" b="1" dirty="0" err="1">
                <a:solidFill>
                  <a:prstClr val="black"/>
                </a:solidFill>
              </a:rPr>
              <a:t>kakai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kotoa</a:t>
            </a:r>
            <a:r>
              <a:rPr lang="en-US" sz="2000" b="1" dirty="0">
                <a:solidFill>
                  <a:prstClr val="black"/>
                </a:solidFill>
              </a:rPr>
              <a:t> ko </a:t>
            </a:r>
            <a:r>
              <a:rPr lang="en-US" sz="2000" b="1" dirty="0" err="1">
                <a:solidFill>
                  <a:prstClr val="black"/>
                </a:solidFill>
              </a:rPr>
              <a:t>iá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Fakafou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ʻiate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kitautolu</a:t>
            </a:r>
            <a:r>
              <a:rPr lang="en-US" sz="2000" b="1" dirty="0">
                <a:solidFill>
                  <a:prstClr val="black"/>
                </a:solidFill>
              </a:rPr>
              <a:t>. Ko </a:t>
            </a:r>
            <a:r>
              <a:rPr lang="en-US" sz="2000" b="1" dirty="0" err="1">
                <a:solidFill>
                  <a:prstClr val="black"/>
                </a:solidFill>
              </a:rPr>
              <a:t>hotau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tufakanga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maʻongoʻonga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en-US" sz="2000" b="1" dirty="0" err="1">
                <a:solidFill>
                  <a:prstClr val="black"/>
                </a:solidFill>
              </a:rPr>
              <a:t>ʻeni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2" y="1474914"/>
            <a:ext cx="8935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tokanga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ki he </a:t>
            </a:r>
            <a:r>
              <a:rPr lang="en-US" sz="2000" b="1" dirty="0" err="1">
                <a:solidFill>
                  <a:prstClr val="black"/>
                </a:solidFill>
              </a:rPr>
              <a:t>tokotaha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kotoa</a:t>
            </a:r>
            <a:r>
              <a:rPr lang="en-US" sz="2000" b="1" dirty="0">
                <a:solidFill>
                  <a:prstClr val="black"/>
                </a:solidFill>
              </a:rPr>
              <a:t> pe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palanite</a:t>
            </a:r>
            <a:r>
              <a:rPr lang="en-US" sz="2000" b="1" dirty="0">
                <a:solidFill>
                  <a:prstClr val="black"/>
                </a:solidFill>
              </a:rPr>
              <a:t> ko </a:t>
            </a:r>
            <a:r>
              <a:rPr lang="en-US" sz="2000" b="1" dirty="0" err="1">
                <a:solidFill>
                  <a:prstClr val="black"/>
                </a:solidFill>
              </a:rPr>
              <a:t>ʻeni</a:t>
            </a:r>
            <a:r>
              <a:rPr lang="en-US" sz="2000" b="1" dirty="0">
                <a:solidFill>
                  <a:prstClr val="black"/>
                </a:solidFill>
              </a:rPr>
              <a:t> pea "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finangalo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fakamoʻui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kakai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kotoa</a:t>
            </a:r>
            <a:r>
              <a:rPr lang="en-US" sz="2000" b="1" dirty="0">
                <a:solidFill>
                  <a:prstClr val="black"/>
                </a:solidFill>
              </a:rPr>
              <a:t> pe pea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aʻusia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ʻilo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moʻoni</a:t>
            </a:r>
            <a:r>
              <a:rPr lang="en-US" sz="2000" b="1" dirty="0">
                <a:solidFill>
                  <a:prstClr val="black"/>
                </a:solidFill>
              </a:rPr>
              <a:t>" (1 Timote 2:4).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kau </a:t>
            </a:r>
            <a:r>
              <a:rPr lang="en-US" sz="2000" b="1" dirty="0" err="1">
                <a:solidFill>
                  <a:prstClr val="black"/>
                </a:solidFill>
              </a:rPr>
              <a:t>heni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fakatouʻosi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ʻiloʻi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pea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tafoki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heʻene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founga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419731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 E HA </a:t>
            </a:r>
            <a:r>
              <a:rPr lang="en-US" sz="8800" b="1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ʻOKU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TOTONU KE TAU VAHEVAHE?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KO E TUFAKANGA LAHI</a:t>
            </a:r>
            <a:endParaRPr lang="en-US" sz="4400" b="1" noProof="0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50800" dir="3300000" algn="ctr" rotWithShape="0">
                  <a:schemeClr val="bg1">
                    <a:alpha val="68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2614917" y="556634"/>
            <a:ext cx="9389164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ʻalu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ʻakimoutolu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fakalotuʻi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puleʻanga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papitaiso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ʻakinautolu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huafa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Tamai,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ʻAlo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Laumālie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Māʻoniʻoni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(Matiu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394551" y="1365341"/>
            <a:ext cx="676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"</a:t>
            </a:r>
            <a:r>
              <a:rPr lang="en-US" sz="2000" b="1" dirty="0" err="1"/>
              <a:t>ʻAlu</a:t>
            </a:r>
            <a:r>
              <a:rPr lang="en-US" sz="2000" b="1" dirty="0"/>
              <a:t>... [ki he]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puleʻanga</a:t>
            </a:r>
            <a:r>
              <a:rPr lang="en-US" sz="2000" b="1" dirty="0"/>
              <a:t> </a:t>
            </a:r>
            <a:r>
              <a:rPr lang="en-US" sz="2000" b="1" dirty="0" err="1"/>
              <a:t>kotoa</a:t>
            </a:r>
            <a:r>
              <a:rPr lang="en-US" sz="2000" b="1" dirty="0"/>
              <a:t> pe" ko e </a:t>
            </a:r>
            <a:r>
              <a:rPr lang="en-US" sz="2000" b="1" dirty="0" err="1"/>
              <a:t>fekau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fai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Sisu ki he </a:t>
            </a:r>
            <a:r>
              <a:rPr lang="en-US" sz="2000" b="1" dirty="0" err="1"/>
              <a:t>kakai</a:t>
            </a:r>
            <a:r>
              <a:rPr lang="en-US" sz="2000" b="1" dirty="0"/>
              <a:t> </a:t>
            </a:r>
            <a:r>
              <a:rPr lang="en-US" sz="2000" b="1" dirty="0" err="1"/>
              <a:t>naʻa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fakataha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mamata</a:t>
            </a:r>
            <a:r>
              <a:rPr lang="en-US" sz="2000" b="1" dirty="0"/>
              <a:t> </a:t>
            </a:r>
            <a:r>
              <a:rPr lang="en-US" sz="2000" b="1" dirty="0" err="1"/>
              <a:t>kiate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hili</a:t>
            </a:r>
            <a:r>
              <a:rPr lang="en-US" sz="2000" b="1" dirty="0"/>
              <a:t> </a:t>
            </a:r>
            <a:r>
              <a:rPr lang="en-US" sz="2000" b="1" dirty="0" err="1"/>
              <a:t>ʻene</a:t>
            </a:r>
            <a:r>
              <a:rPr lang="en-US" sz="2000" b="1" dirty="0"/>
              <a:t> </a:t>
            </a:r>
            <a:r>
              <a:rPr lang="en-US" sz="2000" b="1" dirty="0" err="1"/>
              <a:t>toetuʻu</a:t>
            </a:r>
            <a:r>
              <a:rPr lang="en-US" sz="2000" b="1" dirty="0"/>
              <a:t> (Matiu 28:18-19a)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12301" y="4611231"/>
            <a:ext cx="52134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Hange ko Pita </a:t>
            </a:r>
            <a:r>
              <a:rPr lang="en-US" sz="2000" b="1" dirty="0" err="1"/>
              <a:t>mo</a:t>
            </a:r>
            <a:r>
              <a:rPr lang="en-US" sz="2000" b="1" dirty="0"/>
              <a:t> Sione, "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mau</a:t>
            </a:r>
            <a:r>
              <a:rPr lang="en-US" sz="2000" b="1" dirty="0"/>
              <a:t> </a:t>
            </a:r>
            <a:r>
              <a:rPr lang="en-US" sz="2000" b="1" dirty="0" err="1"/>
              <a:t>faʻa</a:t>
            </a:r>
            <a:r>
              <a:rPr lang="en-US" sz="2000" b="1" dirty="0"/>
              <a:t> </a:t>
            </a:r>
            <a:r>
              <a:rPr lang="en-US" sz="2000" b="1" dirty="0" err="1"/>
              <a:t>taʻofi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lea ki he </a:t>
            </a:r>
            <a:r>
              <a:rPr lang="en-US" sz="2000" b="1" dirty="0" err="1"/>
              <a:t>meʻa</a:t>
            </a:r>
            <a:r>
              <a:rPr lang="en-US" sz="2000" b="1" dirty="0"/>
              <a:t> </a:t>
            </a:r>
            <a:r>
              <a:rPr lang="en-US" sz="2000" b="1" dirty="0" err="1"/>
              <a:t>kuo</a:t>
            </a:r>
            <a:r>
              <a:rPr lang="en-US" sz="2000" b="1" dirty="0"/>
              <a:t> </a:t>
            </a:r>
            <a:r>
              <a:rPr lang="en-US" sz="2000" b="1" dirty="0" err="1"/>
              <a:t>mau</a:t>
            </a:r>
            <a:r>
              <a:rPr lang="en-US" sz="2000" b="1" dirty="0"/>
              <a:t> </a:t>
            </a:r>
            <a:r>
              <a:rPr lang="en-US" sz="2000" b="1" dirty="0" err="1"/>
              <a:t>mamata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fanongo</a:t>
            </a:r>
            <a:r>
              <a:rPr lang="en-US" sz="2000" b="1" dirty="0"/>
              <a:t> ki ai" (</a:t>
            </a:r>
            <a:r>
              <a:rPr lang="en-US" sz="2000" b="1" dirty="0" err="1"/>
              <a:t>Ngaue</a:t>
            </a:r>
            <a:r>
              <a:rPr lang="en-US" sz="2000" b="1" dirty="0"/>
              <a:t> 4:20). </a:t>
            </a:r>
            <a:r>
              <a:rPr lang="en-US" sz="2000" b="1" dirty="0" err="1"/>
              <a:t>Te</a:t>
            </a:r>
            <a:r>
              <a:rPr lang="en-US" sz="2000" b="1" dirty="0"/>
              <a:t> tau lava </a:t>
            </a:r>
            <a:r>
              <a:rPr lang="en-US" sz="2000" b="1" dirty="0" err="1"/>
              <a:t>ʻo</a:t>
            </a:r>
            <a:r>
              <a:rPr lang="en-US" sz="2000" b="1" dirty="0"/>
              <a:t> lea </a:t>
            </a:r>
            <a:r>
              <a:rPr lang="en-US" sz="2000" b="1" dirty="0" err="1"/>
              <a:t>mei</a:t>
            </a:r>
            <a:r>
              <a:rPr lang="en-US" sz="2000" b="1" dirty="0"/>
              <a:t> he </a:t>
            </a:r>
            <a:r>
              <a:rPr lang="en-US" sz="2000" b="1" dirty="0" err="1"/>
              <a:t>tuʻunga</a:t>
            </a:r>
            <a:r>
              <a:rPr lang="en-US" sz="2000" b="1" dirty="0"/>
              <a:t> malanga, tangi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hala</a:t>
            </a:r>
            <a:r>
              <a:rPr lang="en-US" sz="2000" b="1" dirty="0"/>
              <a:t>, </a:t>
            </a:r>
            <a:r>
              <a:rPr lang="en-US" sz="2000" b="1" dirty="0" err="1"/>
              <a:t>vahevahe</a:t>
            </a:r>
            <a:r>
              <a:rPr lang="en-US" sz="2000" b="1" dirty="0"/>
              <a:t> </a:t>
            </a:r>
            <a:r>
              <a:rPr lang="en-US" sz="2000" b="1" dirty="0" err="1"/>
              <a:t>ʻetau</a:t>
            </a:r>
            <a:r>
              <a:rPr lang="en-US" sz="2000" b="1" dirty="0"/>
              <a:t> </a:t>
            </a:r>
            <a:r>
              <a:rPr lang="en-US" sz="2000" b="1" dirty="0" err="1"/>
              <a:t>fakamoʻoni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mitia</a:t>
            </a:r>
            <a:r>
              <a:rPr lang="en-US" sz="2000" b="1" dirty="0"/>
              <a:t> </a:t>
            </a:r>
            <a:r>
              <a:rPr lang="en-US" sz="2000" b="1" dirty="0" err="1"/>
              <a:t>fakasosiale</a:t>
            </a:r>
            <a:r>
              <a:rPr lang="en-US" sz="2000" b="1" dirty="0"/>
              <a:t>, pe </a:t>
            </a:r>
            <a:r>
              <a:rPr lang="en-US" sz="2000" b="1" dirty="0" err="1"/>
              <a:t>vahevahe</a:t>
            </a:r>
            <a:r>
              <a:rPr lang="en-US" sz="2000" b="1" dirty="0"/>
              <a:t> pe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ha taha. </a:t>
            </a:r>
            <a:r>
              <a:rPr lang="en-US" sz="2000" b="1" dirty="0" err="1"/>
              <a:t>ʻOku</a:t>
            </a:r>
            <a:r>
              <a:rPr lang="en-US" sz="2000" b="1" dirty="0"/>
              <a:t> tau kau </a:t>
            </a:r>
            <a:r>
              <a:rPr lang="en-US" sz="2000" b="1" dirty="0" err="1"/>
              <a:t>kotoa</a:t>
            </a:r>
            <a:r>
              <a:rPr lang="en-US" sz="2000" b="1" dirty="0"/>
              <a:t> ki ai.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2" y="3371940"/>
            <a:ext cx="67697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Ko e kau </a:t>
            </a:r>
            <a:r>
              <a:rPr lang="en-US" sz="2000" b="1" dirty="0" err="1">
                <a:solidFill>
                  <a:prstClr val="black"/>
                </a:solidFill>
              </a:rPr>
              <a:t>ākonga</a:t>
            </a:r>
            <a:r>
              <a:rPr lang="en-US" sz="2000" b="1" dirty="0">
                <a:solidFill>
                  <a:prstClr val="black"/>
                </a:solidFill>
              </a:rPr>
              <a:t> ko </a:t>
            </a:r>
            <a:r>
              <a:rPr lang="en-US" sz="2000" b="1" dirty="0" err="1">
                <a:solidFill>
                  <a:prstClr val="black"/>
                </a:solidFill>
              </a:rPr>
              <a:t>iá</a:t>
            </a:r>
            <a:r>
              <a:rPr lang="en-US" sz="2000" b="1" dirty="0">
                <a:solidFill>
                  <a:prstClr val="black"/>
                </a:solidFill>
              </a:rPr>
              <a:t>, ʻ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tafaʻaki</a:t>
            </a:r>
            <a:r>
              <a:rPr lang="en-US" sz="2000" b="1" dirty="0">
                <a:solidFill>
                  <a:prstClr val="black"/>
                </a:solidFill>
              </a:rPr>
              <a:t> ʻ e </a:t>
            </a:r>
            <a:r>
              <a:rPr lang="en-US" sz="2000" b="1" dirty="0" err="1">
                <a:solidFill>
                  <a:prstClr val="black"/>
                </a:solidFill>
              </a:rPr>
              <a:t>tahá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akoʻi</a:t>
            </a:r>
            <a:r>
              <a:rPr lang="en-US" sz="2000" b="1" dirty="0">
                <a:solidFill>
                  <a:prstClr val="black"/>
                </a:solidFill>
              </a:rPr>
              <a:t> ai ʻ a e kau </a:t>
            </a:r>
            <a:r>
              <a:rPr lang="en-US" sz="2000" b="1" dirty="0" err="1">
                <a:solidFill>
                  <a:prstClr val="black"/>
                </a:solidFill>
              </a:rPr>
              <a:t>ākonga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kehé</a:t>
            </a:r>
            <a:r>
              <a:rPr lang="en-US" sz="2000" b="1" dirty="0">
                <a:solidFill>
                  <a:prstClr val="black"/>
                </a:solidFill>
              </a:rPr>
              <a:t>... pea </a:t>
            </a:r>
            <a:r>
              <a:rPr lang="en-US" sz="2000" b="1" dirty="0" err="1">
                <a:solidFill>
                  <a:prstClr val="black"/>
                </a:solidFill>
              </a:rPr>
              <a:t>pehe</a:t>
            </a:r>
            <a:r>
              <a:rPr lang="en-US" sz="2000" b="1" dirty="0">
                <a:solidFill>
                  <a:prstClr val="black"/>
                </a:solidFill>
              </a:rPr>
              <a:t> ai pe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taʻu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afe</a:t>
            </a:r>
            <a:r>
              <a:rPr lang="en-US" sz="2000" b="1" dirty="0">
                <a:solidFill>
                  <a:prstClr val="black"/>
                </a:solidFill>
              </a:rPr>
              <a:t>...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aʻu</a:t>
            </a:r>
            <a:r>
              <a:rPr lang="en-US" sz="2000" b="1" dirty="0">
                <a:solidFill>
                  <a:prstClr val="black"/>
                </a:solidFill>
              </a:rPr>
              <a:t> ki </a:t>
            </a:r>
            <a:r>
              <a:rPr lang="en-US" sz="2000" b="1" dirty="0" err="1">
                <a:solidFill>
                  <a:prstClr val="black"/>
                </a:solidFill>
              </a:rPr>
              <a:t>hotau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kuonga</a:t>
            </a:r>
            <a:r>
              <a:rPr lang="en-US" sz="2000" b="1" dirty="0">
                <a:solidFill>
                  <a:prstClr val="black"/>
                </a:solidFill>
              </a:rPr>
              <a:t>. Ko </a:t>
            </a:r>
            <a:r>
              <a:rPr lang="en-US" sz="2000" b="1" dirty="0" err="1">
                <a:solidFill>
                  <a:prstClr val="black"/>
                </a:solidFill>
              </a:rPr>
              <a:t>kitautolu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</a:rPr>
              <a:t>maʻu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fekau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Sisuu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3" y="2207523"/>
            <a:ext cx="6838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Ko e ha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totonu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pau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ngaohi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akonga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fetuʻutaki</a:t>
            </a:r>
            <a:r>
              <a:rPr lang="en-US" sz="2000" b="1" dirty="0">
                <a:solidFill>
                  <a:prstClr val="black"/>
                </a:solidFill>
              </a:rPr>
              <a:t> ki he </a:t>
            </a:r>
            <a:r>
              <a:rPr lang="en-US" sz="2000" b="1" dirty="0" err="1">
                <a:solidFill>
                  <a:prstClr val="black"/>
                </a:solidFill>
              </a:rPr>
              <a:t>kakai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papitaiso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, pea </a:t>
            </a:r>
            <a:r>
              <a:rPr lang="en-US" sz="2000" b="1" dirty="0" err="1">
                <a:solidFill>
                  <a:prstClr val="black"/>
                </a:solidFill>
              </a:rPr>
              <a:t>akoʻi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hoko</a:t>
            </a:r>
            <a:r>
              <a:rPr lang="en-US" sz="2000" b="1" dirty="0">
                <a:solidFill>
                  <a:prstClr val="black"/>
                </a:solidFill>
              </a:rPr>
              <a:t> ko e kau </a:t>
            </a:r>
            <a:r>
              <a:rPr lang="en-US" sz="2000" b="1" dirty="0" err="1">
                <a:solidFill>
                  <a:prstClr val="black"/>
                </a:solidFill>
              </a:rPr>
              <a:t>akonga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Sisu (Matiu 28:19-20).</a:t>
            </a: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dirty="0" err="1"/>
              <a:t>ʻE</a:t>
            </a:r>
            <a:r>
              <a:rPr lang="en-US" noProof="0" dirty="0"/>
              <a:t> LAVA FEFE KE TAU VAHEVAHE?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KO E </a:t>
            </a:r>
            <a:r>
              <a:rPr lang="en-US" sz="4400" b="1" spc="60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FAʻIFAʻITAKI</a:t>
            </a:r>
            <a:r>
              <a:rPr lang="en-US" sz="4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 KIA SĪSŪ</a:t>
            </a:r>
            <a:endParaRPr lang="en-US" sz="4400" b="1" spc="60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7030A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"He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ueʻi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kimautolu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Kalaisi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tui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pekia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taha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maʻa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pe" </a:t>
            </a:r>
            <a:r>
              <a:rPr lang="en-US" sz="1400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n-US" sz="1400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Kolinito</a:t>
            </a:r>
            <a:r>
              <a:rPr lang="en-US" sz="1400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5:14a)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765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Ko e ha </a:t>
            </a:r>
            <a:r>
              <a:rPr lang="en-US" b="1" dirty="0" err="1"/>
              <a:t>naʻa</a:t>
            </a:r>
            <a:r>
              <a:rPr lang="en-US" b="1" dirty="0"/>
              <a:t> ne </a:t>
            </a:r>
            <a:r>
              <a:rPr lang="en-US" b="1" dirty="0" err="1"/>
              <a:t>fakaʻaiʻai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Sisu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fekumi</a:t>
            </a:r>
            <a:r>
              <a:rPr lang="en-US" b="1" dirty="0"/>
              <a:t> ki he "</a:t>
            </a:r>
            <a:r>
              <a:rPr lang="en-US" b="1" dirty="0" err="1"/>
              <a:t>sipi</a:t>
            </a:r>
            <a:r>
              <a:rPr lang="en-US" b="1" dirty="0"/>
              <a:t> </a:t>
            </a:r>
            <a:r>
              <a:rPr lang="en-US" b="1" dirty="0" err="1"/>
              <a:t>hee</a:t>
            </a:r>
            <a:r>
              <a:rPr lang="en-US" b="1" dirty="0"/>
              <a:t>" (Matiu 15:24)?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1" y="392762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5516" y="1912756"/>
            <a:ext cx="6750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ʻikai</a:t>
            </a:r>
            <a:r>
              <a:rPr lang="en-US" b="1" dirty="0"/>
              <a:t> ha </a:t>
            </a:r>
            <a:r>
              <a:rPr lang="en-US" b="1" dirty="0" err="1"/>
              <a:t>veiveiua</a:t>
            </a:r>
            <a:r>
              <a:rPr lang="en-US" b="1" dirty="0"/>
              <a:t>, ko </a:t>
            </a:r>
            <a:r>
              <a:rPr lang="en-US" b="1" dirty="0" err="1"/>
              <a:t>ʻEne</a:t>
            </a:r>
            <a:r>
              <a:rPr lang="en-US" b="1" dirty="0"/>
              <a:t> </a:t>
            </a:r>
            <a:r>
              <a:rPr lang="en-US" b="1" dirty="0" err="1"/>
              <a:t>ʻofa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kiate</a:t>
            </a:r>
            <a:r>
              <a:rPr lang="en-US" b="1" dirty="0"/>
              <a:t> </a:t>
            </a:r>
            <a:r>
              <a:rPr lang="en-US" b="1" dirty="0" err="1"/>
              <a:t>kitautolu</a:t>
            </a:r>
            <a:r>
              <a:rPr lang="en-US" b="1" dirty="0"/>
              <a:t> (Matiu 9:36; </a:t>
            </a:r>
            <a:r>
              <a:rPr lang="en-US" b="1" dirty="0" err="1"/>
              <a:t>ʻEfeso</a:t>
            </a:r>
            <a:r>
              <a:rPr lang="en-US" b="1" dirty="0"/>
              <a:t> 5:2). Kuo Ne </a:t>
            </a:r>
            <a:r>
              <a:rPr lang="en-US" b="1" dirty="0" err="1"/>
              <a:t>tuku</a:t>
            </a:r>
            <a:r>
              <a:rPr lang="en-US" b="1" dirty="0"/>
              <a:t> </a:t>
            </a:r>
            <a:r>
              <a:rPr lang="en-US" b="1" dirty="0" err="1"/>
              <a:t>foki</a:t>
            </a:r>
            <a:r>
              <a:rPr lang="en-US" b="1" dirty="0"/>
              <a:t> </a:t>
            </a:r>
            <a:r>
              <a:rPr lang="en-US" b="1" dirty="0" err="1"/>
              <a:t>ʻEne</a:t>
            </a:r>
            <a:r>
              <a:rPr lang="en-US" b="1" dirty="0"/>
              <a:t> </a:t>
            </a:r>
            <a:r>
              <a:rPr lang="en-US" b="1" dirty="0" err="1"/>
              <a:t>ʻofa</a:t>
            </a:r>
            <a:r>
              <a:rPr lang="en-US" b="1" dirty="0"/>
              <a:t> </a:t>
            </a:r>
            <a:r>
              <a:rPr lang="en-US" b="1" dirty="0" err="1"/>
              <a:t>ʻiate</a:t>
            </a:r>
            <a:r>
              <a:rPr lang="en-US" b="1" dirty="0"/>
              <a:t> </a:t>
            </a:r>
            <a:r>
              <a:rPr lang="en-US" b="1" dirty="0" err="1"/>
              <a:t>kitautolu</a:t>
            </a:r>
            <a:r>
              <a:rPr lang="en-US" b="1" dirty="0"/>
              <a:t>, </a:t>
            </a:r>
            <a:r>
              <a:rPr lang="en-US" b="1" dirty="0" err="1"/>
              <a:t>koeʻuhi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tau lava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vahevahe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</a:t>
            </a:r>
            <a:r>
              <a:rPr lang="en-US" b="1" dirty="0" err="1"/>
              <a:t>kinautolu</a:t>
            </a:r>
            <a:r>
              <a:rPr lang="en-US" b="1" dirty="0"/>
              <a:t>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teʻeki</a:t>
            </a:r>
            <a:r>
              <a:rPr lang="en-US" b="1" dirty="0"/>
              <a:t> ai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ʻiloʻi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Sisu.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taimi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niʻihi</a:t>
            </a:r>
            <a:r>
              <a:rPr lang="en-US" b="1" dirty="0"/>
              <a:t>,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feinga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kakai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fakamalohiʻi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niʻihi</a:t>
            </a:r>
            <a:r>
              <a:rPr lang="en-US" b="1" dirty="0"/>
              <a:t> </a:t>
            </a:r>
            <a:r>
              <a:rPr lang="en-US" b="1" dirty="0" err="1"/>
              <a:t>kehe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tali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Sisu </a:t>
            </a:r>
            <a:r>
              <a:rPr lang="en-US" b="1" dirty="0" err="1"/>
              <a:t>koeʻuhi</a:t>
            </a:r>
            <a:r>
              <a:rPr lang="en-US" b="1" dirty="0"/>
              <a:t> ko </a:t>
            </a:r>
            <a:r>
              <a:rPr lang="en-US" b="1" dirty="0" err="1"/>
              <a:t>ʻenau</a:t>
            </a:r>
            <a:r>
              <a:rPr lang="en-US" b="1" dirty="0"/>
              <a:t> </a:t>
            </a:r>
            <a:r>
              <a:rPr lang="en-US" b="1" dirty="0" err="1"/>
              <a:t>lelei</a:t>
            </a:r>
            <a:r>
              <a:rPr lang="en-US" b="1" dirty="0"/>
              <a:t> pe </a:t>
            </a:r>
            <a:r>
              <a:rPr lang="en-US" b="1" dirty="0" err="1"/>
              <a:t>ʻanautolu</a:t>
            </a:r>
            <a:r>
              <a:rPr lang="en-US" b="1" dirty="0"/>
              <a:t>. Ka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ʻikai</a:t>
            </a:r>
            <a:r>
              <a:rPr lang="en-US" b="1" dirty="0"/>
              <a:t> ko e </a:t>
            </a:r>
            <a:r>
              <a:rPr lang="en-US" b="1" dirty="0" err="1"/>
              <a:t>founga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fili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he </a:t>
            </a:r>
            <a:r>
              <a:rPr lang="en-US" b="1" dirty="0" err="1"/>
              <a:t>ʻOtua</a:t>
            </a:r>
            <a:r>
              <a:rPr lang="en-US" b="1" dirty="0"/>
              <a:t>.</a:t>
            </a:r>
            <a:endParaRPr lang="en-US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542119" y="4531101"/>
            <a:ext cx="6728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ʻikai</a:t>
            </a:r>
            <a:r>
              <a:rPr lang="en-US" b="1" dirty="0"/>
              <a:t> </a:t>
            </a:r>
            <a:r>
              <a:rPr lang="en-US" b="1" dirty="0" err="1"/>
              <a:t>fakamālohiʻi</a:t>
            </a:r>
            <a:r>
              <a:rPr lang="en-US" b="1" dirty="0"/>
              <a:t> ʻ e he </a:t>
            </a:r>
            <a:r>
              <a:rPr lang="en-US" b="1" dirty="0" err="1"/>
              <a:t>ʻOtuá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ʻĀtama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</a:t>
            </a:r>
            <a:r>
              <a:rPr lang="en-US" b="1" dirty="0" err="1"/>
              <a:t>ʻIvi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ʻoua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faiangahala</a:t>
            </a:r>
            <a:r>
              <a:rPr lang="en-US" b="1" dirty="0"/>
              <a:t>.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ʻikai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ne </a:t>
            </a:r>
            <a:r>
              <a:rPr lang="en-US" b="1" dirty="0" err="1"/>
              <a:t>fakamālohiʻi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kau </a:t>
            </a:r>
            <a:r>
              <a:rPr lang="en-US" b="1" dirty="0" err="1"/>
              <a:t>muʻomuʻa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vaʻá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hū</a:t>
            </a:r>
            <a:r>
              <a:rPr lang="en-US" b="1" dirty="0"/>
              <a:t> ki he ʻ </a:t>
            </a:r>
            <a:r>
              <a:rPr lang="en-US" b="1" dirty="0" err="1"/>
              <a:t>aʻaké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ʻikai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ne </a:t>
            </a:r>
            <a:r>
              <a:rPr lang="en-US" b="1" dirty="0" err="1"/>
              <a:t>fakamālohiʻi</a:t>
            </a:r>
            <a:r>
              <a:rPr lang="en-US" b="1" dirty="0"/>
              <a:t> ʻ a e kau Ninive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tali</a:t>
            </a:r>
            <a:r>
              <a:rPr lang="en-US" b="1" dirty="0"/>
              <a:t> </a:t>
            </a:r>
            <a:r>
              <a:rPr lang="en-US" b="1" dirty="0" err="1"/>
              <a:t>ia.</a:t>
            </a:r>
            <a:r>
              <a:rPr lang="en-US" b="1" dirty="0"/>
              <a:t> </a:t>
            </a:r>
            <a:r>
              <a:rPr lang="en-US" b="1" dirty="0" err="1"/>
              <a:t>Naʻa</a:t>
            </a:r>
            <a:r>
              <a:rPr lang="en-US" b="1" dirty="0"/>
              <a:t> Ne </a:t>
            </a:r>
            <a:r>
              <a:rPr lang="en-US" b="1" dirty="0" err="1"/>
              <a:t>folofola</a:t>
            </a:r>
            <a:r>
              <a:rPr lang="en-US" b="1" dirty="0"/>
              <a:t> </a:t>
            </a:r>
            <a:r>
              <a:rPr lang="en-US" b="1" dirty="0" err="1"/>
              <a:t>kiate</a:t>
            </a:r>
            <a:r>
              <a:rPr lang="en-US" b="1" dirty="0"/>
              <a:t> </a:t>
            </a:r>
            <a:r>
              <a:rPr lang="en-US" b="1" dirty="0" err="1"/>
              <a:t>kinautolu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ʻofa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</a:t>
            </a:r>
            <a:r>
              <a:rPr lang="en-US" b="1" dirty="0" err="1"/>
              <a:t>fakatokanga</a:t>
            </a:r>
            <a:r>
              <a:rPr lang="en-US" b="1" dirty="0"/>
              <a:t> </a:t>
            </a:r>
            <a:r>
              <a:rPr lang="en-US" b="1" dirty="0" err="1"/>
              <a:t>kiate</a:t>
            </a:r>
            <a:r>
              <a:rPr lang="en-US" b="1" dirty="0"/>
              <a:t> </a:t>
            </a:r>
            <a:r>
              <a:rPr lang="en-US" b="1" dirty="0" err="1"/>
              <a:t>kinautolu</a:t>
            </a:r>
            <a:r>
              <a:rPr lang="en-US" b="1" dirty="0"/>
              <a:t> </a:t>
            </a:r>
            <a:r>
              <a:rPr lang="en-US" b="1" dirty="0" err="1"/>
              <a:t>fekauʻaki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e </a:t>
            </a:r>
            <a:r>
              <a:rPr lang="en-US" b="1" dirty="0" err="1"/>
              <a:t>ngaahi</a:t>
            </a:r>
            <a:r>
              <a:rPr lang="en-US" b="1" dirty="0"/>
              <a:t> </a:t>
            </a:r>
            <a:r>
              <a:rPr lang="en-US" b="1" dirty="0" err="1"/>
              <a:t>nunuʻa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muimui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</a:t>
            </a:r>
            <a:r>
              <a:rPr lang="en-US" b="1" dirty="0" err="1"/>
              <a:t>honau</a:t>
            </a:r>
            <a:r>
              <a:rPr lang="en-US" b="1" dirty="0"/>
              <a:t> </a:t>
            </a:r>
            <a:r>
              <a:rPr lang="en-US" b="1" dirty="0" err="1"/>
              <a:t>ngaahi</a:t>
            </a:r>
            <a:r>
              <a:rPr lang="en-US" b="1" dirty="0"/>
              <a:t> </a:t>
            </a:r>
            <a:r>
              <a:rPr lang="en-US" b="1" dirty="0" err="1"/>
              <a:t>hala</a:t>
            </a:r>
            <a:r>
              <a:rPr lang="en-US" b="1" dirty="0"/>
              <a:t>.</a:t>
            </a:r>
            <a:endParaRPr lang="en-US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542119" y="6171141"/>
            <a:ext cx="6596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ʻI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heʻetau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faʻifaʻitaki</a:t>
            </a:r>
            <a:r>
              <a:rPr lang="en-US" b="1" dirty="0">
                <a:solidFill>
                  <a:prstClr val="black"/>
                </a:solidFill>
              </a:rPr>
              <a:t> kia </a:t>
            </a:r>
            <a:r>
              <a:rPr lang="en-US" b="1" dirty="0" err="1">
                <a:solidFill>
                  <a:prstClr val="black"/>
                </a:solidFill>
              </a:rPr>
              <a:t>Sisuu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ʻoku</a:t>
            </a:r>
            <a:r>
              <a:rPr lang="en-US" b="1" dirty="0">
                <a:solidFill>
                  <a:prstClr val="black"/>
                </a:solidFill>
              </a:rPr>
              <a:t> tau </a:t>
            </a:r>
            <a:r>
              <a:rPr lang="en-US" b="1" dirty="0" err="1">
                <a:solidFill>
                  <a:prstClr val="black"/>
                </a:solidFill>
              </a:rPr>
              <a:t>fakahaaʻi</a:t>
            </a:r>
            <a:r>
              <a:rPr lang="en-US" b="1" dirty="0">
                <a:solidFill>
                  <a:prstClr val="black"/>
                </a:solidFill>
              </a:rPr>
              <a:t> ai </a:t>
            </a:r>
            <a:r>
              <a:rPr lang="en-US" b="1" dirty="0" err="1">
                <a:solidFill>
                  <a:prstClr val="black"/>
                </a:solidFill>
              </a:rPr>
              <a:t>ʻEne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ʻofa</a:t>
            </a:r>
            <a:r>
              <a:rPr lang="en-US" b="1" dirty="0">
                <a:solidFill>
                  <a:prstClr val="black"/>
                </a:solidFill>
              </a:rPr>
              <a:t> ki he </a:t>
            </a:r>
            <a:r>
              <a:rPr lang="en-US" b="1" dirty="0" err="1">
                <a:solidFill>
                  <a:prstClr val="black"/>
                </a:solidFill>
              </a:rPr>
              <a:t>niʻihi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kehe</a:t>
            </a:r>
            <a:r>
              <a:rPr lang="en-US" b="1" dirty="0">
                <a:solidFill>
                  <a:prstClr val="black"/>
                </a:solidFill>
              </a:rPr>
              <a:t>, pea </a:t>
            </a:r>
            <a:r>
              <a:rPr lang="en-US" b="1" dirty="0" err="1">
                <a:solidFill>
                  <a:prstClr val="black"/>
                </a:solidFill>
              </a:rPr>
              <a:t>fakaafeʻi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kinautolu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muimui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ʻiate</a:t>
            </a:r>
            <a:r>
              <a:rPr lang="en-US" b="1" dirty="0">
                <a:solidFill>
                  <a:prstClr val="black"/>
                </a:solidFill>
              </a:rPr>
              <a:t> Ia.</a:t>
            </a: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-44727" y="-37430"/>
            <a:ext cx="570506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FAKATUPULEKINA ʻ A E ANGA - </a:t>
            </a:r>
            <a:r>
              <a:rPr lang="en-US" sz="2400" dirty="0" err="1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FAKAKAUMEʻÁ</a:t>
            </a:r>
            <a:endParaRPr lang="en-US" sz="2400" dirty="0">
              <a:ln w="0"/>
              <a:solidFill>
                <a:srgbClr val="429EB4"/>
              </a:solidFill>
              <a:effectLst>
                <a:outerShdw blurRad="38100" dist="25400" dir="5400000" algn="ctr" rotWithShape="0">
                  <a:srgbClr val="6E747A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0" y="695350"/>
            <a:ext cx="5615609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fakaʻapaʻapa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pea mou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talia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angavaivai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manavahē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tangata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ʻekea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ʻakimoutolu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ʻuhinga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ʻamanaki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Pita 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3398" y="2074460"/>
            <a:ext cx="5416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Ko e kau malanga </a:t>
            </a:r>
            <a:r>
              <a:rPr lang="en-US" b="1" dirty="0" err="1"/>
              <a:t>kotoa</a:t>
            </a:r>
            <a:r>
              <a:rPr lang="en-US" b="1" dirty="0"/>
              <a:t> </a:t>
            </a:r>
            <a:r>
              <a:rPr lang="en-US" b="1" dirty="0" err="1"/>
              <a:t>kitautolu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Sisu pea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fekauʻi</a:t>
            </a:r>
            <a:r>
              <a:rPr lang="en-US" b="1" dirty="0"/>
              <a:t> </a:t>
            </a:r>
            <a:r>
              <a:rPr lang="en-US" b="1" dirty="0" err="1"/>
              <a:t>kitautolu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tau </a:t>
            </a:r>
            <a:r>
              <a:rPr lang="en-US" b="1" dirty="0" err="1"/>
              <a:t>teuteuʻi</a:t>
            </a:r>
            <a:r>
              <a:rPr lang="en-US" b="1" dirty="0"/>
              <a:t> </a:t>
            </a:r>
            <a:r>
              <a:rPr lang="en-US" b="1" dirty="0" err="1"/>
              <a:t>kitautolu</a:t>
            </a:r>
            <a:r>
              <a:rPr lang="en-US" b="1" dirty="0"/>
              <a:t> ki he </a:t>
            </a:r>
            <a:r>
              <a:rPr lang="en-US" b="1" dirty="0" err="1"/>
              <a:t>meʻa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(1 Pita 3:15). Ka ʻ </a:t>
            </a:r>
            <a:r>
              <a:rPr lang="en-US" b="1" dirty="0" err="1"/>
              <a:t>oku</a:t>
            </a:r>
            <a:r>
              <a:rPr lang="en-US" b="1" dirty="0"/>
              <a:t> ʻ </a:t>
            </a:r>
            <a:r>
              <a:rPr lang="en-US" b="1" dirty="0" err="1"/>
              <a:t>ikai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tau ʻ </a:t>
            </a:r>
            <a:r>
              <a:rPr lang="en-US" b="1" dirty="0" err="1"/>
              <a:t>iloʻi</a:t>
            </a:r>
            <a:r>
              <a:rPr lang="en-US" b="1" dirty="0"/>
              <a:t> </a:t>
            </a:r>
            <a:r>
              <a:rPr lang="en-US" b="1" dirty="0" err="1"/>
              <a:t>kotoa</a:t>
            </a:r>
            <a:r>
              <a:rPr lang="en-US" b="1" dirty="0"/>
              <a:t> ʻ a e </a:t>
            </a:r>
            <a:r>
              <a:rPr lang="en-US" b="1" dirty="0" err="1"/>
              <a:t>founga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malanga </a:t>
            </a:r>
            <a:r>
              <a:rPr lang="en-US" b="1" dirty="0" err="1"/>
              <a:t>aí</a:t>
            </a:r>
            <a:r>
              <a:rPr lang="en-US" b="1" dirty="0"/>
              <a:t>. </a:t>
            </a:r>
            <a:r>
              <a:rPr lang="en-US" b="1" dirty="0" err="1"/>
              <a:t>Neongo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, </a:t>
            </a:r>
            <a:r>
              <a:rPr lang="en-US" b="1" dirty="0" err="1"/>
              <a:t>ʻoku</a:t>
            </a:r>
            <a:r>
              <a:rPr lang="en-US" b="1" dirty="0"/>
              <a:t> tau </a:t>
            </a:r>
            <a:r>
              <a:rPr lang="en-US" b="1" dirty="0" err="1"/>
              <a:t>maʻu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talaʻofa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foaki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he </a:t>
            </a:r>
            <a:r>
              <a:rPr lang="en-US" b="1" dirty="0" err="1"/>
              <a:t>ʻOtua</a:t>
            </a:r>
            <a:r>
              <a:rPr lang="en-US" b="1" dirty="0"/>
              <a:t> </a:t>
            </a:r>
            <a:r>
              <a:rPr lang="en-US" b="1" dirty="0" err="1"/>
              <a:t>tonu</a:t>
            </a:r>
            <a:r>
              <a:rPr lang="en-US" b="1" dirty="0"/>
              <a:t> pe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ngaahi</a:t>
            </a:r>
            <a:r>
              <a:rPr lang="en-US" b="1" dirty="0"/>
              <a:t> lea </a:t>
            </a:r>
            <a:r>
              <a:rPr lang="en-US" b="1" dirty="0" err="1"/>
              <a:t>ʻoku</a:t>
            </a:r>
            <a:r>
              <a:rPr lang="en-US" b="1" dirty="0"/>
              <a:t> fie </a:t>
            </a:r>
            <a:r>
              <a:rPr lang="en-US" b="1" dirty="0" err="1"/>
              <a:t>maʻu</a:t>
            </a:r>
            <a:r>
              <a:rPr lang="en-US" b="1" dirty="0"/>
              <a:t> (</a:t>
            </a:r>
            <a:r>
              <a:rPr lang="en-US" b="1" dirty="0" err="1"/>
              <a:t>ʻIsaia</a:t>
            </a:r>
            <a:r>
              <a:rPr lang="en-US" b="1" dirty="0"/>
              <a:t> 50:4).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273608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" y="5842337"/>
            <a:ext cx="5615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Ko ha </a:t>
            </a:r>
            <a:r>
              <a:rPr lang="en-US" b="1" dirty="0" err="1"/>
              <a:t>fanga</a:t>
            </a:r>
            <a:r>
              <a:rPr lang="en-US" b="1" dirty="0"/>
              <a:t> </a:t>
            </a:r>
            <a:r>
              <a:rPr lang="en-US" b="1" dirty="0" err="1"/>
              <a:t>kiʻi</a:t>
            </a:r>
            <a:r>
              <a:rPr lang="en-US" b="1" dirty="0"/>
              <a:t> </a:t>
            </a:r>
            <a:r>
              <a:rPr lang="en-US" b="1" dirty="0" err="1"/>
              <a:t>tokoni</a:t>
            </a:r>
            <a:r>
              <a:rPr lang="en-US" b="1" dirty="0"/>
              <a:t> </a:t>
            </a:r>
            <a:r>
              <a:rPr lang="en-US" b="1" dirty="0" err="1"/>
              <a:t>faingofua</a:t>
            </a:r>
            <a:r>
              <a:rPr lang="en-US" b="1" dirty="0"/>
              <a:t> </a:t>
            </a:r>
            <a:r>
              <a:rPr lang="en-US" b="1" dirty="0" err="1"/>
              <a:t>ʻeni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manatuʻi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</a:t>
            </a:r>
            <a:r>
              <a:rPr lang="en-US" b="1" dirty="0" err="1"/>
              <a:t>hoʻo</a:t>
            </a:r>
            <a:r>
              <a:rPr lang="en-US" b="1" dirty="0"/>
              <a:t> </a:t>
            </a:r>
            <a:r>
              <a:rPr lang="en-US" b="1" dirty="0" err="1"/>
              <a:t>fakakaukau</a:t>
            </a:r>
            <a:r>
              <a:rPr lang="en-US" b="1" dirty="0"/>
              <a:t> ki he </a:t>
            </a:r>
            <a:r>
              <a:rPr lang="en-US" b="1" dirty="0" err="1"/>
              <a:t>founga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toe </a:t>
            </a:r>
            <a:r>
              <a:rPr lang="en-US" b="1" dirty="0" err="1"/>
              <a:t>tokanga</a:t>
            </a:r>
            <a:r>
              <a:rPr lang="en-US" b="1" dirty="0"/>
              <a:t> </a:t>
            </a:r>
            <a:r>
              <a:rPr lang="en-US" b="1" dirty="0" err="1"/>
              <a:t>ange</a:t>
            </a:r>
            <a:r>
              <a:rPr lang="en-US" b="1" dirty="0"/>
              <a:t> ai ki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vahevahe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Sisu </a:t>
            </a:r>
            <a:r>
              <a:rPr lang="en-US" b="1" dirty="0" err="1"/>
              <a:t>mo</a:t>
            </a:r>
            <a:r>
              <a:rPr lang="en-US" b="1" dirty="0"/>
              <a:t> e </a:t>
            </a:r>
            <a:r>
              <a:rPr lang="en-US" b="1" dirty="0" err="1"/>
              <a:t>niʻihi</a:t>
            </a:r>
            <a:r>
              <a:rPr lang="en-US" b="1" dirty="0"/>
              <a:t> </a:t>
            </a:r>
            <a:r>
              <a:rPr lang="en-US" b="1" dirty="0" err="1"/>
              <a:t>kehe</a:t>
            </a:r>
            <a:r>
              <a:rPr lang="en-US" b="1" dirty="0"/>
              <a:t>:</a:t>
            </a:r>
            <a:endParaRPr lang="en-US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846802"/>
            <a:ext cx="12191999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8000" noProof="0" dirty="0" err="1"/>
              <a:t>ʻE</a:t>
            </a:r>
            <a:r>
              <a:rPr lang="en-US" sz="8000" noProof="0" dirty="0"/>
              <a:t> ANGA FEFE HONO FAKAFOKI MAI </a:t>
            </a:r>
            <a:r>
              <a:rPr lang="en-US" sz="8000" noProof="0" dirty="0" err="1"/>
              <a:t>ʻO</a:t>
            </a:r>
            <a:r>
              <a:rPr lang="en-US" sz="8000" noProof="0" dirty="0"/>
              <a:t> KINAUTOLU </a:t>
            </a:r>
            <a:r>
              <a:rPr lang="en-US" sz="8000" noProof="0" dirty="0" err="1"/>
              <a:t>NAʻE</a:t>
            </a:r>
            <a:r>
              <a:rPr lang="en-US" sz="8000" noProof="0" dirty="0"/>
              <a:t> MAVAHE?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1888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2026-05-02T16:09:24Z</dcterms:created>
  <dcterms:modified xsi:type="dcterms:W3CDTF">2026-06-08T15:17:16Z</dcterms:modified>
</cp:coreProperties>
</file>