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99" d="100"/>
          <a:sy n="99" d="100"/>
        </p:scale>
        <p:origin x="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1 </a:t>
          </a:r>
          <a:r>
            <a:rPr lang="en-NZ" sz="2000" b="1" dirty="0" err="1"/>
            <a:t>Kolinito</a:t>
          </a:r>
          <a:r>
            <a:rPr lang="en-NZ" sz="2000" b="1" dirty="0"/>
            <a:t> 8</a:t>
          </a:r>
          <a:endParaRPr lang="en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i-FI" sz="2000" b="1" dirty="0">
              <a:solidFill>
                <a:srgbClr val="105660"/>
              </a:solidFill>
            </a:rPr>
            <a:t>Meʻakai naʻe feilaulauʻi ki he ngaahi tamapua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NZ" sz="2000" b="1" dirty="0" err="1"/>
            <a:t>ʻIlo</a:t>
          </a:r>
          <a:r>
            <a:rPr lang="en-NZ" sz="2000" b="1" dirty="0"/>
            <a:t> </a:t>
          </a:r>
          <a:r>
            <a:rPr lang="en-NZ" sz="2000" b="1" dirty="0" err="1"/>
            <a:t>mo</a:t>
          </a:r>
          <a:r>
            <a:rPr lang="en-NZ" sz="2000" b="1" dirty="0"/>
            <a:t> e </a:t>
          </a:r>
          <a:r>
            <a:rPr lang="en-NZ" sz="2000" b="1" dirty="0" err="1"/>
            <a:t>ʻofa</a:t>
          </a:r>
          <a:r>
            <a:rPr lang="en" sz="2000" b="1" dirty="0"/>
            <a:t>)</a:t>
          </a:r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1 </a:t>
          </a:r>
          <a:r>
            <a:rPr lang="en-NZ" sz="2000" b="1" dirty="0" err="1"/>
            <a:t>Kolinito</a:t>
          </a:r>
          <a:r>
            <a:rPr lang="en-NZ" sz="2000" b="1" dirty="0"/>
            <a:t> 9</a:t>
          </a:r>
          <a:endParaRPr lang="en" sz="2000" b="1" dirty="0"/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ʻOku</a:t>
          </a:r>
          <a:r>
            <a:rPr lang="en-NZ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fakaʻikaiʻi</a:t>
          </a:r>
          <a:r>
            <a:rPr lang="en-NZ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ʻe</a:t>
          </a:r>
          <a:r>
            <a:rPr lang="en-NZ" sz="2000" b="1" dirty="0">
              <a:solidFill>
                <a:schemeClr val="accent1">
                  <a:lumMod val="50000"/>
                </a:schemeClr>
              </a:solidFill>
            </a:rPr>
            <a:t> Paula </a:t>
          </a: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ʻene</a:t>
          </a:r>
          <a:r>
            <a:rPr lang="en-NZ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ngaahi</a:t>
          </a:r>
          <a:r>
            <a:rPr lang="en-NZ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1">
                  <a:lumMod val="50000"/>
                </a:schemeClr>
              </a:solidFill>
            </a:rPr>
            <a:t>totonu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NZ" sz="2000" b="1" dirty="0"/>
            <a:t>Ko e </a:t>
          </a:r>
          <a:r>
            <a:rPr lang="en-NZ" sz="2000" b="1" dirty="0" err="1"/>
            <a:t>ngaahi</a:t>
          </a:r>
          <a:r>
            <a:rPr lang="en-NZ" sz="2000" b="1" dirty="0"/>
            <a:t> </a:t>
          </a:r>
          <a:r>
            <a:rPr lang="en-NZ" sz="2000" b="1" dirty="0" err="1"/>
            <a:t>totonu</a:t>
          </a:r>
          <a:r>
            <a:rPr lang="en-NZ" sz="2000" b="1" dirty="0"/>
            <a:t> </a:t>
          </a:r>
          <a:r>
            <a:rPr lang="en-NZ" sz="2000" b="1" dirty="0" err="1"/>
            <a:t>ʻo</a:t>
          </a:r>
          <a:r>
            <a:rPr lang="en-NZ" sz="2000" b="1" dirty="0"/>
            <a:t> e </a:t>
          </a:r>
          <a:r>
            <a:rPr lang="en-NZ" sz="2000" b="1" dirty="0" err="1"/>
            <a:t>ongoongolelei</a:t>
          </a:r>
          <a:r>
            <a:rPr lang="en" sz="2000" b="1" dirty="0"/>
            <a:t>)</a:t>
          </a:r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1 </a:t>
          </a:r>
          <a:r>
            <a:rPr lang="en-NZ" sz="2000" b="1" dirty="0" err="1"/>
            <a:t>Kolinito</a:t>
          </a:r>
          <a:r>
            <a:rPr lang="en-NZ" sz="2000" b="1" dirty="0"/>
            <a:t> 10:1-13</a:t>
          </a:r>
          <a:endParaRPr lang="en" sz="2000" b="1" dirty="0"/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i-FI" sz="2000" b="1" dirty="0">
              <a:solidFill>
                <a:schemeClr val="accent5">
                  <a:lumMod val="50000"/>
                </a:schemeClr>
              </a:solidFill>
            </a:rPr>
            <a:t>Fakatokanga fekauʻaki mo e tauhi tamapua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i-FI" sz="2000" b="1" dirty="0"/>
            <a:t>Ngaahi lesoni mei he kuohili</a:t>
          </a:r>
          <a:r>
            <a:rPr lang="en" sz="2000" b="1" dirty="0"/>
            <a:t>)</a:t>
          </a:r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1 </a:t>
          </a:r>
          <a:r>
            <a:rPr lang="en-NZ" sz="2000" b="1" dirty="0" err="1"/>
            <a:t>Kolinito</a:t>
          </a:r>
          <a:r>
            <a:rPr lang="en-NZ" sz="2000" b="1" dirty="0"/>
            <a:t> 10:14-22</a:t>
          </a:r>
          <a:endParaRPr lang="en" sz="2000" b="1" dirty="0"/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Ko e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ipu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ʻa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e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ʻEiki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mo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e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ipu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ʻo</a:t>
          </a:r>
          <a:r>
            <a:rPr lang="en-NZ" sz="2000" b="1" dirty="0">
              <a:solidFill>
                <a:schemeClr val="accent6">
                  <a:lumMod val="50000"/>
                </a:schemeClr>
              </a:solidFill>
            </a:rPr>
            <a:t> e kau </a:t>
          </a:r>
          <a:r>
            <a:rPr lang="en-NZ" sz="2000" b="1" dirty="0" err="1">
              <a:solidFill>
                <a:schemeClr val="accent6">
                  <a:lumMod val="50000"/>
                </a:schemeClr>
              </a:solidFill>
            </a:rPr>
            <a:t>tevolo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fi-FI" sz="2000" b="1" dirty="0"/>
            <a:t>Liʻaki ʻa e tauhi tamapua</a:t>
          </a:r>
          <a:r>
            <a:rPr lang="en" sz="2000" b="1" dirty="0"/>
            <a:t>)</a:t>
          </a:r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1 </a:t>
          </a:r>
          <a:r>
            <a:rPr lang="en-NZ" sz="2000" b="1" dirty="0" err="1"/>
            <a:t>Kolinito</a:t>
          </a:r>
          <a:r>
            <a:rPr lang="en-NZ" sz="2000" b="1" dirty="0"/>
            <a:t> 10:23-33</a:t>
          </a:r>
          <a:endParaRPr lang="en" sz="2000" b="1" dirty="0"/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Fai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meʻa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kotoa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pe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ke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fakalangilangiʻi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ai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000" b="1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000" b="1" dirty="0" err="1">
              <a:solidFill>
                <a:schemeClr val="accent3">
                  <a:lumMod val="50000"/>
                </a:schemeClr>
              </a:solidFill>
            </a:rPr>
            <a:t>ʻOtua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" sz="2000" b="1" dirty="0"/>
            <a:t>(</a:t>
          </a:r>
          <a:r>
            <a:rPr lang="en-NZ" sz="2000" b="1" dirty="0"/>
            <a:t>Ko e ha </a:t>
          </a:r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fakalao</a:t>
          </a:r>
          <a:r>
            <a:rPr lang="en-NZ" sz="2000" b="1" dirty="0"/>
            <a:t> </a:t>
          </a:r>
          <a:r>
            <a:rPr lang="en-NZ" sz="2000" b="1" dirty="0" err="1"/>
            <a:t>mo</a:t>
          </a:r>
          <a:r>
            <a:rPr lang="en-NZ" sz="2000" b="1" dirty="0"/>
            <a:t> e </a:t>
          </a:r>
          <a:r>
            <a:rPr lang="en-NZ" sz="2000" b="1" dirty="0" err="1"/>
            <a:t>meʻa</a:t>
          </a:r>
          <a:r>
            <a:rPr lang="en-NZ" sz="2000" b="1" dirty="0"/>
            <a:t> </a:t>
          </a:r>
          <a:r>
            <a:rPr lang="en-NZ" sz="2000" b="1" dirty="0" err="1"/>
            <a:t>ʻoku</a:t>
          </a:r>
          <a:r>
            <a:rPr lang="en-NZ" sz="2000" b="1" dirty="0"/>
            <a:t> </a:t>
          </a:r>
          <a:r>
            <a:rPr lang="en-NZ" sz="2000" b="1" dirty="0" err="1"/>
            <a:t>taau</a:t>
          </a:r>
          <a:r>
            <a:rPr lang="en" sz="2000" b="1" dirty="0"/>
            <a:t>)</a:t>
          </a:r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/>
            <a:t>ʻ Oku </a:t>
          </a:r>
          <a:r>
            <a:rPr lang="en-NZ" sz="2000" b="1" dirty="0" err="1"/>
            <a:t>mahinoʻi</a:t>
          </a:r>
          <a:r>
            <a:rPr lang="en-NZ" sz="2000" b="1" dirty="0"/>
            <a:t> ʻ e he </a:t>
          </a:r>
          <a:r>
            <a:rPr lang="en-NZ" sz="2000" b="1" dirty="0" err="1"/>
            <a:t>mālohí</a:t>
          </a:r>
          <a:r>
            <a:rPr lang="en-NZ" sz="2000" b="1" dirty="0"/>
            <a:t> ko e </a:t>
          </a:r>
          <a:r>
            <a:rPr lang="en-NZ" sz="2000" b="1" dirty="0" err="1"/>
            <a:t>meʻa</a:t>
          </a:r>
          <a:r>
            <a:rPr lang="en-NZ" sz="2000" b="1" dirty="0"/>
            <a:t> </a:t>
          </a:r>
          <a:r>
            <a:rPr lang="en-NZ" sz="2000" b="1" dirty="0" err="1"/>
            <a:t>noa</a:t>
          </a:r>
          <a:r>
            <a:rPr lang="en-NZ" sz="2000" b="1" dirty="0"/>
            <a:t> </a:t>
          </a:r>
          <a:r>
            <a:rPr lang="en-NZ" sz="2000" b="1" dirty="0" err="1"/>
            <a:t>pē</a:t>
          </a:r>
          <a:r>
            <a:rPr lang="en-NZ" sz="2000" b="1" dirty="0"/>
            <a:t> ʻ a e </a:t>
          </a:r>
          <a:r>
            <a:rPr lang="en-NZ" sz="2000" b="1" dirty="0" err="1"/>
            <a:t>ngaahi</a:t>
          </a:r>
          <a:r>
            <a:rPr lang="en-NZ" sz="2000" b="1" dirty="0"/>
            <a:t> ʻ </a:t>
          </a:r>
          <a:r>
            <a:rPr lang="en-NZ" sz="2000" b="1" dirty="0" err="1"/>
            <a:t>aitolí</a:t>
          </a:r>
          <a:r>
            <a:rPr lang="en-NZ" sz="2000" b="1" dirty="0"/>
            <a:t>, he ʻ </a:t>
          </a:r>
          <a:r>
            <a:rPr lang="en-NZ" sz="2000" b="1" dirty="0" err="1"/>
            <a:t>oku</a:t>
          </a:r>
          <a:r>
            <a:rPr lang="en-NZ" sz="2000" b="1" dirty="0"/>
            <a:t> taha </a:t>
          </a:r>
          <a:r>
            <a:rPr lang="en-NZ" sz="2000" b="1" dirty="0" err="1"/>
            <a:t>pē</a:t>
          </a:r>
          <a:r>
            <a:rPr lang="en-NZ" sz="2000" b="1" dirty="0"/>
            <a:t> ʻ a e ʻ </a:t>
          </a:r>
          <a:r>
            <a:rPr lang="en-NZ" sz="2000" b="1" dirty="0" err="1"/>
            <a:t>Otua</a:t>
          </a:r>
          <a:r>
            <a:rPr lang="en-NZ" sz="2000" b="1" dirty="0"/>
            <a:t> </a:t>
          </a:r>
          <a:r>
            <a:rPr lang="en-NZ" sz="2000" b="1" dirty="0" err="1"/>
            <a:t>moʻoní</a:t>
          </a:r>
          <a:r>
            <a:rPr lang="en-NZ" sz="2000" b="1" dirty="0"/>
            <a:t>.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fi-FI" sz="2000" b="1" dirty="0"/>
            <a:t>ʻOku teʻeki ai ke mahino ki he vaivai ʻa e poini ko ʻeni.</a:t>
          </a:r>
          <a:endParaRPr lang="en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kai </a:t>
          </a:r>
          <a:r>
            <a:rPr lang="en-NZ" sz="1800" b="1" dirty="0" err="1"/>
            <a:t>ʻe</a:t>
          </a:r>
          <a:r>
            <a:rPr lang="en-NZ" sz="1800" b="1" dirty="0"/>
            <a:t> he kau </a:t>
          </a:r>
          <a:r>
            <a:rPr lang="en-NZ" sz="1800" b="1" dirty="0" err="1"/>
            <a:t>malohi</a:t>
          </a:r>
          <a:r>
            <a:rPr lang="en-NZ" sz="1800" b="1" dirty="0"/>
            <a:t>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kakanoʻi</a:t>
          </a:r>
          <a:r>
            <a:rPr lang="en-NZ" sz="1800" b="1" dirty="0"/>
            <a:t> </a:t>
          </a:r>
          <a:r>
            <a:rPr lang="en-NZ" sz="1800" b="1" dirty="0" err="1"/>
            <a:t>manu</a:t>
          </a:r>
          <a:r>
            <a:rPr lang="en-NZ" sz="1800" b="1" dirty="0"/>
            <a:t> </a:t>
          </a:r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feilaulauʻaki</a:t>
          </a:r>
          <a:r>
            <a:rPr lang="en-NZ" sz="1800" b="1" dirty="0"/>
            <a:t> ki he </a:t>
          </a:r>
          <a:r>
            <a:rPr lang="en-NZ" sz="1800" b="1" dirty="0" err="1"/>
            <a:t>ngaahi</a:t>
          </a:r>
          <a:r>
            <a:rPr lang="en-NZ" sz="1800" b="1" dirty="0"/>
            <a:t> </a:t>
          </a:r>
          <a:r>
            <a:rPr lang="en-NZ" sz="1800" b="1" dirty="0" err="1"/>
            <a:t>tamapua</a:t>
          </a:r>
          <a:r>
            <a:rPr lang="en-NZ" sz="1800" b="1" dirty="0"/>
            <a:t> </a:t>
          </a:r>
          <a:r>
            <a:rPr lang="en-NZ" sz="1800" b="1" dirty="0" err="1"/>
            <a:t>koeʻuhi</a:t>
          </a:r>
          <a:r>
            <a:rPr lang="en-NZ" sz="1800" b="1" dirty="0"/>
            <a:t> he </a:t>
          </a:r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nau</a:t>
          </a:r>
          <a:r>
            <a:rPr lang="en-NZ" sz="1800" b="1" dirty="0"/>
            <a:t> </a:t>
          </a:r>
          <a:r>
            <a:rPr lang="en-NZ" sz="1800" b="1" dirty="0" err="1"/>
            <a:t>ʻiloʻi</a:t>
          </a:r>
          <a:r>
            <a:rPr lang="en-NZ" sz="1800" b="1" dirty="0"/>
            <a:t> he </a:t>
          </a:r>
          <a:r>
            <a:rPr lang="en-NZ" sz="1800" b="1" dirty="0" err="1"/>
            <a:t>ʻikai</a:t>
          </a:r>
          <a:r>
            <a:rPr lang="en-NZ" sz="1800" b="1" dirty="0"/>
            <a:t> lava </a:t>
          </a:r>
          <a:r>
            <a:rPr lang="en-NZ" sz="1800" b="1" dirty="0" err="1"/>
            <a:t>ʻe</a:t>
          </a:r>
          <a:r>
            <a:rPr lang="en-NZ" sz="1800" b="1" dirty="0"/>
            <a:t> he </a:t>
          </a:r>
          <a:r>
            <a:rPr lang="en-NZ" sz="1800" b="1" dirty="0" err="1"/>
            <a:t>ngaahi</a:t>
          </a:r>
          <a:r>
            <a:rPr lang="en-NZ" sz="1800" b="1" dirty="0"/>
            <a:t> </a:t>
          </a:r>
          <a:r>
            <a:rPr lang="en-NZ" sz="1800" b="1" dirty="0" err="1"/>
            <a:t>tamapua</a:t>
          </a:r>
          <a:r>
            <a:rPr lang="en-NZ" sz="1800" b="1" dirty="0"/>
            <a:t> </a:t>
          </a:r>
          <a:r>
            <a:rPr lang="en-NZ" sz="1800" b="1" dirty="0" err="1"/>
            <a:t>ʻo</a:t>
          </a:r>
          <a:r>
            <a:rPr lang="en-NZ" sz="1800" b="1" dirty="0"/>
            <a:t> </a:t>
          </a:r>
          <a:r>
            <a:rPr lang="en-NZ" sz="1800" b="1" dirty="0" err="1"/>
            <a:t>fakaʻuliʻi</a:t>
          </a:r>
          <a:r>
            <a:rPr lang="en-NZ" sz="1800" b="1" dirty="0"/>
            <a:t>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meʻakai</a:t>
          </a:r>
          <a:r>
            <a:rPr lang="en-NZ" sz="1800" b="1" dirty="0"/>
            <a:t>.</a:t>
          </a:r>
          <a:endParaRPr lang="en" sz="18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NZ" sz="1800" b="1" dirty="0" err="1"/>
            <a:t>ʻOku</a:t>
          </a:r>
          <a:r>
            <a:rPr lang="en-NZ" sz="1800" b="1" dirty="0"/>
            <a:t> tui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vaivai</a:t>
          </a:r>
          <a:r>
            <a:rPr lang="en-NZ" sz="1800" b="1" dirty="0"/>
            <a:t> </a:t>
          </a:r>
          <a:r>
            <a:rPr lang="en-NZ" sz="1800" b="1" dirty="0" err="1"/>
            <a:t>ʻoku</a:t>
          </a:r>
          <a:r>
            <a:rPr lang="en-NZ" sz="1800" b="1" dirty="0"/>
            <a:t> </a:t>
          </a:r>
          <a:r>
            <a:rPr lang="en-NZ" sz="1800" b="1" dirty="0" err="1"/>
            <a:t>nau</a:t>
          </a:r>
          <a:r>
            <a:rPr lang="en-NZ" sz="1800" b="1" dirty="0"/>
            <a:t> </a:t>
          </a:r>
          <a:r>
            <a:rPr lang="en-NZ" sz="1800" b="1" dirty="0" err="1"/>
            <a:t>faiangahala</a:t>
          </a:r>
          <a:r>
            <a:rPr lang="en-NZ" sz="1800" b="1" dirty="0"/>
            <a:t> </a:t>
          </a:r>
          <a:r>
            <a:rPr lang="en-NZ" sz="1800" b="1" dirty="0" err="1"/>
            <a:t>kapau</a:t>
          </a:r>
          <a:r>
            <a:rPr lang="en-NZ" sz="1800" b="1" dirty="0"/>
            <a:t> </a:t>
          </a:r>
          <a:r>
            <a:rPr lang="en-NZ" sz="1800" b="1" dirty="0" err="1"/>
            <a:t>te</a:t>
          </a:r>
          <a:r>
            <a:rPr lang="en-NZ" sz="1800" b="1" dirty="0"/>
            <a:t> </a:t>
          </a:r>
          <a:r>
            <a:rPr lang="en-NZ" sz="1800" b="1" dirty="0" err="1"/>
            <a:t>nau</a:t>
          </a:r>
          <a:r>
            <a:rPr lang="en-NZ" sz="1800" b="1" dirty="0"/>
            <a:t> kai </a:t>
          </a:r>
          <a:r>
            <a:rPr lang="en-NZ" sz="1800" b="1" dirty="0" err="1"/>
            <a:t>ʻa</a:t>
          </a:r>
          <a:r>
            <a:rPr lang="en-NZ" sz="1800" b="1" dirty="0"/>
            <a:t> e </a:t>
          </a:r>
          <a:r>
            <a:rPr lang="en-NZ" sz="1800" b="1" dirty="0" err="1"/>
            <a:t>kakanoʻi</a:t>
          </a:r>
          <a:r>
            <a:rPr lang="en-NZ" sz="1800" b="1" dirty="0"/>
            <a:t> </a:t>
          </a:r>
          <a:r>
            <a:rPr lang="en-NZ" sz="1800" b="1" dirty="0" err="1"/>
            <a:t>manu</a:t>
          </a:r>
          <a:r>
            <a:rPr lang="en-NZ" sz="1800" b="1" dirty="0"/>
            <a:t> ko </a:t>
          </a:r>
          <a:r>
            <a:rPr lang="en-NZ" sz="1800" b="1" dirty="0" err="1"/>
            <a:t>ia.</a:t>
          </a:r>
          <a:endParaRPr lang="en" sz="18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NZ" sz="2000" b="1" dirty="0" err="1">
              <a:solidFill>
                <a:schemeClr val="tx1"/>
              </a:solidFill>
            </a:rPr>
            <a:t>Totonu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fafangaʻi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ʻe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haʻofanga</a:t>
          </a:r>
          <a:r>
            <a:rPr lang="en-NZ" sz="2000" b="1" dirty="0">
              <a:solidFill>
                <a:schemeClr val="tx1"/>
              </a:solidFill>
            </a:rPr>
            <a:t> (1 </a:t>
          </a:r>
          <a:r>
            <a:rPr lang="en-NZ" sz="2000" b="1" dirty="0" err="1">
              <a:solidFill>
                <a:schemeClr val="tx1"/>
              </a:solidFill>
            </a:rPr>
            <a:t>Kolinito</a:t>
          </a:r>
          <a:r>
            <a:rPr lang="en-NZ" sz="2000" b="1" dirty="0">
              <a:solidFill>
                <a:schemeClr val="tx1"/>
              </a:solidFill>
            </a:rPr>
            <a:t>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Totonu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ʻalu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fakataha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hono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uaifi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20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Totonu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ʻoua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ha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ngaue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angamaheni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ki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hono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tokangaʻi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Kolinito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NZ" sz="2000" b="1" dirty="0">
              <a:solidFill>
                <a:schemeClr val="tx1"/>
              </a:solidFill>
            </a:rPr>
            <a:t>ʻ Oku </a:t>
          </a:r>
          <a:r>
            <a:rPr lang="en-NZ" sz="2000" b="1" dirty="0" err="1">
              <a:solidFill>
                <a:schemeClr val="tx1"/>
              </a:solidFill>
            </a:rPr>
            <a:t>fakaʻikaiʻi</a:t>
          </a:r>
          <a:r>
            <a:rPr lang="en-NZ" sz="2000" b="1" dirty="0">
              <a:solidFill>
                <a:schemeClr val="tx1"/>
              </a:solidFill>
            </a:rPr>
            <a:t> ʻ e Paula ʻ a ʻ </a:t>
          </a:r>
          <a:r>
            <a:rPr lang="en-NZ" sz="2000" b="1" dirty="0" err="1">
              <a:solidFill>
                <a:schemeClr val="tx1"/>
              </a:solidFill>
            </a:rPr>
            <a:t>ene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totonu</a:t>
          </a:r>
          <a:r>
            <a:rPr lang="en-NZ" sz="2000" b="1" dirty="0">
              <a:solidFill>
                <a:schemeClr val="tx1"/>
              </a:solidFill>
            </a:rPr>
            <a:t> ʻ </a:t>
          </a:r>
          <a:r>
            <a:rPr lang="en-NZ" sz="2000" b="1" dirty="0" err="1">
              <a:solidFill>
                <a:schemeClr val="tx1"/>
              </a:solidFill>
            </a:rPr>
            <a:t>i</a:t>
          </a:r>
          <a:r>
            <a:rPr lang="en-NZ" sz="2000" b="1" dirty="0">
              <a:solidFill>
                <a:schemeClr val="tx1"/>
              </a:solidFill>
            </a:rPr>
            <a:t> he </a:t>
          </a:r>
          <a:r>
            <a:rPr lang="en-NZ" sz="2000" b="1" dirty="0" err="1">
              <a:solidFill>
                <a:schemeClr val="tx1"/>
              </a:solidFill>
            </a:rPr>
            <a:t>tuʻunga</a:t>
          </a:r>
          <a:r>
            <a:rPr lang="en-NZ" sz="2000" b="1" dirty="0">
              <a:solidFill>
                <a:schemeClr val="tx1"/>
              </a:solidFill>
            </a:rPr>
            <a:t> ko ha ʻ </a:t>
          </a:r>
          <a:r>
            <a:rPr lang="en-NZ" sz="2000" b="1" dirty="0" err="1">
              <a:solidFill>
                <a:schemeClr val="tx1"/>
              </a:solidFill>
            </a:rPr>
            <a:t>apositoló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poupouʻi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ia</a:t>
          </a:r>
          <a:r>
            <a:rPr lang="en-NZ" sz="2000" b="1" dirty="0">
              <a:solidFill>
                <a:schemeClr val="tx1"/>
              </a:solidFill>
            </a:rPr>
            <a:t> ʻ e he </a:t>
          </a:r>
          <a:r>
            <a:rPr lang="en-NZ" sz="2000" b="1" dirty="0" err="1">
              <a:solidFill>
                <a:schemeClr val="tx1"/>
              </a:solidFill>
            </a:rPr>
            <a:t>ngaahi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siasi</a:t>
          </a:r>
          <a:r>
            <a:rPr lang="en-NZ" sz="2000" b="1" dirty="0">
              <a:solidFill>
                <a:schemeClr val="tx1"/>
              </a:solidFill>
            </a:rPr>
            <a:t> ʻ </a:t>
          </a:r>
          <a:r>
            <a:rPr lang="en-NZ" sz="2000" b="1" dirty="0" err="1">
              <a:solidFill>
                <a:schemeClr val="tx1"/>
              </a:solidFill>
            </a:rPr>
            <a:t>okú</a:t>
          </a:r>
          <a:r>
            <a:rPr lang="en-NZ" sz="2000" b="1" dirty="0">
              <a:solidFill>
                <a:schemeClr val="tx1"/>
              </a:solidFill>
            </a:rPr>
            <a:t> ne </a:t>
          </a:r>
          <a:r>
            <a:rPr lang="en-NZ" sz="2000" b="1" dirty="0" err="1">
              <a:solidFill>
                <a:schemeClr val="tx1"/>
              </a:solidFill>
            </a:rPr>
            <a:t>ngāue</a:t>
          </a:r>
          <a:r>
            <a:rPr lang="en-NZ" sz="2000" b="1" dirty="0">
              <a:solidFill>
                <a:schemeClr val="tx1"/>
              </a:solidFill>
            </a:rPr>
            <a:t> ki </a:t>
          </a:r>
          <a:r>
            <a:rPr lang="en-NZ" sz="2000" b="1" dirty="0" err="1">
              <a:solidFill>
                <a:schemeClr val="tx1"/>
              </a:solidFill>
            </a:rPr>
            <a:t>aí</a:t>
          </a:r>
          <a:r>
            <a:rPr lang="en-NZ" sz="2000" b="1" dirty="0">
              <a:solidFill>
                <a:schemeClr val="tx1"/>
              </a:solidFill>
            </a:rPr>
            <a:t>, ʻ o </a:t>
          </a:r>
          <a:r>
            <a:rPr lang="en-NZ" sz="2000" b="1" dirty="0" err="1">
              <a:solidFill>
                <a:schemeClr val="tx1"/>
              </a:solidFill>
            </a:rPr>
            <a:t>hangē</a:t>
          </a:r>
          <a:r>
            <a:rPr lang="en-NZ" sz="2000" b="1" dirty="0">
              <a:solidFill>
                <a:schemeClr val="tx1"/>
              </a:solidFill>
            </a:rPr>
            <a:t> ko </a:t>
          </a:r>
          <a:r>
            <a:rPr lang="en-NZ" sz="2000" b="1" dirty="0" err="1">
              <a:solidFill>
                <a:schemeClr val="tx1"/>
              </a:solidFill>
            </a:rPr>
            <a:t>ia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naʻe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fai</a:t>
          </a:r>
          <a:r>
            <a:rPr lang="en-NZ" sz="2000" b="1" dirty="0">
              <a:solidFill>
                <a:schemeClr val="tx1"/>
              </a:solidFill>
            </a:rPr>
            <a:t> ʻ e he kau ʻ </a:t>
          </a:r>
          <a:r>
            <a:rPr lang="en-NZ" sz="2000" b="1" dirty="0" err="1">
              <a:solidFill>
                <a:schemeClr val="tx1"/>
              </a:solidFill>
            </a:rPr>
            <a:t>apositolo</a:t>
          </a:r>
          <a:r>
            <a:rPr lang="en-NZ" sz="2000" b="1" dirty="0">
              <a:solidFill>
                <a:schemeClr val="tx1"/>
              </a:solidFill>
            </a:rPr>
            <a:t> </a:t>
          </a:r>
          <a:r>
            <a:rPr lang="en-NZ" sz="2000" b="1" dirty="0" err="1">
              <a:solidFill>
                <a:schemeClr val="tx1"/>
              </a:solidFill>
            </a:rPr>
            <a:t>kehé</a:t>
          </a:r>
          <a:r>
            <a:rPr lang="en-NZ" sz="2000" b="1" dirty="0">
              <a:solidFill>
                <a:schemeClr val="tx1"/>
              </a:solidFill>
            </a:rPr>
            <a:t>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founga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angamaheni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ʻ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lotolotonga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ʻ o e kau ʻ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apositoló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fononga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honau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ngaahi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uaifí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tokangaʻi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kinautolu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tokoniʻi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kinautolu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ʻ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heʻenau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ngāue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fakafaifekaú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maʻu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fefine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ʻeni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hange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hono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husepaniti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totonu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poupouʻi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siasi</a:t>
          </a:r>
          <a:r>
            <a:rPr lang="en-NZ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fie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maʻu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Paula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ngaueʻi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ʻene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moʻui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fakaʻehiʻehi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he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fakakaukau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ʻa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kakai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ne fie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maʻu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fakaʻaongaʻi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ʻene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kau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fanongo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pea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fakaʻaliʻali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kiate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kinautolu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ʻa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 </a:t>
          </a:r>
          <a:r>
            <a:rPr lang="en-NZ" sz="20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taʻesiokita</a:t>
          </a:r>
          <a:r>
            <a:rPr lang="en-NZ" sz="20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fakatau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falekoloa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meʻakai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feilaulauʻi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ʻaitoli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meʻakai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teʻeki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feilaulauʻaki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eke ʻ e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tuí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fekauʻaki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tupuʻangá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koeʻuhi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ʻ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omai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fakakaukau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naʻá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ai ʻ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taʻefakalao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faʻahinga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iá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(1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fakaafeʻi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taʻetui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 taha tui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kai.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fehuʻia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tui (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ngofua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kiate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Ka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pehe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talitali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ʻoatu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ha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tamapua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Ko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ai,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koeʻuhi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ʻoua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konisēnisi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talitali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taʻefeʻunga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tuí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kai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iá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(1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6784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1 </a:t>
          </a:r>
          <a:r>
            <a:rPr lang="en-NZ" sz="2000" b="1" kern="1200" dirty="0" err="1"/>
            <a:t>Kolinito</a:t>
          </a:r>
          <a:r>
            <a:rPr lang="en-NZ" sz="2000" b="1" kern="1200" dirty="0"/>
            <a:t> 8</a:t>
          </a:r>
          <a:endParaRPr lang="en" sz="2000" b="1" kern="1200" dirty="0"/>
        </a:p>
      </dsp:txBody>
      <dsp:txXfrm>
        <a:off x="17574" y="24358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366784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i-FI" sz="2000" b="1" kern="1200" dirty="0">
              <a:solidFill>
                <a:srgbClr val="105660"/>
              </a:solidFill>
            </a:rPr>
            <a:t>Meʻakai naʻe feilaulauʻi ki he ngaahi tamapua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NZ" sz="2000" b="1" kern="1200" dirty="0" err="1"/>
            <a:t>ʻIlo</a:t>
          </a:r>
          <a:r>
            <a:rPr lang="en-NZ" sz="2000" b="1" kern="1200" dirty="0"/>
            <a:t> </a:t>
          </a:r>
          <a:r>
            <a:rPr lang="en-NZ" sz="2000" b="1" kern="1200" dirty="0" err="1"/>
            <a:t>mo</a:t>
          </a:r>
          <a:r>
            <a:rPr lang="en-NZ" sz="2000" b="1" kern="1200" dirty="0"/>
            <a:t> e </a:t>
          </a:r>
          <a:r>
            <a:rPr lang="en-NZ" sz="2000" b="1" kern="1200" dirty="0" err="1"/>
            <a:t>ʻofa</a:t>
          </a:r>
          <a:r>
            <a:rPr lang="en" sz="2000" b="1" kern="1200" dirty="0"/>
            <a:t>)</a:t>
          </a:r>
        </a:p>
      </dsp:txBody>
      <dsp:txXfrm>
        <a:off x="0" y="366784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277584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1 </a:t>
          </a:r>
          <a:r>
            <a:rPr lang="en-NZ" sz="2000" b="1" kern="1200" dirty="0" err="1"/>
            <a:t>Kolinito</a:t>
          </a:r>
          <a:r>
            <a:rPr lang="en-NZ" sz="2000" b="1" kern="1200" dirty="0"/>
            <a:t> 9</a:t>
          </a:r>
          <a:endParaRPr lang="en" sz="2000" b="1" kern="1200" dirty="0"/>
        </a:p>
      </dsp:txBody>
      <dsp:txXfrm>
        <a:off x="17574" y="1295158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37584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ʻOku</a:t>
          </a:r>
          <a:r>
            <a:rPr lang="en-NZ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fakaʻikaiʻi</a:t>
          </a:r>
          <a:r>
            <a:rPr lang="en-NZ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ʻe</a:t>
          </a:r>
          <a:r>
            <a:rPr lang="en-NZ" sz="2000" b="1" kern="1200" dirty="0">
              <a:solidFill>
                <a:schemeClr val="accent1">
                  <a:lumMod val="50000"/>
                </a:schemeClr>
              </a:solidFill>
            </a:rPr>
            <a:t> Paula </a:t>
          </a: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ʻene</a:t>
          </a:r>
          <a:r>
            <a:rPr lang="en-NZ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ngaahi</a:t>
          </a:r>
          <a:r>
            <a:rPr lang="en-NZ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1">
                  <a:lumMod val="50000"/>
                </a:schemeClr>
              </a:solidFill>
            </a:rPr>
            <a:t>totonu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NZ" sz="2000" b="1" kern="1200" dirty="0"/>
            <a:t>Ko e </a:t>
          </a:r>
          <a:r>
            <a:rPr lang="en-NZ" sz="2000" b="1" kern="1200" dirty="0" err="1"/>
            <a:t>ngaahi</a:t>
          </a:r>
          <a:r>
            <a:rPr lang="en-NZ" sz="2000" b="1" kern="1200" dirty="0"/>
            <a:t> </a:t>
          </a:r>
          <a:r>
            <a:rPr lang="en-NZ" sz="2000" b="1" kern="1200" dirty="0" err="1"/>
            <a:t>totonu</a:t>
          </a:r>
          <a:r>
            <a:rPr lang="en-NZ" sz="2000" b="1" kern="1200" dirty="0"/>
            <a:t> </a:t>
          </a:r>
          <a:r>
            <a:rPr lang="en-NZ" sz="2000" b="1" kern="1200" dirty="0" err="1"/>
            <a:t>ʻo</a:t>
          </a:r>
          <a:r>
            <a:rPr lang="en-NZ" sz="2000" b="1" kern="1200" dirty="0"/>
            <a:t> e </a:t>
          </a:r>
          <a:r>
            <a:rPr lang="en-NZ" sz="2000" b="1" kern="1200" dirty="0" err="1"/>
            <a:t>ongoongolelei</a:t>
          </a:r>
          <a:r>
            <a:rPr lang="en" sz="2000" b="1" kern="1200" dirty="0"/>
            <a:t>)</a:t>
          </a:r>
        </a:p>
      </dsp:txBody>
      <dsp:txXfrm>
        <a:off x="0" y="1637584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48384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1 </a:t>
          </a:r>
          <a:r>
            <a:rPr lang="en-NZ" sz="2000" b="1" kern="1200" dirty="0" err="1"/>
            <a:t>Kolinito</a:t>
          </a:r>
          <a:r>
            <a:rPr lang="en-NZ" sz="2000" b="1" kern="1200" dirty="0"/>
            <a:t> 10:1-13</a:t>
          </a:r>
          <a:endParaRPr lang="en" sz="2000" b="1" kern="1200" dirty="0"/>
        </a:p>
      </dsp:txBody>
      <dsp:txXfrm>
        <a:off x="17574" y="2565958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08383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i-FI" sz="2000" b="1" kern="1200" dirty="0">
              <a:solidFill>
                <a:schemeClr val="accent5">
                  <a:lumMod val="50000"/>
                </a:schemeClr>
              </a:solidFill>
            </a:rPr>
            <a:t>Fakatokanga fekauʻaki mo e tauhi tamapua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i-FI" sz="2000" b="1" kern="1200" dirty="0"/>
            <a:t>Ngaahi lesoni mei he kuohili</a:t>
          </a:r>
          <a:r>
            <a:rPr lang="en" sz="2000" b="1" kern="1200" dirty="0"/>
            <a:t>)</a:t>
          </a:r>
        </a:p>
      </dsp:txBody>
      <dsp:txXfrm>
        <a:off x="0" y="2908383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19183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1 </a:t>
          </a:r>
          <a:r>
            <a:rPr lang="en-NZ" sz="2000" b="1" kern="1200" dirty="0" err="1"/>
            <a:t>Kolinito</a:t>
          </a:r>
          <a:r>
            <a:rPr lang="en-NZ" sz="2000" b="1" kern="1200" dirty="0"/>
            <a:t> 10:14-22</a:t>
          </a:r>
          <a:endParaRPr lang="en" sz="2000" b="1" kern="1200" dirty="0"/>
        </a:p>
      </dsp:txBody>
      <dsp:txXfrm>
        <a:off x="17574" y="3836757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179183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Ko e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ipu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ʻa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e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ʻEiki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mo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e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ipu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ʻo</a:t>
          </a:r>
          <a:r>
            <a:rPr lang="en-NZ" sz="2000" b="1" kern="1200" dirty="0">
              <a:solidFill>
                <a:schemeClr val="accent6">
                  <a:lumMod val="50000"/>
                </a:schemeClr>
              </a:solidFill>
            </a:rPr>
            <a:t> e kau </a:t>
          </a:r>
          <a:r>
            <a:rPr lang="en-NZ" sz="2000" b="1" kern="1200" dirty="0" err="1">
              <a:solidFill>
                <a:schemeClr val="accent6">
                  <a:lumMod val="50000"/>
                </a:schemeClr>
              </a:solidFill>
            </a:rPr>
            <a:t>tevolo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fi-FI" sz="2000" b="1" kern="1200" dirty="0"/>
            <a:t>Liʻaki ʻa e tauhi tamapua</a:t>
          </a:r>
          <a:r>
            <a:rPr lang="en" sz="2000" b="1" kern="1200" dirty="0"/>
            <a:t>)</a:t>
          </a:r>
        </a:p>
      </dsp:txBody>
      <dsp:txXfrm>
        <a:off x="0" y="4179183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089983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1 </a:t>
          </a:r>
          <a:r>
            <a:rPr lang="en-NZ" sz="2000" b="1" kern="1200" dirty="0" err="1"/>
            <a:t>Kolinito</a:t>
          </a:r>
          <a:r>
            <a:rPr lang="en-NZ" sz="2000" b="1" kern="1200" dirty="0"/>
            <a:t> 10:23-33</a:t>
          </a:r>
          <a:endParaRPr lang="en" sz="2000" b="1" kern="1200" dirty="0"/>
        </a:p>
      </dsp:txBody>
      <dsp:txXfrm>
        <a:off x="17574" y="5107557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49983"/>
          <a:ext cx="5886449" cy="967725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Fai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meʻa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kotoa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pe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ke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fakalangilangiʻi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ai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ʻa</a:t>
          </a:r>
          <a:r>
            <a:rPr lang="en-NZ" sz="2000" b="1" kern="1200" dirty="0">
              <a:solidFill>
                <a:schemeClr val="accent3">
                  <a:lumMod val="50000"/>
                </a:schemeClr>
              </a:solidFill>
            </a:rPr>
            <a:t> e </a:t>
          </a:r>
          <a:r>
            <a:rPr lang="en-NZ" sz="2000" b="1" kern="1200" dirty="0" err="1">
              <a:solidFill>
                <a:schemeClr val="accent3">
                  <a:lumMod val="50000"/>
                </a:schemeClr>
              </a:solidFill>
            </a:rPr>
            <a:t>ʻOtua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" sz="2000" b="1" kern="1200" dirty="0"/>
            <a:t>(</a:t>
          </a:r>
          <a:r>
            <a:rPr lang="en-NZ" sz="2000" b="1" kern="1200" dirty="0"/>
            <a:t>Ko e ha </a:t>
          </a: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fakalao</a:t>
          </a:r>
          <a:r>
            <a:rPr lang="en-NZ" sz="2000" b="1" kern="1200" dirty="0"/>
            <a:t> </a:t>
          </a:r>
          <a:r>
            <a:rPr lang="en-NZ" sz="2000" b="1" kern="1200" dirty="0" err="1"/>
            <a:t>mo</a:t>
          </a:r>
          <a:r>
            <a:rPr lang="en-NZ" sz="2000" b="1" kern="1200" dirty="0"/>
            <a:t> e </a:t>
          </a:r>
          <a:r>
            <a:rPr lang="en-NZ" sz="2000" b="1" kern="1200" dirty="0" err="1"/>
            <a:t>meʻa</a:t>
          </a:r>
          <a:r>
            <a:rPr lang="en-NZ" sz="2000" b="1" kern="1200" dirty="0"/>
            <a:t> </a:t>
          </a:r>
          <a:r>
            <a:rPr lang="en-NZ" sz="2000" b="1" kern="1200" dirty="0" err="1"/>
            <a:t>ʻoku</a:t>
          </a:r>
          <a:r>
            <a:rPr lang="en-NZ" sz="2000" b="1" kern="1200" dirty="0"/>
            <a:t> </a:t>
          </a:r>
          <a:r>
            <a:rPr lang="en-NZ" sz="2000" b="1" kern="1200" dirty="0" err="1"/>
            <a:t>taau</a:t>
          </a:r>
          <a:r>
            <a:rPr lang="en" sz="2000" b="1" kern="1200" dirty="0"/>
            <a:t>)</a:t>
          </a:r>
        </a:p>
      </dsp:txBody>
      <dsp:txXfrm>
        <a:off x="0" y="5449983"/>
        <a:ext cx="5886449" cy="9677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/>
            <a:t>ʻ Oku </a:t>
          </a:r>
          <a:r>
            <a:rPr lang="en-NZ" sz="2000" b="1" kern="1200" dirty="0" err="1"/>
            <a:t>mahinoʻi</a:t>
          </a:r>
          <a:r>
            <a:rPr lang="en-NZ" sz="2000" b="1" kern="1200" dirty="0"/>
            <a:t> ʻ e he </a:t>
          </a:r>
          <a:r>
            <a:rPr lang="en-NZ" sz="2000" b="1" kern="1200" dirty="0" err="1"/>
            <a:t>mālohí</a:t>
          </a:r>
          <a:r>
            <a:rPr lang="en-NZ" sz="2000" b="1" kern="1200" dirty="0"/>
            <a:t> ko e </a:t>
          </a:r>
          <a:r>
            <a:rPr lang="en-NZ" sz="2000" b="1" kern="1200" dirty="0" err="1"/>
            <a:t>meʻa</a:t>
          </a:r>
          <a:r>
            <a:rPr lang="en-NZ" sz="2000" b="1" kern="1200" dirty="0"/>
            <a:t> </a:t>
          </a:r>
          <a:r>
            <a:rPr lang="en-NZ" sz="2000" b="1" kern="1200" dirty="0" err="1"/>
            <a:t>noa</a:t>
          </a:r>
          <a:r>
            <a:rPr lang="en-NZ" sz="2000" b="1" kern="1200" dirty="0"/>
            <a:t> </a:t>
          </a:r>
          <a:r>
            <a:rPr lang="en-NZ" sz="2000" b="1" kern="1200" dirty="0" err="1"/>
            <a:t>pē</a:t>
          </a:r>
          <a:r>
            <a:rPr lang="en-NZ" sz="2000" b="1" kern="1200" dirty="0"/>
            <a:t> ʻ a e </a:t>
          </a:r>
          <a:r>
            <a:rPr lang="en-NZ" sz="2000" b="1" kern="1200" dirty="0" err="1"/>
            <a:t>ngaahi</a:t>
          </a:r>
          <a:r>
            <a:rPr lang="en-NZ" sz="2000" b="1" kern="1200" dirty="0"/>
            <a:t> ʻ </a:t>
          </a:r>
          <a:r>
            <a:rPr lang="en-NZ" sz="2000" b="1" kern="1200" dirty="0" err="1"/>
            <a:t>aitolí</a:t>
          </a:r>
          <a:r>
            <a:rPr lang="en-NZ" sz="2000" b="1" kern="1200" dirty="0"/>
            <a:t>, he ʻ </a:t>
          </a:r>
          <a:r>
            <a:rPr lang="en-NZ" sz="2000" b="1" kern="1200" dirty="0" err="1"/>
            <a:t>oku</a:t>
          </a:r>
          <a:r>
            <a:rPr lang="en-NZ" sz="2000" b="1" kern="1200" dirty="0"/>
            <a:t> taha </a:t>
          </a:r>
          <a:r>
            <a:rPr lang="en-NZ" sz="2000" b="1" kern="1200" dirty="0" err="1"/>
            <a:t>pē</a:t>
          </a:r>
          <a:r>
            <a:rPr lang="en-NZ" sz="2000" b="1" kern="1200" dirty="0"/>
            <a:t> ʻ a e ʻ </a:t>
          </a:r>
          <a:r>
            <a:rPr lang="en-NZ" sz="2000" b="1" kern="1200" dirty="0" err="1"/>
            <a:t>Otua</a:t>
          </a:r>
          <a:r>
            <a:rPr lang="en-NZ" sz="2000" b="1" kern="1200" dirty="0"/>
            <a:t> </a:t>
          </a:r>
          <a:r>
            <a:rPr lang="en-NZ" sz="2000" b="1" kern="1200" dirty="0" err="1"/>
            <a:t>moʻoní</a:t>
          </a:r>
          <a:r>
            <a:rPr lang="en-NZ" sz="2000" b="1" kern="1200" dirty="0"/>
            <a:t>.</a:t>
          </a:r>
          <a:endParaRPr lang="en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ʻOku teʻeki ai ke mahino ki he vaivai ʻa e poini ko ʻeni.</a:t>
          </a:r>
          <a:endParaRPr lang="en" sz="20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kai </a:t>
          </a:r>
          <a:r>
            <a:rPr lang="en-NZ" sz="1800" b="1" kern="1200" dirty="0" err="1"/>
            <a:t>ʻe</a:t>
          </a:r>
          <a:r>
            <a:rPr lang="en-NZ" sz="1800" b="1" kern="1200" dirty="0"/>
            <a:t> he kau </a:t>
          </a:r>
          <a:r>
            <a:rPr lang="en-NZ" sz="1800" b="1" kern="1200" dirty="0" err="1"/>
            <a:t>malohi</a:t>
          </a:r>
          <a:r>
            <a:rPr lang="en-NZ" sz="1800" b="1" kern="1200" dirty="0"/>
            <a:t>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kakanoʻi</a:t>
          </a:r>
          <a:r>
            <a:rPr lang="en-NZ" sz="1800" b="1" kern="1200" dirty="0"/>
            <a:t> </a:t>
          </a:r>
          <a:r>
            <a:rPr lang="en-NZ" sz="1800" b="1" kern="1200" dirty="0" err="1"/>
            <a:t>manu</a:t>
          </a:r>
          <a:r>
            <a:rPr lang="en-NZ" sz="1800" b="1" kern="1200" dirty="0"/>
            <a:t> </a:t>
          </a: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feilaulauʻaki</a:t>
          </a:r>
          <a:r>
            <a:rPr lang="en-NZ" sz="1800" b="1" kern="1200" dirty="0"/>
            <a:t> ki he </a:t>
          </a:r>
          <a:r>
            <a:rPr lang="en-NZ" sz="1800" b="1" kern="1200" dirty="0" err="1"/>
            <a:t>ngaahi</a:t>
          </a:r>
          <a:r>
            <a:rPr lang="en-NZ" sz="1800" b="1" kern="1200" dirty="0"/>
            <a:t> </a:t>
          </a:r>
          <a:r>
            <a:rPr lang="en-NZ" sz="1800" b="1" kern="1200" dirty="0" err="1"/>
            <a:t>tamapua</a:t>
          </a:r>
          <a:r>
            <a:rPr lang="en-NZ" sz="1800" b="1" kern="1200" dirty="0"/>
            <a:t> </a:t>
          </a:r>
          <a:r>
            <a:rPr lang="en-NZ" sz="1800" b="1" kern="1200" dirty="0" err="1"/>
            <a:t>koeʻuhi</a:t>
          </a:r>
          <a:r>
            <a:rPr lang="en-NZ" sz="1800" b="1" kern="1200" dirty="0"/>
            <a:t> he </a:t>
          </a: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nau</a:t>
          </a:r>
          <a:r>
            <a:rPr lang="en-NZ" sz="1800" b="1" kern="1200" dirty="0"/>
            <a:t> </a:t>
          </a:r>
          <a:r>
            <a:rPr lang="en-NZ" sz="1800" b="1" kern="1200" dirty="0" err="1"/>
            <a:t>ʻiloʻi</a:t>
          </a:r>
          <a:r>
            <a:rPr lang="en-NZ" sz="1800" b="1" kern="1200" dirty="0"/>
            <a:t> he </a:t>
          </a:r>
          <a:r>
            <a:rPr lang="en-NZ" sz="1800" b="1" kern="1200" dirty="0" err="1"/>
            <a:t>ʻikai</a:t>
          </a:r>
          <a:r>
            <a:rPr lang="en-NZ" sz="1800" b="1" kern="1200" dirty="0"/>
            <a:t> lava </a:t>
          </a:r>
          <a:r>
            <a:rPr lang="en-NZ" sz="1800" b="1" kern="1200" dirty="0" err="1"/>
            <a:t>ʻe</a:t>
          </a:r>
          <a:r>
            <a:rPr lang="en-NZ" sz="1800" b="1" kern="1200" dirty="0"/>
            <a:t> he </a:t>
          </a:r>
          <a:r>
            <a:rPr lang="en-NZ" sz="1800" b="1" kern="1200" dirty="0" err="1"/>
            <a:t>ngaahi</a:t>
          </a:r>
          <a:r>
            <a:rPr lang="en-NZ" sz="1800" b="1" kern="1200" dirty="0"/>
            <a:t> </a:t>
          </a:r>
          <a:r>
            <a:rPr lang="en-NZ" sz="1800" b="1" kern="1200" dirty="0" err="1"/>
            <a:t>tamapua</a:t>
          </a:r>
          <a:r>
            <a:rPr lang="en-NZ" sz="1800" b="1" kern="1200" dirty="0"/>
            <a:t> </a:t>
          </a:r>
          <a:r>
            <a:rPr lang="en-NZ" sz="1800" b="1" kern="1200" dirty="0" err="1"/>
            <a:t>ʻo</a:t>
          </a:r>
          <a:r>
            <a:rPr lang="en-NZ" sz="1800" b="1" kern="1200" dirty="0"/>
            <a:t> </a:t>
          </a:r>
          <a:r>
            <a:rPr lang="en-NZ" sz="1800" b="1" kern="1200" dirty="0" err="1"/>
            <a:t>fakaʻuliʻi</a:t>
          </a:r>
          <a:r>
            <a:rPr lang="en-NZ" sz="1800" b="1" kern="1200" dirty="0"/>
            <a:t>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meʻakai</a:t>
          </a:r>
          <a:r>
            <a:rPr lang="en-NZ" sz="1800" b="1" kern="1200" dirty="0"/>
            <a:t>.</a:t>
          </a:r>
          <a:endParaRPr lang="en" sz="18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/>
            <a:t>ʻOku</a:t>
          </a:r>
          <a:r>
            <a:rPr lang="en-NZ" sz="1800" b="1" kern="1200" dirty="0"/>
            <a:t> tui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vaivai</a:t>
          </a:r>
          <a:r>
            <a:rPr lang="en-NZ" sz="1800" b="1" kern="1200" dirty="0"/>
            <a:t> </a:t>
          </a:r>
          <a:r>
            <a:rPr lang="en-NZ" sz="1800" b="1" kern="1200" dirty="0" err="1"/>
            <a:t>ʻoku</a:t>
          </a:r>
          <a:r>
            <a:rPr lang="en-NZ" sz="1800" b="1" kern="1200" dirty="0"/>
            <a:t> </a:t>
          </a:r>
          <a:r>
            <a:rPr lang="en-NZ" sz="1800" b="1" kern="1200" dirty="0" err="1"/>
            <a:t>nau</a:t>
          </a:r>
          <a:r>
            <a:rPr lang="en-NZ" sz="1800" b="1" kern="1200" dirty="0"/>
            <a:t> </a:t>
          </a:r>
          <a:r>
            <a:rPr lang="en-NZ" sz="1800" b="1" kern="1200" dirty="0" err="1"/>
            <a:t>faiangahala</a:t>
          </a:r>
          <a:r>
            <a:rPr lang="en-NZ" sz="1800" b="1" kern="1200" dirty="0"/>
            <a:t> </a:t>
          </a:r>
          <a:r>
            <a:rPr lang="en-NZ" sz="1800" b="1" kern="1200" dirty="0" err="1"/>
            <a:t>kapau</a:t>
          </a:r>
          <a:r>
            <a:rPr lang="en-NZ" sz="1800" b="1" kern="1200" dirty="0"/>
            <a:t> </a:t>
          </a:r>
          <a:r>
            <a:rPr lang="en-NZ" sz="1800" b="1" kern="1200" dirty="0" err="1"/>
            <a:t>te</a:t>
          </a:r>
          <a:r>
            <a:rPr lang="en-NZ" sz="1800" b="1" kern="1200" dirty="0"/>
            <a:t> </a:t>
          </a:r>
          <a:r>
            <a:rPr lang="en-NZ" sz="1800" b="1" kern="1200" dirty="0" err="1"/>
            <a:t>nau</a:t>
          </a:r>
          <a:r>
            <a:rPr lang="en-NZ" sz="1800" b="1" kern="1200" dirty="0"/>
            <a:t> kai </a:t>
          </a:r>
          <a:r>
            <a:rPr lang="en-NZ" sz="1800" b="1" kern="1200" dirty="0" err="1"/>
            <a:t>ʻa</a:t>
          </a:r>
          <a:r>
            <a:rPr lang="en-NZ" sz="1800" b="1" kern="1200" dirty="0"/>
            <a:t> e </a:t>
          </a:r>
          <a:r>
            <a:rPr lang="en-NZ" sz="1800" b="1" kern="1200" dirty="0" err="1"/>
            <a:t>kakanoʻi</a:t>
          </a:r>
          <a:r>
            <a:rPr lang="en-NZ" sz="1800" b="1" kern="1200" dirty="0"/>
            <a:t> </a:t>
          </a:r>
          <a:r>
            <a:rPr lang="en-NZ" sz="1800" b="1" kern="1200" dirty="0" err="1"/>
            <a:t>manu</a:t>
          </a:r>
          <a:r>
            <a:rPr lang="en-NZ" sz="1800" b="1" kern="1200" dirty="0"/>
            <a:t> ko </a:t>
          </a:r>
          <a:r>
            <a:rPr lang="en-NZ" sz="1800" b="1" kern="1200" dirty="0" err="1"/>
            <a:t>ia.</a:t>
          </a:r>
          <a:endParaRPr lang="en" sz="18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NZ" sz="2000" b="1" kern="1200" dirty="0" err="1">
              <a:solidFill>
                <a:schemeClr val="tx1"/>
              </a:solidFill>
            </a:rPr>
            <a:t>Totonu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fafangaʻi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ʻe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haʻofanga</a:t>
          </a:r>
          <a:r>
            <a:rPr lang="en-NZ" sz="2000" b="1" kern="1200" dirty="0">
              <a:solidFill>
                <a:schemeClr val="tx1"/>
              </a:solidFill>
            </a:rPr>
            <a:t> (1 </a:t>
          </a:r>
          <a:r>
            <a:rPr lang="en-NZ" sz="2000" b="1" kern="1200" dirty="0" err="1">
              <a:solidFill>
                <a:schemeClr val="tx1"/>
              </a:solidFill>
            </a:rPr>
            <a:t>Kolinito</a:t>
          </a:r>
          <a:r>
            <a:rPr lang="en-NZ" sz="2000" b="1" kern="1200" dirty="0">
              <a:solidFill>
                <a:schemeClr val="tx1"/>
              </a:solidFill>
            </a:rPr>
            <a:t>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NZ" sz="2000" b="1" kern="1200" dirty="0">
              <a:solidFill>
                <a:schemeClr val="tx1"/>
              </a:solidFill>
            </a:rPr>
            <a:t>ʻ Oku </a:t>
          </a:r>
          <a:r>
            <a:rPr lang="en-NZ" sz="2000" b="1" kern="1200" dirty="0" err="1">
              <a:solidFill>
                <a:schemeClr val="tx1"/>
              </a:solidFill>
            </a:rPr>
            <a:t>fakaʻikaiʻi</a:t>
          </a:r>
          <a:r>
            <a:rPr lang="en-NZ" sz="2000" b="1" kern="1200" dirty="0">
              <a:solidFill>
                <a:schemeClr val="tx1"/>
              </a:solidFill>
            </a:rPr>
            <a:t> ʻ e Paula ʻ a ʻ </a:t>
          </a:r>
          <a:r>
            <a:rPr lang="en-NZ" sz="2000" b="1" kern="1200" dirty="0" err="1">
              <a:solidFill>
                <a:schemeClr val="tx1"/>
              </a:solidFill>
            </a:rPr>
            <a:t>ene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totonu</a:t>
          </a:r>
          <a:r>
            <a:rPr lang="en-NZ" sz="2000" b="1" kern="1200" dirty="0">
              <a:solidFill>
                <a:schemeClr val="tx1"/>
              </a:solidFill>
            </a:rPr>
            <a:t> ʻ </a:t>
          </a:r>
          <a:r>
            <a:rPr lang="en-NZ" sz="2000" b="1" kern="1200" dirty="0" err="1">
              <a:solidFill>
                <a:schemeClr val="tx1"/>
              </a:solidFill>
            </a:rPr>
            <a:t>i</a:t>
          </a:r>
          <a:r>
            <a:rPr lang="en-NZ" sz="2000" b="1" kern="1200" dirty="0">
              <a:solidFill>
                <a:schemeClr val="tx1"/>
              </a:solidFill>
            </a:rPr>
            <a:t> he </a:t>
          </a:r>
          <a:r>
            <a:rPr lang="en-NZ" sz="2000" b="1" kern="1200" dirty="0" err="1">
              <a:solidFill>
                <a:schemeClr val="tx1"/>
              </a:solidFill>
            </a:rPr>
            <a:t>tuʻunga</a:t>
          </a:r>
          <a:r>
            <a:rPr lang="en-NZ" sz="2000" b="1" kern="1200" dirty="0">
              <a:solidFill>
                <a:schemeClr val="tx1"/>
              </a:solidFill>
            </a:rPr>
            <a:t> ko ha ʻ </a:t>
          </a:r>
          <a:r>
            <a:rPr lang="en-NZ" sz="2000" b="1" kern="1200" dirty="0" err="1">
              <a:solidFill>
                <a:schemeClr val="tx1"/>
              </a:solidFill>
            </a:rPr>
            <a:t>apositoló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poupouʻi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ia</a:t>
          </a:r>
          <a:r>
            <a:rPr lang="en-NZ" sz="2000" b="1" kern="1200" dirty="0">
              <a:solidFill>
                <a:schemeClr val="tx1"/>
              </a:solidFill>
            </a:rPr>
            <a:t> ʻ e he </a:t>
          </a:r>
          <a:r>
            <a:rPr lang="en-NZ" sz="2000" b="1" kern="1200" dirty="0" err="1">
              <a:solidFill>
                <a:schemeClr val="tx1"/>
              </a:solidFill>
            </a:rPr>
            <a:t>ngaahi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siasi</a:t>
          </a:r>
          <a:r>
            <a:rPr lang="en-NZ" sz="2000" b="1" kern="1200" dirty="0">
              <a:solidFill>
                <a:schemeClr val="tx1"/>
              </a:solidFill>
            </a:rPr>
            <a:t> ʻ </a:t>
          </a:r>
          <a:r>
            <a:rPr lang="en-NZ" sz="2000" b="1" kern="1200" dirty="0" err="1">
              <a:solidFill>
                <a:schemeClr val="tx1"/>
              </a:solidFill>
            </a:rPr>
            <a:t>okú</a:t>
          </a:r>
          <a:r>
            <a:rPr lang="en-NZ" sz="2000" b="1" kern="1200" dirty="0">
              <a:solidFill>
                <a:schemeClr val="tx1"/>
              </a:solidFill>
            </a:rPr>
            <a:t> ne </a:t>
          </a:r>
          <a:r>
            <a:rPr lang="en-NZ" sz="2000" b="1" kern="1200" dirty="0" err="1">
              <a:solidFill>
                <a:schemeClr val="tx1"/>
              </a:solidFill>
            </a:rPr>
            <a:t>ngāue</a:t>
          </a:r>
          <a:r>
            <a:rPr lang="en-NZ" sz="2000" b="1" kern="1200" dirty="0">
              <a:solidFill>
                <a:schemeClr val="tx1"/>
              </a:solidFill>
            </a:rPr>
            <a:t> ki </a:t>
          </a:r>
          <a:r>
            <a:rPr lang="en-NZ" sz="2000" b="1" kern="1200" dirty="0" err="1">
              <a:solidFill>
                <a:schemeClr val="tx1"/>
              </a:solidFill>
            </a:rPr>
            <a:t>aí</a:t>
          </a:r>
          <a:r>
            <a:rPr lang="en-NZ" sz="2000" b="1" kern="1200" dirty="0">
              <a:solidFill>
                <a:schemeClr val="tx1"/>
              </a:solidFill>
            </a:rPr>
            <a:t>, ʻ o </a:t>
          </a:r>
          <a:r>
            <a:rPr lang="en-NZ" sz="2000" b="1" kern="1200" dirty="0" err="1">
              <a:solidFill>
                <a:schemeClr val="tx1"/>
              </a:solidFill>
            </a:rPr>
            <a:t>hangē</a:t>
          </a:r>
          <a:r>
            <a:rPr lang="en-NZ" sz="2000" b="1" kern="1200" dirty="0">
              <a:solidFill>
                <a:schemeClr val="tx1"/>
              </a:solidFill>
            </a:rPr>
            <a:t> ko </a:t>
          </a:r>
          <a:r>
            <a:rPr lang="en-NZ" sz="2000" b="1" kern="1200" dirty="0" err="1">
              <a:solidFill>
                <a:schemeClr val="tx1"/>
              </a:solidFill>
            </a:rPr>
            <a:t>ia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naʻe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fai</a:t>
          </a:r>
          <a:r>
            <a:rPr lang="en-NZ" sz="2000" b="1" kern="1200" dirty="0">
              <a:solidFill>
                <a:schemeClr val="tx1"/>
              </a:solidFill>
            </a:rPr>
            <a:t> ʻ e he kau ʻ </a:t>
          </a:r>
          <a:r>
            <a:rPr lang="en-NZ" sz="2000" b="1" kern="1200" dirty="0" err="1">
              <a:solidFill>
                <a:schemeClr val="tx1"/>
              </a:solidFill>
            </a:rPr>
            <a:t>apositolo</a:t>
          </a:r>
          <a:r>
            <a:rPr lang="en-NZ" sz="2000" b="1" kern="1200" dirty="0">
              <a:solidFill>
                <a:schemeClr val="tx1"/>
              </a:solidFill>
            </a:rPr>
            <a:t> </a:t>
          </a:r>
          <a:r>
            <a:rPr lang="en-NZ" sz="2000" b="1" kern="1200" dirty="0" err="1">
              <a:solidFill>
                <a:schemeClr val="tx1"/>
              </a:solidFill>
            </a:rPr>
            <a:t>kehé</a:t>
          </a:r>
          <a:r>
            <a:rPr lang="en-NZ" sz="2000" b="1" kern="1200" dirty="0">
              <a:solidFill>
                <a:schemeClr val="tx1"/>
              </a:solidFill>
            </a:rPr>
            <a:t>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Totonu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ʻalu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fakataha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hono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uaifi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en-NZ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Ko e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founga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angamaheni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ʻ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lotolotonga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ʻ o e kau ʻ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apositoló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fononga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honau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ngaahi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uaifí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tokangaʻi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kinautolu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mo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tokoniʻi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kinautolu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ʻ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heʻenau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ngāue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fakafaifekaú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maʻu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fefine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ʻeni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hange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ko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hono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husepaniti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ʻa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e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totonu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poupouʻi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ia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ʻe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he </a:t>
          </a:r>
          <a:r>
            <a:rPr lang="en-NZ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siasi</a:t>
          </a:r>
          <a:r>
            <a:rPr lang="en-NZ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20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Totonu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ʻoua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ha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ngaue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angamaheni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ki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hono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tokangaʻi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Kolinito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9:6)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fie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maʻu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Paula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ngaueʻi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ʻene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moʻui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fakaʻehiʻehi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he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fakakaukau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kakai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ʻoku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ne fie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maʻu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fakaʻaongaʻi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ʻene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kau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fanongo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pea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fakaʻaliʻali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kiate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kinautolu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ʻa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e </a:t>
          </a:r>
          <a:r>
            <a:rPr lang="en-NZ" sz="20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taʻesiokita</a:t>
          </a:r>
          <a:r>
            <a:rPr lang="en-NZ" sz="20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fakatau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atu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falekoloa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fasi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meʻakai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feilaulauʻi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ʻaitoli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meʻakai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teʻeki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feilaulauʻaki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pau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eke ʻ e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tuí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fekauʻaki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tupuʻangá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koeʻuhi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ʻ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omai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ʻ a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fakakaukau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naʻá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vakai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ai ʻ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taʻefakalao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faʻahinga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iá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(1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10:25)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fakaafeʻi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taʻetui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 taha tui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kai.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kai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fehuʻia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tui (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ngofua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kotoa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kiate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Ka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pehe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talitali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ʻoatu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ha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tamapua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Ko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ai,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koeʻuhi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ʻoua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konisēnisi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talitali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taʻefeʻunga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tokotaha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tuí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kai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kakanoʻi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iá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  (1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Kolinito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10:27-29).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29/07/2026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1400647" y="-81482"/>
            <a:ext cx="6819900" cy="2800767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fi-FI" sz="4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K</a:t>
            </a:r>
            <a:r>
              <a:rPr lang="fi-FI" sz="4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latin typeface="Constantia" panose="02030602050306030303" pitchFamily="18" charset="0"/>
              </a:rPr>
              <a:t>Ā</a:t>
            </a:r>
            <a:r>
              <a:rPr lang="fi-FI" sz="4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TOA PĒ </a:t>
            </a:r>
          </a:p>
          <a:p>
            <a:pPr algn="ctr"/>
            <a:r>
              <a:rPr lang="fi-FI" sz="4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KE FAKAONGOONGOLELEI AI ’A E 'OTUA </a:t>
            </a:r>
            <a:endParaRPr lang="en" sz="4400" b="1" spc="300" dirty="0">
              <a:ln w="10160">
                <a:noFill/>
                <a:prstDash val="solid"/>
              </a:ln>
              <a:solidFill>
                <a:schemeClr val="bg2">
                  <a:lumMod val="40000"/>
                  <a:lumOff val="60000"/>
                </a:schemeClr>
              </a:solidFill>
              <a:effectLst>
                <a:outerShdw blurRad="38100" dist="22860" dir="5400000" algn="tl" rotWithShape="0">
                  <a:srgbClr val="00B0F0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i-FI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5 ki he ʻaho 1 ʻo ʻAokosi, 2026</a:t>
            </a:r>
            <a:endParaRPr lang="en" sz="1600" b="1" dirty="0">
              <a:solidFill>
                <a:srgbClr val="C7E6A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29565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“Ko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kapau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kai, pe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pe ko 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hā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meʻa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kotoa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pē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fakaongolelei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ʻOtua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Kolinito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-64840" y="0"/>
            <a:ext cx="60944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Kamata </a:t>
            </a:r>
            <a:r>
              <a:rPr lang="en-NZ" sz="2000" b="1" dirty="0" err="1"/>
              <a:t>meia</a:t>
            </a:r>
            <a:r>
              <a:rPr lang="en-NZ" sz="2000" b="1" dirty="0"/>
              <a:t> 1 </a:t>
            </a:r>
            <a:r>
              <a:rPr lang="en-NZ" sz="2000" b="1" dirty="0" err="1"/>
              <a:t>Kolinito</a:t>
            </a:r>
            <a:r>
              <a:rPr lang="en-NZ" sz="2000" b="1" dirty="0"/>
              <a:t> 7, ‘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fakatapui</a:t>
            </a:r>
            <a:r>
              <a:rPr lang="en-NZ" sz="2000" b="1" dirty="0"/>
              <a:t> ai ‘e Paula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ne </a:t>
            </a:r>
            <a:r>
              <a:rPr lang="en-NZ" sz="2000" b="1" dirty="0" err="1"/>
              <a:t>tali</a:t>
            </a:r>
            <a:r>
              <a:rPr lang="en-NZ" sz="2000" b="1" dirty="0"/>
              <a:t> ‘a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fehu’i</a:t>
            </a:r>
            <a:r>
              <a:rPr lang="en-NZ" sz="2000" b="1" dirty="0"/>
              <a:t> </a:t>
            </a:r>
            <a:r>
              <a:rPr lang="en-NZ" sz="2000" b="1" dirty="0" err="1"/>
              <a:t>hokohoko</a:t>
            </a:r>
            <a:r>
              <a:rPr lang="en-NZ" sz="2000" b="1" dirty="0"/>
              <a:t> </a:t>
            </a:r>
            <a:r>
              <a:rPr lang="en-NZ" sz="2000" b="1" dirty="0" err="1"/>
              <a:t>na’e</a:t>
            </a:r>
            <a:r>
              <a:rPr lang="en-NZ" sz="2000" b="1" dirty="0"/>
              <a:t> </a:t>
            </a:r>
            <a:r>
              <a:rPr lang="en-NZ" sz="2000" b="1" dirty="0" err="1"/>
              <a:t>fekau’i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‘e he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Kolinito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he tohi (1 Kol.7:1a)</a:t>
            </a: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713498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65095" y="3450334"/>
            <a:ext cx="609288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fakamamafaʻi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fie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pe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, pe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moʻui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fakafoʻituitui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fakalangilangiʻi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20746" y="2201484"/>
            <a:ext cx="609444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Neongo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feinga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fakakau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faitatau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kaveinga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takitaha</a:t>
            </a:r>
            <a:r>
              <a:rPr lang="en-NZ" sz="2000" b="1" dirty="0">
                <a:solidFill>
                  <a:prstClr val="black"/>
                </a:solidFill>
              </a:rPr>
              <a:t>: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fefakaʻapaʻapaʻaki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ne tataki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-64840" y="954087"/>
            <a:ext cx="642744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Koe‘uhi</a:t>
            </a:r>
            <a:r>
              <a:rPr lang="en-NZ" sz="2000" b="1" dirty="0">
                <a:solidFill>
                  <a:prstClr val="black"/>
                </a:solidFill>
              </a:rPr>
              <a:t> ko e ‘</a:t>
            </a:r>
            <a:r>
              <a:rPr lang="en-NZ" sz="2000" b="1" dirty="0" err="1">
                <a:solidFill>
                  <a:prstClr val="black"/>
                </a:solidFill>
              </a:rPr>
              <a:t>uhinga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ení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neongo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fekau‘aki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tefito</a:t>
            </a:r>
            <a:r>
              <a:rPr lang="en-NZ" sz="2000" b="1" dirty="0">
                <a:solidFill>
                  <a:prstClr val="black"/>
                </a:solidFill>
              </a:rPr>
              <a:t> ‘a e </a:t>
            </a:r>
            <a:r>
              <a:rPr lang="en-NZ" sz="2000" b="1" dirty="0" err="1">
                <a:solidFill>
                  <a:prstClr val="black"/>
                </a:solidFill>
              </a:rPr>
              <a:t>vahe</a:t>
            </a:r>
            <a:r>
              <a:rPr lang="en-NZ" sz="2000" b="1" dirty="0">
                <a:solidFill>
                  <a:prstClr val="black"/>
                </a:solidFill>
              </a:rPr>
              <a:t> 8 ki he 10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tauhi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aitolí</a:t>
            </a:r>
            <a:r>
              <a:rPr lang="en-NZ" sz="2000" b="1" dirty="0">
                <a:solidFill>
                  <a:prstClr val="black"/>
                </a:solidFill>
              </a:rPr>
              <a:t>,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fakafetongi</a:t>
            </a:r>
            <a:r>
              <a:rPr lang="en-NZ" sz="2000" b="1" dirty="0">
                <a:solidFill>
                  <a:prstClr val="black"/>
                </a:solidFill>
              </a:rPr>
              <a:t> ‘e Paula ‘a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kaveinga</a:t>
            </a:r>
            <a:r>
              <a:rPr lang="en-NZ" sz="2000" b="1" dirty="0">
                <a:solidFill>
                  <a:prstClr val="black"/>
                </a:solidFill>
              </a:rPr>
              <a:t> ‘e </a:t>
            </a:r>
            <a:r>
              <a:rPr lang="en-NZ" sz="2000" b="1" dirty="0" err="1">
                <a:solidFill>
                  <a:prstClr val="black"/>
                </a:solidFill>
              </a:rPr>
              <a:t>ni‘ihi</a:t>
            </a:r>
            <a:r>
              <a:rPr lang="en-NZ" sz="2000" b="1" dirty="0">
                <a:solidFill>
                  <a:prstClr val="black"/>
                </a:solidFill>
              </a:rPr>
              <a:t> ‘o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fekau‘aki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hā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mahino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 pau ko </a:t>
            </a:r>
            <a:r>
              <a:rPr lang="en-NZ" sz="2000" b="1" dirty="0" err="1">
                <a:solidFill>
                  <a:prstClr val="black"/>
                </a:solidFill>
              </a:rPr>
              <a:t>ení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000" b="1" dirty="0" err="1">
                <a:ln/>
                <a:solidFill>
                  <a:schemeClr val="accent3"/>
                </a:solidFill>
              </a:rPr>
              <a:t>ʻILO</a:t>
            </a:r>
            <a:r>
              <a:rPr lang="en-NZ" sz="4000" b="1" dirty="0">
                <a:ln/>
                <a:solidFill>
                  <a:schemeClr val="accent3"/>
                </a:solidFill>
              </a:rPr>
              <a:t> MO E </a:t>
            </a:r>
            <a:r>
              <a:rPr lang="en-NZ" sz="4000" b="1" dirty="0" err="1">
                <a:ln/>
                <a:solidFill>
                  <a:schemeClr val="accent3"/>
                </a:solidFill>
              </a:rPr>
              <a:t>ʻOFA</a:t>
            </a:r>
            <a:endParaRPr lang="en-NZ" sz="4000" b="1" dirty="0">
              <a:ln/>
              <a:solidFill>
                <a:schemeClr val="accent3"/>
              </a:solidFill>
            </a:endParaRPr>
          </a:p>
          <a:p>
            <a:pPr algn="ctr"/>
            <a:r>
              <a:rPr lang="fi-FI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Kolinito 8 (Meʻakai ʻoku feilaulauʻi ki he ngaahi tamapua)</a:t>
            </a:r>
            <a:endParaRPr lang="en" sz="2000" b="1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018230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"Ka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fuolahi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ʻilo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langa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hake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." (1 </a:t>
            </a:r>
            <a:r>
              <a:rPr lang="en-NZ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NZ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"</a:t>
            </a:r>
            <a:r>
              <a:rPr lang="en-NZ" sz="2000" b="1" dirty="0" err="1"/>
              <a:t>vahevahe</a:t>
            </a:r>
            <a:r>
              <a:rPr lang="en-NZ" sz="2000" b="1" dirty="0"/>
              <a:t>" </a:t>
            </a:r>
            <a:r>
              <a:rPr lang="en-NZ" sz="2000" b="1" dirty="0" err="1"/>
              <a:t>ʻe</a:t>
            </a:r>
            <a:r>
              <a:rPr lang="en-NZ" sz="2000" b="1" dirty="0"/>
              <a:t> Paula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ki ha </a:t>
            </a:r>
            <a:r>
              <a:rPr lang="en-NZ" sz="2000" b="1" dirty="0" err="1"/>
              <a:t>kulupu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ua</a:t>
            </a:r>
            <a:r>
              <a:rPr lang="en-NZ" sz="2000" b="1" dirty="0"/>
              <a:t>: ko e "</a:t>
            </a:r>
            <a:r>
              <a:rPr lang="en-NZ" sz="2000" b="1" dirty="0" err="1"/>
              <a:t>malohi</a:t>
            </a:r>
            <a:r>
              <a:rPr lang="en-NZ" sz="2000" b="1" dirty="0"/>
              <a:t>" </a:t>
            </a:r>
            <a:r>
              <a:rPr lang="en-NZ" sz="2000" b="1" dirty="0" err="1"/>
              <a:t>mo</a:t>
            </a:r>
            <a:r>
              <a:rPr lang="en-NZ" sz="2000" b="1" dirty="0"/>
              <a:t> e "</a:t>
            </a:r>
            <a:r>
              <a:rPr lang="en-NZ" sz="2000" b="1" dirty="0" err="1"/>
              <a:t>vaivai</a:t>
            </a:r>
            <a:r>
              <a:rPr lang="en-NZ" sz="2000" b="1" dirty="0"/>
              <a:t>".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9389" y="4413691"/>
            <a:ext cx="67627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Ka </a:t>
            </a:r>
            <a:r>
              <a:rPr lang="en-NZ" sz="2000" b="1" dirty="0" err="1"/>
              <a:t>ʻe</a:t>
            </a:r>
            <a:r>
              <a:rPr lang="en-NZ" sz="2000" b="1" dirty="0"/>
              <a:t> lava </a:t>
            </a:r>
            <a:r>
              <a:rPr lang="en-NZ" sz="2000" b="1" dirty="0" err="1"/>
              <a:t>ʻe</a:t>
            </a:r>
            <a:r>
              <a:rPr lang="en-NZ" sz="2000" b="1" dirty="0"/>
              <a:t> he kau </a:t>
            </a:r>
            <a:r>
              <a:rPr lang="en-NZ" sz="2000" b="1" dirty="0" err="1"/>
              <a:t>malohi</a:t>
            </a:r>
            <a:r>
              <a:rPr lang="en-NZ" sz="2000" b="1" dirty="0"/>
              <a:t>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fakafou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heʻenau</a:t>
            </a:r>
            <a:r>
              <a:rPr lang="en-NZ" sz="2000" b="1" dirty="0"/>
              <a:t> </a:t>
            </a:r>
            <a:r>
              <a:rPr lang="en-NZ" sz="2000" b="1" dirty="0" err="1"/>
              <a:t>ʻilo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faʻifaʻitakiʻanga</a:t>
            </a:r>
            <a:r>
              <a:rPr lang="en-NZ" sz="2000" b="1" dirty="0"/>
              <a:t>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fakatupu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vaivai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to (1 </a:t>
            </a:r>
            <a:r>
              <a:rPr lang="en-NZ" sz="2000" b="1" dirty="0" err="1"/>
              <a:t>Kolinito</a:t>
            </a:r>
            <a:r>
              <a:rPr lang="en-NZ" sz="2000" b="1" dirty="0"/>
              <a:t> 8:10). Ko e </a:t>
            </a:r>
            <a:r>
              <a:rPr lang="en-NZ" sz="2000" b="1" dirty="0" err="1"/>
              <a:t>ʻofa</a:t>
            </a:r>
            <a:r>
              <a:rPr lang="en-NZ" sz="2000" b="1" dirty="0"/>
              <a:t> ki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tokoua</a:t>
            </a:r>
            <a:r>
              <a:rPr lang="en-NZ" sz="2000" b="1" dirty="0"/>
              <a:t>,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mapuleʻi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malohi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8:11-13).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0155062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totonu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fakamuʻomuʻa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kau </a:t>
            </a:r>
            <a:r>
              <a:rPr lang="en-NZ" sz="2000" b="1" dirty="0" err="1">
                <a:solidFill>
                  <a:prstClr val="black"/>
                </a:solidFill>
              </a:rPr>
              <a:t>Kalisitiane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taimi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ʻilo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maka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tukiaʻanga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tokoua</a:t>
            </a:r>
            <a:r>
              <a:rPr lang="en-NZ" sz="2000" b="1" dirty="0">
                <a:solidFill>
                  <a:prstClr val="black"/>
                </a:solidFill>
              </a:rPr>
              <a:t> "</a:t>
            </a:r>
            <a:r>
              <a:rPr lang="en-NZ" sz="2000" b="1" dirty="0" err="1">
                <a:solidFill>
                  <a:prstClr val="black"/>
                </a:solidFill>
              </a:rPr>
              <a:t>vaivai</a:t>
            </a:r>
            <a:r>
              <a:rPr lang="en-NZ" sz="2000" b="1" dirty="0">
                <a:solidFill>
                  <a:prstClr val="black"/>
                </a:solidFill>
              </a:rPr>
              <a:t>" (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tupulaki</a:t>
            </a:r>
            <a:r>
              <a:rPr lang="en-NZ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 E NGAAHI TOTONU </a:t>
            </a:r>
            <a:r>
              <a:rPr lang="en-NZ" sz="2800" b="1" spc="50" dirty="0" err="1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ʻO</a:t>
            </a:r>
            <a:r>
              <a:rPr lang="en-NZ" sz="28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E ONGOONGOLELEI</a:t>
            </a:r>
          </a:p>
          <a:p>
            <a:pPr algn="ctr"/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 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Kolinito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9 (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Fakaʻikaiʻi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ʻe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Paula 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ʻene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ngaahi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NZ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totonu</a:t>
            </a:r>
            <a:r>
              <a:rPr lang="en-NZ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)</a:t>
            </a:r>
            <a:endParaRPr kumimoji="0" lang="en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20574"/>
            <a:ext cx="3847747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"Pea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kuo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tuʻutuʻuni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he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ʻEiki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pehē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foki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ʻilonga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ʻakinautolu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ʻoku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malangaʻaki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ʻae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ongoongolelei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nau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maʻu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he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ongoongolelei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ʻae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meʻa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ki he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sino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." (1 </a:t>
            </a:r>
            <a:r>
              <a:rPr lang="en-NZ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Kolinito</a:t>
            </a:r>
            <a:r>
              <a:rPr lang="en-NZ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9:14)</a:t>
            </a:r>
            <a:endParaRPr lang="es-ES" sz="16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229218"/>
            <a:ext cx="8624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Naʻe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fakaʻikaiʻi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Paula ha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totonu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tolu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koeʻuhi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ko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ʻene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ʻofa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ki he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vaivai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: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520313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359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Neongo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fakamahinoʻi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Sisu ko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malangaʻi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ongoongolelei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moʻui</a:t>
            </a:r>
            <a:r>
              <a:rPr lang="en-NZ" b="1" dirty="0"/>
              <a:t> </a:t>
            </a:r>
            <a:r>
              <a:rPr lang="en-NZ" b="1" dirty="0" err="1"/>
              <a:t>mei</a:t>
            </a:r>
            <a:r>
              <a:rPr lang="en-NZ" b="1" dirty="0"/>
              <a:t> he </a:t>
            </a:r>
            <a:r>
              <a:rPr lang="en-NZ" b="1" dirty="0" err="1"/>
              <a:t>ongoongolelei</a:t>
            </a:r>
            <a:r>
              <a:rPr lang="en-NZ" b="1" dirty="0"/>
              <a:t>, ka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fakatou</a:t>
            </a:r>
            <a:r>
              <a:rPr lang="en-NZ" b="1" dirty="0"/>
              <a:t> </a:t>
            </a:r>
            <a:r>
              <a:rPr lang="en-NZ" b="1" dirty="0" err="1"/>
              <a:t>fakafisingaʻi</a:t>
            </a:r>
            <a:r>
              <a:rPr lang="en-NZ" b="1" dirty="0"/>
              <a:t>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Panepasa</a:t>
            </a:r>
            <a:r>
              <a:rPr lang="en-NZ" b="1" dirty="0"/>
              <a:t> </a:t>
            </a:r>
            <a:r>
              <a:rPr lang="en-NZ" b="1" dirty="0" err="1"/>
              <a:t>koeʻuhi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ʻoua</a:t>
            </a:r>
            <a:r>
              <a:rPr lang="en-NZ" b="1" dirty="0"/>
              <a:t>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taʻofi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kakai</a:t>
            </a:r>
            <a:r>
              <a:rPr lang="en-NZ" b="1" dirty="0"/>
              <a:t> tui (1Kolinito 9:12-14; Lk. 10:7)</a:t>
            </a:r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fi-FI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NGAAHI LESONI MEI HE KUOHILI</a:t>
            </a:r>
          </a:p>
          <a:p>
            <a:pPr algn="ctr"/>
            <a:r>
              <a:rPr lang="fi-FI" sz="2400" b="1" dirty="0">
                <a:ln w="0"/>
                <a:solidFill>
                  <a:schemeClr val="accent6">
                    <a:lumMod val="75000"/>
                  </a:schemeClr>
                </a:solidFill>
              </a:rPr>
              <a:t>1 Kolinito 10:1-13 (Fakatokanga ki he tauhi tamapua)</a:t>
            </a:r>
            <a:endParaRPr kumimoji="0" lang="en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2997910" y="1071324"/>
            <a:ext cx="9058149" cy="861774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Pea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ʻoua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naʻa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tauhi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tamapua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hangē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honau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niʻihi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tatau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tohi, 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Naʻe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nofo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hifo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kakai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kai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tutuʻu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hake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meʻe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.”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(1Kolinito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178769"/>
            <a:ext cx="65780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tau </a:t>
            </a:r>
            <a:r>
              <a:rPr lang="en-NZ" sz="2000" b="1" dirty="0" err="1"/>
              <a:t>aʻusia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ʻEkesotosi</a:t>
            </a:r>
            <a:r>
              <a:rPr lang="en-NZ" sz="2000" b="1" dirty="0"/>
              <a:t>,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mahino</a:t>
            </a:r>
            <a:r>
              <a:rPr lang="en-NZ" sz="2000" b="1" dirty="0"/>
              <a:t> </a:t>
            </a:r>
            <a:r>
              <a:rPr lang="en-NZ" sz="2000" b="1" dirty="0" err="1"/>
              <a:t>fakalaumalie</a:t>
            </a:r>
            <a:r>
              <a:rPr lang="en-NZ" sz="2000" b="1" dirty="0"/>
              <a:t>,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faitatau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.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hange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kolosi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tahi</a:t>
            </a:r>
            <a:r>
              <a:rPr lang="en-NZ" sz="2000" b="1" dirty="0"/>
              <a:t> ko </a:t>
            </a:r>
            <a:r>
              <a:rPr lang="en-NZ" sz="2000" b="1" dirty="0" err="1"/>
              <a:t>ʻetau</a:t>
            </a:r>
            <a:r>
              <a:rPr lang="en-NZ" sz="2000" b="1" dirty="0"/>
              <a:t> </a:t>
            </a:r>
            <a:r>
              <a:rPr lang="en-NZ" sz="2000" b="1" dirty="0" err="1"/>
              <a:t>fuakava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papitaiso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10:1-2).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212246"/>
            <a:ext cx="576262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Tokanga</a:t>
            </a:r>
            <a:r>
              <a:rPr lang="en-NZ" b="1" dirty="0"/>
              <a:t>! </a:t>
            </a:r>
            <a:r>
              <a:rPr lang="en-NZ" b="1" dirty="0" err="1"/>
              <a:t>Neongo</a:t>
            </a:r>
            <a:r>
              <a:rPr lang="en-NZ" b="1" dirty="0"/>
              <a:t> ʻ </a:t>
            </a:r>
            <a:r>
              <a:rPr lang="en-NZ" b="1" dirty="0" err="1"/>
              <a:t>enau</a:t>
            </a:r>
            <a:r>
              <a:rPr lang="en-NZ" b="1" dirty="0"/>
              <a:t> </a:t>
            </a:r>
            <a:r>
              <a:rPr lang="en-NZ" b="1" dirty="0" err="1"/>
              <a:t>hokosiá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tō</a:t>
            </a:r>
            <a:r>
              <a:rPr lang="en-NZ" b="1" dirty="0"/>
              <a:t> ʻ a e kau ʻ </a:t>
            </a:r>
            <a:r>
              <a:rPr lang="en-NZ" b="1" dirty="0" err="1"/>
              <a:t>Isilelí</a:t>
            </a:r>
            <a:r>
              <a:rPr lang="en-NZ" b="1" dirty="0"/>
              <a:t> ki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angahala</a:t>
            </a:r>
            <a:r>
              <a:rPr lang="en-NZ" b="1" dirty="0"/>
              <a:t> </a:t>
            </a:r>
            <a:r>
              <a:rPr lang="en-NZ" b="1" dirty="0" err="1"/>
              <a:t>mamafa</a:t>
            </a:r>
            <a:r>
              <a:rPr lang="en-NZ" b="1" dirty="0"/>
              <a:t>, ʻ o kau ai ʻ a e </a:t>
            </a:r>
            <a:r>
              <a:rPr lang="en-NZ" b="1" dirty="0" err="1"/>
              <a:t>tauhi</a:t>
            </a:r>
            <a:r>
              <a:rPr lang="en-NZ" b="1" dirty="0"/>
              <a:t> ʻ </a:t>
            </a:r>
            <a:r>
              <a:rPr lang="en-NZ" b="1" dirty="0" err="1"/>
              <a:t>aitolí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ʻ </a:t>
            </a:r>
            <a:r>
              <a:rPr lang="en-NZ" b="1" dirty="0" err="1"/>
              <a:t>ulungaanga</a:t>
            </a:r>
            <a:r>
              <a:rPr lang="en-NZ" b="1" dirty="0"/>
              <a:t> </a:t>
            </a:r>
            <a:r>
              <a:rPr lang="en-NZ" b="1" dirty="0" err="1"/>
              <a:t>taʻetāú</a:t>
            </a:r>
            <a:r>
              <a:rPr lang="en-NZ" b="1" dirty="0"/>
              <a:t>. Tuku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ʻoua</a:t>
            </a:r>
            <a:r>
              <a:rPr lang="en-NZ" b="1" dirty="0"/>
              <a:t>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hoko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tatau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!                                                                                          (1 </a:t>
            </a:r>
            <a:r>
              <a:rPr lang="en-NZ" b="1" dirty="0" err="1"/>
              <a:t>Kolinito</a:t>
            </a:r>
            <a:r>
              <a:rPr lang="en-NZ" b="1" dirty="0"/>
              <a:t> 10:5-10).</a:t>
            </a:r>
            <a:endParaRPr lang="en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78363"/>
            <a:ext cx="65780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e </a:t>
            </a:r>
            <a:r>
              <a:rPr lang="en-NZ" sz="2000" b="1" dirty="0" err="1">
                <a:solidFill>
                  <a:prstClr val="black"/>
                </a:solidFill>
              </a:rPr>
              <a:t>meʻakai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inu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toafa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hange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ʻetau</a:t>
            </a:r>
            <a:r>
              <a:rPr lang="en-NZ" sz="2000" b="1" dirty="0">
                <a:solidFill>
                  <a:prstClr val="black"/>
                </a:solidFill>
              </a:rPr>
              <a:t> kau ki he Lotu </a:t>
            </a:r>
            <a:r>
              <a:rPr lang="en-NZ" sz="2000" b="1" dirty="0" err="1">
                <a:solidFill>
                  <a:prstClr val="black"/>
                </a:solidFill>
              </a:rPr>
              <a:t>Maʻoniʻoni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tau kai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fakalaumalie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taʻataʻa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Sisuu</a:t>
            </a:r>
            <a:r>
              <a:rPr lang="en-NZ" sz="2000" b="1" dirty="0">
                <a:solidFill>
                  <a:prstClr val="black"/>
                </a:solidFill>
              </a:rPr>
              <a:t>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10:3-4).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4" y="5557867"/>
            <a:ext cx="57626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fakaʻosi</a:t>
            </a:r>
            <a:r>
              <a:rPr lang="en-NZ" sz="2000" b="1" dirty="0">
                <a:solidFill>
                  <a:prstClr val="black"/>
                </a:solidFill>
              </a:rPr>
              <a:t> ai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ʻaposetolo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konga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ʻaki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faleʻi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malohi</a:t>
            </a:r>
            <a:r>
              <a:rPr lang="en-NZ" sz="2000" b="1" dirty="0">
                <a:solidFill>
                  <a:prstClr val="black"/>
                </a:solidFill>
              </a:rPr>
              <a:t>: "Ko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kapau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tuʻu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tokanga</a:t>
            </a:r>
            <a:r>
              <a:rPr lang="en-NZ" sz="2000" b="1" dirty="0">
                <a:solidFill>
                  <a:prstClr val="black"/>
                </a:solidFill>
              </a:rPr>
              <a:t> telia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to" (1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10:12).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LIʻAKI</a:t>
            </a:r>
            <a:r>
              <a:rPr lang="en-NZ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NZ" sz="4400" b="1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ʻA</a:t>
            </a:r>
            <a:r>
              <a:rPr lang="en-NZ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E </a:t>
            </a:r>
            <a:r>
              <a:rPr lang="en-NZ" sz="4400" b="1" spc="30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TAʻEʻOFA</a:t>
            </a:r>
            <a:endParaRPr lang="en-NZ" sz="4400" b="1" spc="30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it-IT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 Kolinito 10:14-22 (Ko e ipu ʻa e ʻEiki mo e ipu ʻo e kau tevolo)</a:t>
            </a:r>
            <a:endParaRPr kumimoji="0" lang="en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i-FI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 ia, ko hoku kāinga ʻofeina, puna mei he tauhi tamapua.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Kolinito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2" y="1612880"/>
            <a:ext cx="730127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Kapau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lava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kai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hohaʻa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meʻakai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ʻoku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feilaulauʻi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ki he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ngaahi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tamapua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ko e ha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ʻoku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faleʻi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ai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ʻe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Paula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he 1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Kolinito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10345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heʻetau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maʻu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Lotu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Maʻoniʻoni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ʻoku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tau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hoko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ai ko 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konga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sino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Kalaisi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(ko 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siasi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), ka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heʻetau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kau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he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ngaahi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ouau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tauhi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tamapua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ʻoku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tau kau ai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e kau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tevolo</a:t>
            </a:r>
            <a:b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</a:b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(1 </a:t>
            </a:r>
            <a:r>
              <a:rPr lang="en-NZ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Kolinito</a:t>
            </a:r>
            <a:r>
              <a:rPr lang="en-NZ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10:16-20).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2" y="2577214"/>
            <a:ext cx="73012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 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kehe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kai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kakanoʻi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manu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ʻapi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taʻe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ai ha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halaia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pea ko 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kehe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lolotonga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ha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katoanga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fakapuleʻanga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ʻoku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lotu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ai ki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ngaahi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ʻotua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heʻene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kau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ngaahi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katoanga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pehee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ʻoku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fakaʻikaiʻi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ai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tokotaha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tui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ʻenau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tui pea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tali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lotu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ki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ʻotua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tamapua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71034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ʻikai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tau lava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toʻo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ipu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Lotu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Maʻoniʻoni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fakahikihikiʻi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Sisu, pea –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taimi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tatau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–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toʻo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he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ipu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ʻoku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fakahikihikiʻi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ʻa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e kau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tevolo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</a:t>
            </a:r>
            <a:r>
              <a:rPr lang="en-NZ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Kolinito</a:t>
            </a:r>
            <a:r>
              <a:rPr lang="en-NZ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10:21).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KO E HA </a:t>
            </a:r>
            <a:r>
              <a:rPr lang="en-NZ" sz="3600" b="1" spc="3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ʻOKU</a:t>
            </a:r>
            <a:r>
              <a:rPr lang="en-NZ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FAKALAO MO E </a:t>
            </a:r>
            <a:r>
              <a:rPr lang="en-NZ" sz="3600" b="1" spc="3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MEʻA</a:t>
            </a:r>
            <a:r>
              <a:rPr lang="en-NZ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</a:t>
            </a:r>
            <a:r>
              <a:rPr lang="en-NZ" sz="3600" b="1" spc="300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ʻOKU</a:t>
            </a:r>
            <a:r>
              <a:rPr lang="en-NZ" sz="36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TAAU</a:t>
            </a:r>
          </a:p>
          <a:p>
            <a:pPr algn="ctr"/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Kolinito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10:23-33 (Fai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ʻa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e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meʻa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kotoa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pe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ke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fakalangilangiʻi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ai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ʻa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e </a:t>
            </a:r>
            <a:r>
              <a:rPr lang="en-NZ" sz="2400" b="1" dirty="0" err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ʻOtua</a:t>
            </a:r>
            <a:r>
              <a:rPr lang="en-NZ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)</a:t>
            </a:r>
            <a:endParaRPr kumimoji="0" lang="en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1009844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kapau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mou kai, pe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inu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pe ko e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hā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fakaongolelei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Kolinito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1" y="1601975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NZ" sz="2000" b="1" dirty="0"/>
              <a:t>"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ngofua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pe, ka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ʻaonga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pe" (1 </a:t>
            </a:r>
            <a:r>
              <a:rPr lang="en-NZ" sz="2000" b="1" dirty="0" err="1"/>
              <a:t>Kolinito</a:t>
            </a:r>
            <a:r>
              <a:rPr lang="en-NZ" sz="2000" b="1" dirty="0"/>
              <a:t> 10:23).</a:t>
            </a:r>
            <a:br>
              <a:rPr lang="en-NZ" sz="2000" b="1" dirty="0"/>
            </a:br>
            <a:r>
              <a:rPr lang="en-NZ" sz="2000" b="1" dirty="0" err="1"/>
              <a:t>Sipinga</a:t>
            </a:r>
            <a:r>
              <a:rPr lang="en-NZ" sz="2000" b="1" dirty="0"/>
              <a:t> pau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ua</a:t>
            </a:r>
            <a:r>
              <a:rPr lang="en-NZ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251111"/>
              </p:ext>
            </p:extLst>
          </p:nvPr>
        </p:nvGraphicFramePr>
        <p:xfrm>
          <a:off x="180975" y="225996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49" y="5066739"/>
            <a:ext cx="76009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tefitoʻi</a:t>
            </a:r>
            <a:r>
              <a:rPr lang="en-NZ" sz="2000" b="1" dirty="0"/>
              <a:t> </a:t>
            </a:r>
            <a:r>
              <a:rPr lang="en-NZ" sz="2000" b="1" dirty="0" err="1"/>
              <a:t>moʻoni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fakahinohino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ua</a:t>
            </a:r>
            <a:r>
              <a:rPr lang="en-NZ" sz="2000" b="1" dirty="0"/>
              <a:t> </a:t>
            </a:r>
            <a:r>
              <a:rPr lang="en-NZ" sz="2000" b="1" dirty="0" err="1"/>
              <a:t>foki</a:t>
            </a:r>
            <a:r>
              <a:rPr lang="en-NZ" sz="2000" b="1" dirty="0"/>
              <a:t>: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fakafetaʻi</a:t>
            </a:r>
            <a:r>
              <a:rPr lang="en-NZ" sz="2000" b="1" dirty="0"/>
              <a:t> ki he </a:t>
            </a:r>
            <a:r>
              <a:rPr lang="en-NZ" sz="2000" b="1" dirty="0" err="1"/>
              <a:t>ʻOtua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 (1 </a:t>
            </a:r>
            <a:r>
              <a:rPr lang="en-NZ" sz="2000" b="1" dirty="0" err="1"/>
              <a:t>Kolinito</a:t>
            </a:r>
            <a:r>
              <a:rPr lang="en-NZ" sz="2000" b="1" dirty="0"/>
              <a:t> 10:31); pea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fekumi</a:t>
            </a:r>
            <a:r>
              <a:rPr lang="en-NZ" sz="2000" b="1" dirty="0"/>
              <a:t> ki he </a:t>
            </a:r>
            <a:r>
              <a:rPr lang="en-NZ" sz="2000" b="1" dirty="0" err="1"/>
              <a:t>lelei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niʻihi</a:t>
            </a:r>
            <a:r>
              <a:rPr lang="en-NZ" sz="2000" b="1" dirty="0"/>
              <a:t> </a:t>
            </a:r>
            <a:r>
              <a:rPr lang="en-NZ" sz="2000" b="1" dirty="0" err="1"/>
              <a:t>kehe</a:t>
            </a:r>
            <a:r>
              <a:rPr lang="en-NZ" sz="2000" b="1" dirty="0"/>
              <a:t> (1 </a:t>
            </a:r>
            <a:r>
              <a:rPr lang="en-NZ" sz="2000" b="1" dirty="0" err="1"/>
              <a:t>Kolinito</a:t>
            </a:r>
            <a:r>
              <a:rPr lang="en-NZ" sz="2000" b="1" dirty="0"/>
              <a:t> 10:24, 32)</a:t>
            </a:r>
            <a:endParaRPr lang="en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5909032"/>
            <a:ext cx="760094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ange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meʻa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kotoa</a:t>
            </a:r>
            <a:r>
              <a:rPr lang="en-NZ" sz="2000" b="1" dirty="0">
                <a:solidFill>
                  <a:prstClr val="black"/>
                </a:solidFill>
              </a:rPr>
              <a:t> pe pea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kaungaʻapi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hange</a:t>
            </a:r>
            <a:r>
              <a:rPr lang="en-NZ" sz="2000" b="1" dirty="0">
                <a:solidFill>
                  <a:prstClr val="black"/>
                </a:solidFill>
              </a:rPr>
              <a:t> pe ko </a:t>
            </a:r>
            <a:r>
              <a:rPr lang="en-NZ" sz="2000" b="1" dirty="0" err="1">
                <a:solidFill>
                  <a:prstClr val="black"/>
                </a:solidFill>
              </a:rPr>
              <a:t>koe</a:t>
            </a:r>
            <a:r>
              <a:rPr lang="en-NZ" sz="2000" b="1" dirty="0">
                <a:solidFill>
                  <a:prstClr val="black"/>
                </a:solidFill>
              </a:rPr>
              <a:t> (</a:t>
            </a:r>
            <a:r>
              <a:rPr lang="en-NZ" sz="2000" b="1" dirty="0" err="1">
                <a:solidFill>
                  <a:prstClr val="black"/>
                </a:solidFill>
              </a:rPr>
              <a:t>hange</a:t>
            </a:r>
            <a:r>
              <a:rPr lang="en-NZ" sz="2000" b="1" dirty="0">
                <a:solidFill>
                  <a:prstClr val="black"/>
                </a:solidFill>
              </a:rPr>
              <a:t> ko e </a:t>
            </a:r>
            <a:r>
              <a:rPr lang="en-NZ" sz="2000" b="1" dirty="0" err="1">
                <a:solidFill>
                  <a:prstClr val="black"/>
                </a:solidFill>
              </a:rPr>
              <a:t>kole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Sisu ki he </a:t>
            </a:r>
            <a:r>
              <a:rPr lang="en-NZ" sz="2000" b="1" dirty="0" err="1">
                <a:solidFill>
                  <a:prstClr val="black"/>
                </a:solidFill>
              </a:rPr>
              <a:t>talavou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koloaʻia</a:t>
            </a:r>
            <a:r>
              <a:rPr lang="en-NZ" sz="2000" b="1" dirty="0">
                <a:solidFill>
                  <a:prstClr val="black"/>
                </a:solidFill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501594"/>
            <a:ext cx="9839326" cy="3554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latin typeface="Constantia" panose="02030602050306030303" pitchFamily="18" charset="0"/>
              </a:rPr>
              <a:t>“</a:t>
            </a:r>
            <a:r>
              <a:rPr lang="en-US" sz="2000" b="1" dirty="0" err="1">
                <a:latin typeface="Constantia" panose="02030602050306030303" pitchFamily="18" charset="0"/>
              </a:rPr>
              <a:t>Naʻe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naʻinaʻi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ʻaposetolo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kakai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Kolinitoo</a:t>
            </a:r>
            <a:r>
              <a:rPr lang="en-US" sz="2000" b="1" dirty="0">
                <a:latin typeface="Constantia" panose="02030602050306030303" pitchFamily="18" charset="0"/>
              </a:rPr>
              <a:t>, "Ko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ne mahalo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latin typeface="Constantia" panose="02030602050306030303" pitchFamily="18" charset="0"/>
              </a:rPr>
              <a:t>tuʻu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latin typeface="Constantia" panose="02030602050306030303" pitchFamily="18" charset="0"/>
              </a:rPr>
              <a:t>tokanga</a:t>
            </a:r>
            <a:r>
              <a:rPr lang="en-US" sz="2000" b="1" dirty="0">
                <a:latin typeface="Constantia" panose="02030602050306030303" pitchFamily="18" charset="0"/>
              </a:rPr>
              <a:t> telia </a:t>
            </a:r>
            <a:r>
              <a:rPr lang="en-US" sz="2000" b="1" dirty="0" err="1">
                <a:latin typeface="Constantia" panose="02030602050306030303" pitchFamily="18" charset="0"/>
              </a:rPr>
              <a:t>naʻa</a:t>
            </a:r>
            <a:r>
              <a:rPr lang="en-US" sz="2000" b="1" dirty="0"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latin typeface="Constantia" panose="02030602050306030303" pitchFamily="18" charset="0"/>
              </a:rPr>
              <a:t>hinga</a:t>
            </a:r>
            <a:r>
              <a:rPr lang="en-US" sz="2000" b="1" dirty="0">
                <a:latin typeface="Constantia" panose="02030602050306030303" pitchFamily="18" charset="0"/>
              </a:rPr>
              <a:t>." Kapau </a:t>
            </a:r>
            <a:r>
              <a:rPr lang="en-US" sz="2000" b="1" dirty="0" err="1">
                <a:latin typeface="Constantia" panose="02030602050306030303" pitchFamily="18" charset="0"/>
              </a:rPr>
              <a:t>te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hoko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polepole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loto-falala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ʻikai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leʻo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lotu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te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to ki he </a:t>
            </a:r>
            <a:r>
              <a:rPr lang="en-US" sz="2000" b="1" dirty="0" err="1">
                <a:latin typeface="Constantia" panose="02030602050306030303" pitchFamily="18" charset="0"/>
              </a:rPr>
              <a:t>angahala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mamafa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ui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kiate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kinautolu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houhau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000" b="1" dirty="0" err="1">
                <a:latin typeface="Constantia" panose="02030602050306030303" pitchFamily="18" charset="0"/>
              </a:rPr>
              <a:t>Naʻe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naʻinaʻi</a:t>
            </a:r>
            <a:r>
              <a:rPr lang="en-US" sz="2000" b="1" dirty="0">
                <a:latin typeface="Constantia" panose="02030602050306030303" pitchFamily="18" charset="0"/>
              </a:rPr>
              <a:t> ʻ a Paula ki </a:t>
            </a:r>
            <a:r>
              <a:rPr lang="en-US" sz="2000" b="1" dirty="0" err="1">
                <a:latin typeface="Constantia" panose="02030602050306030303" pitchFamily="18" charset="0"/>
              </a:rPr>
              <a:t>hono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fanga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tokouá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ʻ eke </a:t>
            </a:r>
            <a:r>
              <a:rPr lang="en-US" sz="2000" b="1" dirty="0" err="1">
                <a:latin typeface="Constantia" panose="02030602050306030303" pitchFamily="18" charset="0"/>
              </a:rPr>
              <a:t>hifo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kiate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kinautolu</a:t>
            </a:r>
            <a:r>
              <a:rPr lang="en-US" sz="2000" b="1" dirty="0">
                <a:latin typeface="Constantia" panose="02030602050306030303" pitchFamily="18" charset="0"/>
              </a:rPr>
              <a:t> pe ko e </a:t>
            </a:r>
            <a:r>
              <a:rPr lang="en-US" sz="2000" b="1" dirty="0" err="1">
                <a:latin typeface="Constantia" panose="02030602050306030303" pitchFamily="18" charset="0"/>
              </a:rPr>
              <a:t>hā</a:t>
            </a:r>
            <a:r>
              <a:rPr lang="en-US" sz="2000" b="1" dirty="0">
                <a:latin typeface="Constantia" panose="02030602050306030303" pitchFamily="18" charset="0"/>
              </a:rPr>
              <a:t> ʻ a e </a:t>
            </a:r>
            <a:r>
              <a:rPr lang="en-US" sz="2000" b="1" dirty="0" err="1">
                <a:latin typeface="Constantia" panose="02030602050306030303" pitchFamily="18" charset="0"/>
              </a:rPr>
              <a:t>tākiekina</a:t>
            </a:r>
            <a:r>
              <a:rPr lang="en-US" sz="2000" b="1" dirty="0">
                <a:latin typeface="Constantia" panose="02030602050306030303" pitchFamily="18" charset="0"/>
              </a:rPr>
              <a:t> ʻ e </a:t>
            </a:r>
            <a:r>
              <a:rPr lang="en-US" sz="2000" b="1" dirty="0" err="1">
                <a:latin typeface="Constantia" panose="02030602050306030303" pitchFamily="18" charset="0"/>
              </a:rPr>
              <a:t>heʻenau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leá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mo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ngāué</a:t>
            </a:r>
            <a:r>
              <a:rPr lang="en-US" sz="2000" b="1" dirty="0">
                <a:latin typeface="Constantia" panose="02030602050306030303" pitchFamily="18" charset="0"/>
              </a:rPr>
              <a:t> ki he </a:t>
            </a:r>
            <a:r>
              <a:rPr lang="en-US" sz="2000" b="1" dirty="0" err="1">
                <a:latin typeface="Constantia" panose="02030602050306030303" pitchFamily="18" charset="0"/>
              </a:rPr>
              <a:t>niʻihi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kehé</a:t>
            </a:r>
            <a:r>
              <a:rPr lang="en-US" sz="2000" b="1" dirty="0">
                <a:latin typeface="Constantia" panose="02030602050306030303" pitchFamily="18" charset="0"/>
              </a:rPr>
              <a:t> pea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ʻ </a:t>
            </a:r>
            <a:r>
              <a:rPr lang="en-US" sz="2000" b="1" dirty="0" err="1">
                <a:latin typeface="Constantia" panose="02030602050306030303" pitchFamily="18" charset="0"/>
              </a:rPr>
              <a:t>oua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naʻa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neongo</a:t>
            </a:r>
            <a:r>
              <a:rPr lang="en-US" sz="2000" b="1" dirty="0">
                <a:latin typeface="Constantia" panose="02030602050306030303" pitchFamily="18" charset="0"/>
              </a:rPr>
              <a:t> ʻ </a:t>
            </a:r>
            <a:r>
              <a:rPr lang="en-US" sz="2000" b="1" dirty="0" err="1">
                <a:latin typeface="Constantia" panose="02030602050306030303" pitchFamily="18" charset="0"/>
              </a:rPr>
              <a:t>ene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taʻehalaia</a:t>
            </a:r>
            <a:r>
              <a:rPr lang="en-US" sz="2000" b="1" dirty="0">
                <a:latin typeface="Constantia" panose="02030602050306030303" pitchFamily="18" charset="0"/>
              </a:rPr>
              <a:t>, ʻ a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 ʻ e </a:t>
            </a:r>
            <a:r>
              <a:rPr lang="en-US" sz="2000" b="1" dirty="0" err="1">
                <a:latin typeface="Constantia" panose="02030602050306030303" pitchFamily="18" charset="0"/>
              </a:rPr>
              <a:t>hā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ngali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</a:t>
            </a:r>
            <a:r>
              <a:rPr lang="en-US" sz="2000" b="1" dirty="0">
                <a:latin typeface="Constantia" panose="02030602050306030303" pitchFamily="18" charset="0"/>
              </a:rPr>
              <a:t> ne </a:t>
            </a:r>
            <a:r>
              <a:rPr lang="en-US" sz="2000" b="1" dirty="0" err="1">
                <a:latin typeface="Constantia" panose="02030602050306030303" pitchFamily="18" charset="0"/>
              </a:rPr>
              <a:t>fakangofua</a:t>
            </a:r>
            <a:r>
              <a:rPr lang="en-US" sz="2000" b="1" dirty="0">
                <a:latin typeface="Constantia" panose="02030602050306030303" pitchFamily="18" charset="0"/>
              </a:rPr>
              <a:t> ʻ a e </a:t>
            </a:r>
            <a:r>
              <a:rPr lang="en-US" sz="2000" b="1" dirty="0" err="1">
                <a:latin typeface="Constantia" panose="02030602050306030303" pitchFamily="18" charset="0"/>
              </a:rPr>
              <a:t>tauhi</a:t>
            </a:r>
            <a:r>
              <a:rPr lang="en-US" sz="2000" b="1" dirty="0">
                <a:latin typeface="Constantia" panose="02030602050306030303" pitchFamily="18" charset="0"/>
              </a:rPr>
              <a:t> ʻ </a:t>
            </a:r>
            <a:r>
              <a:rPr lang="en-US" sz="2000" b="1" dirty="0" err="1">
                <a:latin typeface="Constantia" panose="02030602050306030303" pitchFamily="18" charset="0"/>
              </a:rPr>
              <a:t>aitolí</a:t>
            </a:r>
            <a:r>
              <a:rPr lang="en-US" sz="2000" b="1" dirty="0"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latin typeface="Constantia" panose="02030602050306030303" pitchFamily="18" charset="0"/>
              </a:rPr>
              <a:t>fakaʻitaʻi</a:t>
            </a:r>
            <a:r>
              <a:rPr lang="en-US" sz="2000" b="1" dirty="0">
                <a:latin typeface="Constantia" panose="02030602050306030303" pitchFamily="18" charset="0"/>
              </a:rPr>
              <a:t> ʻ a e </a:t>
            </a:r>
            <a:r>
              <a:rPr lang="en-US" sz="2000" b="1" dirty="0" err="1">
                <a:latin typeface="Constantia" panose="02030602050306030303" pitchFamily="18" charset="0"/>
              </a:rPr>
              <a:t>ngaahi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veiveiua</a:t>
            </a:r>
            <a:r>
              <a:rPr lang="en-US" sz="2000" b="1" dirty="0">
                <a:latin typeface="Constantia" panose="02030602050306030303" pitchFamily="18" charset="0"/>
              </a:rPr>
              <a:t> ʻ a e </a:t>
            </a:r>
            <a:r>
              <a:rPr lang="en-US" sz="2000" b="1" dirty="0" err="1">
                <a:latin typeface="Constantia" panose="02030602050306030303" pitchFamily="18" charset="0"/>
              </a:rPr>
              <a:t>faʻahinga</a:t>
            </a:r>
            <a:r>
              <a:rPr lang="en-US" sz="2000" b="1" dirty="0">
                <a:latin typeface="Constantia" panose="02030602050306030303" pitchFamily="18" charset="0"/>
              </a:rPr>
              <a:t> ʻ </a:t>
            </a:r>
            <a:r>
              <a:rPr lang="en-US" sz="2000" b="1" dirty="0" err="1">
                <a:latin typeface="Constantia" panose="02030602050306030303" pitchFamily="18" charset="0"/>
              </a:rPr>
              <a:t>oku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vaivai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nai</a:t>
            </a:r>
            <a:r>
              <a:rPr lang="en-US" sz="2000" b="1" dirty="0">
                <a:latin typeface="Constantia" panose="02030602050306030303" pitchFamily="18" charset="0"/>
              </a:rPr>
              <a:t> ʻ </a:t>
            </a:r>
            <a:r>
              <a:rPr lang="en-US" sz="2000" b="1" dirty="0" err="1">
                <a:latin typeface="Constantia" panose="02030602050306030303" pitchFamily="18" charset="0"/>
              </a:rPr>
              <a:t>i</a:t>
            </a:r>
            <a:r>
              <a:rPr lang="en-US" sz="2000" b="1" dirty="0">
                <a:latin typeface="Constantia" panose="02030602050306030303" pitchFamily="18" charset="0"/>
              </a:rPr>
              <a:t> he </a:t>
            </a:r>
            <a:r>
              <a:rPr lang="en-US" sz="2000" b="1" dirty="0" err="1">
                <a:latin typeface="Constantia" panose="02030602050306030303" pitchFamily="18" charset="0"/>
              </a:rPr>
              <a:t>tuí</a:t>
            </a:r>
            <a:r>
              <a:rPr lang="en-US" sz="2000" b="1" dirty="0">
                <a:latin typeface="Constantia" panose="02030602050306030303" pitchFamily="18" charset="0"/>
              </a:rPr>
              <a:t>. "Ko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tatau</a:t>
            </a:r>
            <a:r>
              <a:rPr lang="en-US" sz="2000" b="1" dirty="0">
                <a:latin typeface="Constantia" panose="02030602050306030303" pitchFamily="18" charset="0"/>
              </a:rPr>
              <a:t> ai pe </a:t>
            </a:r>
            <a:r>
              <a:rPr lang="en-US" sz="2000" b="1" dirty="0" err="1">
                <a:latin typeface="Constantia" panose="02030602050306030303" pitchFamily="18" charset="0"/>
              </a:rPr>
              <a:t>pe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mou kai, pe </a:t>
            </a:r>
            <a:r>
              <a:rPr lang="en-US" sz="2000" b="1" dirty="0" err="1">
                <a:latin typeface="Constantia" panose="02030602050306030303" pitchFamily="18" charset="0"/>
              </a:rPr>
              <a:t>inu</a:t>
            </a:r>
            <a:r>
              <a:rPr lang="en-US" sz="2000" b="1" dirty="0">
                <a:latin typeface="Constantia" panose="02030602050306030303" pitchFamily="18" charset="0"/>
              </a:rPr>
              <a:t>, pe ko ha </a:t>
            </a:r>
            <a:r>
              <a:rPr lang="en-US" sz="2000" b="1" dirty="0" err="1"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latin typeface="Constantia" panose="02030602050306030303" pitchFamily="18" charset="0"/>
              </a:rPr>
              <a:t>ʻoku</a:t>
            </a:r>
            <a:r>
              <a:rPr lang="en-US" sz="2000" b="1" dirty="0">
                <a:latin typeface="Constantia" panose="02030602050306030303" pitchFamily="18" charset="0"/>
              </a:rPr>
              <a:t> mou </a:t>
            </a:r>
            <a:r>
              <a:rPr lang="en-US" sz="2000" b="1" dirty="0" err="1">
                <a:latin typeface="Constantia" panose="02030602050306030303" pitchFamily="18" charset="0"/>
              </a:rPr>
              <a:t>fai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fai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meʻa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kotoa</a:t>
            </a:r>
            <a:r>
              <a:rPr lang="en-US" sz="2000" b="1" dirty="0">
                <a:latin typeface="Constantia" panose="02030602050306030303" pitchFamily="18" charset="0"/>
              </a:rPr>
              <a:t> pe </a:t>
            </a:r>
            <a:r>
              <a:rPr lang="en-US" sz="2000" b="1" dirty="0" err="1">
                <a:latin typeface="Constantia" panose="02030602050306030303" pitchFamily="18" charset="0"/>
              </a:rPr>
              <a:t>ke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fakalangilangiʻi</a:t>
            </a:r>
            <a:r>
              <a:rPr lang="en-US" sz="2000" b="1" dirty="0">
                <a:latin typeface="Constantia" panose="02030602050306030303" pitchFamily="18" charset="0"/>
              </a:rPr>
              <a:t> ai </a:t>
            </a:r>
            <a:r>
              <a:rPr lang="en-US" sz="2000" b="1" dirty="0" err="1">
                <a:latin typeface="Constantia" panose="02030602050306030303" pitchFamily="18" charset="0"/>
              </a:rPr>
              <a:t>ʻa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latin typeface="Constantia" panose="02030602050306030303" pitchFamily="18" charset="0"/>
              </a:rPr>
              <a:t>. </a:t>
            </a:r>
            <a:r>
              <a:rPr lang="en-US" sz="2000" b="1" dirty="0" err="1">
                <a:latin typeface="Constantia" panose="02030602050306030303" pitchFamily="18" charset="0"/>
              </a:rPr>
              <a:t>ʻOua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naʻa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fai</a:t>
            </a:r>
            <a:r>
              <a:rPr lang="en-US" sz="2000" b="1" dirty="0">
                <a:latin typeface="Constantia" panose="02030602050306030303" pitchFamily="18" charset="0"/>
              </a:rPr>
              <a:t> ha </a:t>
            </a:r>
            <a:r>
              <a:rPr lang="en-US" sz="2000" b="1" dirty="0" err="1">
                <a:latin typeface="Constantia" panose="02030602050306030303" pitchFamily="18" charset="0"/>
              </a:rPr>
              <a:t>kovi</a:t>
            </a:r>
            <a:r>
              <a:rPr lang="en-US" sz="2000" b="1" dirty="0">
                <a:latin typeface="Constantia" panose="02030602050306030303" pitchFamily="18" charset="0"/>
              </a:rPr>
              <a:t> ki he kau Siu, pe ki he kau </a:t>
            </a:r>
            <a:r>
              <a:rPr lang="en-US" sz="2000" b="1" dirty="0" err="1">
                <a:latin typeface="Constantia" panose="02030602050306030303" pitchFamily="18" charset="0"/>
              </a:rPr>
              <a:t>Senitaile</a:t>
            </a:r>
            <a:r>
              <a:rPr lang="en-US" sz="2000" b="1" dirty="0">
                <a:latin typeface="Constantia" panose="02030602050306030303" pitchFamily="18" charset="0"/>
              </a:rPr>
              <a:t>, pe ki he </a:t>
            </a:r>
            <a:r>
              <a:rPr lang="en-US" sz="2000" b="1" dirty="0" err="1">
                <a:latin typeface="Constantia" panose="02030602050306030303" pitchFamily="18" charset="0"/>
              </a:rPr>
              <a:t>siasi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ʻo</a:t>
            </a:r>
            <a:r>
              <a:rPr lang="en-US" sz="2000" b="1" dirty="0">
                <a:latin typeface="Constantia" panose="02030602050306030303" pitchFamily="18" charset="0"/>
              </a:rPr>
              <a:t> e </a:t>
            </a:r>
            <a:r>
              <a:rPr lang="en-US" sz="2000" b="1" dirty="0" err="1">
                <a:latin typeface="Constantia" panose="02030602050306030303" pitchFamily="18" charset="0"/>
              </a:rPr>
              <a:t>ʻOtua</a:t>
            </a:r>
            <a:r>
              <a:rPr lang="en-US" sz="2000" b="1" dirty="0">
                <a:latin typeface="Constantia" panose="02030602050306030303" pitchFamily="18" charset="0"/>
              </a:rPr>
              <a:t>."</a:t>
            </a:r>
            <a:endParaRPr lang="en" sz="20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6649236" y="5661095"/>
            <a:ext cx="4298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NZ" sz="1600" b="1" dirty="0"/>
              <a:t>Ko e </a:t>
            </a:r>
            <a:r>
              <a:rPr lang="en-NZ" sz="1600" b="1" dirty="0" err="1"/>
              <a:t>Ngaue</a:t>
            </a:r>
            <a:r>
              <a:rPr lang="en-NZ" sz="1600" b="1" dirty="0"/>
              <a:t> </a:t>
            </a:r>
            <a:r>
              <a:rPr lang="en-NZ" sz="1600" b="1" dirty="0" err="1"/>
              <a:t>ʻa</a:t>
            </a:r>
            <a:r>
              <a:rPr lang="en-NZ" sz="1600" b="1" dirty="0"/>
              <a:t> e Kau </a:t>
            </a:r>
            <a:r>
              <a:rPr lang="en-NZ" sz="1600" b="1" dirty="0" err="1"/>
              <a:t>ʻApositolo</a:t>
            </a:r>
            <a:r>
              <a:rPr lang="en-NZ" sz="1600" b="1" dirty="0"/>
              <a:t>, p. 316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1926</Words>
  <Application>Microsoft Office PowerPoint</Application>
  <PresentationFormat>Panorámica</PresentationFormat>
  <Paragraphs>73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Aptos</vt:lpstr>
      <vt:lpstr>Wingdings</vt:lpstr>
      <vt:lpstr>Arial</vt:lpstr>
      <vt:lpstr>Constantia</vt:lpstr>
      <vt:lpstr>Aptos Display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Isabel Laveda</cp:lastModifiedBy>
  <cp:revision>81</cp:revision>
  <dcterms:created xsi:type="dcterms:W3CDTF">2026-07-04T15:24:19Z</dcterms:created>
  <dcterms:modified xsi:type="dcterms:W3CDTF">2026-07-29T18:43:12Z</dcterms:modified>
</cp:coreProperties>
</file>