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1" d="100"/>
          <a:sy n="31" d="100"/>
        </p:scale>
        <p:origin x="78" y="11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hā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meʻaʻofa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omai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e Paula 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faʻifaʻitakiʻangá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ʻ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lotolotonga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meʻaʻofa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12:8-10; Loma 12:6-8;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ʻEfeso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Lea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poto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Loma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/>
            <a:t>gaue Tokoni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Efeso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 err="1"/>
            <a:t>Tuʻunga</a:t>
          </a:r>
          <a:r>
            <a:rPr lang="en-NZ" sz="2000" b="1" dirty="0"/>
            <a:t> </a:t>
          </a:r>
          <a:r>
            <a:rPr lang="en-NZ" sz="2000" b="1" dirty="0" err="1"/>
            <a:t>fakaeʻapositolo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-NZ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-NZ" sz="2000" b="1" dirty="0" err="1">
              <a:solidFill>
                <a:schemeClr val="bg1"/>
              </a:solidFill>
              <a:highlight>
                <a:srgbClr val="800000"/>
              </a:highlight>
            </a:rPr>
            <a:t>Kolinito</a:t>
          </a:r>
          <a:r>
            <a:rPr lang="en-NZ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F82D9009-8AEB-4B95-B841-08762D4B85B9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Lea ʻo e ʻilo</a:t>
          </a:r>
        </a:p>
      </dgm:t>
    </dgm:pt>
    <dgm:pt modelId="{9BC8780F-55C0-4002-92C2-A98A6615CD47}" type="parTrans" cxnId="{20CC651E-900C-4ED1-BAB6-14FDC0BFC55F}">
      <dgm:prSet/>
      <dgm:spPr/>
      <dgm:t>
        <a:bodyPr/>
        <a:lstStyle/>
        <a:p>
          <a:endParaRPr lang="en-NZ"/>
        </a:p>
      </dgm:t>
    </dgm:pt>
    <dgm:pt modelId="{07D9BFC7-3FF8-4AB0-893A-A09511251EC2}" type="sibTrans" cxnId="{20CC651E-900C-4ED1-BAB6-14FDC0BFC55F}">
      <dgm:prSet/>
      <dgm:spPr/>
      <dgm:t>
        <a:bodyPr/>
        <a:lstStyle/>
        <a:p>
          <a:endParaRPr lang="en-NZ"/>
        </a:p>
      </dgm:t>
    </dgm:pt>
    <dgm:pt modelId="{4FD5BA51-C420-41A7-BB79-32E8A83F016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Tui</a:t>
          </a:r>
        </a:p>
      </dgm:t>
    </dgm:pt>
    <dgm:pt modelId="{B66138B4-9179-4B65-B837-89AE91A7718E}" type="parTrans" cxnId="{A4E9C2DA-805A-4AFA-8F4C-53A7DCAE0CB4}">
      <dgm:prSet/>
      <dgm:spPr/>
      <dgm:t>
        <a:bodyPr/>
        <a:lstStyle/>
        <a:p>
          <a:endParaRPr lang="en-NZ"/>
        </a:p>
      </dgm:t>
    </dgm:pt>
    <dgm:pt modelId="{63D469D0-5797-477A-A420-69CF1885135B}" type="sibTrans" cxnId="{A4E9C2DA-805A-4AFA-8F4C-53A7DCAE0CB4}">
      <dgm:prSet/>
      <dgm:spPr/>
      <dgm:t>
        <a:bodyPr/>
        <a:lstStyle/>
        <a:p>
          <a:endParaRPr lang="en-NZ"/>
        </a:p>
      </dgm:t>
    </dgm:pt>
    <dgm:pt modelId="{DCB44E56-BA5C-487F-A3A3-8B9092DB381E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Moʻui lelei</a:t>
          </a:r>
        </a:p>
      </dgm:t>
    </dgm:pt>
    <dgm:pt modelId="{DCE1D87E-50B5-4D46-8D79-2BC14199DE5C}" type="parTrans" cxnId="{F40DBB97-DCDC-43D6-BB69-A940FBD3D82C}">
      <dgm:prSet/>
      <dgm:spPr/>
      <dgm:t>
        <a:bodyPr/>
        <a:lstStyle/>
        <a:p>
          <a:endParaRPr lang="en-NZ"/>
        </a:p>
      </dgm:t>
    </dgm:pt>
    <dgm:pt modelId="{06A30D0B-6EFF-4FE0-AD0E-B176E4EA5824}" type="sibTrans" cxnId="{F40DBB97-DCDC-43D6-BB69-A940FBD3D82C}">
      <dgm:prSet/>
      <dgm:spPr/>
      <dgm:t>
        <a:bodyPr/>
        <a:lstStyle/>
        <a:p>
          <a:endParaRPr lang="en-NZ"/>
        </a:p>
      </dgm:t>
    </dgm:pt>
    <dgm:pt modelId="{76718A24-BBF6-4854-9C54-431EDB795268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Ke fakahoko ʻa e ngaahi mana</a:t>
          </a:r>
        </a:p>
      </dgm:t>
    </dgm:pt>
    <dgm:pt modelId="{4053FA3C-36D5-4EC8-A3D2-27843F435CAD}" type="parTrans" cxnId="{5373198E-D16B-4D1B-9BE3-1B362F75EE8F}">
      <dgm:prSet/>
      <dgm:spPr/>
      <dgm:t>
        <a:bodyPr/>
        <a:lstStyle/>
        <a:p>
          <a:endParaRPr lang="en-NZ"/>
        </a:p>
      </dgm:t>
    </dgm:pt>
    <dgm:pt modelId="{F2B51FB8-B1CD-4657-A432-6BAB08186F51}" type="sibTrans" cxnId="{5373198E-D16B-4D1B-9BE3-1B362F75EE8F}">
      <dgm:prSet/>
      <dgm:spPr/>
      <dgm:t>
        <a:bodyPr/>
        <a:lstStyle/>
        <a:p>
          <a:endParaRPr lang="en-NZ"/>
        </a:p>
      </dgm:t>
    </dgm:pt>
    <dgm:pt modelId="{BFC7AB6D-0C47-4965-832E-D5CE6F1A7753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Kikite</a:t>
          </a:r>
        </a:p>
      </dgm:t>
    </dgm:pt>
    <dgm:pt modelId="{9006FB15-1C4A-4027-99AC-12236A82316C}" type="parTrans" cxnId="{0CC827E1-0917-473D-A770-60DBBB6F74FF}">
      <dgm:prSet/>
      <dgm:spPr/>
      <dgm:t>
        <a:bodyPr/>
        <a:lstStyle/>
        <a:p>
          <a:endParaRPr lang="en-NZ"/>
        </a:p>
      </dgm:t>
    </dgm:pt>
    <dgm:pt modelId="{8BC2367F-36C1-433B-925F-983F54D2B6FC}" type="sibTrans" cxnId="{0CC827E1-0917-473D-A770-60DBBB6F74FF}">
      <dgm:prSet/>
      <dgm:spPr/>
      <dgm:t>
        <a:bodyPr/>
        <a:lstStyle/>
        <a:p>
          <a:endParaRPr lang="en-NZ"/>
        </a:p>
      </dgm:t>
    </dgm:pt>
    <dgm:pt modelId="{78DC0586-F49A-4E89-A60C-C9AFDBD38B08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ʻIloʻilo ʻo e ngaahi laumalie</a:t>
          </a:r>
        </a:p>
      </dgm:t>
    </dgm:pt>
    <dgm:pt modelId="{340613DA-23AC-447A-B4CE-EE3C4CD5F6E6}" type="parTrans" cxnId="{340994DF-7067-42E5-82FB-BF6CAE0F690C}">
      <dgm:prSet/>
      <dgm:spPr/>
      <dgm:t>
        <a:bodyPr/>
        <a:lstStyle/>
        <a:p>
          <a:endParaRPr lang="en-NZ"/>
        </a:p>
      </dgm:t>
    </dgm:pt>
    <dgm:pt modelId="{79370B2C-C7A1-4962-BFB7-E24D5131D496}" type="sibTrans" cxnId="{340994DF-7067-42E5-82FB-BF6CAE0F690C}">
      <dgm:prSet/>
      <dgm:spPr/>
      <dgm:t>
        <a:bodyPr/>
        <a:lstStyle/>
        <a:p>
          <a:endParaRPr lang="en-NZ"/>
        </a:p>
      </dgm:t>
    </dgm:pt>
    <dgm:pt modelId="{6BA70861-B803-42FD-85B8-F1A1321E9CA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ʻElelo</a:t>
          </a:r>
        </a:p>
      </dgm:t>
    </dgm:pt>
    <dgm:pt modelId="{BF65858E-7F1E-4324-907D-0551A84565E3}" type="parTrans" cxnId="{8661669C-F8D8-4064-BE46-A668FAC7D6C9}">
      <dgm:prSet/>
      <dgm:spPr/>
      <dgm:t>
        <a:bodyPr/>
        <a:lstStyle/>
        <a:p>
          <a:endParaRPr lang="en-NZ"/>
        </a:p>
      </dgm:t>
    </dgm:pt>
    <dgm:pt modelId="{C863AAC5-8817-4141-B322-9DDF14D4AB20}" type="sibTrans" cxnId="{8661669C-F8D8-4064-BE46-A668FAC7D6C9}">
      <dgm:prSet/>
      <dgm:spPr/>
      <dgm:t>
        <a:bodyPr/>
        <a:lstStyle/>
        <a:p>
          <a:endParaRPr lang="en-NZ"/>
        </a:p>
      </dgm:t>
    </dgm:pt>
    <dgm:pt modelId="{D6A9395D-7806-4DB7-9AB0-6385EA62F14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NZ" sz="2000" b="1" dirty="0"/>
            <a:t>Fakaʻuhingaʻi ʻo e ngaahi lea kehekehe</a:t>
          </a:r>
        </a:p>
      </dgm:t>
    </dgm:pt>
    <dgm:pt modelId="{D9AB34C6-43E4-4B55-B639-9C878A5D74B2}" type="parTrans" cxnId="{549C8A67-AB71-4B37-90CD-18AB1E6594D7}">
      <dgm:prSet/>
      <dgm:spPr/>
      <dgm:t>
        <a:bodyPr/>
        <a:lstStyle/>
        <a:p>
          <a:endParaRPr lang="en-NZ"/>
        </a:p>
      </dgm:t>
    </dgm:pt>
    <dgm:pt modelId="{3AA7930A-EDD5-45C8-844F-190C3CEB0BE8}" type="sibTrans" cxnId="{549C8A67-AB71-4B37-90CD-18AB1E6594D7}">
      <dgm:prSet/>
      <dgm:spPr/>
      <dgm:t>
        <a:bodyPr/>
        <a:lstStyle/>
        <a:p>
          <a:endParaRPr lang="en-NZ"/>
        </a:p>
      </dgm:t>
    </dgm:pt>
    <dgm:pt modelId="{30A70394-7CE9-4544-B473-CA314BF421AC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endParaRPr lang="es-ES" sz="2000" dirty="0"/>
        </a:p>
      </dgm:t>
    </dgm:pt>
    <dgm:pt modelId="{3D71D99C-5075-4A73-80D9-BE8BD907F2F6}" type="parTrans" cxnId="{DB061FF8-1AA7-4E96-AB86-F6CC14D1C122}">
      <dgm:prSet/>
      <dgm:spPr/>
      <dgm:t>
        <a:bodyPr/>
        <a:lstStyle/>
        <a:p>
          <a:endParaRPr lang="en-NZ"/>
        </a:p>
      </dgm:t>
    </dgm:pt>
    <dgm:pt modelId="{22A97955-56EB-4FFF-A653-31D0B70D0A42}" type="sibTrans" cxnId="{DB061FF8-1AA7-4E96-AB86-F6CC14D1C122}">
      <dgm:prSet/>
      <dgm:spPr/>
      <dgm:t>
        <a:bodyPr/>
        <a:lstStyle/>
        <a:p>
          <a:endParaRPr lang="en-NZ"/>
        </a:p>
      </dgm:t>
    </dgm:pt>
    <dgm:pt modelId="{67C31427-E2D2-4B01-B818-0432C69AC82B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Faiako</a:t>
          </a:r>
        </a:p>
      </dgm:t>
    </dgm:pt>
    <dgm:pt modelId="{2DB14BC1-E9E0-49D9-A979-323C2B9EE8F9}" type="parTrans" cxnId="{ADC01161-29C6-42CF-8C2F-86FA9A9AFDCE}">
      <dgm:prSet/>
      <dgm:spPr/>
      <dgm:t>
        <a:bodyPr/>
        <a:lstStyle/>
        <a:p>
          <a:endParaRPr lang="en-NZ"/>
        </a:p>
      </dgm:t>
    </dgm:pt>
    <dgm:pt modelId="{9D5D1289-84C1-4F57-9FF0-D4D793A720C9}" type="sibTrans" cxnId="{ADC01161-29C6-42CF-8C2F-86FA9A9AFDCE}">
      <dgm:prSet/>
      <dgm:spPr/>
      <dgm:t>
        <a:bodyPr/>
        <a:lstStyle/>
        <a:p>
          <a:endParaRPr lang="en-NZ"/>
        </a:p>
      </dgm:t>
    </dgm:pt>
    <dgm:pt modelId="{8C1C80AA-A9AA-435A-8454-9FF2A882CA5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Naʻinaʻi</a:t>
          </a:r>
        </a:p>
      </dgm:t>
    </dgm:pt>
    <dgm:pt modelId="{A7EF183A-D802-4C4C-A717-B3709BBA124F}" type="parTrans" cxnId="{64B0D881-40C9-4FDC-B0F2-5EB85A7D59C8}">
      <dgm:prSet/>
      <dgm:spPr/>
      <dgm:t>
        <a:bodyPr/>
        <a:lstStyle/>
        <a:p>
          <a:endParaRPr lang="en-NZ"/>
        </a:p>
      </dgm:t>
    </dgm:pt>
    <dgm:pt modelId="{8DF8CD68-B4A7-4083-A562-5808D1D1204E}" type="sibTrans" cxnId="{64B0D881-40C9-4FDC-B0F2-5EB85A7D59C8}">
      <dgm:prSet/>
      <dgm:spPr/>
      <dgm:t>
        <a:bodyPr/>
        <a:lstStyle/>
        <a:p>
          <a:endParaRPr lang="en-NZ"/>
        </a:p>
      </dgm:t>
    </dgm:pt>
    <dgm:pt modelId="{815625A8-82C8-40F7-ABFC-5D7E2B911BB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Angaʻofa</a:t>
          </a:r>
        </a:p>
      </dgm:t>
    </dgm:pt>
    <dgm:pt modelId="{BDC5D0ED-6B43-4893-8AE2-11E17F77C9D0}" type="parTrans" cxnId="{9F5D4BF0-7A18-4486-9042-48CFE50EE681}">
      <dgm:prSet/>
      <dgm:spPr/>
      <dgm:t>
        <a:bodyPr/>
        <a:lstStyle/>
        <a:p>
          <a:endParaRPr lang="en-NZ"/>
        </a:p>
      </dgm:t>
    </dgm:pt>
    <dgm:pt modelId="{3907AC25-420F-4EB5-B930-4F68B533A4C3}" type="sibTrans" cxnId="{9F5D4BF0-7A18-4486-9042-48CFE50EE681}">
      <dgm:prSet/>
      <dgm:spPr/>
      <dgm:t>
        <a:bodyPr/>
        <a:lstStyle/>
        <a:p>
          <a:endParaRPr lang="en-NZ"/>
        </a:p>
      </dgm:t>
    </dgm:pt>
    <dgm:pt modelId="{B4BF49C9-04FE-4E54-8126-386769184C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Tuʻunga Fakatakimuʻa</a:t>
          </a:r>
        </a:p>
      </dgm:t>
    </dgm:pt>
    <dgm:pt modelId="{C7A3B31D-612E-4D24-B7EE-1BA654C27CC3}" type="parTrans" cxnId="{4B4C96E4-F3BD-4914-9527-472A83A91B50}">
      <dgm:prSet/>
      <dgm:spPr/>
      <dgm:t>
        <a:bodyPr/>
        <a:lstStyle/>
        <a:p>
          <a:endParaRPr lang="en-NZ"/>
        </a:p>
      </dgm:t>
    </dgm:pt>
    <dgm:pt modelId="{BBC0A9CC-98B6-4770-9FB4-FA7F27D03CDD}" type="sibTrans" cxnId="{4B4C96E4-F3BD-4914-9527-472A83A91B50}">
      <dgm:prSet/>
      <dgm:spPr/>
      <dgm:t>
        <a:bodyPr/>
        <a:lstStyle/>
        <a:p>
          <a:endParaRPr lang="en-NZ"/>
        </a:p>
      </dgm:t>
    </dgm:pt>
    <dgm:pt modelId="{81189955-F7C6-460E-8CF2-A0FF6ED14030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ʻAloʻofa</a:t>
          </a:r>
        </a:p>
      </dgm:t>
    </dgm:pt>
    <dgm:pt modelId="{34C128E9-3BE2-4DA4-9694-A8A14CDDB6BB}" type="parTrans" cxnId="{D3E5428B-EC42-4A12-B92B-E401E3F2A398}">
      <dgm:prSet/>
      <dgm:spPr/>
      <dgm:t>
        <a:bodyPr/>
        <a:lstStyle/>
        <a:p>
          <a:endParaRPr lang="en-NZ"/>
        </a:p>
      </dgm:t>
    </dgm:pt>
    <dgm:pt modelId="{E8F011D3-7A2D-453F-ADEF-3FC3A4B47083}" type="sibTrans" cxnId="{D3E5428B-EC42-4A12-B92B-E401E3F2A398}">
      <dgm:prSet/>
      <dgm:spPr/>
      <dgm:t>
        <a:bodyPr/>
        <a:lstStyle/>
        <a:p>
          <a:endParaRPr lang="en-NZ"/>
        </a:p>
      </dgm:t>
    </dgm:pt>
    <dgm:pt modelId="{6D7B5FE3-F21E-41F8-BF25-504617F07F91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endParaRPr lang="es-ES" sz="2000" dirty="0"/>
        </a:p>
      </dgm:t>
    </dgm:pt>
    <dgm:pt modelId="{70E9A4A5-A976-4D32-A9CD-CC2951F8DDB2}" type="parTrans" cxnId="{988C8FAD-232B-47E8-B3F1-1CE79488DB3A}">
      <dgm:prSet/>
      <dgm:spPr/>
      <dgm:t>
        <a:bodyPr/>
        <a:lstStyle/>
        <a:p>
          <a:endParaRPr lang="en-NZ"/>
        </a:p>
      </dgm:t>
    </dgm:pt>
    <dgm:pt modelId="{ACBEBBD7-450E-41E4-8152-177B4B0FB052}" type="sibTrans" cxnId="{988C8FAD-232B-47E8-B3F1-1CE79488DB3A}">
      <dgm:prSet/>
      <dgm:spPr/>
      <dgm:t>
        <a:bodyPr/>
        <a:lstStyle/>
        <a:p>
          <a:endParaRPr lang="en-NZ"/>
        </a:p>
      </dgm:t>
    </dgm:pt>
    <dgm:pt modelId="{1BA0A7A3-9112-4DDA-A5C2-D02F2EE74A1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ʻEvangelio</a:t>
          </a:r>
        </a:p>
      </dgm:t>
    </dgm:pt>
    <dgm:pt modelId="{FFF6C898-BA42-4406-98DD-DB58A77AEF15}" type="parTrans" cxnId="{0D75A978-CD60-4492-9E90-22C966EAE6CF}">
      <dgm:prSet/>
      <dgm:spPr/>
      <dgm:t>
        <a:bodyPr/>
        <a:lstStyle/>
        <a:p>
          <a:endParaRPr lang="en-NZ"/>
        </a:p>
      </dgm:t>
    </dgm:pt>
    <dgm:pt modelId="{588D4134-631D-48E5-9D8A-C6EF02E01716}" type="sibTrans" cxnId="{0D75A978-CD60-4492-9E90-22C966EAE6CF}">
      <dgm:prSet/>
      <dgm:spPr/>
      <dgm:t>
        <a:bodyPr/>
        <a:lstStyle/>
        <a:p>
          <a:endParaRPr lang="en-NZ"/>
        </a:p>
      </dgm:t>
    </dgm:pt>
    <dgm:pt modelId="{833A4F72-430D-4E9E-ACBB-56D1594B289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NZ" sz="2000" b="1" dirty="0"/>
            <a:t>Ngaue fakafaifekau mo e mataʻitohi M.A.</a:t>
          </a:r>
        </a:p>
      </dgm:t>
    </dgm:pt>
    <dgm:pt modelId="{77F54EC8-7690-45AD-989F-36C1F77FEE12}" type="parTrans" cxnId="{1E5E9A93-099A-4FA5-BA43-BDB6A209B830}">
      <dgm:prSet/>
      <dgm:spPr/>
      <dgm:t>
        <a:bodyPr/>
        <a:lstStyle/>
        <a:p>
          <a:endParaRPr lang="en-NZ"/>
        </a:p>
      </dgm:t>
    </dgm:pt>
    <dgm:pt modelId="{EEB69470-E655-4021-AC14-24D213BD3A40}" type="sibTrans" cxnId="{1E5E9A93-099A-4FA5-BA43-BDB6A209B830}">
      <dgm:prSet/>
      <dgm:spPr/>
      <dgm:t>
        <a:bodyPr/>
        <a:lstStyle/>
        <a:p>
          <a:endParaRPr lang="en-NZ"/>
        </a:p>
      </dgm:t>
    </dgm:pt>
    <dgm:pt modelId="{4BC13853-503A-4C16-A09C-76545C5D2929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endParaRPr lang="es-ES" sz="2000" dirty="0"/>
        </a:p>
      </dgm:t>
    </dgm:pt>
    <dgm:pt modelId="{A109C47C-173C-4BE3-BE15-E4CC1447A838}" type="parTrans" cxnId="{85524A4A-68D8-4DC5-8240-CDE39A946495}">
      <dgm:prSet/>
      <dgm:spPr/>
      <dgm:t>
        <a:bodyPr/>
        <a:lstStyle/>
        <a:p>
          <a:endParaRPr lang="en-NZ"/>
        </a:p>
      </dgm:t>
    </dgm:pt>
    <dgm:pt modelId="{EE9900E0-4BCC-4AE3-8EC7-7EFC0E88B3C9}" type="sibTrans" cxnId="{85524A4A-68D8-4DC5-8240-CDE39A946495}">
      <dgm:prSet/>
      <dgm:spPr/>
      <dgm:t>
        <a:bodyPr/>
        <a:lstStyle/>
        <a:p>
          <a:endParaRPr lang="en-NZ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 custLinFactNeighborX="96" custLinFactNeighborY="-270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16748200-E9AA-4F2E-AB5C-240E982A9850}" type="presOf" srcId="{81189955-F7C6-460E-8CF2-A0FF6ED14030}" destId="{8F95F10C-CDF9-4461-A7BC-9BC3BD7F92C5}" srcOrd="0" destOrd="6" presId="urn:microsoft.com/office/officeart/2005/8/layout/hList3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41964B0E-3A8E-42B5-92B0-7A334921CE8F}" type="presOf" srcId="{1BA0A7A3-9112-4DDA-A5C2-D02F2EE74A15}" destId="{BE5080B9-EA33-42BA-9920-DB396A08385A}" srcOrd="0" destOrd="2" presId="urn:microsoft.com/office/officeart/2005/8/layout/hList3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436D8814-CCD6-428C-935A-0918B2604415}" type="presOf" srcId="{4BC13853-503A-4C16-A09C-76545C5D2929}" destId="{BE5080B9-EA33-42BA-9920-DB396A08385A}" srcOrd="0" destOrd="4" presId="urn:microsoft.com/office/officeart/2005/8/layout/hList3"/>
    <dgm:cxn modelId="{104AD91C-CB14-4606-A929-43275B993524}" type="presOf" srcId="{78DC0586-F49A-4E89-A60C-C9AFDBD38B08}" destId="{04DE4015-5369-40CD-A02D-45D8EC5F7704}" srcOrd="0" destOrd="7" presId="urn:microsoft.com/office/officeart/2005/8/layout/hList3"/>
    <dgm:cxn modelId="{20CC651E-900C-4ED1-BAB6-14FDC0BFC55F}" srcId="{978AFE4D-A237-4E2E-8D91-0DF5CCB77947}" destId="{F82D9009-8AEB-4B95-B841-08762D4B85B9}" srcOrd="1" destOrd="0" parTransId="{9BC8780F-55C0-4002-92C2-A98A6615CD47}" sibTransId="{07D9BFC7-3FF8-4AB0-893A-A09511251EC2}"/>
    <dgm:cxn modelId="{D263892C-75E2-4A0E-AE78-43D872359687}" type="presOf" srcId="{B4BF49C9-04FE-4E54-8126-386769184C46}" destId="{8F95F10C-CDF9-4461-A7BC-9BC3BD7F92C5}" srcOrd="0" destOrd="5" presId="urn:microsoft.com/office/officeart/2005/8/layout/hList3"/>
    <dgm:cxn modelId="{EE6F462F-B3BF-4FB1-9DF1-81F5954D3BDA}" type="presOf" srcId="{D6A9395D-7806-4DB7-9AB0-6385EA62F140}" destId="{04DE4015-5369-40CD-A02D-45D8EC5F7704}" srcOrd="0" destOrd="9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EA75F85E-86D3-4EA3-A731-5112B878AA6B}" type="presOf" srcId="{DCB44E56-BA5C-487F-A3A3-8B9092DB381E}" destId="{04DE4015-5369-40CD-A02D-45D8EC5F7704}" srcOrd="0" destOrd="4" presId="urn:microsoft.com/office/officeart/2005/8/layout/hList3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ADC01161-29C6-42CF-8C2F-86FA9A9AFDCE}" srcId="{EA5E1BBA-7BAD-4C6E-A30B-7D96517B2E49}" destId="{67C31427-E2D2-4B01-B818-0432C69AC82B}" srcOrd="1" destOrd="0" parTransId="{2DB14BC1-E9E0-49D9-A979-323C2B9EE8F9}" sibTransId="{9D5D1289-84C1-4F57-9FF0-D4D793A720C9}"/>
    <dgm:cxn modelId="{066A2142-5FB5-459D-A390-1B8B336C88E2}" type="presOf" srcId="{815625A8-82C8-40F7-ABFC-5D7E2B911BB7}" destId="{8F95F10C-CDF9-4461-A7BC-9BC3BD7F92C5}" srcOrd="0" destOrd="4" presId="urn:microsoft.com/office/officeart/2005/8/layout/hList3"/>
    <dgm:cxn modelId="{549C8A67-AB71-4B37-90CD-18AB1E6594D7}" srcId="{978AFE4D-A237-4E2E-8D91-0DF5CCB77947}" destId="{D6A9395D-7806-4DB7-9AB0-6385EA62F140}" srcOrd="8" destOrd="0" parTransId="{D9AB34C6-43E4-4B55-B639-9C878A5D74B2}" sibTransId="{3AA7930A-EDD5-45C8-844F-190C3CEB0BE8}"/>
    <dgm:cxn modelId="{85524A4A-68D8-4DC5-8240-CDE39A946495}" srcId="{2EBC2B61-D5F6-4256-934E-8CD7794A0822}" destId="{4BC13853-503A-4C16-A09C-76545C5D2929}" srcOrd="3" destOrd="0" parTransId="{A109C47C-173C-4BE3-BE15-E4CC1447A838}" sibTransId="{EE9900E0-4BCC-4AE3-8EC7-7EFC0E88B3C9}"/>
    <dgm:cxn modelId="{0A6D394C-6B6A-4F66-A65E-25A4AAE34CC6}" type="presOf" srcId="{67C31427-E2D2-4B01-B818-0432C69AC82B}" destId="{8F95F10C-CDF9-4461-A7BC-9BC3BD7F92C5}" srcOrd="0" destOrd="2" presId="urn:microsoft.com/office/officeart/2005/8/layout/hList3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6737DA75-B1B7-4FD3-B969-1A9E52475D13}" type="presOf" srcId="{F82D9009-8AEB-4B95-B841-08762D4B85B9}" destId="{04DE4015-5369-40CD-A02D-45D8EC5F7704}" srcOrd="0" destOrd="2" presId="urn:microsoft.com/office/officeart/2005/8/layout/hList3"/>
    <dgm:cxn modelId="{EA1DFD75-4A3A-4D5E-8D9B-20B7A40D2BE7}" type="presOf" srcId="{76718A24-BBF6-4854-9C54-431EDB795268}" destId="{04DE4015-5369-40CD-A02D-45D8EC5F7704}" srcOrd="0" destOrd="5" presId="urn:microsoft.com/office/officeart/2005/8/layout/hList3"/>
    <dgm:cxn modelId="{57D27E78-4E79-4D44-9C46-46A8DF4C3056}" type="presOf" srcId="{30A70394-7CE9-4544-B473-CA314BF421AC}" destId="{04DE4015-5369-40CD-A02D-45D8EC5F7704}" srcOrd="0" destOrd="10" presId="urn:microsoft.com/office/officeart/2005/8/layout/hList3"/>
    <dgm:cxn modelId="{0D75A978-CD60-4492-9E90-22C966EAE6CF}" srcId="{2EBC2B61-D5F6-4256-934E-8CD7794A0822}" destId="{1BA0A7A3-9112-4DDA-A5C2-D02F2EE74A15}" srcOrd="1" destOrd="0" parTransId="{FFF6C898-BA42-4406-98DD-DB58A77AEF15}" sibTransId="{588D4134-631D-48E5-9D8A-C6EF02E01716}"/>
    <dgm:cxn modelId="{CA8E4E7D-CE04-4C0A-9EBD-B34997908CB5}" type="presOf" srcId="{8C1C80AA-A9AA-435A-8454-9FF2A882CA59}" destId="{8F95F10C-CDF9-4461-A7BC-9BC3BD7F92C5}" srcOrd="0" destOrd="3" presId="urn:microsoft.com/office/officeart/2005/8/layout/hList3"/>
    <dgm:cxn modelId="{64B0D881-40C9-4FDC-B0F2-5EB85A7D59C8}" srcId="{EA5E1BBA-7BAD-4C6E-A30B-7D96517B2E49}" destId="{8C1C80AA-A9AA-435A-8454-9FF2A882CA59}" srcOrd="2" destOrd="0" parTransId="{A7EF183A-D802-4C4C-A717-B3709BBA124F}" sibTransId="{8DF8CD68-B4A7-4083-A562-5808D1D1204E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3E5428B-EC42-4A12-B92B-E401E3F2A398}" srcId="{EA5E1BBA-7BAD-4C6E-A30B-7D96517B2E49}" destId="{81189955-F7C6-460E-8CF2-A0FF6ED14030}" srcOrd="5" destOrd="0" parTransId="{34C128E9-3BE2-4DA4-9694-A8A14CDDB6BB}" sibTransId="{E8F011D3-7A2D-453F-ADEF-3FC3A4B47083}"/>
    <dgm:cxn modelId="{5373198E-D16B-4D1B-9BE3-1B362F75EE8F}" srcId="{978AFE4D-A237-4E2E-8D91-0DF5CCB77947}" destId="{76718A24-BBF6-4854-9C54-431EDB795268}" srcOrd="4" destOrd="0" parTransId="{4053FA3C-36D5-4EC8-A3D2-27843F435CAD}" sibTransId="{F2B51FB8-B1CD-4657-A432-6BAB08186F51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1E5E9A93-099A-4FA5-BA43-BDB6A209B830}" srcId="{2EBC2B61-D5F6-4256-934E-8CD7794A0822}" destId="{833A4F72-430D-4E9E-ACBB-56D1594B289D}" srcOrd="2" destOrd="0" parTransId="{77F54EC8-7690-45AD-989F-36C1F77FEE12}" sibTransId="{EEB69470-E655-4021-AC14-24D213BD3A40}"/>
    <dgm:cxn modelId="{F40DBB97-DCDC-43D6-BB69-A940FBD3D82C}" srcId="{978AFE4D-A237-4E2E-8D91-0DF5CCB77947}" destId="{DCB44E56-BA5C-487F-A3A3-8B9092DB381E}" srcOrd="3" destOrd="0" parTransId="{DCE1D87E-50B5-4D46-8D79-2BC14199DE5C}" sibTransId="{06A30D0B-6EFF-4FE0-AD0E-B176E4EA5824}"/>
    <dgm:cxn modelId="{8661669C-F8D8-4064-BE46-A668FAC7D6C9}" srcId="{978AFE4D-A237-4E2E-8D91-0DF5CCB77947}" destId="{6BA70861-B803-42FD-85B8-F1A1321E9CA7}" srcOrd="7" destOrd="0" parTransId="{BF65858E-7F1E-4324-907D-0551A84565E3}" sibTransId="{C863AAC5-8817-4141-B322-9DDF14D4AB20}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988C8FAD-232B-47E8-B3F1-1CE79488DB3A}" srcId="{EA5E1BBA-7BAD-4C6E-A30B-7D96517B2E49}" destId="{6D7B5FE3-F21E-41F8-BF25-504617F07F91}" srcOrd="6" destOrd="0" parTransId="{70E9A4A5-A976-4D32-A9CD-CC2951F8DDB2}" sibTransId="{ACBEBBD7-450E-41E4-8152-177B4B0FB052}"/>
    <dgm:cxn modelId="{A1C684AE-2455-4415-AA48-5BA85A7B1BB7}" type="presOf" srcId="{6D7B5FE3-F21E-41F8-BF25-504617F07F91}" destId="{8F95F10C-CDF9-4461-A7BC-9BC3BD7F92C5}" srcOrd="0" destOrd="7" presId="urn:microsoft.com/office/officeart/2005/8/layout/hList3"/>
    <dgm:cxn modelId="{773804B5-C1F7-40C3-B79E-FCBF167332DB}" type="presOf" srcId="{6BA70861-B803-42FD-85B8-F1A1321E9CA7}" destId="{04DE4015-5369-40CD-A02D-45D8EC5F7704}" srcOrd="0" destOrd="8" presId="urn:microsoft.com/office/officeart/2005/8/layout/hList3"/>
    <dgm:cxn modelId="{F2EEECB6-E6CD-49CC-87C7-405AEEFE45D9}" type="presOf" srcId="{BFC7AB6D-0C47-4965-832E-D5CE6F1A7753}" destId="{04DE4015-5369-40CD-A02D-45D8EC5F7704}" srcOrd="0" destOrd="6" presId="urn:microsoft.com/office/officeart/2005/8/layout/hList3"/>
    <dgm:cxn modelId="{73463AB8-20D4-4493-9BF8-4112FB011BD7}" type="presOf" srcId="{833A4F72-430D-4E9E-ACBB-56D1594B289D}" destId="{BE5080B9-EA33-42BA-9920-DB396A08385A}" srcOrd="0" destOrd="3" presId="urn:microsoft.com/office/officeart/2005/8/layout/hList3"/>
    <dgm:cxn modelId="{BD04B2D9-3924-461D-8D5A-F442B60370D1}" type="presOf" srcId="{4FD5BA51-C420-41A7-BB79-32E8A83F0165}" destId="{04DE4015-5369-40CD-A02D-45D8EC5F7704}" srcOrd="0" destOrd="3" presId="urn:microsoft.com/office/officeart/2005/8/layout/hList3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A4E9C2DA-805A-4AFA-8F4C-53A7DCAE0CB4}" srcId="{978AFE4D-A237-4E2E-8D91-0DF5CCB77947}" destId="{4FD5BA51-C420-41A7-BB79-32E8A83F0165}" srcOrd="2" destOrd="0" parTransId="{B66138B4-9179-4B65-B837-89AE91A7718E}" sibTransId="{63D469D0-5797-477A-A420-69CF1885135B}"/>
    <dgm:cxn modelId="{340994DF-7067-42E5-82FB-BF6CAE0F690C}" srcId="{978AFE4D-A237-4E2E-8D91-0DF5CCB77947}" destId="{78DC0586-F49A-4E89-A60C-C9AFDBD38B08}" srcOrd="6" destOrd="0" parTransId="{340613DA-23AC-447A-B4CE-EE3C4CD5F6E6}" sibTransId="{79370B2C-C7A1-4962-BFB7-E24D5131D496}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0CC827E1-0917-473D-A770-60DBBB6F74FF}" srcId="{978AFE4D-A237-4E2E-8D91-0DF5CCB77947}" destId="{BFC7AB6D-0C47-4965-832E-D5CE6F1A7753}" srcOrd="5" destOrd="0" parTransId="{9006FB15-1C4A-4027-99AC-12236A82316C}" sibTransId="{8BC2367F-36C1-433B-925F-983F54D2B6FC}"/>
    <dgm:cxn modelId="{4B4C96E4-F3BD-4914-9527-472A83A91B50}" srcId="{EA5E1BBA-7BAD-4C6E-A30B-7D96517B2E49}" destId="{B4BF49C9-04FE-4E54-8126-386769184C46}" srcOrd="4" destOrd="0" parTransId="{C7A3B31D-612E-4D24-B7EE-1BA654C27CC3}" sibTransId="{BBC0A9CC-98B6-4770-9FB4-FA7F27D03CDD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9F5D4BF0-7A18-4486-9042-48CFE50EE681}" srcId="{EA5E1BBA-7BAD-4C6E-A30B-7D96517B2E49}" destId="{815625A8-82C8-40F7-ABFC-5D7E2B911BB7}" srcOrd="3" destOrd="0" parTransId="{BDC5D0ED-6B43-4893-8AE2-11E17F77C9D0}" sibTransId="{3907AC25-420F-4EB5-B930-4F68B533A4C3}"/>
    <dgm:cxn modelId="{DB061FF8-1AA7-4E96-AB86-F6CC14D1C122}" srcId="{978AFE4D-A237-4E2E-8D91-0DF5CCB77947}" destId="{30A70394-7CE9-4544-B473-CA314BF421AC}" srcOrd="9" destOrd="0" parTransId="{3D71D99C-5075-4A73-80D9-BE8BD907F2F6}" sibTransId="{22A97955-56EB-4FFF-A653-31D0B70D0A42}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ne </a:t>
          </a:r>
          <a:r>
            <a:rPr lang="en-NZ" sz="1800" b="1" dirty="0" err="1"/>
            <a:t>faʻa</a:t>
          </a:r>
          <a:r>
            <a:rPr lang="en-NZ" sz="1800" b="1" dirty="0"/>
            <a:t> </a:t>
          </a:r>
          <a:r>
            <a:rPr lang="en-NZ" sz="1800" b="1" dirty="0" err="1"/>
            <a:t>kataki</a:t>
          </a:r>
          <a:endParaRPr lang="en" sz="18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ne </a:t>
          </a:r>
          <a:r>
            <a:rPr lang="en-NZ" sz="1800" b="1" dirty="0" err="1"/>
            <a:t>angaʻofa</a:t>
          </a:r>
          <a:endParaRPr lang="en" sz="18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ʻikai ke ne meheka</a:t>
          </a:r>
          <a:endParaRPr lang="en" sz="18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ʻikai ke ne polepole</a:t>
          </a:r>
          <a:endParaRPr lang="en" sz="18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ʻikai ke ne hikisia</a:t>
          </a:r>
          <a:endParaRPr lang="en" sz="18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600" b="1" dirty="0" err="1"/>
            <a:t>ʻOku</a:t>
          </a:r>
          <a:r>
            <a:rPr lang="en-NZ" sz="1600" b="1" dirty="0"/>
            <a:t> </a:t>
          </a:r>
          <a:r>
            <a:rPr lang="en-NZ" sz="1600" b="1" dirty="0" err="1"/>
            <a:t>ʻikai</a:t>
          </a:r>
          <a:r>
            <a:rPr lang="en-NZ" sz="1600" b="1" dirty="0"/>
            <a:t> </a:t>
          </a:r>
          <a:r>
            <a:rPr lang="en-NZ" sz="1600" b="1" dirty="0" err="1"/>
            <a:t>ke</a:t>
          </a:r>
          <a:r>
            <a:rPr lang="en-NZ" sz="1600" b="1" dirty="0"/>
            <a:t> ne </a:t>
          </a:r>
          <a:r>
            <a:rPr lang="en-NZ" sz="1600" b="1" dirty="0" err="1"/>
            <a:t>anga</a:t>
          </a:r>
          <a:r>
            <a:rPr lang="en-NZ" sz="1600" b="1" dirty="0"/>
            <a:t> </a:t>
          </a:r>
          <a:r>
            <a:rPr lang="en-NZ" sz="1600" b="1" dirty="0" err="1"/>
            <a:t>taʻefakaʻapaʻapa</a:t>
          </a:r>
          <a:endParaRPr lang="en" sz="16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ʻikai</a:t>
          </a:r>
          <a:r>
            <a:rPr lang="en-NZ" sz="1800" b="1" dirty="0"/>
            <a:t> </a:t>
          </a:r>
          <a:r>
            <a:rPr lang="en-NZ" sz="1800" b="1" dirty="0" err="1"/>
            <a:t>siokita</a:t>
          </a:r>
          <a:endParaRPr lang="es-ES" sz="18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ʻikai</a:t>
          </a:r>
          <a:r>
            <a:rPr lang="en-NZ" sz="1800" b="1" dirty="0"/>
            <a:t> </a:t>
          </a:r>
          <a:r>
            <a:rPr lang="en-NZ" sz="1800" b="1" dirty="0" err="1"/>
            <a:t>faingofua</a:t>
          </a:r>
          <a:r>
            <a:rPr lang="en-NZ" sz="1800" b="1" dirty="0"/>
            <a:t> </a:t>
          </a:r>
          <a:r>
            <a:rPr lang="en-NZ" sz="1800" b="1" dirty="0" err="1"/>
            <a:t>ʻene</a:t>
          </a:r>
          <a:r>
            <a:rPr lang="en-NZ" sz="1800" b="1" dirty="0"/>
            <a:t> </a:t>
          </a:r>
          <a:r>
            <a:rPr lang="en-NZ" sz="1800" b="1" dirty="0" err="1"/>
            <a:t>ʻita</a:t>
          </a:r>
          <a:endParaRPr lang="es-ES" sz="18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ʻikai ke ne ʻita</a:t>
          </a:r>
          <a:endParaRPr lang="es-ES" sz="18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ʻikai ke ne fiefia ʻi he kovi</a:t>
          </a:r>
          <a:endParaRPr lang="es-ES" sz="18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ne </a:t>
          </a:r>
          <a:r>
            <a:rPr lang="en-NZ" sz="1800" b="1" dirty="0" err="1"/>
            <a:t>fiefia</a:t>
          </a:r>
          <a:r>
            <a:rPr lang="en-NZ" sz="1800" b="1" dirty="0"/>
            <a:t> </a:t>
          </a:r>
          <a:r>
            <a:rPr lang="en-NZ" sz="1800" b="1" dirty="0" err="1"/>
            <a:t>ʻi</a:t>
          </a:r>
          <a:r>
            <a:rPr lang="en-NZ" sz="1800" b="1" dirty="0"/>
            <a:t> he </a:t>
          </a:r>
          <a:r>
            <a:rPr lang="en-NZ" sz="1800" b="1" dirty="0" err="1"/>
            <a:t>moʻoni</a:t>
          </a:r>
          <a:endParaRPr lang="en" sz="18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600" b="1" dirty="0"/>
            <a:t>ʻOku ne fakatonuhiaʻi ʻa e meʻa kotoa pe</a:t>
          </a:r>
          <a:endParaRPr lang="en" sz="16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ne tui ki he meʻa kotoa pe</a:t>
          </a:r>
          <a:endParaRPr lang="es-ES" sz="18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fakatatali</a:t>
          </a:r>
          <a:r>
            <a:rPr lang="en-NZ" sz="1800" b="1" dirty="0"/>
            <a:t> </a:t>
          </a:r>
          <a:r>
            <a:rPr lang="en-NZ" sz="1800" b="1" dirty="0" err="1"/>
            <a:t>mai</a:t>
          </a:r>
          <a:r>
            <a:rPr lang="en-NZ" sz="1800" b="1" dirty="0"/>
            <a:t>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meʻa</a:t>
          </a:r>
          <a:r>
            <a:rPr lang="en-NZ" sz="1800" b="1" dirty="0"/>
            <a:t> </a:t>
          </a:r>
          <a:r>
            <a:rPr lang="en-NZ" sz="1800" b="1" dirty="0" err="1"/>
            <a:t>kotoa</a:t>
          </a:r>
          <a:r>
            <a:rPr lang="en-NZ" sz="1800" b="1" dirty="0"/>
            <a:t> pe</a:t>
          </a:r>
          <a:endParaRPr lang="es-ES" sz="18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ʻOku ne katakiʻi ʻa e meʻa kotoa pe</a:t>
          </a:r>
          <a:endParaRPr lang="es-ES" sz="18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kahaʻu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kapau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makatuʻunga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18:22;                                   Sele. 28:8-9; Siona 4:2)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fenapasi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pōpoakí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pōpoakí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e he kau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palōfita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muʻá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13:1-3;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ʻIsaia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ke ne fakamoʻoni ki he sino ʻo Sisuu 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Sione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fakatatau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ʻene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moʻui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popoaki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fakatohitapu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malangaʻi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(Matiu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hā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meʻaʻofa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omai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e Paula 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faʻifaʻitakiʻangá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ʻ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lotolotonga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meʻaʻofa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12:8-10; Loma 12:6-8;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ʻEfeso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en-NZ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Kolinito</a:t>
          </a:r>
          <a:r>
            <a:rPr lang="en-NZ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Lea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poto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Lea ʻo e ʻilo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Tui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Moʻui lelei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Ke fakahoko ʻa e ngaahi mana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Kikite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ʻIloʻilo ʻo e ngaahi laumalie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ʻElelo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NZ" sz="2000" b="1" kern="1200" dirty="0"/>
            <a:t>Fakaʻuhingaʻi ʻo e ngaahi lea kehekehe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7596" y="958369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Loma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/>
            <a:t>gaue Tokoni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Faiako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Naʻinaʻi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Angaʻofa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Tuʻunga Fakatakimuʻa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ʻAloʻofa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sz="2000" kern="1200" dirty="0"/>
        </a:p>
      </dsp:txBody>
      <dsp:txXfrm>
        <a:off x="2757596" y="958369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Efeso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 err="1"/>
            <a:t>Tuʻunga</a:t>
          </a:r>
          <a:r>
            <a:rPr lang="en-NZ" sz="2000" b="1" kern="1200" dirty="0"/>
            <a:t> </a:t>
          </a:r>
          <a:r>
            <a:rPr lang="en-NZ" sz="2000" b="1" kern="1200" dirty="0" err="1"/>
            <a:t>fakaeʻapositolo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ʻEvangelio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/>
            <a:t>Ngaue fakafaifekau mo e mataʻitohi M.A.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ne </a:t>
          </a:r>
          <a:r>
            <a:rPr lang="en-NZ" sz="1800" b="1" kern="1200" dirty="0" err="1"/>
            <a:t>faʻa</a:t>
          </a:r>
          <a:r>
            <a:rPr lang="en-NZ" sz="1800" b="1" kern="1200" dirty="0"/>
            <a:t> </a:t>
          </a:r>
          <a:r>
            <a:rPr lang="en-NZ" sz="1800" b="1" kern="1200" dirty="0" err="1"/>
            <a:t>kataki</a:t>
          </a:r>
          <a:endParaRPr lang="en" sz="18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ne </a:t>
          </a:r>
          <a:r>
            <a:rPr lang="en-NZ" sz="1800" b="1" kern="1200" dirty="0" err="1"/>
            <a:t>angaʻofa</a:t>
          </a:r>
          <a:endParaRPr lang="en" sz="18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ne </a:t>
          </a:r>
          <a:r>
            <a:rPr lang="en-NZ" sz="1800" b="1" kern="1200" dirty="0" err="1"/>
            <a:t>fiefia</a:t>
          </a:r>
          <a:r>
            <a:rPr lang="en-NZ" sz="1800" b="1" kern="1200" dirty="0"/>
            <a:t> </a:t>
          </a:r>
          <a:r>
            <a:rPr lang="en-NZ" sz="1800" b="1" kern="1200" dirty="0" err="1"/>
            <a:t>ʻi</a:t>
          </a:r>
          <a:r>
            <a:rPr lang="en-NZ" sz="1800" b="1" kern="1200" dirty="0"/>
            <a:t> he </a:t>
          </a:r>
          <a:r>
            <a:rPr lang="en-NZ" sz="1800" b="1" kern="1200" dirty="0" err="1"/>
            <a:t>moʻoni</a:t>
          </a:r>
          <a:endParaRPr lang="en" sz="18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dirty="0"/>
            <a:t>ʻOku ne fakatonuhiaʻi ʻa e meʻa kotoa pe</a:t>
          </a:r>
          <a:endParaRPr lang="en" sz="16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ne tui ki he meʻa kotoa pe</a:t>
          </a:r>
          <a:endParaRPr lang="es-ES" sz="18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fakatatali</a:t>
          </a:r>
          <a:r>
            <a:rPr lang="en-NZ" sz="1800" b="1" kern="1200" dirty="0"/>
            <a:t> </a:t>
          </a:r>
          <a:r>
            <a:rPr lang="en-NZ" sz="1800" b="1" kern="1200" dirty="0" err="1"/>
            <a:t>mai</a:t>
          </a:r>
          <a:r>
            <a:rPr lang="en-NZ" sz="1800" b="1" kern="1200" dirty="0"/>
            <a:t>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meʻa</a:t>
          </a:r>
          <a:r>
            <a:rPr lang="en-NZ" sz="1800" b="1" kern="1200" dirty="0"/>
            <a:t> </a:t>
          </a:r>
          <a:r>
            <a:rPr lang="en-NZ" sz="1800" b="1" kern="1200" dirty="0" err="1"/>
            <a:t>kotoa</a:t>
          </a:r>
          <a:r>
            <a:rPr lang="en-NZ" sz="1800" b="1" kern="1200" dirty="0"/>
            <a:t> pe</a:t>
          </a:r>
          <a:endParaRPr lang="es-ES" sz="18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ne katakiʻi ʻa e meʻa kotoa pe</a:t>
          </a:r>
          <a:endParaRPr lang="es-ES" sz="18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ʻikai ke ne meheka</a:t>
          </a:r>
          <a:endParaRPr lang="en" sz="18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ʻikai ke ne polepole</a:t>
          </a:r>
          <a:endParaRPr lang="en" sz="18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ʻikai ke ne hikisia</a:t>
          </a:r>
          <a:endParaRPr lang="en" sz="18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/>
            <a:t>ʻOku</a:t>
          </a:r>
          <a:r>
            <a:rPr lang="en-NZ" sz="1600" b="1" kern="1200" dirty="0"/>
            <a:t> </a:t>
          </a:r>
          <a:r>
            <a:rPr lang="en-NZ" sz="1600" b="1" kern="1200" dirty="0" err="1"/>
            <a:t>ʻikai</a:t>
          </a:r>
          <a:r>
            <a:rPr lang="en-NZ" sz="1600" b="1" kern="1200" dirty="0"/>
            <a:t> </a:t>
          </a:r>
          <a:r>
            <a:rPr lang="en-NZ" sz="1600" b="1" kern="1200" dirty="0" err="1"/>
            <a:t>ke</a:t>
          </a:r>
          <a:r>
            <a:rPr lang="en-NZ" sz="1600" b="1" kern="1200" dirty="0"/>
            <a:t> ne </a:t>
          </a:r>
          <a:r>
            <a:rPr lang="en-NZ" sz="1600" b="1" kern="1200" dirty="0" err="1"/>
            <a:t>anga</a:t>
          </a:r>
          <a:r>
            <a:rPr lang="en-NZ" sz="1600" b="1" kern="1200" dirty="0"/>
            <a:t> </a:t>
          </a:r>
          <a:r>
            <a:rPr lang="en-NZ" sz="1600" b="1" kern="1200" dirty="0" err="1"/>
            <a:t>taʻefakaʻapaʻapa</a:t>
          </a:r>
          <a:endParaRPr lang="en" sz="16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ʻikai</a:t>
          </a:r>
          <a:r>
            <a:rPr lang="en-NZ" sz="1800" b="1" kern="1200" dirty="0"/>
            <a:t> </a:t>
          </a:r>
          <a:r>
            <a:rPr lang="en-NZ" sz="1800" b="1" kern="1200" dirty="0" err="1"/>
            <a:t>siokita</a:t>
          </a:r>
          <a:endParaRPr lang="es-ES" sz="18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ʻikai</a:t>
          </a:r>
          <a:r>
            <a:rPr lang="en-NZ" sz="1800" b="1" kern="1200" dirty="0"/>
            <a:t> </a:t>
          </a:r>
          <a:r>
            <a:rPr lang="en-NZ" sz="1800" b="1" kern="1200" dirty="0" err="1"/>
            <a:t>faingofua</a:t>
          </a:r>
          <a:r>
            <a:rPr lang="en-NZ" sz="1800" b="1" kern="1200" dirty="0"/>
            <a:t> </a:t>
          </a:r>
          <a:r>
            <a:rPr lang="en-NZ" sz="1800" b="1" kern="1200" dirty="0" err="1"/>
            <a:t>ʻene</a:t>
          </a:r>
          <a:r>
            <a:rPr lang="en-NZ" sz="1800" b="1" kern="1200" dirty="0"/>
            <a:t> </a:t>
          </a:r>
          <a:r>
            <a:rPr lang="en-NZ" sz="1800" b="1" kern="1200" dirty="0" err="1"/>
            <a:t>ʻita</a:t>
          </a:r>
          <a:endParaRPr lang="es-ES" sz="18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ʻikai ke ne ʻita</a:t>
          </a:r>
          <a:endParaRPr lang="es-ES" sz="18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ʻOku ʻikai ke ne fiefia ʻi he kovi</a:t>
          </a:r>
          <a:endParaRPr lang="es-ES" sz="18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kahaʻu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kapau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makatuʻunga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18:22;                                   Sele. 28:8-9; Siona 4:2)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fenapasi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pōpoakí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pōpoakí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e he kau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palōfita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muʻá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13:1-3;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ʻIsaia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ke ne fakamoʻoni ki he sino ʻo Sisuu 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Sione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pau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fakatatau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ʻene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moʻui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popoaki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fakatohitapu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malangaʻi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(Matiu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NZ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NGAAHI FOAKI FAKALAUM</a:t>
            </a:r>
            <a:r>
              <a:rPr lang="en-NZ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anose="02030602050306030303" pitchFamily="18" charset="0"/>
              </a:rPr>
              <a:t>Ā</a:t>
            </a:r>
            <a:r>
              <a:rPr lang="en-NZ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LIE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6 ki he ʻaho 8 ʻo ʻAokosi 2026</a:t>
            </a:r>
            <a:endParaRPr lang="en" b="1" dirty="0">
              <a:solidFill>
                <a:srgbClr val="FFEF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811116" y="85828"/>
            <a:ext cx="529439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NGAAHI </a:t>
            </a:r>
            <a:r>
              <a:rPr lang="en-NZ" sz="6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MEʻAʻOFA</a:t>
            </a:r>
            <a:r>
              <a:rPr lang="en-NZ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MAKEHE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NZ" sz="40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MEʻAFOAKI</a:t>
            </a:r>
            <a:r>
              <a:rPr lang="en-NZ" sz="40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40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ʻO</a:t>
            </a:r>
            <a:r>
              <a:rPr lang="en-NZ" sz="40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NGAAHI LEA KEHEKEHE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lea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taʻeʻiloa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kole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hono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fakamatala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Kolinito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17" y="957084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ʻuhinga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fakamamafa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Paula ki he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ʻelelo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fakaʻaongaʻi</a:t>
            </a:r>
            <a:r>
              <a:rPr lang="en-NZ" sz="2000" b="1" dirty="0"/>
              <a:t> </a:t>
            </a:r>
            <a:r>
              <a:rPr lang="en-NZ" sz="2000" b="1" dirty="0" err="1"/>
              <a:t>totonu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ngaue</a:t>
            </a:r>
            <a:r>
              <a:rPr lang="en-NZ" sz="2000" b="1" dirty="0"/>
              <a:t> </a:t>
            </a:r>
            <a:r>
              <a:rPr lang="en-NZ" sz="2000" b="1" dirty="0" err="1"/>
              <a:t>hala</a:t>
            </a:r>
            <a:r>
              <a:rPr lang="en-NZ" sz="2000" b="1" dirty="0"/>
              <a:t> </a:t>
            </a:r>
            <a:r>
              <a:rPr lang="en-NZ" sz="2000" b="1" dirty="0" err="1"/>
              <a:t>ʻaki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kau </a:t>
            </a:r>
            <a:r>
              <a:rPr lang="en-NZ" sz="2000" b="1" dirty="0" err="1"/>
              <a:t>memipa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,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fakatupu</a:t>
            </a:r>
            <a:r>
              <a:rPr lang="en-NZ" sz="2000" b="1" dirty="0"/>
              <a:t> ai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moveuveu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puputuʻu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lotu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kakai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14:23).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51383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0" y="4505739"/>
            <a:ext cx="478441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Ko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moʻoni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falute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fakaʻanaua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 (1 </a:t>
            </a:r>
            <a:r>
              <a:rPr lang="en-NZ" b="1" dirty="0" err="1"/>
              <a:t>Kolinito</a:t>
            </a:r>
            <a:r>
              <a:rPr lang="en-NZ" b="1" dirty="0"/>
              <a:t> 14:1).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ʻosi</a:t>
            </a:r>
            <a:r>
              <a:rPr lang="en-NZ" b="1" dirty="0"/>
              <a:t> </a:t>
            </a:r>
            <a:r>
              <a:rPr lang="en-NZ" b="1" dirty="0" err="1"/>
              <a:t>fakamahinoʻi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"Ko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kuo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 ki he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taki</a:t>
            </a:r>
            <a:r>
              <a:rPr lang="en-NZ" b="1" dirty="0"/>
              <a:t> taha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fakaha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Laumalie</a:t>
            </a:r>
            <a:r>
              <a:rPr lang="en-NZ" b="1" dirty="0"/>
              <a:t> </a:t>
            </a:r>
            <a:r>
              <a:rPr lang="en-NZ" b="1" dirty="0" err="1"/>
              <a:t>koeʻuhi</a:t>
            </a:r>
            <a:r>
              <a:rPr lang="en-NZ" b="1" dirty="0"/>
              <a:t> ko e </a:t>
            </a:r>
            <a:r>
              <a:rPr lang="en-NZ" b="1" dirty="0" err="1"/>
              <a:t>lelei</a:t>
            </a:r>
            <a:r>
              <a:rPr lang="en-NZ" b="1" dirty="0"/>
              <a:t> </a:t>
            </a:r>
            <a:r>
              <a:rPr lang="en-NZ" b="1" dirty="0" err="1"/>
              <a:t>fakalukufua</a:t>
            </a:r>
            <a:r>
              <a:rPr lang="en-NZ" b="1" dirty="0"/>
              <a:t>" (1 </a:t>
            </a:r>
            <a:r>
              <a:rPr lang="en-NZ" b="1" dirty="0" err="1"/>
              <a:t>Kolinito</a:t>
            </a:r>
            <a:r>
              <a:rPr lang="en-NZ" b="1" dirty="0"/>
              <a:t> 12:7 ). Ko </a:t>
            </a:r>
            <a:r>
              <a:rPr lang="en-NZ" b="1" dirty="0" err="1"/>
              <a:t>ia</a:t>
            </a:r>
            <a:r>
              <a:rPr lang="en-NZ" b="1" dirty="0"/>
              <a:t> ai,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maʻu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tatau</a:t>
            </a:r>
            <a:r>
              <a:rPr lang="en-NZ" b="1" dirty="0"/>
              <a:t>.</a:t>
            </a:r>
            <a:endParaRPr lang="en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17" y="3509339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fakaʻamu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Paula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lea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lea </a:t>
            </a:r>
            <a:r>
              <a:rPr lang="en-NZ" sz="2000" b="1" dirty="0" err="1">
                <a:solidFill>
                  <a:prstClr val="black"/>
                </a:solidFill>
              </a:rPr>
              <a:t>kehekehe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fakaʻuhingaʻi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hala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fakakaukau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meʻafoaki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(1Kolinito 14:5)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7" y="2099670"/>
            <a:ext cx="76009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meʻafoaki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lea ko e </a:t>
            </a:r>
            <a:r>
              <a:rPr lang="en-NZ" sz="2000" b="1" dirty="0" err="1">
                <a:solidFill>
                  <a:prstClr val="black"/>
                </a:solidFill>
              </a:rPr>
              <a:t>malava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lea </a:t>
            </a:r>
            <a:r>
              <a:rPr lang="en-NZ" sz="2000" b="1" dirty="0" err="1">
                <a:solidFill>
                  <a:prstClr val="black"/>
                </a:solidFill>
              </a:rPr>
              <a:t>ʻaki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lea </a:t>
            </a:r>
            <a:r>
              <a:rPr lang="en-NZ" sz="2000" b="1" dirty="0" err="1">
                <a:solidFill>
                  <a:prstClr val="black"/>
                </a:solidFill>
              </a:rPr>
              <a:t>fakafonua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tangata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ʻangelo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ʻilo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(1Kolinito 13:1).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taimi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ʻiloʻi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fanongo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lea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fie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fakaʻuhingaʻi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br>
              <a:rPr lang="en-NZ" sz="2000" b="1" dirty="0">
                <a:solidFill>
                  <a:prstClr val="black"/>
                </a:solidFill>
              </a:rPr>
            </a:br>
            <a:r>
              <a:rPr lang="en-NZ" sz="2000" b="1" dirty="0">
                <a:solidFill>
                  <a:prstClr val="black"/>
                </a:solidFill>
              </a:rPr>
              <a:t>(</a:t>
            </a:r>
            <a:r>
              <a:rPr lang="en-NZ" sz="2000" b="1" dirty="0" err="1">
                <a:solidFill>
                  <a:prstClr val="black"/>
                </a:solidFill>
              </a:rPr>
              <a:t>Ngaue</a:t>
            </a:r>
            <a:r>
              <a:rPr lang="en-NZ" sz="2000" b="1" dirty="0">
                <a:solidFill>
                  <a:prstClr val="black"/>
                </a:solidFill>
              </a:rPr>
              <a:t> 2:8; 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14:2, 13-14, 27-28).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it-IT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E MEʻAFOAKI ʻO E KIKITE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 ko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kikite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lea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kakai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langa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hake,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enginaki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fakafiemālie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Kolinito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295851" y="982176"/>
            <a:ext cx="4625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Kuo pau </a:t>
            </a:r>
            <a:r>
              <a:rPr lang="en-NZ" b="1" dirty="0" err="1"/>
              <a:t>ke</a:t>
            </a:r>
            <a:r>
              <a:rPr lang="en-NZ" b="1" dirty="0"/>
              <a:t> ʻ </a:t>
            </a:r>
            <a:r>
              <a:rPr lang="en-NZ" b="1" dirty="0" err="1"/>
              <a:t>oua</a:t>
            </a:r>
            <a:r>
              <a:rPr lang="en-NZ" b="1" dirty="0"/>
              <a:t> </a:t>
            </a:r>
            <a:r>
              <a:rPr lang="en-NZ" b="1" dirty="0" err="1"/>
              <a:t>naʻa</a:t>
            </a:r>
            <a:r>
              <a:rPr lang="en-NZ" b="1" dirty="0"/>
              <a:t> tau </a:t>
            </a:r>
            <a:r>
              <a:rPr lang="en-NZ" b="1" dirty="0" err="1"/>
              <a:t>fakangatangata</a:t>
            </a:r>
            <a:r>
              <a:rPr lang="en-NZ" b="1" dirty="0"/>
              <a:t> ʻ a e </a:t>
            </a:r>
            <a:r>
              <a:rPr lang="en-NZ" b="1" dirty="0" err="1"/>
              <a:t>meʻaʻofa</a:t>
            </a:r>
            <a:r>
              <a:rPr lang="en-NZ" b="1" dirty="0"/>
              <a:t> ʻ o e </a:t>
            </a:r>
            <a:r>
              <a:rPr lang="en-NZ" b="1" dirty="0" err="1"/>
              <a:t>kikité</a:t>
            </a:r>
            <a:r>
              <a:rPr lang="en-NZ" b="1" dirty="0"/>
              <a:t> ki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tomuʻa</a:t>
            </a:r>
            <a:r>
              <a:rPr lang="en-NZ" b="1" dirty="0"/>
              <a:t> tala </a:t>
            </a:r>
            <a:r>
              <a:rPr lang="en-NZ" b="1" dirty="0" err="1"/>
              <a:t>pē</a:t>
            </a:r>
            <a:r>
              <a:rPr lang="en-NZ" b="1" dirty="0"/>
              <a:t> ʻ a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</a:t>
            </a:r>
            <a:r>
              <a:rPr lang="en-NZ" b="1" dirty="0"/>
              <a:t> ʻ e </a:t>
            </a:r>
            <a:r>
              <a:rPr lang="en-NZ" b="1" dirty="0" err="1"/>
              <a:t>hoko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he </a:t>
            </a:r>
            <a:r>
              <a:rPr lang="en-NZ" b="1" dirty="0" err="1"/>
              <a:t>kahaʻú</a:t>
            </a:r>
            <a:r>
              <a:rPr lang="en-NZ" b="1" dirty="0"/>
              <a:t>. Ko e </a:t>
            </a:r>
            <a:r>
              <a:rPr lang="en-NZ" b="1" dirty="0" err="1"/>
              <a:t>tefitoʻi</a:t>
            </a:r>
            <a:r>
              <a:rPr lang="en-NZ" b="1" dirty="0"/>
              <a:t> </a:t>
            </a:r>
            <a:r>
              <a:rPr lang="en-NZ" b="1" dirty="0" err="1"/>
              <a:t>fakaʻaongaʻi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kikite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fakamamaʻi</a:t>
            </a:r>
            <a:r>
              <a:rPr lang="en-NZ" b="1" dirty="0"/>
              <a:t>, </a:t>
            </a:r>
            <a:r>
              <a:rPr lang="en-NZ" b="1" dirty="0" err="1"/>
              <a:t>naʻinaʻi</a:t>
            </a:r>
            <a:r>
              <a:rPr lang="en-NZ" b="1" dirty="0"/>
              <a:t>,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fakafiemalieʻi</a:t>
            </a:r>
            <a:r>
              <a:rPr lang="en-NZ" b="1" dirty="0"/>
              <a:t> (1Kolinito 14:3).</a:t>
            </a:r>
            <a:endParaRPr lang="en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9594389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21777" y="2756370"/>
            <a:ext cx="44125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fakamamafaʻi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meʻafoaki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maʻolunga</a:t>
            </a:r>
            <a:r>
              <a:rPr lang="en-NZ" b="1" dirty="0"/>
              <a:t> </a:t>
            </a:r>
            <a:r>
              <a:rPr lang="en-NZ" b="1" dirty="0" err="1"/>
              <a:t>ange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niʻihi</a:t>
            </a:r>
            <a:r>
              <a:rPr lang="en-NZ" b="1" dirty="0"/>
              <a:t> </a:t>
            </a:r>
            <a:r>
              <a:rPr lang="en-NZ" b="1" dirty="0" err="1"/>
              <a:t>kehe</a:t>
            </a:r>
            <a:r>
              <a:rPr lang="en-NZ" b="1" dirty="0"/>
              <a:t> </a:t>
            </a:r>
            <a:r>
              <a:rPr lang="en-NZ" b="1"/>
              <a:t>(1Kolinito </a:t>
            </a:r>
            <a:r>
              <a:rPr lang="en-NZ" b="1" dirty="0"/>
              <a:t>14:1, 4, 22-25). Ka </a:t>
            </a:r>
            <a:r>
              <a:rPr lang="en-NZ" b="1" dirty="0" err="1"/>
              <a:t>ʻoku</a:t>
            </a:r>
            <a:r>
              <a:rPr lang="en-NZ" b="1" dirty="0"/>
              <a:t> ne toe </a:t>
            </a:r>
            <a:r>
              <a:rPr lang="en-NZ" b="1" dirty="0" err="1"/>
              <a:t>tapou</a:t>
            </a:r>
            <a:r>
              <a:rPr lang="en-NZ" b="1" dirty="0"/>
              <a:t> </a:t>
            </a:r>
            <a:r>
              <a:rPr lang="en-NZ" b="1" dirty="0" err="1"/>
              <a:t>foki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fakaʻaongaʻi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ʻoua</a:t>
            </a:r>
            <a:r>
              <a:rPr lang="en-NZ" b="1" dirty="0"/>
              <a:t>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fakatupu</a:t>
            </a:r>
            <a:r>
              <a:rPr lang="en-NZ" b="1" dirty="0"/>
              <a:t> </a:t>
            </a:r>
            <a:r>
              <a:rPr lang="en-NZ" b="1" dirty="0" err="1"/>
              <a:t>puputuʻu</a:t>
            </a:r>
            <a:r>
              <a:rPr lang="en-NZ" b="1" dirty="0"/>
              <a:t>: "</a:t>
            </a:r>
            <a:r>
              <a:rPr lang="en-NZ" b="1" dirty="0" err="1"/>
              <a:t>kae</a:t>
            </a:r>
            <a:r>
              <a:rPr lang="en-NZ" b="1" dirty="0"/>
              <a:t> </a:t>
            </a:r>
            <a:r>
              <a:rPr lang="en-NZ" b="1" dirty="0" err="1"/>
              <a:t>tuku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taau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maau</a:t>
            </a:r>
            <a:r>
              <a:rPr lang="en-NZ" b="1" dirty="0"/>
              <a:t>" (1Kolinito 14:40; </a:t>
            </a:r>
            <a:r>
              <a:rPr lang="en-NZ" b="1" dirty="0" err="1"/>
              <a:t>vakai</a:t>
            </a:r>
            <a:r>
              <a:rPr lang="en-NZ" b="1" dirty="0"/>
              <a:t>, 1 </a:t>
            </a:r>
            <a:r>
              <a:rPr lang="en-NZ" b="1" dirty="0" err="1"/>
              <a:t>Kolinito</a:t>
            </a:r>
            <a:r>
              <a:rPr lang="en-NZ" b="1" dirty="0"/>
              <a:t> 14:29-33)</a:t>
            </a:r>
            <a:endParaRPr lang="en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heʻene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 ko ha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makehe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toenga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ha </a:t>
            </a:r>
            <a:r>
              <a:rPr lang="en-NZ" sz="2000" b="1" dirty="0" err="1"/>
              <a:t>makehe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ngaue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ʻEleni</a:t>
            </a:r>
            <a:r>
              <a:rPr lang="en-NZ" sz="2000" b="1" dirty="0"/>
              <a:t> G. Hina (</a:t>
            </a:r>
            <a:r>
              <a:rPr lang="en-NZ" sz="2000" b="1" dirty="0" err="1"/>
              <a:t>Fakaha</a:t>
            </a:r>
            <a:r>
              <a:rPr lang="en-NZ" sz="2000" b="1" dirty="0"/>
              <a:t> 12:17; 19:10). Ka </a:t>
            </a:r>
            <a:r>
              <a:rPr lang="en-NZ" sz="2000" b="1" dirty="0" err="1"/>
              <a:t>ʻe</a:t>
            </a:r>
            <a:r>
              <a:rPr lang="en-NZ" sz="2000" b="1" dirty="0"/>
              <a:t> lava </a:t>
            </a:r>
            <a:r>
              <a:rPr lang="en-NZ" sz="2000" b="1" dirty="0" err="1"/>
              <a:t>fefe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tau </a:t>
            </a:r>
            <a:r>
              <a:rPr lang="en-NZ" sz="2000" b="1" dirty="0" err="1"/>
              <a:t>ʻiloʻi</a:t>
            </a:r>
            <a:r>
              <a:rPr lang="en-NZ" sz="2000" b="1" dirty="0"/>
              <a:t> ha </a:t>
            </a:r>
            <a:r>
              <a:rPr lang="en-NZ" sz="2000" b="1" dirty="0" err="1"/>
              <a:t>palofita</a:t>
            </a:r>
            <a:r>
              <a:rPr lang="en-NZ" sz="2000" b="1" dirty="0"/>
              <a:t> </a:t>
            </a:r>
            <a:r>
              <a:rPr lang="en-NZ" sz="2000" b="1" dirty="0" err="1"/>
              <a:t>moʻoni</a:t>
            </a:r>
            <a:r>
              <a:rPr lang="en-NZ" sz="2000" b="1" dirty="0"/>
              <a:t>?</a:t>
            </a:r>
            <a:endParaRPr lang="en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752386"/>
            <a:ext cx="1095375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latin typeface="Constantia" panose="02030602050306030303" pitchFamily="18" charset="0"/>
              </a:rPr>
              <a:t>“</a:t>
            </a:r>
            <a:r>
              <a:rPr lang="en-US" sz="2000" b="1" dirty="0" err="1">
                <a:latin typeface="Constantia" panose="02030602050306030303" pitchFamily="18" charset="0"/>
              </a:rPr>
              <a:t>ʻI</a:t>
            </a:r>
            <a:r>
              <a:rPr lang="en-US" sz="2000" b="1" dirty="0"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fokotuʻutuʻu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kotoa</a:t>
            </a:r>
            <a:r>
              <a:rPr lang="en-US" sz="2000" b="1" dirty="0"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ʻEiki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ʻe</a:t>
            </a:r>
            <a:r>
              <a:rPr lang="en-US" sz="2000" b="1" dirty="0">
                <a:latin typeface="Constantia" panose="02030602050306030303" pitchFamily="18" charset="0"/>
              </a:rPr>
              <a:t> toe </a:t>
            </a:r>
            <a:r>
              <a:rPr lang="en-US" sz="2000" b="1" dirty="0" err="1">
                <a:latin typeface="Constantia" panose="02030602050306030303" pitchFamily="18" charset="0"/>
              </a:rPr>
              <a:t>fakaʻofoʻofa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ange</a:t>
            </a:r>
            <a:r>
              <a:rPr lang="en-US" sz="2000" b="1" dirty="0">
                <a:latin typeface="Constantia" panose="02030602050306030303" pitchFamily="18" charset="0"/>
              </a:rPr>
              <a:t> ka ko </a:t>
            </a:r>
            <a:r>
              <a:rPr lang="en-US" sz="2000" b="1" dirty="0" err="1">
                <a:latin typeface="Constantia" panose="02030602050306030303" pitchFamily="18" charset="0"/>
              </a:rPr>
              <a:t>ʻEne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palani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foaki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houʻeiki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tangata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fafine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meʻafoaki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kehekehe</a:t>
            </a:r>
            <a:r>
              <a:rPr lang="en-US" sz="2000" b="1" dirty="0">
                <a:latin typeface="Constantia" panose="02030602050306030303" pitchFamily="18" charset="0"/>
              </a:rPr>
              <a:t>. Ko e </a:t>
            </a:r>
            <a:r>
              <a:rPr lang="en-US" sz="2000" b="1" dirty="0" err="1">
                <a:latin typeface="Constantia" panose="02030602050306030303" pitchFamily="18" charset="0"/>
              </a:rPr>
              <a:t>siasi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ʻEne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ngoue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teuteuʻi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ʻaki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ʻuluʻakau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ʻakau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mo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matalaʻiʻakau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kehekehe</a:t>
            </a:r>
            <a:r>
              <a:rPr lang="en-US" sz="2000" b="1" dirty="0">
                <a:latin typeface="Constantia" panose="02030602050306030303" pitchFamily="18" charset="0"/>
              </a:rPr>
              <a:t>. ʻ Oku ʻ </a:t>
            </a:r>
            <a:r>
              <a:rPr lang="en-US" sz="2000" b="1" dirty="0" err="1">
                <a:latin typeface="Constantia" panose="02030602050306030303" pitchFamily="18" charset="0"/>
              </a:rPr>
              <a:t>ikai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te</a:t>
            </a:r>
            <a:r>
              <a:rPr lang="en-US" sz="2000" b="1" dirty="0">
                <a:latin typeface="Constantia" panose="02030602050306030303" pitchFamily="18" charset="0"/>
              </a:rPr>
              <a:t> ne ʻ </a:t>
            </a:r>
            <a:r>
              <a:rPr lang="en-US" sz="2000" b="1" dirty="0" err="1">
                <a:latin typeface="Constantia" panose="02030602050306030303" pitchFamily="18" charset="0"/>
              </a:rPr>
              <a:t>amanekina</a:t>
            </a:r>
            <a:r>
              <a:rPr lang="en-US" sz="2000" b="1" dirty="0">
                <a:latin typeface="Constantia" panose="02030602050306030303" pitchFamily="18" charset="0"/>
              </a:rPr>
              <a:t> ʻ e </a:t>
            </a:r>
            <a:r>
              <a:rPr lang="en-US" sz="2000" b="1" dirty="0" err="1">
                <a:latin typeface="Constantia" panose="02030602050306030303" pitchFamily="18" charset="0"/>
              </a:rPr>
              <a:t>aʻu</a:t>
            </a:r>
            <a:r>
              <a:rPr lang="en-US" sz="2000" b="1" dirty="0">
                <a:latin typeface="Constantia" panose="02030602050306030303" pitchFamily="18" charset="0"/>
              </a:rPr>
              <a:t> ʻ a e </a:t>
            </a:r>
            <a:r>
              <a:rPr lang="en-US" sz="2000" b="1" dirty="0" err="1">
                <a:latin typeface="Constantia" panose="02030602050306030303" pitchFamily="18" charset="0"/>
              </a:rPr>
              <a:t>haisopé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lahi</a:t>
            </a:r>
            <a:r>
              <a:rPr lang="en-US" sz="2000" b="1" dirty="0">
                <a:latin typeface="Constantia" panose="02030602050306030303" pitchFamily="18" charset="0"/>
              </a:rPr>
              <a:t> ʻ o e </a:t>
            </a:r>
            <a:r>
              <a:rPr lang="en-US" sz="2000" b="1" dirty="0" err="1">
                <a:latin typeface="Constantia" panose="02030602050306030303" pitchFamily="18" charset="0"/>
              </a:rPr>
              <a:t>sita</a:t>
            </a:r>
            <a:r>
              <a:rPr lang="en-US" sz="2000" b="1" dirty="0">
                <a:latin typeface="Constantia" panose="02030602050306030303" pitchFamily="18" charset="0"/>
              </a:rPr>
              <a:t>, pe ko e ʻ </a:t>
            </a:r>
            <a:r>
              <a:rPr lang="en-US" sz="2000" b="1" dirty="0" err="1">
                <a:latin typeface="Constantia" panose="02030602050306030303" pitchFamily="18" charset="0"/>
              </a:rPr>
              <a:t>ōlivé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aʻu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māʻolunga</a:t>
            </a:r>
            <a:r>
              <a:rPr lang="en-US" sz="2000" b="1" dirty="0">
                <a:latin typeface="Constantia" panose="02030602050306030303" pitchFamily="18" charset="0"/>
              </a:rPr>
              <a:t> ʻ o e </a:t>
            </a:r>
            <a:r>
              <a:rPr lang="en-US" sz="2000" b="1" dirty="0" err="1">
                <a:latin typeface="Constantia" panose="02030602050306030303" pitchFamily="18" charset="0"/>
              </a:rPr>
              <a:t>paame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fakaʻeiʻeikí</a:t>
            </a:r>
            <a:r>
              <a:rPr lang="en-US" sz="2000" b="1" dirty="0"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tokolahi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niʻihi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kuo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maʻu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ako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fakalotu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fakaʻatamai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fakangatangata</a:t>
            </a:r>
            <a:r>
              <a:rPr lang="en-US" sz="2000" b="1" dirty="0">
                <a:latin typeface="Constantia" panose="02030602050306030303" pitchFamily="18" charset="0"/>
              </a:rPr>
              <a:t>, ka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</a:t>
            </a:r>
            <a:r>
              <a:rPr lang="en-US" sz="2000" b="1" dirty="0">
                <a:latin typeface="Constantia" panose="02030602050306030303" pitchFamily="18" charset="0"/>
              </a:rPr>
              <a:t> ai ha </a:t>
            </a:r>
            <a:r>
              <a:rPr lang="en-US" sz="2000" b="1" dirty="0" err="1"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ʻe</a:t>
            </a:r>
            <a:r>
              <a:rPr lang="en-US" sz="2000" b="1" dirty="0"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latin typeface="Constantia" panose="02030602050306030303" pitchFamily="18" charset="0"/>
              </a:rPr>
              <a:t>kalasi</a:t>
            </a:r>
            <a:r>
              <a:rPr lang="en-US" sz="2000" b="1" dirty="0">
                <a:latin typeface="Constantia" panose="02030602050306030303" pitchFamily="18" charset="0"/>
              </a:rPr>
              <a:t> ko </a:t>
            </a:r>
            <a:r>
              <a:rPr lang="en-US" sz="2000" b="1" dirty="0" err="1">
                <a:latin typeface="Constantia" panose="02030602050306030303" pitchFamily="18" charset="0"/>
              </a:rPr>
              <a:t>ʻeni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kapau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</a:t>
            </a:r>
            <a:r>
              <a:rPr lang="en-US" sz="2000" b="1" dirty="0"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latin typeface="Constantia" panose="02030602050306030303" pitchFamily="18" charset="0"/>
              </a:rPr>
              <a:t>loto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fakatokilalo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falala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kiate</a:t>
            </a:r>
            <a:r>
              <a:rPr lang="en-US" sz="2000" b="1" dirty="0">
                <a:latin typeface="Constantia" panose="02030602050306030303" pitchFamily="18" charset="0"/>
              </a:rPr>
              <a:t> Ia..."</a:t>
            </a:r>
          </a:p>
          <a:p>
            <a:pPr>
              <a:spcBef>
                <a:spcPts val="600"/>
              </a:spcBef>
            </a:pP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foaki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meʻaʻofa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kehekehe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niʻihi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kehekehe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koeʻuhi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ongoʻi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ʻe</a:t>
            </a:r>
            <a:r>
              <a:rPr lang="en-US" sz="2000" b="1" dirty="0">
                <a:latin typeface="Constantia" panose="02030602050306030303" pitchFamily="18" charset="0"/>
              </a:rPr>
              <a:t> he kau </a:t>
            </a:r>
            <a:r>
              <a:rPr lang="en-US" sz="2000" b="1" dirty="0" err="1"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ʻenau</a:t>
            </a:r>
            <a:r>
              <a:rPr lang="en-US" sz="2000" b="1" dirty="0">
                <a:latin typeface="Constantia" panose="02030602050306030303" pitchFamily="18" charset="0"/>
              </a:rPr>
              <a:t> fie </a:t>
            </a:r>
            <a:r>
              <a:rPr lang="en-US" sz="2000" b="1" dirty="0" err="1">
                <a:latin typeface="Constantia" panose="02030602050306030303" pitchFamily="18" charset="0"/>
              </a:rPr>
              <a:t>maʻu</a:t>
            </a:r>
            <a:r>
              <a:rPr lang="en-US" sz="2000" b="1" dirty="0"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foaki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ʻe</a:t>
            </a:r>
            <a:r>
              <a:rPr lang="en-US" sz="2000" b="1" dirty="0"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meʻafoaki</a:t>
            </a:r>
            <a:r>
              <a:rPr lang="en-US" sz="2000" b="1" dirty="0">
                <a:latin typeface="Constantia" panose="02030602050306030303" pitchFamily="18" charset="0"/>
              </a:rPr>
              <a:t> ko </a:t>
            </a:r>
            <a:r>
              <a:rPr lang="en-US" sz="2000" b="1" dirty="0" err="1">
                <a:latin typeface="Constantia" panose="02030602050306030303" pitchFamily="18" charset="0"/>
              </a:rPr>
              <a:t>ʻeni</a:t>
            </a:r>
            <a:r>
              <a:rPr lang="en-US" sz="2000" b="1" dirty="0">
                <a:latin typeface="Constantia" panose="02030602050306030303" pitchFamily="18" charset="0"/>
              </a:rPr>
              <a:t>, pea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fakaʻaongaʻi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fakalangilangiʻi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tokotaha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latin typeface="Constantia" panose="02030602050306030303" pitchFamily="18" charset="0"/>
              </a:rPr>
              <a:t>maʻu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langaki</a:t>
            </a:r>
            <a:r>
              <a:rPr lang="en-US" sz="2000" b="1" dirty="0">
                <a:latin typeface="Constantia" panose="02030602050306030303" pitchFamily="18" charset="0"/>
              </a:rPr>
              <a:t> hake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tangata</a:t>
            </a:r>
            <a:r>
              <a:rPr lang="en-US" sz="2000" b="1" dirty="0">
                <a:latin typeface="Constantia" panose="02030602050306030303" pitchFamily="18" charset="0"/>
              </a:rPr>
              <a:t>, ka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hiki</a:t>
            </a:r>
            <a:r>
              <a:rPr lang="en-US" sz="2000" b="1" dirty="0">
                <a:latin typeface="Constantia" panose="02030602050306030303" pitchFamily="18" charset="0"/>
              </a:rPr>
              <a:t> hake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Huhuʻi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e mamani.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totonu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fakaʻaongaʻi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kinautolu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lelei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faʻahinga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kotoa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tangata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ʻaki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hono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fakafofongaʻi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moʻoni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kae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fakamoʻoniʻi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loi</a:t>
            </a:r>
            <a:r>
              <a:rPr lang="en-US" sz="20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325910" y="5767060"/>
            <a:ext cx="3770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pt-BR" sz="1600" b="1" dirty="0"/>
              <a:t>Te Mou Maʻu ʻa e Malohi, 1 Siulai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47732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“Tuli ki he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ʻofa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holi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ki he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ngaahi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foaki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fakalaumālie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pe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kikite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Kolinito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65646" y="3241625"/>
            <a:ext cx="5334000" cy="3616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en" sz="2000" b="1" dirty="0">
                <a:highlight>
                  <a:srgbClr val="FC918D"/>
                </a:highlight>
                <a:latin typeface="+mj-lt"/>
              </a:rPr>
              <a:t>Ngaahi me’a’ofa fakalaum</a:t>
            </a:r>
            <a:r>
              <a:rPr lang="en-NZ" sz="2000" b="1" dirty="0" err="1">
                <a:highlight>
                  <a:srgbClr val="FC918D"/>
                </a:highlight>
                <a:latin typeface="+mj-lt"/>
              </a:rPr>
              <a:t>ālie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meʻaʻofa</a:t>
            </a:r>
            <a:r>
              <a:rPr lang="en-NZ" b="1" dirty="0"/>
              <a:t> </a:t>
            </a:r>
            <a:r>
              <a:rPr lang="en-NZ" b="1" dirty="0" err="1"/>
              <a:t>lahi</a:t>
            </a:r>
            <a:r>
              <a:rPr lang="en-NZ" b="1" dirty="0"/>
              <a:t>, ko e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 pe </a:t>
            </a:r>
            <a:r>
              <a:rPr lang="en-NZ" b="1" dirty="0" err="1"/>
              <a:t>ʻe</a:t>
            </a:r>
            <a:r>
              <a:rPr lang="en-NZ" b="1" dirty="0"/>
              <a:t> taha. </a:t>
            </a:r>
          </a:p>
          <a:p>
            <a:pPr lvl="1">
              <a:spcBef>
                <a:spcPts val="600"/>
              </a:spcBef>
            </a:pPr>
            <a:r>
              <a:rPr lang="en-NZ" b="1" dirty="0" err="1"/>
              <a:t>Tokolahi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kau </a:t>
            </a:r>
            <a:r>
              <a:rPr lang="en-NZ" b="1" dirty="0" err="1"/>
              <a:t>memipa</a:t>
            </a:r>
            <a:r>
              <a:rPr lang="en-NZ" b="1" dirty="0"/>
              <a:t>, </a:t>
            </a:r>
            <a:r>
              <a:rPr lang="en-NZ" b="1" dirty="0" err="1"/>
              <a:t>sino</a:t>
            </a:r>
            <a:r>
              <a:rPr lang="en-NZ" b="1" dirty="0"/>
              <a:t> pe </a:t>
            </a:r>
            <a:r>
              <a:rPr lang="en-NZ" b="1" dirty="0" err="1"/>
              <a:t>ʻe</a:t>
            </a:r>
            <a:r>
              <a:rPr lang="en-NZ" b="1" dirty="0"/>
              <a:t> taha.</a:t>
            </a:r>
            <a:r>
              <a:rPr lang="en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Ko e ‘elem</a:t>
            </a:r>
            <a:r>
              <a:rPr lang="en-NZ" sz="2000" b="1" dirty="0" err="1">
                <a:highlight>
                  <a:srgbClr val="FCBE62"/>
                </a:highlight>
              </a:rPr>
              <a:t>ēniti</a:t>
            </a:r>
            <a:r>
              <a:rPr lang="en-NZ" sz="2000" b="1" dirty="0">
                <a:highlight>
                  <a:srgbClr val="FCBE62"/>
                </a:highlight>
              </a:rPr>
              <a:t> </a:t>
            </a:r>
            <a:r>
              <a:rPr lang="en-NZ" sz="2000" b="1" dirty="0" err="1">
                <a:highlight>
                  <a:srgbClr val="FCBE62"/>
                </a:highlight>
              </a:rPr>
              <a:t>fakatahataha’i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lelei</a:t>
            </a:r>
            <a:r>
              <a:rPr lang="en-NZ" sz="2000" b="1" dirty="0"/>
              <a:t> taha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ʻofá</a:t>
            </a:r>
            <a:r>
              <a:rPr lang="en-NZ" sz="2000" b="1" dirty="0"/>
              <a:t> 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Ngaahi me’a’ofa makehe:</a:t>
            </a:r>
          </a:p>
          <a:p>
            <a:pPr lvl="1"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lea </a:t>
            </a:r>
            <a:r>
              <a:rPr lang="en-NZ" sz="2000" b="1" dirty="0" err="1"/>
              <a:t>kehekehé</a:t>
            </a:r>
            <a:r>
              <a:rPr lang="en-NZ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kikité</a:t>
            </a:r>
            <a:r>
              <a:rPr lang="en-NZ" sz="2000" b="1" dirty="0"/>
              <a:t> 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3" y="17363"/>
            <a:ext cx="65341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ʻ Oku </a:t>
            </a:r>
            <a:r>
              <a:rPr lang="en-NZ" b="1" dirty="0" err="1"/>
              <a:t>hā</a:t>
            </a:r>
            <a:r>
              <a:rPr lang="en-NZ" b="1" dirty="0"/>
              <a:t> </a:t>
            </a:r>
            <a:r>
              <a:rPr lang="en-NZ" b="1" dirty="0" err="1"/>
              <a:t>mahino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māvahevahe</a:t>
            </a:r>
            <a:r>
              <a:rPr lang="en-NZ" b="1" dirty="0"/>
              <a:t> ʻ a e </a:t>
            </a:r>
            <a:r>
              <a:rPr lang="en-NZ" b="1" dirty="0" err="1"/>
              <a:t>siasi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Kolinitoó ʻ </a:t>
            </a:r>
            <a:r>
              <a:rPr lang="en-NZ" b="1" dirty="0" err="1"/>
              <a:t>i</a:t>
            </a:r>
            <a:r>
              <a:rPr lang="en-NZ" b="1" dirty="0"/>
              <a:t> he </a:t>
            </a:r>
            <a:r>
              <a:rPr lang="en-NZ" b="1" dirty="0" err="1"/>
              <a:t>ngaahi</a:t>
            </a:r>
            <a:r>
              <a:rPr lang="en-NZ" b="1" dirty="0"/>
              <a:t> ʻ </a:t>
            </a:r>
            <a:r>
              <a:rPr lang="en-NZ" b="1" dirty="0" err="1"/>
              <a:t>īsiu</a:t>
            </a:r>
            <a:r>
              <a:rPr lang="en-NZ" b="1" dirty="0"/>
              <a:t> </a:t>
            </a:r>
            <a:r>
              <a:rPr lang="en-NZ" b="1" dirty="0" err="1"/>
              <a:t>kehekehe</a:t>
            </a:r>
            <a:r>
              <a:rPr lang="en-NZ" b="1" dirty="0"/>
              <a:t>.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felotoi</a:t>
            </a:r>
            <a:r>
              <a:rPr lang="en-NZ" b="1" dirty="0"/>
              <a:t> </a:t>
            </a:r>
            <a:r>
              <a:rPr lang="en-NZ" b="1" dirty="0" err="1"/>
              <a:t>fekauʻaki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kau malanga; </a:t>
            </a:r>
            <a:r>
              <a:rPr lang="en-NZ" b="1" dirty="0" err="1"/>
              <a:t>fekauʻaki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founga</a:t>
            </a:r>
            <a:r>
              <a:rPr lang="en-NZ" b="1" dirty="0"/>
              <a:t> kai; pe </a:t>
            </a:r>
            <a:r>
              <a:rPr lang="en-NZ" b="1" dirty="0" err="1"/>
              <a:t>te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mali</a:t>
            </a:r>
            <a:r>
              <a:rPr lang="en-NZ" b="1" dirty="0"/>
              <a:t> pe </a:t>
            </a:r>
            <a:r>
              <a:rPr lang="en-NZ" b="1" dirty="0" err="1"/>
              <a:t>nofo</a:t>
            </a:r>
            <a:r>
              <a:rPr lang="en-NZ" b="1" dirty="0"/>
              <a:t> </a:t>
            </a:r>
            <a:r>
              <a:rPr lang="en-NZ" b="1" dirty="0" err="1"/>
              <a:t>taʻemali</a:t>
            </a:r>
            <a:r>
              <a:rPr lang="en-NZ" b="1" dirty="0"/>
              <a:t>; pea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fe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fakalaumalie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fakaʻapaʻapaʻi</a:t>
            </a:r>
            <a:r>
              <a:rPr lang="en-NZ" b="1" dirty="0"/>
              <a:t> </a:t>
            </a:r>
            <a:r>
              <a:rPr lang="en-NZ" b="1" dirty="0" err="1"/>
              <a:t>lahi</a:t>
            </a:r>
            <a:r>
              <a:rPr lang="en-NZ" b="1" dirty="0"/>
              <a:t> taha.</a:t>
            </a:r>
            <a:endParaRPr lang="en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638" y="3257337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533" y="569235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533" y="4725679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7572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58382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19346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259870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32627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77693" y="2616759"/>
            <a:ext cx="7167717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>
                <a:solidFill>
                  <a:prstClr val="black"/>
                </a:solidFill>
              </a:rPr>
              <a:t>Ko e </a:t>
            </a:r>
            <a:r>
              <a:rPr lang="en-NZ" b="1" dirty="0" err="1">
                <a:solidFill>
                  <a:prstClr val="black"/>
                </a:solidFill>
              </a:rPr>
              <a:t>fe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meʻaʻofa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lelei</a:t>
            </a:r>
            <a:r>
              <a:rPr lang="en-NZ" b="1" dirty="0">
                <a:solidFill>
                  <a:prstClr val="black"/>
                </a:solidFill>
              </a:rPr>
              <a:t> taha? </a:t>
            </a:r>
            <a:r>
              <a:rPr lang="en-NZ" b="1" dirty="0" err="1">
                <a:solidFill>
                  <a:prstClr val="black"/>
                </a:solidFill>
              </a:rPr>
              <a:t>ʻIkai</a:t>
            </a:r>
            <a:r>
              <a:rPr lang="en-NZ" b="1" dirty="0">
                <a:solidFill>
                  <a:prstClr val="black"/>
                </a:solidFill>
              </a:rPr>
              <a:t> ha taha!</a:t>
            </a:r>
          </a:p>
          <a:p>
            <a:pPr lvl="0">
              <a:spcBef>
                <a:spcPts val="600"/>
              </a:spcBef>
              <a:defRPr/>
            </a:pPr>
            <a:r>
              <a:rPr lang="en-NZ" b="1" dirty="0">
                <a:solidFill>
                  <a:prstClr val="black"/>
                </a:solidFill>
              </a:rPr>
              <a:t> Ko e ha </a:t>
            </a:r>
            <a:r>
              <a:rPr lang="en-NZ" b="1" dirty="0" err="1">
                <a:solidFill>
                  <a:prstClr val="black"/>
                </a:solidFill>
              </a:rPr>
              <a:t>hono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ʻuhinga</a:t>
            </a:r>
            <a:r>
              <a:rPr lang="en-NZ" b="1" dirty="0">
                <a:solidFill>
                  <a:prstClr val="black"/>
                </a:solidFill>
              </a:rPr>
              <a:t>?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77694" y="1416430"/>
            <a:ext cx="66803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heʻene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tali</a:t>
            </a:r>
            <a:r>
              <a:rPr lang="en-NZ" b="1" dirty="0">
                <a:solidFill>
                  <a:prstClr val="black"/>
                </a:solidFill>
              </a:rPr>
              <a:t> pe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ʻuluaki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palopalema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fakahaaʻi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Paula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founga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ʻalu</a:t>
            </a:r>
            <a:r>
              <a:rPr lang="en-NZ" b="1" dirty="0">
                <a:solidFill>
                  <a:prstClr val="black"/>
                </a:solidFill>
              </a:rPr>
              <a:t> ai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meʻafoaki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fakalaumalie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mei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hoko</a:t>
            </a:r>
            <a:r>
              <a:rPr lang="en-NZ" b="1" dirty="0">
                <a:solidFill>
                  <a:prstClr val="black"/>
                </a:solidFill>
              </a:rPr>
              <a:t> ko ha </a:t>
            </a:r>
            <a:r>
              <a:rPr lang="en-NZ" b="1" dirty="0" err="1">
                <a:solidFill>
                  <a:prstClr val="black"/>
                </a:solidFill>
              </a:rPr>
              <a:t>palopalema</a:t>
            </a:r>
            <a:r>
              <a:rPr lang="en-NZ" b="1" dirty="0">
                <a:solidFill>
                  <a:prstClr val="black"/>
                </a:solidFill>
              </a:rPr>
              <a:t> ki he </a:t>
            </a:r>
            <a:r>
              <a:rPr lang="en-NZ" b="1" dirty="0" err="1">
                <a:solidFill>
                  <a:prstClr val="black"/>
                </a:solidFill>
              </a:rPr>
              <a:t>hoko</a:t>
            </a:r>
            <a:r>
              <a:rPr lang="en-NZ" b="1" dirty="0">
                <a:solidFill>
                  <a:prstClr val="black"/>
                </a:solidFill>
              </a:rPr>
              <a:t> ko ha </a:t>
            </a:r>
            <a:r>
              <a:rPr lang="en-NZ" b="1" dirty="0" err="1">
                <a:solidFill>
                  <a:prstClr val="black"/>
                </a:solidFill>
              </a:rPr>
              <a:t>founga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uouangataha</a:t>
            </a:r>
            <a:r>
              <a:rPr lang="en-NZ" b="1" dirty="0">
                <a:solidFill>
                  <a:prstClr val="black"/>
                </a:solidFill>
              </a:rPr>
              <a:t> (1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12 14).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459834" y="224328"/>
            <a:ext cx="595162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</a:rPr>
              <a:t>NGAAHI ME'A'OFA FAKALAUMĀLIE </a:t>
            </a:r>
            <a:endParaRPr lang="en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NGAAHI </a:t>
            </a:r>
            <a:r>
              <a:rPr lang="en-NZ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MEʻAʻOFA</a:t>
            </a:r>
            <a:r>
              <a:rPr lang="en-NZ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LAHI, TOKOTAHA FOAKI </a:t>
            </a:r>
            <a:r>
              <a:rPr lang="en-NZ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ʻE</a:t>
            </a:r>
            <a:r>
              <a:rPr lang="en-NZ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TAHA</a:t>
            </a:r>
            <a:endParaRPr lang="en" sz="3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Pea ko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eni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ai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ngaahi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foaki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kehekehe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ka ko e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Laumālie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pe taha.</a:t>
            </a:r>
            <a:r>
              <a:rPr lang="en" sz="1600" b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 Kolinito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661797" y="1180912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NZ" sz="2000" b="1" dirty="0"/>
              <a:t>Ko </a:t>
            </a:r>
            <a:r>
              <a:rPr lang="en-NZ" sz="2000" b="1" dirty="0" err="1"/>
              <a:t>hai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ne </a:t>
            </a:r>
            <a:r>
              <a:rPr lang="en-NZ" sz="2000" b="1" dirty="0" err="1"/>
              <a:t>foaki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fakalaumalie</a:t>
            </a:r>
            <a:r>
              <a:rPr lang="en-NZ" sz="2000" b="1" dirty="0"/>
              <a:t>? (1 </a:t>
            </a:r>
            <a:r>
              <a:rPr lang="en-NZ" sz="2000" b="1" dirty="0" err="1"/>
              <a:t>Kolinito</a:t>
            </a:r>
            <a:r>
              <a:rPr lang="en-NZ" sz="2000" b="1" dirty="0"/>
              <a:t>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592234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Kol.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ʻoku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ʻi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ai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ʻa</a:t>
                      </a:r>
                      <a:r>
                        <a:rPr lang="es-ES" sz="2000" b="1" dirty="0"/>
                        <a:t> e </a:t>
                      </a:r>
                      <a:r>
                        <a:rPr lang="es-ES" sz="2000" b="1" dirty="0" err="1"/>
                        <a:t>ngaahi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faikehekehe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ʻo</a:t>
                      </a:r>
                      <a:r>
                        <a:rPr lang="es-ES" sz="2000" b="1" dirty="0"/>
                        <a:t> e 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b="1" dirty="0"/>
                        <a:t> </a:t>
                      </a:r>
                      <a:r>
                        <a:rPr lang="en-NZ" sz="2000" b="1" dirty="0" err="1"/>
                        <a:t>meʻafoaki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i-FI" sz="2000" b="1" dirty="0"/>
                        <a:t>Ka ko e meʻa tatau pe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b="1" dirty="0" err="1"/>
                        <a:t>Laumalie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Kol.12:5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b="1" dirty="0" err="1"/>
                        <a:t>Potungaue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b="1" dirty="0" err="1"/>
                        <a:t>ʻEiki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Kol.12:6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ngaue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b="1" dirty="0" err="1"/>
                        <a:t>ʻOtua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150327"/>
            <a:ext cx="8896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Ke </a:t>
            </a:r>
            <a:r>
              <a:rPr lang="en-NZ" b="1" dirty="0" err="1"/>
              <a:t>tokoni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mahino</a:t>
            </a:r>
            <a:r>
              <a:rPr lang="en-NZ" b="1" dirty="0"/>
              <a:t>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fekauʻaki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fakalaumalie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honau</a:t>
            </a:r>
            <a:r>
              <a:rPr lang="en-NZ" b="1" dirty="0"/>
              <a:t>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 </a:t>
            </a:r>
            <a:r>
              <a:rPr lang="en-NZ" b="1" dirty="0" err="1"/>
              <a:t>mai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fakaʻaongaʻi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ha </a:t>
            </a:r>
            <a:r>
              <a:rPr lang="en-NZ" b="1" dirty="0" err="1"/>
              <a:t>foʻi</a:t>
            </a:r>
            <a:r>
              <a:rPr lang="en-NZ" b="1" dirty="0"/>
              <a:t> lea </a:t>
            </a:r>
            <a:r>
              <a:rPr lang="en-NZ" b="1" dirty="0" err="1"/>
              <a:t>ʻe</a:t>
            </a:r>
            <a:r>
              <a:rPr lang="en-NZ" b="1" dirty="0"/>
              <a:t> tolu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ʻiloʻi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,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fakamamafaʻi</a:t>
            </a:r>
            <a:r>
              <a:rPr lang="en-NZ" b="1" dirty="0"/>
              <a:t> </a:t>
            </a:r>
            <a:r>
              <a:rPr lang="en-NZ" b="1" dirty="0" err="1"/>
              <a:t>ʻenau</a:t>
            </a:r>
            <a:r>
              <a:rPr lang="en-NZ" b="1" dirty="0"/>
              <a:t> </a:t>
            </a:r>
            <a:r>
              <a:rPr lang="en-NZ" b="1" dirty="0" err="1"/>
              <a:t>kehekehe</a:t>
            </a:r>
            <a:r>
              <a:rPr lang="en-NZ" b="1" dirty="0"/>
              <a:t>: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;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minisita</a:t>
            </a:r>
            <a:r>
              <a:rPr lang="en-NZ" b="1" dirty="0"/>
              <a:t>;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ngaue</a:t>
            </a:r>
            <a:r>
              <a:rPr lang="en-NZ" b="1" dirty="0"/>
              <a:t>.</a:t>
            </a:r>
            <a:endParaRPr lang="en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63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meʻafoaki</a:t>
            </a:r>
            <a:r>
              <a:rPr lang="en-NZ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NZ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fakalaumālie</a:t>
            </a:r>
            <a:endParaRPr lang="en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677149" y="2935418"/>
            <a:ext cx="18424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600" b="1" dirty="0" err="1">
                <a:solidFill>
                  <a:schemeClr val="accent4">
                    <a:lumMod val="50000"/>
                  </a:schemeClr>
                </a:solidFill>
              </a:rPr>
              <a:t>Tokotaha</a:t>
            </a:r>
            <a:r>
              <a:rPr lang="en-NZ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NZ" sz="1600" b="1" dirty="0" err="1">
                <a:solidFill>
                  <a:schemeClr val="accent4">
                    <a:lumMod val="50000"/>
                  </a:schemeClr>
                </a:solidFill>
              </a:rPr>
              <a:t>Foaki</a:t>
            </a:r>
            <a:endParaRPr lang="en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Ka ‘</a:t>
            </a:r>
            <a:r>
              <a:rPr lang="en-NZ" b="1" dirty="0" err="1"/>
              <a:t>oku</a:t>
            </a:r>
            <a:r>
              <a:rPr lang="en-NZ" b="1" dirty="0"/>
              <a:t> ‘</a:t>
            </a:r>
            <a:r>
              <a:rPr lang="en-NZ" b="1" dirty="0" err="1"/>
              <a:t>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 ‘e he ‘</a:t>
            </a:r>
            <a:r>
              <a:rPr lang="en-NZ" b="1" dirty="0" err="1"/>
              <a:t>Otua</a:t>
            </a:r>
            <a:r>
              <a:rPr lang="en-NZ" b="1" dirty="0"/>
              <a:t> ‘a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me’a’ofa</a:t>
            </a:r>
            <a:r>
              <a:rPr lang="en-NZ" b="1" dirty="0"/>
              <a:t> ‘o </a:t>
            </a:r>
            <a:r>
              <a:rPr lang="en-NZ" b="1" dirty="0" err="1"/>
              <a:t>hangē</a:t>
            </a:r>
            <a:r>
              <a:rPr lang="en-NZ" b="1" dirty="0"/>
              <a:t> ko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na’e</a:t>
            </a:r>
            <a:r>
              <a:rPr lang="en-NZ" b="1" dirty="0"/>
              <a:t> </a:t>
            </a:r>
            <a:r>
              <a:rPr lang="en-NZ" b="1" dirty="0" err="1"/>
              <a:t>fai</a:t>
            </a:r>
            <a:r>
              <a:rPr lang="en-NZ" b="1" dirty="0"/>
              <a:t> ‘e he “</a:t>
            </a:r>
            <a:r>
              <a:rPr lang="en-NZ" b="1" dirty="0" err="1"/>
              <a:t>ngaahi</a:t>
            </a:r>
            <a:r>
              <a:rPr lang="en-NZ" b="1" dirty="0"/>
              <a:t> ‘</a:t>
            </a:r>
            <a:r>
              <a:rPr lang="en-NZ" b="1" dirty="0" err="1"/>
              <a:t>otua</a:t>
            </a:r>
            <a:r>
              <a:rPr lang="en-NZ" b="1" dirty="0"/>
              <a:t>” Kalisi-Loma (1 Kol. 12:2). ‘Oku ‘</a:t>
            </a:r>
            <a:r>
              <a:rPr lang="en-NZ" b="1" dirty="0" err="1"/>
              <a:t>ikai</a:t>
            </a:r>
            <a:r>
              <a:rPr lang="en-NZ" b="1" dirty="0"/>
              <a:t> ha </a:t>
            </a:r>
            <a:r>
              <a:rPr lang="en-NZ" b="1" dirty="0" err="1"/>
              <a:t>fiefia</a:t>
            </a:r>
            <a:r>
              <a:rPr lang="en-NZ" b="1" dirty="0"/>
              <a:t> </a:t>
            </a:r>
            <a:r>
              <a:rPr lang="en-NZ" b="1" dirty="0" err="1"/>
              <a:t>lahi</a:t>
            </a:r>
            <a:r>
              <a:rPr lang="en-NZ" b="1" dirty="0"/>
              <a:t>, pe ko ha </a:t>
            </a:r>
            <a:r>
              <a:rPr lang="en-NZ" b="1" dirty="0" err="1"/>
              <a:t>fili</a:t>
            </a:r>
            <a:r>
              <a:rPr lang="en-NZ" b="1" dirty="0"/>
              <a:t> </a:t>
            </a:r>
            <a:r>
              <a:rPr lang="en-NZ" b="1" dirty="0" err="1"/>
              <a:t>fakahokohoko</a:t>
            </a:r>
            <a:r>
              <a:rPr lang="en-NZ" b="1" dirty="0"/>
              <a:t> ‘o e kau </a:t>
            </a:r>
            <a:r>
              <a:rPr lang="en-NZ" b="1" dirty="0" err="1"/>
              <a:t>ma‘u</a:t>
            </a:r>
            <a:r>
              <a:rPr lang="en-NZ" b="1" dirty="0"/>
              <a:t> ‘o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me‘a‘ofá</a:t>
            </a:r>
            <a:r>
              <a:rPr lang="en-NZ" b="1" dirty="0"/>
              <a:t> (</a:t>
            </a:r>
            <a:r>
              <a:rPr lang="en-NZ" b="1" dirty="0" err="1"/>
              <a:t>hangē</a:t>
            </a:r>
            <a:r>
              <a:rPr lang="en-NZ" b="1" dirty="0"/>
              <a:t> ko e </a:t>
            </a:r>
            <a:r>
              <a:rPr lang="en-NZ" b="1" dirty="0" err="1"/>
              <a:t>fakatātaá</a:t>
            </a:r>
            <a:r>
              <a:rPr lang="en-NZ" b="1" dirty="0"/>
              <a:t>, ko e kau </a:t>
            </a:r>
            <a:r>
              <a:rPr lang="en-NZ" b="1" dirty="0" err="1"/>
              <a:t>taula‘eiki</a:t>
            </a:r>
            <a:r>
              <a:rPr lang="en-NZ" b="1" dirty="0"/>
              <a:t> </a:t>
            </a:r>
            <a:r>
              <a:rPr lang="en-NZ" b="1" dirty="0" err="1"/>
              <a:t>fefiné</a:t>
            </a:r>
            <a:r>
              <a:rPr lang="en-NZ" b="1" dirty="0"/>
              <a:t>).</a:t>
            </a:r>
            <a:endParaRPr lang="en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161830"/>
            <a:ext cx="88963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Neongo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taha pe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Tokotaha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Foaki</a:t>
            </a:r>
            <a:r>
              <a:rPr lang="en-NZ" b="1" dirty="0">
                <a:solidFill>
                  <a:prstClr val="black"/>
                </a:solidFill>
              </a:rPr>
              <a:t>: ko e </a:t>
            </a:r>
            <a:r>
              <a:rPr lang="en-NZ" b="1" dirty="0" err="1">
                <a:solidFill>
                  <a:prstClr val="black"/>
                </a:solidFill>
              </a:rPr>
              <a:t>Laumalie</a:t>
            </a:r>
            <a:r>
              <a:rPr lang="en-NZ" b="1" dirty="0">
                <a:solidFill>
                  <a:prstClr val="black"/>
                </a:solidFill>
              </a:rPr>
              <a:t> [</a:t>
            </a:r>
            <a:r>
              <a:rPr lang="en-NZ" b="1" dirty="0" err="1">
                <a:solidFill>
                  <a:prstClr val="black"/>
                </a:solidFill>
              </a:rPr>
              <a:t>Maʻoniʻoni</a:t>
            </a:r>
            <a:r>
              <a:rPr lang="en-NZ" b="1" dirty="0">
                <a:solidFill>
                  <a:prstClr val="black"/>
                </a:solidFill>
              </a:rPr>
              <a:t>]; ko e </a:t>
            </a:r>
            <a:r>
              <a:rPr lang="en-NZ" b="1" dirty="0" err="1">
                <a:solidFill>
                  <a:prstClr val="black"/>
                </a:solidFill>
              </a:rPr>
              <a:t>ʻEiki</a:t>
            </a:r>
            <a:r>
              <a:rPr lang="en-NZ" b="1" dirty="0">
                <a:solidFill>
                  <a:prstClr val="black"/>
                </a:solidFill>
              </a:rPr>
              <a:t> [Sisu]; pea </a:t>
            </a:r>
            <a:r>
              <a:rPr lang="en-NZ" b="1" dirty="0" err="1">
                <a:solidFill>
                  <a:prstClr val="black"/>
                </a:solidFill>
              </a:rPr>
              <a:t>mo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ʻOtua</a:t>
            </a:r>
            <a:r>
              <a:rPr lang="en-NZ" b="1" dirty="0">
                <a:solidFill>
                  <a:prstClr val="black"/>
                </a:solidFill>
              </a:rPr>
              <a:t> [ko e Tamai].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 ko </a:t>
            </a:r>
            <a:r>
              <a:rPr lang="en-NZ" b="1" dirty="0" err="1">
                <a:solidFill>
                  <a:prstClr val="black"/>
                </a:solidFill>
              </a:rPr>
              <a:t>hono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ʻuhinga</a:t>
            </a:r>
            <a:r>
              <a:rPr lang="en-NZ" b="1" dirty="0">
                <a:solidFill>
                  <a:prstClr val="black"/>
                </a:solidFill>
              </a:rPr>
              <a:t>: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ngaue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ʻOtua</a:t>
            </a:r>
            <a:r>
              <a:rPr lang="en-NZ" b="1" dirty="0">
                <a:solidFill>
                  <a:prstClr val="black"/>
                </a:solidFill>
              </a:rPr>
              <a:t> (Sione 14:16).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087457"/>
            <a:ext cx="446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ha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foaki</a:t>
            </a:r>
            <a:r>
              <a:rPr lang="en-NZ" sz="2000" b="1" dirty="0"/>
              <a:t> ai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ʻOtua</a:t>
            </a:r>
            <a:r>
              <a:rPr lang="en-NZ" sz="2000" b="1" dirty="0"/>
              <a:t> ha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meʻaʻofa</a:t>
            </a:r>
            <a:r>
              <a:rPr lang="en-NZ" sz="2000" b="1" dirty="0"/>
              <a:t> </a:t>
            </a:r>
            <a:r>
              <a:rPr lang="en-NZ" sz="2000" b="1" dirty="0" err="1"/>
              <a:t>kehekehe</a:t>
            </a:r>
            <a:r>
              <a:rPr lang="en-NZ" sz="2000" b="1" dirty="0"/>
              <a:t> ki he </a:t>
            </a:r>
            <a:r>
              <a:rPr lang="en-NZ" sz="2000" b="1" dirty="0" err="1"/>
              <a:t>kakai</a:t>
            </a:r>
            <a:r>
              <a:rPr lang="en-NZ" sz="2000" b="1" dirty="0"/>
              <a:t> </a:t>
            </a:r>
            <a:r>
              <a:rPr lang="en-NZ" sz="2000" b="1" dirty="0" err="1"/>
              <a:t>kehekehe</a:t>
            </a:r>
            <a:r>
              <a:rPr lang="en-NZ" sz="2000" b="1" dirty="0"/>
              <a:t>? (1 </a:t>
            </a:r>
            <a:r>
              <a:rPr lang="en-NZ" sz="2000" b="1" dirty="0" err="1"/>
              <a:t>Kolinito</a:t>
            </a:r>
            <a:r>
              <a:rPr lang="en-NZ" sz="2000" b="1" dirty="0"/>
              <a:t>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7136642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ME'A'OFA LAHI, TOKOTAHA 'A E FOAKI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"Ka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kehekehe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ʻa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ngaahi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meʻafoaki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ka ko e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Laumalie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tatau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pe" (1 </a:t>
            </a:r>
            <a:r>
              <a:rPr lang="en-NZ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N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489" y="497778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489" y="587731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569069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627713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1944227"/>
            <a:ext cx="45434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fakaʻaongaʻi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meʻafoaki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fakalaumalie</a:t>
            </a:r>
            <a:r>
              <a:rPr lang="en-NZ" sz="2000" b="1" dirty="0">
                <a:solidFill>
                  <a:prstClr val="black"/>
                </a:solidFill>
              </a:rPr>
              <a:t> "ki he </a:t>
            </a:r>
            <a:r>
              <a:rPr lang="en-NZ" sz="2000" b="1" dirty="0" err="1">
                <a:solidFill>
                  <a:prstClr val="black"/>
                </a:solidFill>
              </a:rPr>
              <a:t>lelei</a:t>
            </a:r>
            <a:r>
              <a:rPr lang="en-NZ" sz="2000" b="1" dirty="0">
                <a:solidFill>
                  <a:prstClr val="black"/>
                </a:solidFill>
              </a:rPr>
              <a:t>"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. Ko e </a:t>
            </a:r>
            <a:r>
              <a:rPr lang="en-NZ" sz="2000" b="1" dirty="0" err="1">
                <a:solidFill>
                  <a:prstClr val="black"/>
                </a:solidFill>
              </a:rPr>
              <a:t>ʻOtua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ʻafioʻi</a:t>
            </a:r>
            <a:r>
              <a:rPr lang="en-NZ" sz="2000" b="1" dirty="0">
                <a:solidFill>
                  <a:prstClr val="black"/>
                </a:solidFill>
              </a:rPr>
              <a:t> pe ko </a:t>
            </a:r>
            <a:r>
              <a:rPr lang="en-NZ" sz="2000" b="1" dirty="0" err="1">
                <a:solidFill>
                  <a:prstClr val="black"/>
                </a:solidFill>
              </a:rPr>
              <a:t>hai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lava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fakaʻaongaʻi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meʻafoaki</a:t>
            </a:r>
            <a:r>
              <a:rPr lang="en-NZ" sz="2000" b="1" dirty="0">
                <a:solidFill>
                  <a:prstClr val="black"/>
                </a:solidFill>
              </a:rPr>
              <a:t> pau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aʻusia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taumuʻa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fi-FI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TOKOLAHI ʻA E KAU MEMIPA, SINO PE ʻE TAHA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hangē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taha pe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sino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hono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kupu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pea ko 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kupu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pē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sino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 taha ko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 ko 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sino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 taha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pehē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foki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Kalaisi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Kolinito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taha pe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ʻOtua</a:t>
            </a:r>
            <a:r>
              <a:rPr lang="en-NZ" b="1" dirty="0"/>
              <a:t>, ka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e </a:t>
            </a:r>
            <a:r>
              <a:rPr lang="en-NZ" b="1" dirty="0" err="1"/>
              <a:t>fatongia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memipa</a:t>
            </a:r>
            <a:r>
              <a:rPr lang="en-NZ" b="1" dirty="0"/>
              <a:t> </a:t>
            </a:r>
            <a:r>
              <a:rPr lang="en-NZ" b="1" dirty="0" err="1"/>
              <a:t>takitaha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Toluʻi</a:t>
            </a:r>
            <a:r>
              <a:rPr lang="en-NZ" b="1" dirty="0"/>
              <a:t> </a:t>
            </a:r>
            <a:r>
              <a:rPr lang="en-NZ" b="1" dirty="0" err="1"/>
              <a:t>ʻOtua</a:t>
            </a:r>
            <a:r>
              <a:rPr lang="en-NZ" b="1" dirty="0"/>
              <a:t>. Ko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tatau</a:t>
            </a:r>
            <a:r>
              <a:rPr lang="en-NZ" b="1" dirty="0"/>
              <a:t> pe, </a:t>
            </a:r>
            <a:r>
              <a:rPr lang="en-NZ" b="1" dirty="0" err="1"/>
              <a:t>ʻoku</a:t>
            </a:r>
            <a:r>
              <a:rPr lang="en-NZ" b="1" dirty="0"/>
              <a:t> taha pe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siasi</a:t>
            </a:r>
            <a:r>
              <a:rPr lang="en-NZ" b="1" dirty="0"/>
              <a:t>, ka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fatongia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konga</a:t>
            </a:r>
            <a:r>
              <a:rPr lang="en-NZ" b="1" dirty="0"/>
              <a:t> </a:t>
            </a:r>
            <a:r>
              <a:rPr lang="en-NZ" b="1" dirty="0" err="1"/>
              <a:t>takitaha</a:t>
            </a:r>
            <a:r>
              <a:rPr lang="en-NZ" b="1" dirty="0"/>
              <a:t> ko e </a:t>
            </a:r>
            <a:r>
              <a:rPr lang="en-NZ" b="1" dirty="0" err="1"/>
              <a:t>konga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sino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Kalaisi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Mamani (1 </a:t>
            </a:r>
            <a:r>
              <a:rPr lang="en-NZ" b="1" dirty="0" err="1"/>
              <a:t>Kolinito</a:t>
            </a:r>
            <a:r>
              <a:rPr lang="en-NZ" b="1" dirty="0"/>
              <a:t> 12:12-13)</a:t>
            </a:r>
            <a:endParaRPr lang="en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475255"/>
            <a:ext cx="65777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ʻuhinga</a:t>
            </a:r>
            <a:r>
              <a:rPr lang="en-NZ" b="1" dirty="0"/>
              <a:t>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fie </a:t>
            </a:r>
            <a:r>
              <a:rPr lang="en-NZ" b="1" dirty="0" err="1"/>
              <a:t>maʻu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pe;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ha taha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lahi</a:t>
            </a:r>
            <a:r>
              <a:rPr lang="en-NZ" b="1" dirty="0"/>
              <a:t> </a:t>
            </a:r>
            <a:r>
              <a:rPr lang="en-NZ" b="1" dirty="0" err="1"/>
              <a:t>ange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ha taha;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tokanga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 ki he </a:t>
            </a:r>
            <a:r>
              <a:rPr lang="en-NZ" b="1" dirty="0" err="1"/>
              <a:t>lelei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niʻihi</a:t>
            </a:r>
            <a:r>
              <a:rPr lang="en-NZ" b="1" dirty="0"/>
              <a:t> </a:t>
            </a:r>
            <a:r>
              <a:rPr lang="en-NZ" b="1" dirty="0" err="1"/>
              <a:t>kehe</a:t>
            </a:r>
            <a:r>
              <a:rPr lang="en-NZ" b="1" dirty="0"/>
              <a:t>; pea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tokotaha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 ki he </a:t>
            </a:r>
            <a:r>
              <a:rPr lang="en-NZ" b="1" dirty="0" err="1"/>
              <a:t>uouangataha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siasi</a:t>
            </a:r>
            <a:r>
              <a:rPr lang="en-NZ" b="1" dirty="0"/>
              <a:t> (1Kolinito 12:15-27)</a:t>
            </a:r>
            <a:endParaRPr lang="en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9" y="465329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6" y="2402116"/>
            <a:ext cx="66521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fakaʻaongaʻi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Paula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fakafehoanaki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sino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tangata</a:t>
            </a:r>
            <a:r>
              <a:rPr lang="en-NZ" b="1" dirty="0">
                <a:solidFill>
                  <a:prstClr val="black"/>
                </a:solidFill>
              </a:rPr>
              <a:t> ko e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fakamamafaʻi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uouangataha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kehekehe</a:t>
            </a:r>
            <a:r>
              <a:rPr lang="en-NZ" b="1" dirty="0">
                <a:solidFill>
                  <a:prstClr val="black"/>
                </a:solidFill>
              </a:rPr>
              <a:t>.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maʻu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mata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"</a:t>
            </a:r>
            <a:r>
              <a:rPr lang="en-NZ" b="1" dirty="0" err="1">
                <a:solidFill>
                  <a:prstClr val="black"/>
                </a:solidFill>
              </a:rPr>
              <a:t>meʻaʻofa</a:t>
            </a:r>
            <a:r>
              <a:rPr lang="en-NZ" b="1" dirty="0">
                <a:solidFill>
                  <a:prstClr val="black"/>
                </a:solidFill>
              </a:rPr>
              <a:t>"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sio</a:t>
            </a:r>
            <a:r>
              <a:rPr lang="en-NZ" b="1" dirty="0">
                <a:solidFill>
                  <a:prstClr val="black"/>
                </a:solidFill>
              </a:rPr>
              <a:t>, ka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ʻikai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maʻu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telinga</a:t>
            </a:r>
            <a:r>
              <a:rPr lang="en-NZ" b="1" dirty="0">
                <a:solidFill>
                  <a:prstClr val="black"/>
                </a:solidFill>
              </a:rPr>
              <a:t>. </a:t>
            </a:r>
            <a:r>
              <a:rPr lang="en-NZ" b="1" dirty="0" err="1">
                <a:solidFill>
                  <a:prstClr val="black"/>
                </a:solidFill>
              </a:rPr>
              <a:t>Neongo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fepoupouʻaki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ongo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meʻa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ʻena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ngaue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fakataha</a:t>
            </a:r>
            <a:r>
              <a:rPr lang="en-NZ" b="1" dirty="0">
                <a:solidFill>
                  <a:prstClr val="black"/>
                </a:solidFill>
              </a:rPr>
              <a:t>. Ko e </a:t>
            </a:r>
            <a:r>
              <a:rPr lang="en-NZ" b="1" dirty="0" err="1">
                <a:solidFill>
                  <a:prstClr val="black"/>
                </a:solidFill>
              </a:rPr>
              <a:t>meʻa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tatau</a:t>
            </a:r>
            <a:r>
              <a:rPr lang="en-NZ" b="1" dirty="0">
                <a:solidFill>
                  <a:prstClr val="black"/>
                </a:solidFill>
              </a:rPr>
              <a:t> pe,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fakahoko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tokotaha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takitaha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ʻene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ngaue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fakatatau</a:t>
            </a:r>
            <a:r>
              <a:rPr lang="en-NZ" b="1" dirty="0">
                <a:solidFill>
                  <a:prstClr val="black"/>
                </a:solidFill>
              </a:rPr>
              <a:t> ki he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meʻafoaki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kuo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maʻu</a:t>
            </a:r>
            <a:br>
              <a:rPr lang="en-NZ" b="1" dirty="0">
                <a:solidFill>
                  <a:prstClr val="black"/>
                </a:solidFill>
              </a:rPr>
            </a:br>
            <a:r>
              <a:rPr lang="en-NZ" b="1" dirty="0">
                <a:solidFill>
                  <a:prstClr val="black"/>
                </a:solidFill>
              </a:rPr>
              <a:t>(1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12:28-30).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0"/>
            <a:ext cx="59516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KO E ʻELEMENITI ʻOKU NE FAKATAHATAHAʻI</a:t>
            </a:r>
            <a:endParaRPr lang="e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01539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135496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KO E LELEI TAHA </a:t>
            </a:r>
            <a:r>
              <a:rPr lang="en-NZ" sz="4400" b="1" spc="300" dirty="0" err="1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ʻO</a:t>
            </a:r>
            <a:r>
              <a:rPr lang="en-NZ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 E </a:t>
            </a:r>
            <a:r>
              <a:rPr lang="en-NZ" sz="4400" b="1" spc="300" dirty="0" err="1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ʻOFA</a:t>
            </a:r>
            <a:endParaRPr lang="en-NZ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2" y="475153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 mou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holi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foaki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fungani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lelei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Pea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toe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fakahā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hala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lelei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Kolinito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538198"/>
            <a:ext cx="3448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ko ha </a:t>
            </a:r>
            <a:r>
              <a:rPr lang="en-NZ" sz="2000" b="1" dirty="0" err="1"/>
              <a:t>meʻaʻofa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, ka ko e "</a:t>
            </a:r>
            <a:r>
              <a:rPr lang="en-NZ" sz="2000" b="1" dirty="0" err="1"/>
              <a:t>hala</a:t>
            </a:r>
            <a:r>
              <a:rPr lang="en-NZ" sz="2000" b="1" dirty="0"/>
              <a:t> </a:t>
            </a:r>
            <a:r>
              <a:rPr lang="en-NZ" sz="2000" b="1" dirty="0" err="1"/>
              <a:t>lelei</a:t>
            </a:r>
            <a:r>
              <a:rPr lang="en-NZ" sz="2000" b="1" dirty="0"/>
              <a:t> taha" (1 </a:t>
            </a:r>
            <a:r>
              <a:rPr lang="en-NZ" sz="2000" b="1" dirty="0" err="1"/>
              <a:t>Kolinito</a:t>
            </a:r>
            <a:r>
              <a:rPr lang="en-NZ" sz="2000" b="1" dirty="0"/>
              <a:t> 12:31). Ko e </a:t>
            </a:r>
            <a:r>
              <a:rPr lang="en-NZ" sz="2000" b="1" dirty="0" err="1"/>
              <a:t>fua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Laumalie</a:t>
            </a:r>
            <a:r>
              <a:rPr lang="en-NZ" sz="2000" b="1" dirty="0"/>
              <a:t> </a:t>
            </a:r>
            <a:r>
              <a:rPr lang="en-NZ" sz="2000" b="1" dirty="0" err="1"/>
              <a:t>Maʻoniʻoni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tokotaha</a:t>
            </a:r>
            <a:r>
              <a:rPr lang="en-NZ" sz="2000" b="1" dirty="0"/>
              <a:t> tui (</a:t>
            </a:r>
            <a:r>
              <a:rPr lang="en-NZ" sz="2000" b="1" dirty="0" err="1"/>
              <a:t>Kaletia</a:t>
            </a:r>
            <a:r>
              <a:rPr lang="en-NZ" sz="2000" b="1" dirty="0"/>
              <a:t> 5:22).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toki</a:t>
            </a:r>
            <a:r>
              <a:rPr lang="en-NZ" sz="2000" b="1" dirty="0"/>
              <a:t> lava pe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fakaʻaongaʻi</a:t>
            </a:r>
            <a:r>
              <a:rPr lang="en-NZ" sz="2000" b="1" dirty="0"/>
              <a:t> </a:t>
            </a:r>
            <a:r>
              <a:rPr lang="en-NZ" sz="2000" b="1" dirty="0" err="1"/>
              <a:t>totonu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fakalaumalie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ʻofa</a:t>
            </a:r>
            <a:r>
              <a:rPr lang="en-NZ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-56105" y="4501755"/>
            <a:ext cx="66640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Ko e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ʻelelo</a:t>
            </a:r>
            <a:r>
              <a:rPr lang="en-NZ" b="1" dirty="0"/>
              <a:t>, </a:t>
            </a:r>
            <a:r>
              <a:rPr lang="en-NZ" b="1" dirty="0" err="1"/>
              <a:t>taʻe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ʻofa</a:t>
            </a:r>
            <a:r>
              <a:rPr lang="en-NZ" b="1" dirty="0"/>
              <a:t>, ko ha "gong </a:t>
            </a:r>
            <a:r>
              <a:rPr lang="en-NZ" b="1" dirty="0" err="1"/>
              <a:t>leʻo</a:t>
            </a:r>
            <a:r>
              <a:rPr lang="en-NZ" b="1" dirty="0"/>
              <a:t> pe ko ha </a:t>
            </a:r>
            <a:r>
              <a:rPr lang="en-NZ" b="1" dirty="0" err="1"/>
              <a:t>simipale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tatangi</a:t>
            </a:r>
            <a:r>
              <a:rPr lang="en-NZ" b="1" dirty="0"/>
              <a:t>." Ko e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kikite</a:t>
            </a:r>
            <a:r>
              <a:rPr lang="en-NZ" b="1" dirty="0"/>
              <a:t>,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ʻilo</a:t>
            </a:r>
            <a:r>
              <a:rPr lang="en-NZ" b="1" dirty="0"/>
              <a:t>,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tui, </a:t>
            </a:r>
            <a:r>
              <a:rPr lang="en-NZ" b="1" dirty="0" err="1"/>
              <a:t>taʻe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ʻofa</a:t>
            </a:r>
            <a:r>
              <a:rPr lang="en-NZ" b="1" dirty="0"/>
              <a:t>, ko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noa</a:t>
            </a:r>
            <a:r>
              <a:rPr lang="en-NZ" b="1" dirty="0"/>
              <a:t> pe.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taʻeʻaonga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angaʻofa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meʻaʻofa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mate </a:t>
            </a:r>
            <a:r>
              <a:rPr lang="en-NZ" b="1" dirty="0" err="1"/>
              <a:t>fakamaʻata</a:t>
            </a:r>
            <a:r>
              <a:rPr lang="en-NZ" b="1" dirty="0"/>
              <a:t>, </a:t>
            </a:r>
            <a:r>
              <a:rPr lang="en-NZ" b="1" dirty="0" err="1"/>
              <a:t>taʻe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ʻofa</a:t>
            </a:r>
            <a:r>
              <a:rPr lang="en-NZ" b="1" dirty="0"/>
              <a:t>, (1 </a:t>
            </a:r>
            <a:r>
              <a:rPr lang="en-NZ" b="1" dirty="0" err="1"/>
              <a:t>Kolinito</a:t>
            </a:r>
            <a:r>
              <a:rPr lang="en-NZ" b="1" dirty="0"/>
              <a:t> 13:1-3).</a:t>
            </a:r>
            <a:endParaRPr lang="en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-47627" y="6049845"/>
            <a:ext cx="6560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ʻomi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he 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13:4-7 ha </a:t>
            </a:r>
            <a:r>
              <a:rPr lang="en-NZ" b="1" dirty="0" err="1">
                <a:solidFill>
                  <a:prstClr val="black"/>
                </a:solidFill>
              </a:rPr>
              <a:t>fakahinohino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fefeka</a:t>
            </a:r>
            <a:r>
              <a:rPr lang="en-NZ" b="1" dirty="0">
                <a:solidFill>
                  <a:prstClr val="black"/>
                </a:solidFill>
              </a:rPr>
              <a:t> ki he </a:t>
            </a:r>
            <a:r>
              <a:rPr lang="en-NZ" b="1" dirty="0" err="1">
                <a:solidFill>
                  <a:prstClr val="black"/>
                </a:solidFill>
              </a:rPr>
              <a:t>ʻulungaanga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totonu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hono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fakahoko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meʻafoaki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fakalaumalie</a:t>
            </a:r>
            <a:r>
              <a:rPr lang="en-NZ" b="1" dirty="0">
                <a:solidFill>
                  <a:prstClr val="black"/>
                </a:solidFill>
              </a:rPr>
              <a:t>: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2110</Words>
  <Application>Microsoft Office PowerPoint</Application>
  <PresentationFormat>Panorámica</PresentationFormat>
  <Paragraphs>111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Comic Sans MS</vt:lpstr>
      <vt:lpstr>Constantia</vt:lpstr>
      <vt:lpstr>Aptos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100</cp:revision>
  <dcterms:created xsi:type="dcterms:W3CDTF">2026-07-08T13:31:31Z</dcterms:created>
  <dcterms:modified xsi:type="dcterms:W3CDTF">2026-08-04T05:54:36Z</dcterms:modified>
</cp:coreProperties>
</file>