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sldIdLst>
    <p:sldId id="256" r:id="rId3"/>
    <p:sldId id="274" r:id="rId4"/>
    <p:sldId id="272" r:id="rId5"/>
    <p:sldId id="273" r:id="rId6"/>
    <p:sldId id="260" r:id="rId7"/>
    <p:sldId id="268" r:id="rId8"/>
    <p:sldId id="261" r:id="rId9"/>
    <p:sldId id="262" r:id="rId10"/>
    <p:sldId id="270" r:id="rId11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B7B2B"/>
    <a:srgbClr val="FF5729"/>
    <a:srgbClr val="BEE395"/>
    <a:srgbClr val="F8D992"/>
    <a:srgbClr val="B6A692"/>
    <a:srgbClr val="FDF983"/>
    <a:srgbClr val="FFF4C7"/>
    <a:srgbClr val="F2CF9B"/>
    <a:srgbClr val="A8875F"/>
    <a:srgbClr val="B1B3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3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8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#1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536BC1A-BB19-40F3-8482-C603DC98D65E}" type="doc">
      <dgm:prSet loTypeId="urn:microsoft.com/office/officeart/2008/layout/PictureAccentList" loCatId="list" qsTypeId="urn:microsoft.com/office/officeart/2005/8/quickstyle/simple5#1" qsCatId="simple" csTypeId="urn:microsoft.com/office/officeart/2005/8/colors/colorful2#1" csCatId="colorful" phldr="1"/>
      <dgm:spPr/>
      <dgm:t>
        <a:bodyPr/>
        <a:lstStyle/>
        <a:p>
          <a:endParaRPr lang="es-ES"/>
        </a:p>
      </dgm:t>
    </dgm:pt>
    <dgm:pt modelId="{AAD7E697-AFC1-45C9-8FB9-4E5D3A3406E4}">
      <dgm:prSet/>
      <dgm:spPr>
        <a:solidFill>
          <a:schemeClr val="accent4">
            <a:lumMod val="75000"/>
          </a:schemeClr>
        </a:solidFill>
      </dgm:spPr>
      <dgm:t>
        <a:bodyPr/>
        <a:lstStyle/>
        <a:p>
          <a:r>
            <a:rPr lang="it-IT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fakafiemalie ʻa e ʻOtua</a:t>
          </a:r>
          <a:endParaRPr lang="es-ES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AFAB09-050A-4D3C-B8EE-117868993CA1}" type="par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A02EA28E-579D-4EC2-B1A5-329F975BDB73}" type="sibTrans" cxnId="{2E5C220A-48E9-42BB-B041-7D0495DD5AA0}">
      <dgm:prSet/>
      <dgm:spPr/>
      <dgm:t>
        <a:bodyPr/>
        <a:lstStyle/>
        <a:p>
          <a:endParaRPr lang="es-ES">
            <a:effectLst/>
          </a:endParaRPr>
        </a:p>
      </dgm:t>
    </dgm:pt>
    <dgm:pt modelId="{FA162DB1-411C-4B17-ABCC-7FC8862A64B2}">
      <dgm:prSet custT="1"/>
      <dgm:spPr/>
      <dgm:t>
        <a:bodyPr/>
        <a:lstStyle/>
        <a:p>
          <a:r>
            <a:rPr lang="fi-FI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fakatauʻatainaʻi kitautolu mei he manavahee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E137E4-6EE6-47CF-AAE4-C0895AA51564}" type="par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DF25863B-67BF-4639-BB92-FD2A398291CF}" type="sibTrans" cxnId="{A10D1F0A-3DD8-496B-8341-D59943A82D28}">
      <dgm:prSet/>
      <dgm:spPr/>
      <dgm:t>
        <a:bodyPr/>
        <a:lstStyle/>
        <a:p>
          <a:endParaRPr lang="es-ES">
            <a:effectLst/>
          </a:endParaRPr>
        </a:p>
      </dgm:t>
    </dgm:pt>
    <dgm:pt modelId="{2B16FAB2-743A-4AB3-B845-B55C3D73432F}">
      <dgm:prSet custT="1"/>
      <dgm:spPr/>
      <dgm:t>
        <a:bodyPr/>
        <a:lstStyle/>
        <a:p>
          <a:r>
            <a:rPr lang="fi-FI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fakamanatu mai ʻa e ngaahi taimi naʻa Ne tokoniʻi ai kitautolu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AFE39CF-081A-420F-BA5F-8A800C6F5EF8}" type="par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089B9C78-31CF-4977-BDF8-E4D6C340581D}" type="sibTrans" cxnId="{181DC361-8C9C-4D9C-B3E7-D28789978EC8}">
      <dgm:prSet/>
      <dgm:spPr/>
      <dgm:t>
        <a:bodyPr/>
        <a:lstStyle/>
        <a:p>
          <a:endParaRPr lang="es-ES">
            <a:effectLst/>
          </a:endParaRPr>
        </a:p>
      </dgm:t>
    </dgm:pt>
    <dgm:pt modelId="{7C911B8E-7A30-49FC-82E5-7658009EE447}">
      <dgm:prSet custT="1"/>
      <dgm:spPr/>
      <dgm:t>
        <a:bodyPr/>
        <a:lstStyle/>
        <a:p>
          <a:r>
            <a:rPr lang="en-NZ" sz="2000" b="1" dirty="0" err="1">
              <a:solidFill>
                <a:schemeClr val="tx1"/>
              </a:solidFill>
              <a:effectLst/>
            </a:rPr>
            <a:t>ʻOkú</a:t>
          </a:r>
          <a:r>
            <a:rPr lang="en-NZ" sz="2000" b="1" dirty="0">
              <a:solidFill>
                <a:schemeClr val="tx1"/>
              </a:solidFill>
              <a:effectLst/>
            </a:rPr>
            <a:t> ne </a:t>
          </a:r>
          <a:r>
            <a:rPr lang="en-NZ" sz="2000" b="1" dirty="0" err="1">
              <a:solidFill>
                <a:schemeClr val="tx1"/>
              </a:solidFill>
              <a:effectLst/>
            </a:rPr>
            <a:t>tokoniʻi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kitautolu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ke</a:t>
          </a:r>
          <a:r>
            <a:rPr lang="en-NZ" sz="2000" b="1" dirty="0">
              <a:solidFill>
                <a:schemeClr val="tx1"/>
              </a:solidFill>
              <a:effectLst/>
            </a:rPr>
            <a:t> tau </a:t>
          </a:r>
          <a:r>
            <a:rPr lang="en-NZ" sz="2000" b="1" dirty="0" err="1">
              <a:solidFill>
                <a:schemeClr val="tx1"/>
              </a:solidFill>
              <a:effectLst/>
            </a:rPr>
            <a:t>kātekina</a:t>
          </a:r>
          <a:r>
            <a:rPr lang="en-NZ" sz="2000" b="1" dirty="0">
              <a:solidFill>
                <a:schemeClr val="tx1"/>
              </a:solidFill>
              <a:effectLst/>
            </a:rPr>
            <a:t> ʻ a e </a:t>
          </a:r>
          <a:r>
            <a:rPr lang="en-NZ" sz="2000" b="1" dirty="0" err="1">
              <a:solidFill>
                <a:schemeClr val="tx1"/>
              </a:solidFill>
              <a:effectLst/>
            </a:rPr>
            <a:t>faingataʻá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FBAB6D-AB41-4DAB-903D-4D37EB3ED4A8}" type="par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B36B7BC0-7332-47A1-95B2-89C29654614A}" type="sibTrans" cxnId="{FDCC32DC-3706-45A3-8EFF-56F2639C10DD}">
      <dgm:prSet/>
      <dgm:spPr/>
      <dgm:t>
        <a:bodyPr/>
        <a:lstStyle/>
        <a:p>
          <a:endParaRPr lang="es-ES">
            <a:effectLst/>
          </a:endParaRPr>
        </a:p>
      </dgm:t>
    </dgm:pt>
    <dgm:pt modelId="{156E3E1C-824D-4680-8072-BE56C95E1689}">
      <dgm:prSet custT="1"/>
      <dgm:spPr/>
      <dgm:t>
        <a:bodyPr/>
        <a:lstStyle/>
        <a:p>
          <a:r>
            <a:rPr lang="fi-FI" sz="2000" b="1" dirty="0">
              <a:solidFill>
                <a:schemeClr val="tx1"/>
              </a:solidFill>
              <a:effectLst/>
            </a:rPr>
            <a:t>ʻ Okú ne tataki kitautolu ki he matuʻotuʻa fakalaumālié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2D94CA8D-F513-4F42-94C5-2D7363710307}" type="par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3752E77C-97FD-43E8-9740-759B3D9EC46C}" type="sibTrans" cxnId="{E98B7860-CA92-44A5-92B7-F969C8A7F640}">
      <dgm:prSet/>
      <dgm:spPr/>
      <dgm:t>
        <a:bodyPr/>
        <a:lstStyle/>
        <a:p>
          <a:endParaRPr lang="es-ES">
            <a:effectLst/>
          </a:endParaRPr>
        </a:p>
      </dgm:t>
    </dgm:pt>
    <dgm:pt modelId="{E05C01D3-016E-4670-878C-08DE0F96A464}">
      <dgm:prSet custT="1"/>
      <dgm:spPr/>
      <dgm:t>
        <a:bodyPr/>
        <a:lstStyle/>
        <a:p>
          <a:r>
            <a:rPr lang="en-NZ" sz="2000" b="1" dirty="0" err="1">
              <a:solidFill>
                <a:schemeClr val="tx1"/>
              </a:solidFill>
              <a:effectLst/>
            </a:rPr>
            <a:t>ʻOku</a:t>
          </a:r>
          <a:r>
            <a:rPr lang="en-NZ" sz="2000" b="1" dirty="0">
              <a:solidFill>
                <a:schemeClr val="tx1"/>
              </a:solidFill>
              <a:effectLst/>
            </a:rPr>
            <a:t> ne </a:t>
          </a:r>
          <a:r>
            <a:rPr lang="en-NZ" sz="2000" b="1" dirty="0" err="1">
              <a:solidFill>
                <a:schemeClr val="tx1"/>
              </a:solidFill>
              <a:effectLst/>
            </a:rPr>
            <a:t>poupouʻi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kitautolu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ke</a:t>
          </a:r>
          <a:r>
            <a:rPr lang="en-NZ" sz="2000" b="1" dirty="0">
              <a:solidFill>
                <a:schemeClr val="tx1"/>
              </a:solidFill>
              <a:effectLst/>
            </a:rPr>
            <a:t> tau </a:t>
          </a:r>
          <a:r>
            <a:rPr lang="en-NZ" sz="2000" b="1" dirty="0" err="1">
              <a:solidFill>
                <a:schemeClr val="tx1"/>
              </a:solidFill>
              <a:effectLst/>
            </a:rPr>
            <a:t>taukapo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maʻa</a:t>
          </a:r>
          <a:r>
            <a:rPr lang="en-NZ" sz="2000" b="1" dirty="0">
              <a:solidFill>
                <a:schemeClr val="tx1"/>
              </a:solidFill>
              <a:effectLst/>
            </a:rPr>
            <a:t> e </a:t>
          </a:r>
          <a:r>
            <a:rPr lang="en-NZ" sz="2000" b="1" dirty="0" err="1">
              <a:solidFill>
                <a:schemeClr val="tx1"/>
              </a:solidFill>
              <a:effectLst/>
            </a:rPr>
            <a:t>niʻihi</a:t>
          </a:r>
          <a:r>
            <a:rPr lang="en-NZ" sz="2000" b="1" dirty="0">
              <a:solidFill>
                <a:schemeClr val="tx1"/>
              </a:solidFill>
              <a:effectLst/>
            </a:rPr>
            <a:t> </a:t>
          </a:r>
          <a:r>
            <a:rPr lang="en-NZ" sz="2000" b="1" dirty="0" err="1">
              <a:solidFill>
                <a:schemeClr val="tx1"/>
              </a:solidFill>
              <a:effectLst/>
            </a:rPr>
            <a:t>kehe</a:t>
          </a:r>
          <a:endParaRPr lang="es-ES" sz="2000" dirty="0">
            <a:solidFill>
              <a:schemeClr val="tx1"/>
            </a:solidFill>
            <a:effectLst/>
          </a:endParaRPr>
        </a:p>
      </dgm:t>
    </dgm:pt>
    <dgm:pt modelId="{A9EA11E2-C1A2-465B-A49B-670A1E451D9F}" type="par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43866683-FF4A-452C-8794-5C875B911228}" type="sibTrans" cxnId="{2850729B-0940-4E3A-ADD7-4BA07538E06D}">
      <dgm:prSet/>
      <dgm:spPr/>
      <dgm:t>
        <a:bodyPr/>
        <a:lstStyle/>
        <a:p>
          <a:endParaRPr lang="es-ES">
            <a:effectLst/>
          </a:endParaRPr>
        </a:p>
      </dgm:t>
    </dgm:pt>
    <dgm:pt modelId="{FA0A4040-3D7E-4DA2-AF11-8D07B0162784}">
      <dgm:prSet custT="1"/>
      <dgm:spPr/>
      <dgm:t>
        <a:bodyPr/>
        <a:lstStyle/>
        <a:p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tau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fefakafiemalieʻaki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hono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fakafiemalieʻi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kitautolu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endParaRPr lang="es-ES" sz="18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ACE87C-F877-471C-9D9F-E16B1D51E6D9}" type="par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F2992493-E955-4FD4-B895-5D7D143220E1}" type="sibTrans" cxnId="{DF42FE03-08E0-486D-A1DA-3208EFFC2209}">
      <dgm:prSet/>
      <dgm:spPr/>
      <dgm:t>
        <a:bodyPr/>
        <a:lstStyle/>
        <a:p>
          <a:endParaRPr lang="es-ES">
            <a:effectLst/>
          </a:endParaRPr>
        </a:p>
      </dgm:t>
    </dgm:pt>
    <dgm:pt modelId="{853F9FAA-E12E-4503-95E1-0A6B23AB5587}" type="pres">
      <dgm:prSet presAssocID="{0536BC1A-BB19-40F3-8482-C603DC98D65E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96836C8-F639-4414-8A6F-BE55BC0F9C10}" type="pres">
      <dgm:prSet presAssocID="{AAD7E697-AFC1-45C9-8FB9-4E5D3A3406E4}" presName="root" presStyleCnt="0">
        <dgm:presLayoutVars>
          <dgm:chMax/>
          <dgm:chPref val="4"/>
        </dgm:presLayoutVars>
      </dgm:prSet>
      <dgm:spPr/>
    </dgm:pt>
    <dgm:pt modelId="{DA0967AA-6070-4A92-A385-73B46FB2D306}" type="pres">
      <dgm:prSet presAssocID="{AAD7E697-AFC1-45C9-8FB9-4E5D3A3406E4}" presName="rootComposite" presStyleCnt="0">
        <dgm:presLayoutVars/>
      </dgm:prSet>
      <dgm:spPr/>
    </dgm:pt>
    <dgm:pt modelId="{8677BA38-946B-4787-91B9-A03B5407DEBB}" type="pres">
      <dgm:prSet presAssocID="{AAD7E697-AFC1-45C9-8FB9-4E5D3A3406E4}" presName="rootText" presStyleLbl="node0" presStyleIdx="0" presStyleCnt="1" custScaleX="194677">
        <dgm:presLayoutVars>
          <dgm:chMax/>
          <dgm:chPref val="4"/>
        </dgm:presLayoutVars>
      </dgm:prSet>
      <dgm:spPr/>
    </dgm:pt>
    <dgm:pt modelId="{8B048271-DECA-4D1A-A3FA-0B201B4F950C}" type="pres">
      <dgm:prSet presAssocID="{AAD7E697-AFC1-45C9-8FB9-4E5D3A3406E4}" presName="childShape" presStyleCnt="0">
        <dgm:presLayoutVars>
          <dgm:chMax val="0"/>
          <dgm:chPref val="0"/>
        </dgm:presLayoutVars>
      </dgm:prSet>
      <dgm:spPr/>
    </dgm:pt>
    <dgm:pt modelId="{BF89BE34-F82F-408A-9D3A-81E46C139EE0}" type="pres">
      <dgm:prSet presAssocID="{FA162DB1-411C-4B17-ABCC-7FC8862A64B2}" presName="childComposite" presStyleCnt="0">
        <dgm:presLayoutVars>
          <dgm:chMax val="0"/>
          <dgm:chPref val="0"/>
        </dgm:presLayoutVars>
      </dgm:prSet>
      <dgm:spPr/>
    </dgm:pt>
    <dgm:pt modelId="{702B2A40-EF80-4F27-BB52-24C74085D3DA}" type="pres">
      <dgm:prSet presAssocID="{FA162DB1-411C-4B17-ABCC-7FC8862A64B2}" presName="Image" presStyleLbl="node1" presStyleIdx="0" presStyleCnt="6" custLinFactX="-97732" custLinFactNeighborX="-100000"/>
      <dgm:spPr>
        <a:prstGeom prst="notchedRightArrow">
          <a:avLst/>
        </a:prstGeom>
      </dgm:spPr>
    </dgm:pt>
    <dgm:pt modelId="{F8693373-BE51-47F1-ADB0-3BD13286B498}" type="pres">
      <dgm:prSet presAssocID="{FA162DB1-411C-4B17-ABCC-7FC8862A64B2}" presName="childText" presStyleLbl="lnNode1" presStyleIdx="0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FB81CE11-80DD-4DD4-B06D-F3BF23BD6342}" type="pres">
      <dgm:prSet presAssocID="{2B16FAB2-743A-4AB3-B845-B55C3D73432F}" presName="childComposite" presStyleCnt="0">
        <dgm:presLayoutVars>
          <dgm:chMax val="0"/>
          <dgm:chPref val="0"/>
        </dgm:presLayoutVars>
      </dgm:prSet>
      <dgm:spPr/>
    </dgm:pt>
    <dgm:pt modelId="{7DA5F745-1C74-4E02-BD4F-1919BAD9203F}" type="pres">
      <dgm:prSet presAssocID="{2B16FAB2-743A-4AB3-B845-B55C3D73432F}" presName="Image" presStyleLbl="node1" presStyleIdx="1" presStyleCnt="6" custLinFactX="-97732" custLinFactNeighborX="-100000"/>
      <dgm:spPr>
        <a:prstGeom prst="notchedRightArrow">
          <a:avLst/>
        </a:prstGeom>
      </dgm:spPr>
    </dgm:pt>
    <dgm:pt modelId="{9D00E0F3-92A8-48FB-9D1D-AA20AEA074AF}" type="pres">
      <dgm:prSet presAssocID="{2B16FAB2-743A-4AB3-B845-B55C3D73432F}" presName="childText" presStyleLbl="lnNode1" presStyleIdx="1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2285220-4CA8-498A-9AD5-70BE00853800}" type="pres">
      <dgm:prSet presAssocID="{7C911B8E-7A30-49FC-82E5-7658009EE447}" presName="childComposite" presStyleCnt="0">
        <dgm:presLayoutVars>
          <dgm:chMax val="0"/>
          <dgm:chPref val="0"/>
        </dgm:presLayoutVars>
      </dgm:prSet>
      <dgm:spPr/>
    </dgm:pt>
    <dgm:pt modelId="{BF34FDA3-FEDE-4654-B83A-BB6765AA32CA}" type="pres">
      <dgm:prSet presAssocID="{7C911B8E-7A30-49FC-82E5-7658009EE447}" presName="Image" presStyleLbl="node1" presStyleIdx="2" presStyleCnt="6" custLinFactX="-97732" custLinFactNeighborX="-100000"/>
      <dgm:spPr>
        <a:prstGeom prst="notchedRightArrow">
          <a:avLst/>
        </a:prstGeom>
      </dgm:spPr>
    </dgm:pt>
    <dgm:pt modelId="{8ACD26B5-AA09-4388-B23E-9C809FE40103}" type="pres">
      <dgm:prSet presAssocID="{7C911B8E-7A30-49FC-82E5-7658009EE447}" presName="childText" presStyleLbl="lnNode1" presStyleIdx="2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1B4B6850-DFAC-4100-9158-EAF8CC620D4A}" type="pres">
      <dgm:prSet presAssocID="{156E3E1C-824D-4680-8072-BE56C95E1689}" presName="childComposite" presStyleCnt="0">
        <dgm:presLayoutVars>
          <dgm:chMax val="0"/>
          <dgm:chPref val="0"/>
        </dgm:presLayoutVars>
      </dgm:prSet>
      <dgm:spPr/>
    </dgm:pt>
    <dgm:pt modelId="{EEC8F494-8BFB-4FF6-9CAA-4EE35282B786}" type="pres">
      <dgm:prSet presAssocID="{156E3E1C-824D-4680-8072-BE56C95E1689}" presName="Image" presStyleLbl="node1" presStyleIdx="3" presStyleCnt="6" custLinFactX="-97732" custLinFactNeighborX="-100000"/>
      <dgm:spPr>
        <a:prstGeom prst="notchedRightArrow">
          <a:avLst/>
        </a:prstGeom>
      </dgm:spPr>
    </dgm:pt>
    <dgm:pt modelId="{87850F6D-2B8B-404D-A19D-094EBF7E5257}" type="pres">
      <dgm:prSet presAssocID="{156E3E1C-824D-4680-8072-BE56C95E1689}" presName="childText" presStyleLbl="lnNode1" presStyleIdx="3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8685A55A-D250-45E0-AD3D-87B9022032B8}" type="pres">
      <dgm:prSet presAssocID="{E05C01D3-016E-4670-878C-08DE0F96A464}" presName="childComposite" presStyleCnt="0">
        <dgm:presLayoutVars>
          <dgm:chMax val="0"/>
          <dgm:chPref val="0"/>
        </dgm:presLayoutVars>
      </dgm:prSet>
      <dgm:spPr/>
    </dgm:pt>
    <dgm:pt modelId="{F0178A28-587B-4566-9F4C-42ACCB71AADD}" type="pres">
      <dgm:prSet presAssocID="{E05C01D3-016E-4670-878C-08DE0F96A464}" presName="Image" presStyleLbl="node1" presStyleIdx="4" presStyleCnt="6" custLinFactX="-97732" custLinFactNeighborX="-100000"/>
      <dgm:spPr>
        <a:prstGeom prst="notchedRightArrow">
          <a:avLst/>
        </a:prstGeom>
      </dgm:spPr>
    </dgm:pt>
    <dgm:pt modelId="{BCBC9458-7DD1-4193-AC64-4E7A19A2E4E0}" type="pres">
      <dgm:prSet presAssocID="{E05C01D3-016E-4670-878C-08DE0F96A464}" presName="childText" presStyleLbl="lnNode1" presStyleIdx="4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  <dgm:pt modelId="{3DD2B449-C126-42F8-804E-A695553BC01F}" type="pres">
      <dgm:prSet presAssocID="{FA0A4040-3D7E-4DA2-AF11-8D07B0162784}" presName="childComposite" presStyleCnt="0">
        <dgm:presLayoutVars>
          <dgm:chMax val="0"/>
          <dgm:chPref val="0"/>
        </dgm:presLayoutVars>
      </dgm:prSet>
      <dgm:spPr/>
    </dgm:pt>
    <dgm:pt modelId="{4870131D-BA17-429B-A251-A4FABFD6260C}" type="pres">
      <dgm:prSet presAssocID="{FA0A4040-3D7E-4DA2-AF11-8D07B0162784}" presName="Image" presStyleLbl="node1" presStyleIdx="5" presStyleCnt="6" custLinFactX="-97732" custLinFactNeighborX="-100000"/>
      <dgm:spPr>
        <a:prstGeom prst="notchedRightArrow">
          <a:avLst/>
        </a:prstGeom>
      </dgm:spPr>
    </dgm:pt>
    <dgm:pt modelId="{E81B69C7-9BA2-4AE9-BBAB-DD4C844F534B}" type="pres">
      <dgm:prSet presAssocID="{FA0A4040-3D7E-4DA2-AF11-8D07B0162784}" presName="childText" presStyleLbl="lnNode1" presStyleIdx="5" presStyleCnt="6" custScaleX="235283" custLinFactNeighborX="34341">
        <dgm:presLayoutVars>
          <dgm:chMax val="0"/>
          <dgm:chPref val="0"/>
          <dgm:bulletEnabled val="1"/>
        </dgm:presLayoutVars>
      </dgm:prSet>
      <dgm:spPr/>
    </dgm:pt>
  </dgm:ptLst>
  <dgm:cxnLst>
    <dgm:cxn modelId="{DF42FE03-08E0-486D-A1DA-3208EFFC2209}" srcId="{AAD7E697-AFC1-45C9-8FB9-4E5D3A3406E4}" destId="{FA0A4040-3D7E-4DA2-AF11-8D07B0162784}" srcOrd="5" destOrd="0" parTransId="{A3ACE87C-F877-471C-9D9F-E16B1D51E6D9}" sibTransId="{F2992493-E955-4FD4-B895-5D7D143220E1}"/>
    <dgm:cxn modelId="{A10D1F0A-3DD8-496B-8341-D59943A82D28}" srcId="{AAD7E697-AFC1-45C9-8FB9-4E5D3A3406E4}" destId="{FA162DB1-411C-4B17-ABCC-7FC8862A64B2}" srcOrd="0" destOrd="0" parTransId="{EDE137E4-6EE6-47CF-AAE4-C0895AA51564}" sibTransId="{DF25863B-67BF-4639-BB92-FD2A398291CF}"/>
    <dgm:cxn modelId="{2E5C220A-48E9-42BB-B041-7D0495DD5AA0}" srcId="{0536BC1A-BB19-40F3-8482-C603DC98D65E}" destId="{AAD7E697-AFC1-45C9-8FB9-4E5D3A3406E4}" srcOrd="0" destOrd="0" parTransId="{E0AFAB09-050A-4D3C-B8EE-117868993CA1}" sibTransId="{A02EA28E-579D-4EC2-B1A5-329F975BDB73}"/>
    <dgm:cxn modelId="{9120C015-D5AB-4C1D-AA56-CFC9C4E99068}" type="presOf" srcId="{FA162DB1-411C-4B17-ABCC-7FC8862A64B2}" destId="{F8693373-BE51-47F1-ADB0-3BD13286B498}" srcOrd="0" destOrd="0" presId="urn:microsoft.com/office/officeart/2008/layout/PictureAccentList"/>
    <dgm:cxn modelId="{99568617-152A-4648-A605-0200D7F82817}" type="presOf" srcId="{FA0A4040-3D7E-4DA2-AF11-8D07B0162784}" destId="{E81B69C7-9BA2-4AE9-BBAB-DD4C844F534B}" srcOrd="0" destOrd="0" presId="urn:microsoft.com/office/officeart/2008/layout/PictureAccentList"/>
    <dgm:cxn modelId="{3EDAC61B-E7CC-48AF-B899-1C2107C5217F}" type="presOf" srcId="{7C911B8E-7A30-49FC-82E5-7658009EE447}" destId="{8ACD26B5-AA09-4388-B23E-9C809FE40103}" srcOrd="0" destOrd="0" presId="urn:microsoft.com/office/officeart/2008/layout/PictureAccentList"/>
    <dgm:cxn modelId="{81A5603E-EF5A-40FF-8167-16A14C118DEB}" type="presOf" srcId="{E05C01D3-016E-4670-878C-08DE0F96A464}" destId="{BCBC9458-7DD1-4193-AC64-4E7A19A2E4E0}" srcOrd="0" destOrd="0" presId="urn:microsoft.com/office/officeart/2008/layout/PictureAccentList"/>
    <dgm:cxn modelId="{E98B7860-CA92-44A5-92B7-F969C8A7F640}" srcId="{AAD7E697-AFC1-45C9-8FB9-4E5D3A3406E4}" destId="{156E3E1C-824D-4680-8072-BE56C95E1689}" srcOrd="3" destOrd="0" parTransId="{2D94CA8D-F513-4F42-94C5-2D7363710307}" sibTransId="{3752E77C-97FD-43E8-9740-759B3D9EC46C}"/>
    <dgm:cxn modelId="{181DC361-8C9C-4D9C-B3E7-D28789978EC8}" srcId="{AAD7E697-AFC1-45C9-8FB9-4E5D3A3406E4}" destId="{2B16FAB2-743A-4AB3-B845-B55C3D73432F}" srcOrd="1" destOrd="0" parTransId="{3AFE39CF-081A-420F-BA5F-8A800C6F5EF8}" sibTransId="{089B9C78-31CF-4977-BDF8-E4D6C340581D}"/>
    <dgm:cxn modelId="{470DED48-6860-43C8-9392-6DA7DC9E6650}" type="presOf" srcId="{156E3E1C-824D-4680-8072-BE56C95E1689}" destId="{87850F6D-2B8B-404D-A19D-094EBF7E5257}" srcOrd="0" destOrd="0" presId="urn:microsoft.com/office/officeart/2008/layout/PictureAccentList"/>
    <dgm:cxn modelId="{F534684E-ADC3-437A-B101-A3400BE7221E}" type="presOf" srcId="{0536BC1A-BB19-40F3-8482-C603DC98D65E}" destId="{853F9FAA-E12E-4503-95E1-0A6B23AB5587}" srcOrd="0" destOrd="0" presId="urn:microsoft.com/office/officeart/2008/layout/PictureAccentList"/>
    <dgm:cxn modelId="{8A40526E-5C90-44CC-8D3B-68C94D32C13F}" type="presOf" srcId="{AAD7E697-AFC1-45C9-8FB9-4E5D3A3406E4}" destId="{8677BA38-946B-4787-91B9-A03B5407DEBB}" srcOrd="0" destOrd="0" presId="urn:microsoft.com/office/officeart/2008/layout/PictureAccentList"/>
    <dgm:cxn modelId="{2850729B-0940-4E3A-ADD7-4BA07538E06D}" srcId="{AAD7E697-AFC1-45C9-8FB9-4E5D3A3406E4}" destId="{E05C01D3-016E-4670-878C-08DE0F96A464}" srcOrd="4" destOrd="0" parTransId="{A9EA11E2-C1A2-465B-A49B-670A1E451D9F}" sibTransId="{43866683-FF4A-452C-8794-5C875B911228}"/>
    <dgm:cxn modelId="{6E0198D8-ECA4-446D-9299-75F0AD6BC46E}" type="presOf" srcId="{2B16FAB2-743A-4AB3-B845-B55C3D73432F}" destId="{9D00E0F3-92A8-48FB-9D1D-AA20AEA074AF}" srcOrd="0" destOrd="0" presId="urn:microsoft.com/office/officeart/2008/layout/PictureAccentList"/>
    <dgm:cxn modelId="{FDCC32DC-3706-45A3-8EFF-56F2639C10DD}" srcId="{AAD7E697-AFC1-45C9-8FB9-4E5D3A3406E4}" destId="{7C911B8E-7A30-49FC-82E5-7658009EE447}" srcOrd="2" destOrd="0" parTransId="{2DFBAB6D-AB41-4DAB-903D-4D37EB3ED4A8}" sibTransId="{B36B7BC0-7332-47A1-95B2-89C29654614A}"/>
    <dgm:cxn modelId="{8DC400E4-6555-4712-8BB3-E5DE1A6E453B}" type="presParOf" srcId="{853F9FAA-E12E-4503-95E1-0A6B23AB5587}" destId="{296836C8-F639-4414-8A6F-BE55BC0F9C10}" srcOrd="0" destOrd="0" presId="urn:microsoft.com/office/officeart/2008/layout/PictureAccentList"/>
    <dgm:cxn modelId="{A7CDBECC-3E0F-4521-8543-83880270B9A2}" type="presParOf" srcId="{296836C8-F639-4414-8A6F-BE55BC0F9C10}" destId="{DA0967AA-6070-4A92-A385-73B46FB2D306}" srcOrd="0" destOrd="0" presId="urn:microsoft.com/office/officeart/2008/layout/PictureAccentList"/>
    <dgm:cxn modelId="{858BC4AE-C354-45E0-BA7D-E4897491F864}" type="presParOf" srcId="{DA0967AA-6070-4A92-A385-73B46FB2D306}" destId="{8677BA38-946B-4787-91B9-A03B5407DEBB}" srcOrd="0" destOrd="0" presId="urn:microsoft.com/office/officeart/2008/layout/PictureAccentList"/>
    <dgm:cxn modelId="{0EA93B80-7DB8-42E0-AA45-4C27B7E1385F}" type="presParOf" srcId="{296836C8-F639-4414-8A6F-BE55BC0F9C10}" destId="{8B048271-DECA-4D1A-A3FA-0B201B4F950C}" srcOrd="1" destOrd="0" presId="urn:microsoft.com/office/officeart/2008/layout/PictureAccentList"/>
    <dgm:cxn modelId="{4C372FB8-BE7F-4D7E-AF30-6E77BABAA900}" type="presParOf" srcId="{8B048271-DECA-4D1A-A3FA-0B201B4F950C}" destId="{BF89BE34-F82F-408A-9D3A-81E46C139EE0}" srcOrd="0" destOrd="0" presId="urn:microsoft.com/office/officeart/2008/layout/PictureAccentList"/>
    <dgm:cxn modelId="{BF26C749-D941-49AB-AB2E-08EE4145204E}" type="presParOf" srcId="{BF89BE34-F82F-408A-9D3A-81E46C139EE0}" destId="{702B2A40-EF80-4F27-BB52-24C74085D3DA}" srcOrd="0" destOrd="0" presId="urn:microsoft.com/office/officeart/2008/layout/PictureAccentList"/>
    <dgm:cxn modelId="{AC842808-B262-4BD5-8458-9DE58519B7D7}" type="presParOf" srcId="{BF89BE34-F82F-408A-9D3A-81E46C139EE0}" destId="{F8693373-BE51-47F1-ADB0-3BD13286B498}" srcOrd="1" destOrd="0" presId="urn:microsoft.com/office/officeart/2008/layout/PictureAccentList"/>
    <dgm:cxn modelId="{B8B68234-DDE5-4432-BA44-F135F835213F}" type="presParOf" srcId="{8B048271-DECA-4D1A-A3FA-0B201B4F950C}" destId="{FB81CE11-80DD-4DD4-B06D-F3BF23BD6342}" srcOrd="1" destOrd="0" presId="urn:microsoft.com/office/officeart/2008/layout/PictureAccentList"/>
    <dgm:cxn modelId="{370BC030-146D-4838-9A98-7FEFF103A37C}" type="presParOf" srcId="{FB81CE11-80DD-4DD4-B06D-F3BF23BD6342}" destId="{7DA5F745-1C74-4E02-BD4F-1919BAD9203F}" srcOrd="0" destOrd="0" presId="urn:microsoft.com/office/officeart/2008/layout/PictureAccentList"/>
    <dgm:cxn modelId="{8FD1BF23-0192-4191-888E-6D5936182C40}" type="presParOf" srcId="{FB81CE11-80DD-4DD4-B06D-F3BF23BD6342}" destId="{9D00E0F3-92A8-48FB-9D1D-AA20AEA074AF}" srcOrd="1" destOrd="0" presId="urn:microsoft.com/office/officeart/2008/layout/PictureAccentList"/>
    <dgm:cxn modelId="{4B3BCED2-C8DE-4565-B5F7-4AA5966FDF0F}" type="presParOf" srcId="{8B048271-DECA-4D1A-A3FA-0B201B4F950C}" destId="{82285220-4CA8-498A-9AD5-70BE00853800}" srcOrd="2" destOrd="0" presId="urn:microsoft.com/office/officeart/2008/layout/PictureAccentList"/>
    <dgm:cxn modelId="{43CB9A64-CD96-410F-83C9-59BE467B5936}" type="presParOf" srcId="{82285220-4CA8-498A-9AD5-70BE00853800}" destId="{BF34FDA3-FEDE-4654-B83A-BB6765AA32CA}" srcOrd="0" destOrd="0" presId="urn:microsoft.com/office/officeart/2008/layout/PictureAccentList"/>
    <dgm:cxn modelId="{1BB58B71-C9E1-45DF-90DB-69D336A71402}" type="presParOf" srcId="{82285220-4CA8-498A-9AD5-70BE00853800}" destId="{8ACD26B5-AA09-4388-B23E-9C809FE40103}" srcOrd="1" destOrd="0" presId="urn:microsoft.com/office/officeart/2008/layout/PictureAccentList"/>
    <dgm:cxn modelId="{72D627B5-4E87-4F81-B482-6E740DF998A6}" type="presParOf" srcId="{8B048271-DECA-4D1A-A3FA-0B201B4F950C}" destId="{1B4B6850-DFAC-4100-9158-EAF8CC620D4A}" srcOrd="3" destOrd="0" presId="urn:microsoft.com/office/officeart/2008/layout/PictureAccentList"/>
    <dgm:cxn modelId="{30C10AFF-BC13-435C-B3C5-D4317A64A186}" type="presParOf" srcId="{1B4B6850-DFAC-4100-9158-EAF8CC620D4A}" destId="{EEC8F494-8BFB-4FF6-9CAA-4EE35282B786}" srcOrd="0" destOrd="0" presId="urn:microsoft.com/office/officeart/2008/layout/PictureAccentList"/>
    <dgm:cxn modelId="{6418D8F2-F7A6-4BC9-B8CF-C3533E53C073}" type="presParOf" srcId="{1B4B6850-DFAC-4100-9158-EAF8CC620D4A}" destId="{87850F6D-2B8B-404D-A19D-094EBF7E5257}" srcOrd="1" destOrd="0" presId="urn:microsoft.com/office/officeart/2008/layout/PictureAccentList"/>
    <dgm:cxn modelId="{5DB28C7F-DB80-4B4A-ACEF-42A2F415C795}" type="presParOf" srcId="{8B048271-DECA-4D1A-A3FA-0B201B4F950C}" destId="{8685A55A-D250-45E0-AD3D-87B9022032B8}" srcOrd="4" destOrd="0" presId="urn:microsoft.com/office/officeart/2008/layout/PictureAccentList"/>
    <dgm:cxn modelId="{1A88D7C8-D31A-40AF-945A-47198C688400}" type="presParOf" srcId="{8685A55A-D250-45E0-AD3D-87B9022032B8}" destId="{F0178A28-587B-4566-9F4C-42ACCB71AADD}" srcOrd="0" destOrd="0" presId="urn:microsoft.com/office/officeart/2008/layout/PictureAccentList"/>
    <dgm:cxn modelId="{F779E9D5-2820-44B7-BA4E-04B16FED523A}" type="presParOf" srcId="{8685A55A-D250-45E0-AD3D-87B9022032B8}" destId="{BCBC9458-7DD1-4193-AC64-4E7A19A2E4E0}" srcOrd="1" destOrd="0" presId="urn:microsoft.com/office/officeart/2008/layout/PictureAccentList"/>
    <dgm:cxn modelId="{00E6E0AF-4B2A-4EDF-B5F8-E7D38A004478}" type="presParOf" srcId="{8B048271-DECA-4D1A-A3FA-0B201B4F950C}" destId="{3DD2B449-C126-42F8-804E-A695553BC01F}" srcOrd="5" destOrd="0" presId="urn:microsoft.com/office/officeart/2008/layout/PictureAccentList"/>
    <dgm:cxn modelId="{F0F6C5C3-BE20-43EA-B4C7-42B6128164B6}" type="presParOf" srcId="{3DD2B449-C126-42F8-804E-A695553BC01F}" destId="{4870131D-BA17-429B-A251-A4FABFD6260C}" srcOrd="0" destOrd="0" presId="urn:microsoft.com/office/officeart/2008/layout/PictureAccentList"/>
    <dgm:cxn modelId="{BE3DF444-2A63-4EED-8F37-4CB661E898C6}" type="presParOf" srcId="{3DD2B449-C126-42F8-804E-A695553BC01F}" destId="{E81B69C7-9BA2-4AE9-BBAB-DD4C844F534B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2" qsCatId="simple" csTypeId="urn:microsoft.com/office/officeart/2005/8/colors/colorful1#1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ʻEfeso</a:t>
          </a:r>
          <a:endParaRPr lang="en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Masitōnia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5FD5D39-C422-476E-BF27-76C706AF49AB}">
      <dgm:prSet phldrT="[Texto]" phldr="0" custT="1"/>
      <dgm:spPr/>
      <dgm:t>
        <a:bodyPr/>
        <a:lstStyle/>
        <a:p>
          <a:r>
            <a:rPr lang="en-NZ" sz="2000" b="1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Siutea</a:t>
          </a:r>
          <a:endParaRPr lang="es-ES" sz="20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4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E43C1325-6628-438D-85B4-414782981C81}" type="pres">
      <dgm:prSet presAssocID="{743A14D8-200D-4E53-B795-959B60B727C9}" presName="parTxOnly" presStyleLbl="node1" presStyleIdx="1" presStyleCnt="4" custScaleX="136378">
        <dgm:presLayoutVars>
          <dgm:bulletEnabled val="1"/>
        </dgm:presLayoutVars>
      </dgm:prSet>
      <dgm:spPr>
        <a:xfrm>
          <a:off x="1237426" y="0"/>
          <a:ext cx="2104406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2" presStyleCnt="4" custScaleX="109652">
        <dgm:presLayoutVars>
          <dgm:bulletEnabled val="1"/>
        </dgm:presLayoutVars>
      </dgm:prSet>
      <dgm:spPr>
        <a:xfrm>
          <a:off x="3033218" y="0"/>
          <a:ext cx="1692005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2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1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3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0A039A7E-8750-4A95-AA3C-F4E773310D0A}" type="presParOf" srcId="{4930B302-CB54-4916-AFC6-45B82F2CB0AF}" destId="{E43C1325-6628-438D-85B4-414782981C81}" srcOrd="2" destOrd="0" presId="urn:microsoft.com/office/officeart/2005/8/layout/hChevron3"/>
    <dgm:cxn modelId="{555B633C-43AE-4163-8A1F-74B252438F01}" type="presParOf" srcId="{4930B302-CB54-4916-AFC6-45B82F2CB0AF}" destId="{EA18445B-670B-4D74-AC1E-E9201F67A299}" srcOrd="3" destOrd="0" presId="urn:microsoft.com/office/officeart/2005/8/layout/hChevron3"/>
    <dgm:cxn modelId="{07380130-16F1-4A63-A25A-C2291185205B}" type="presParOf" srcId="{4930B302-CB54-4916-AFC6-45B82F2CB0AF}" destId="{DDBB88A2-37E8-4BD1-989A-89B36BE008DE}" srcOrd="4" destOrd="0" presId="urn:microsoft.com/office/officeart/2005/8/layout/hChevron3"/>
    <dgm:cxn modelId="{71FBE214-B8A0-4ADE-9ADE-7B5C9F28B75C}" type="presParOf" srcId="{4930B302-CB54-4916-AFC6-45B82F2CB0AF}" destId="{B8C9FFE8-1010-44D6-BB8D-EB1A73B0951F}" srcOrd="5" destOrd="0" presId="urn:microsoft.com/office/officeart/2005/8/layout/hChevron3"/>
    <dgm:cxn modelId="{61CD4A6C-0096-4382-B22C-37BA1D894FD6}" type="presParOf" srcId="{4930B302-CB54-4916-AFC6-45B82F2CB0AF}" destId="{718914A1-0806-482B-8FF6-8AD86C4C3AAD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6126C6F-9767-45A4-BF8E-FC0751AF1A7B}" type="doc">
      <dgm:prSet loTypeId="urn:microsoft.com/office/officeart/2005/8/layout/hChevron3" loCatId="process" qsTypeId="urn:microsoft.com/office/officeart/2005/8/quickstyle/simple5#3" qsCatId="simple" csTypeId="urn:microsoft.com/office/officeart/2005/8/colors/colorful1#2" csCatId="colorful" phldr="1"/>
      <dgm:spPr/>
      <dgm:t>
        <a:bodyPr/>
        <a:lstStyle/>
        <a:p>
          <a:endParaRPr lang="es-ES"/>
        </a:p>
      </dgm:t>
    </dgm:pt>
    <dgm:pt modelId="{059AA52C-810E-4892-9644-3CDFFB285065}">
      <dgm:prSet phldrT="[Texto]" phldr="0" custT="1"/>
      <dgm:spPr/>
      <dgm:t>
        <a:bodyPr/>
        <a:lstStyle/>
        <a:p>
          <a:r>
            <a:rPr lang="en-NZ" sz="2000" b="1" dirty="0" err="1"/>
            <a:t>ʻEfeso</a:t>
          </a:r>
          <a:endParaRPr lang="en" sz="2000" b="1" dirty="0"/>
        </a:p>
      </dgm:t>
    </dgm:pt>
    <dgm:pt modelId="{CA66D092-00AC-4FC3-B9EB-2CFA02D48D6E}" type="par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45E7AB8A-11E5-496D-8D0E-33D444AA2454}" type="sibTrans" cxnId="{2EE3F2DC-0BA6-4DC0-8313-AC68B460703C}">
      <dgm:prSet/>
      <dgm:spPr/>
      <dgm:t>
        <a:bodyPr/>
        <a:lstStyle/>
        <a:p>
          <a:endParaRPr lang="es-ES" sz="2000" b="1"/>
        </a:p>
      </dgm:t>
    </dgm:pt>
    <dgm:pt modelId="{743A14D8-200D-4E53-B795-959B60B727C9}">
      <dgm:prSet phldrT="[Texto]" phldr="0" custT="1"/>
      <dgm:spPr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Masitōnia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CDD20C17-57E0-4A37-88CB-B2D6B5C91660}" type="par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00412A2-26E8-4325-853A-B735BD4ED51B}" type="sibTrans" cxnId="{77548699-80F1-452D-8C15-D83E48D5CF58}">
      <dgm:prSet/>
      <dgm:spPr/>
      <dgm:t>
        <a:bodyPr/>
        <a:lstStyle/>
        <a:p>
          <a:endParaRPr lang="es-ES" sz="2000" b="1"/>
        </a:p>
      </dgm:t>
    </dgm:pt>
    <dgm:pt modelId="{7A0253D4-DD5F-4E3C-B506-16CEF947BDC6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AA4228BE-158F-4A7C-B929-84C3F2A387B2}" type="par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2B38EB75-B2F4-4288-840F-DC9777547433}" type="sibTrans" cxnId="{74972A4A-E45F-47AE-85A9-DDB89B4789BB}">
      <dgm:prSet/>
      <dgm:spPr/>
      <dgm:t>
        <a:bodyPr/>
        <a:lstStyle/>
        <a:p>
          <a:endParaRPr lang="es-ES" sz="2000" b="1"/>
        </a:p>
      </dgm:t>
    </dgm:pt>
    <dgm:pt modelId="{15FD5D39-C422-476E-BF27-76C706AF49AB}">
      <dgm:prSet phldrT="[Texto]" phldr="0" custT="1"/>
      <dgm:spPr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Siutea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9C3A789-3F11-487D-B903-5DC753D962A0}" type="par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9C5B3A1C-B71C-444F-A488-3F4D7950DA6E}" type="sibTrans" cxnId="{E53C82D3-D2CA-44DB-AC50-87E81C54063E}">
      <dgm:prSet/>
      <dgm:spPr/>
      <dgm:t>
        <a:bodyPr/>
        <a:lstStyle/>
        <a:p>
          <a:endParaRPr lang="es-ES" sz="2000" b="1"/>
        </a:p>
      </dgm:t>
    </dgm:pt>
    <dgm:pt modelId="{BE2A70E2-236F-49FF-A5E1-68D87811534F}">
      <dgm:prSet phldrT="[Texto]" phldr="0" custT="1"/>
      <dgm:spPr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gm:spPr>
      <dgm:t>
        <a:bodyPr spcFirstLastPara="0" vert="horz" wrap="square" lIns="80010" tIns="53340" rIns="26670" bIns="53340" numCol="1" spcCol="1270" anchor="ctr" anchorCtr="0"/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gm:t>
    </dgm:pt>
    <dgm:pt modelId="{0897D06D-5FFD-4477-AD25-203B5979F100}" type="parTrans" cxnId="{8200F222-39AF-4E49-AE24-5BBA58BA555A}">
      <dgm:prSet/>
      <dgm:spPr/>
      <dgm:t>
        <a:bodyPr/>
        <a:lstStyle/>
        <a:p>
          <a:endParaRPr lang="es-ES"/>
        </a:p>
      </dgm:t>
    </dgm:pt>
    <dgm:pt modelId="{56560E32-C9FA-44F2-9C3F-F8BAA43E009F}" type="sibTrans" cxnId="{8200F222-39AF-4E49-AE24-5BBA58BA555A}">
      <dgm:prSet/>
      <dgm:spPr/>
      <dgm:t>
        <a:bodyPr/>
        <a:lstStyle/>
        <a:p>
          <a:endParaRPr lang="es-ES"/>
        </a:p>
      </dgm:t>
    </dgm:pt>
    <dgm:pt modelId="{4930B302-CB54-4916-AFC6-45B82F2CB0AF}" type="pres">
      <dgm:prSet presAssocID="{B6126C6F-9767-45A4-BF8E-FC0751AF1A7B}" presName="Name0" presStyleCnt="0">
        <dgm:presLayoutVars>
          <dgm:dir/>
          <dgm:resizeHandles val="exact"/>
        </dgm:presLayoutVars>
      </dgm:prSet>
      <dgm:spPr/>
    </dgm:pt>
    <dgm:pt modelId="{88C68A86-C418-4A07-AB2F-695C116983D9}" type="pres">
      <dgm:prSet presAssocID="{059AA52C-810E-4892-9644-3CDFFB285065}" presName="parTxOnly" presStyleLbl="node1" presStyleIdx="0" presStyleCnt="5">
        <dgm:presLayoutVars>
          <dgm:bulletEnabled val="1"/>
        </dgm:presLayoutVars>
      </dgm:prSet>
      <dgm:spPr/>
    </dgm:pt>
    <dgm:pt modelId="{098946C7-D794-4C1D-934D-9491C2505650}" type="pres">
      <dgm:prSet presAssocID="{45E7AB8A-11E5-496D-8D0E-33D444AA2454}" presName="parSpace" presStyleCnt="0"/>
      <dgm:spPr/>
    </dgm:pt>
    <dgm:pt modelId="{0DA6EFD4-AE4A-4AF1-810B-7D3258FA5D03}" type="pres">
      <dgm:prSet presAssocID="{BE2A70E2-236F-49FF-A5E1-68D87811534F}" presName="parTxOnly" presStyleLbl="node1" presStyleIdx="1" presStyleCnt="5" custScaleX="112865">
        <dgm:presLayoutVars>
          <dgm:bulletEnabled val="1"/>
        </dgm:presLayoutVars>
      </dgm:prSet>
      <dgm:spPr>
        <a:xfrm>
          <a:off x="1200582" y="0"/>
          <a:ext cx="1692005" cy="360000"/>
        </a:xfrm>
        <a:prstGeom prst="chevron">
          <a:avLst/>
        </a:prstGeom>
      </dgm:spPr>
    </dgm:pt>
    <dgm:pt modelId="{0AF076CD-8EB0-4888-BD81-514272013291}" type="pres">
      <dgm:prSet presAssocID="{56560E32-C9FA-44F2-9C3F-F8BAA43E009F}" presName="parSpace" presStyleCnt="0"/>
      <dgm:spPr/>
    </dgm:pt>
    <dgm:pt modelId="{E43C1325-6628-438D-85B4-414782981C81}" type="pres">
      <dgm:prSet presAssocID="{743A14D8-200D-4E53-B795-959B60B727C9}" presName="parTxOnly" presStyleLbl="node1" presStyleIdx="2" presStyleCnt="5" custScaleX="136378">
        <dgm:presLayoutVars>
          <dgm:bulletEnabled val="1"/>
        </dgm:presLayoutVars>
      </dgm:prSet>
      <dgm:spPr>
        <a:xfrm>
          <a:off x="2592759" y="0"/>
          <a:ext cx="2044498" cy="360000"/>
        </a:xfrm>
        <a:prstGeom prst="chevron">
          <a:avLst/>
        </a:prstGeom>
      </dgm:spPr>
    </dgm:pt>
    <dgm:pt modelId="{EA18445B-670B-4D74-AC1E-E9201F67A299}" type="pres">
      <dgm:prSet presAssocID="{700412A2-26E8-4325-853A-B735BD4ED51B}" presName="parSpace" presStyleCnt="0"/>
      <dgm:spPr/>
    </dgm:pt>
    <dgm:pt modelId="{DDBB88A2-37E8-4BD1-989A-89B36BE008DE}" type="pres">
      <dgm:prSet presAssocID="{7A0253D4-DD5F-4E3C-B506-16CEF947BDC6}" presName="parTxOnly" presStyleLbl="node1" presStyleIdx="3" presStyleCnt="5" custScaleX="109652">
        <dgm:presLayoutVars>
          <dgm:bulletEnabled val="1"/>
        </dgm:presLayoutVars>
      </dgm:prSet>
      <dgm:spPr>
        <a:xfrm>
          <a:off x="4337429" y="0"/>
          <a:ext cx="1643838" cy="360000"/>
        </a:xfrm>
        <a:prstGeom prst="chevron">
          <a:avLst/>
        </a:prstGeom>
      </dgm:spPr>
    </dgm:pt>
    <dgm:pt modelId="{B8C9FFE8-1010-44D6-BB8D-EB1A73B0951F}" type="pres">
      <dgm:prSet presAssocID="{2B38EB75-B2F4-4288-840F-DC9777547433}" presName="parSpace" presStyleCnt="0"/>
      <dgm:spPr/>
    </dgm:pt>
    <dgm:pt modelId="{718914A1-0806-482B-8FF6-8AD86C4C3AAD}" type="pres">
      <dgm:prSet presAssocID="{15FD5D39-C422-476E-BF27-76C706AF49AB}" presName="parTxOnly" presStyleLbl="node1" presStyleIdx="4" presStyleCnt="5">
        <dgm:presLayoutVars>
          <dgm:bulletEnabled val="1"/>
        </dgm:presLayoutVars>
      </dgm:prSet>
      <dgm:spPr>
        <a:xfrm>
          <a:off x="5681439" y="0"/>
          <a:ext cx="1499141" cy="360000"/>
        </a:xfrm>
        <a:prstGeom prst="chevron">
          <a:avLst/>
        </a:prstGeom>
      </dgm:spPr>
    </dgm:pt>
  </dgm:ptLst>
  <dgm:cxnLst>
    <dgm:cxn modelId="{B1F1E402-E7DD-4E17-9FB1-B0D3B62658E3}" type="presOf" srcId="{743A14D8-200D-4E53-B795-959B60B727C9}" destId="{E43C1325-6628-438D-85B4-414782981C81}" srcOrd="0" destOrd="0" presId="urn:microsoft.com/office/officeart/2005/8/layout/hChevron3"/>
    <dgm:cxn modelId="{8200F222-39AF-4E49-AE24-5BBA58BA555A}" srcId="{B6126C6F-9767-45A4-BF8E-FC0751AF1A7B}" destId="{BE2A70E2-236F-49FF-A5E1-68D87811534F}" srcOrd="1" destOrd="0" parTransId="{0897D06D-5FFD-4477-AD25-203B5979F100}" sibTransId="{56560E32-C9FA-44F2-9C3F-F8BAA43E009F}"/>
    <dgm:cxn modelId="{EFFFAD48-31C5-478F-9DEA-AAF80D1A100C}" type="presOf" srcId="{15FD5D39-C422-476E-BF27-76C706AF49AB}" destId="{718914A1-0806-482B-8FF6-8AD86C4C3AAD}" srcOrd="0" destOrd="0" presId="urn:microsoft.com/office/officeart/2005/8/layout/hChevron3"/>
    <dgm:cxn modelId="{74972A4A-E45F-47AE-85A9-DDB89B4789BB}" srcId="{B6126C6F-9767-45A4-BF8E-FC0751AF1A7B}" destId="{7A0253D4-DD5F-4E3C-B506-16CEF947BDC6}" srcOrd="3" destOrd="0" parTransId="{AA4228BE-158F-4A7C-B929-84C3F2A387B2}" sibTransId="{2B38EB75-B2F4-4288-840F-DC9777547433}"/>
    <dgm:cxn modelId="{ACBC9950-3E9E-4785-8DCB-8045F9BB6159}" type="presOf" srcId="{7A0253D4-DD5F-4E3C-B506-16CEF947BDC6}" destId="{DDBB88A2-37E8-4BD1-989A-89B36BE008DE}" srcOrd="0" destOrd="0" presId="urn:microsoft.com/office/officeart/2005/8/layout/hChevron3"/>
    <dgm:cxn modelId="{77548699-80F1-452D-8C15-D83E48D5CF58}" srcId="{B6126C6F-9767-45A4-BF8E-FC0751AF1A7B}" destId="{743A14D8-200D-4E53-B795-959B60B727C9}" srcOrd="2" destOrd="0" parTransId="{CDD20C17-57E0-4A37-88CB-B2D6B5C91660}" sibTransId="{700412A2-26E8-4325-853A-B735BD4ED51B}"/>
    <dgm:cxn modelId="{FD9AD59E-8C49-45B1-87AF-9476339520B5}" type="presOf" srcId="{059AA52C-810E-4892-9644-3CDFFB285065}" destId="{88C68A86-C418-4A07-AB2F-695C116983D9}" srcOrd="0" destOrd="0" presId="urn:microsoft.com/office/officeart/2005/8/layout/hChevron3"/>
    <dgm:cxn modelId="{FD5257CA-3C1D-4BBE-A47A-57A78A998757}" type="presOf" srcId="{B6126C6F-9767-45A4-BF8E-FC0751AF1A7B}" destId="{4930B302-CB54-4916-AFC6-45B82F2CB0AF}" srcOrd="0" destOrd="0" presId="urn:microsoft.com/office/officeart/2005/8/layout/hChevron3"/>
    <dgm:cxn modelId="{E53C82D3-D2CA-44DB-AC50-87E81C54063E}" srcId="{B6126C6F-9767-45A4-BF8E-FC0751AF1A7B}" destId="{15FD5D39-C422-476E-BF27-76C706AF49AB}" srcOrd="4" destOrd="0" parTransId="{09C3A789-3F11-487D-B903-5DC753D962A0}" sibTransId="{9C5B3A1C-B71C-444F-A488-3F4D7950DA6E}"/>
    <dgm:cxn modelId="{2EE3F2DC-0BA6-4DC0-8313-AC68B460703C}" srcId="{B6126C6F-9767-45A4-BF8E-FC0751AF1A7B}" destId="{059AA52C-810E-4892-9644-3CDFFB285065}" srcOrd="0" destOrd="0" parTransId="{CA66D092-00AC-4FC3-B9EB-2CFA02D48D6E}" sibTransId="{45E7AB8A-11E5-496D-8D0E-33D444AA2454}"/>
    <dgm:cxn modelId="{504B38FE-4D5C-4301-B5BF-C6E3ECE24399}" type="presOf" srcId="{BE2A70E2-236F-49FF-A5E1-68D87811534F}" destId="{0DA6EFD4-AE4A-4AF1-810B-7D3258FA5D03}" srcOrd="0" destOrd="0" presId="urn:microsoft.com/office/officeart/2005/8/layout/hChevron3"/>
    <dgm:cxn modelId="{296848A8-1921-48E9-8035-3E70C4BB9BFF}" type="presParOf" srcId="{4930B302-CB54-4916-AFC6-45B82F2CB0AF}" destId="{88C68A86-C418-4A07-AB2F-695C116983D9}" srcOrd="0" destOrd="0" presId="urn:microsoft.com/office/officeart/2005/8/layout/hChevron3"/>
    <dgm:cxn modelId="{77D6A447-DCE0-4EC9-B194-D859F2A470FF}" type="presParOf" srcId="{4930B302-CB54-4916-AFC6-45B82F2CB0AF}" destId="{098946C7-D794-4C1D-934D-9491C2505650}" srcOrd="1" destOrd="0" presId="urn:microsoft.com/office/officeart/2005/8/layout/hChevron3"/>
    <dgm:cxn modelId="{3982745F-2367-4CFB-B82A-12154EE63DDA}" type="presParOf" srcId="{4930B302-CB54-4916-AFC6-45B82F2CB0AF}" destId="{0DA6EFD4-AE4A-4AF1-810B-7D3258FA5D03}" srcOrd="2" destOrd="0" presId="urn:microsoft.com/office/officeart/2005/8/layout/hChevron3"/>
    <dgm:cxn modelId="{BDC6DA66-D2D7-4444-B9E8-FF609EEE6CE6}" type="presParOf" srcId="{4930B302-CB54-4916-AFC6-45B82F2CB0AF}" destId="{0AF076CD-8EB0-4888-BD81-514272013291}" srcOrd="3" destOrd="0" presId="urn:microsoft.com/office/officeart/2005/8/layout/hChevron3"/>
    <dgm:cxn modelId="{0A039A7E-8750-4A95-AA3C-F4E773310D0A}" type="presParOf" srcId="{4930B302-CB54-4916-AFC6-45B82F2CB0AF}" destId="{E43C1325-6628-438D-85B4-414782981C81}" srcOrd="4" destOrd="0" presId="urn:microsoft.com/office/officeart/2005/8/layout/hChevron3"/>
    <dgm:cxn modelId="{555B633C-43AE-4163-8A1F-74B252438F01}" type="presParOf" srcId="{4930B302-CB54-4916-AFC6-45B82F2CB0AF}" destId="{EA18445B-670B-4D74-AC1E-E9201F67A299}" srcOrd="5" destOrd="0" presId="urn:microsoft.com/office/officeart/2005/8/layout/hChevron3"/>
    <dgm:cxn modelId="{07380130-16F1-4A63-A25A-C2291185205B}" type="presParOf" srcId="{4930B302-CB54-4916-AFC6-45B82F2CB0AF}" destId="{DDBB88A2-37E8-4BD1-989A-89B36BE008DE}" srcOrd="6" destOrd="0" presId="urn:microsoft.com/office/officeart/2005/8/layout/hChevron3"/>
    <dgm:cxn modelId="{71FBE214-B8A0-4ADE-9ADE-7B5C9F28B75C}" type="presParOf" srcId="{4930B302-CB54-4916-AFC6-45B82F2CB0AF}" destId="{B8C9FFE8-1010-44D6-BB8D-EB1A73B0951F}" srcOrd="7" destOrd="0" presId="urn:microsoft.com/office/officeart/2005/8/layout/hChevron3"/>
    <dgm:cxn modelId="{61CD4A6C-0096-4382-B22C-37BA1D894FD6}" type="presParOf" srcId="{4930B302-CB54-4916-AFC6-45B82F2CB0AF}" destId="{718914A1-0806-482B-8FF6-8AD86C4C3AAD}" srcOrd="8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677BA38-946B-4787-91B9-A03B5407DEBB}">
      <dsp:nvSpPr>
        <dsp:cNvPr id="0" name=""/>
        <dsp:cNvSpPr/>
      </dsp:nvSpPr>
      <dsp:spPr>
        <a:xfrm>
          <a:off x="4248" y="7069"/>
          <a:ext cx="4463489" cy="645500"/>
        </a:xfrm>
        <a:prstGeom prst="roundRect">
          <a:avLst>
            <a:gd name="adj" fmla="val 10000"/>
          </a:avLst>
        </a:prstGeom>
        <a:solidFill>
          <a:schemeClr val="accent4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7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fakafiemalie ʻa e ʻOtua</a:t>
          </a:r>
          <a:endParaRPr lang="es-ES" sz="27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3154" y="25975"/>
        <a:ext cx="4425677" cy="607688"/>
      </dsp:txXfrm>
    </dsp:sp>
    <dsp:sp modelId="{702B2A40-EF80-4F27-BB52-24C74085D3DA}">
      <dsp:nvSpPr>
        <dsp:cNvPr id="0" name=""/>
        <dsp:cNvSpPr/>
      </dsp:nvSpPr>
      <dsp:spPr>
        <a:xfrm>
          <a:off x="0" y="768760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F8693373-BE51-47F1-ADB0-3BD13286B498}">
      <dsp:nvSpPr>
        <dsp:cNvPr id="0" name=""/>
        <dsp:cNvSpPr/>
      </dsp:nvSpPr>
      <dsp:spPr>
        <a:xfrm>
          <a:off x="687375" y="768760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fakatauʻatainaʻi kitautolu mei he manavahee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800276"/>
        <a:ext cx="3721579" cy="582468"/>
      </dsp:txXfrm>
    </dsp:sp>
    <dsp:sp modelId="{7DA5F745-1C74-4E02-BD4F-1919BAD9203F}">
      <dsp:nvSpPr>
        <dsp:cNvPr id="0" name=""/>
        <dsp:cNvSpPr/>
      </dsp:nvSpPr>
      <dsp:spPr>
        <a:xfrm>
          <a:off x="0" y="1491721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D00E0F3-92A8-48FB-9D1D-AA20AEA074AF}">
      <dsp:nvSpPr>
        <dsp:cNvPr id="0" name=""/>
        <dsp:cNvSpPr/>
      </dsp:nvSpPr>
      <dsp:spPr>
        <a:xfrm>
          <a:off x="687375" y="1491721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3276012"/>
                <a:satOff val="0"/>
                <a:lumOff val="2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3276012"/>
                <a:satOff val="0"/>
                <a:lumOff val="2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3276012"/>
                <a:satOff val="0"/>
                <a:lumOff val="2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fakamanatu mai ʻa e ngaahi taimi naʻa Ne tokoniʻi ai kitautolu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1523237"/>
        <a:ext cx="3721579" cy="582468"/>
      </dsp:txXfrm>
    </dsp:sp>
    <dsp:sp modelId="{BF34FDA3-FEDE-4654-B83A-BB6765AA32CA}">
      <dsp:nvSpPr>
        <dsp:cNvPr id="0" name=""/>
        <dsp:cNvSpPr/>
      </dsp:nvSpPr>
      <dsp:spPr>
        <a:xfrm>
          <a:off x="0" y="2214682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ACD26B5-AA09-4388-B23E-9C809FE40103}">
      <dsp:nvSpPr>
        <dsp:cNvPr id="0" name=""/>
        <dsp:cNvSpPr/>
      </dsp:nvSpPr>
      <dsp:spPr>
        <a:xfrm>
          <a:off x="687375" y="2214682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6552025"/>
                <a:satOff val="0"/>
                <a:lumOff val="4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6552025"/>
                <a:satOff val="0"/>
                <a:lumOff val="4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6552025"/>
                <a:satOff val="0"/>
                <a:lumOff val="4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  <a:effectLst/>
            </a:rPr>
            <a:t>ʻOkú</a:t>
          </a:r>
          <a:r>
            <a:rPr lang="en-NZ" sz="2000" b="1" kern="1200" dirty="0">
              <a:solidFill>
                <a:schemeClr val="tx1"/>
              </a:solidFill>
              <a:effectLst/>
            </a:rPr>
            <a:t> ne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tokoniʻi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kitautolu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ke</a:t>
          </a:r>
          <a:r>
            <a:rPr lang="en-NZ" sz="2000" b="1" kern="1200" dirty="0">
              <a:solidFill>
                <a:schemeClr val="tx1"/>
              </a:solidFill>
              <a:effectLst/>
            </a:rPr>
            <a:t> tau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kātekina</a:t>
          </a:r>
          <a:r>
            <a:rPr lang="en-NZ" sz="2000" b="1" kern="1200" dirty="0">
              <a:solidFill>
                <a:schemeClr val="tx1"/>
              </a:solidFill>
              <a:effectLst/>
            </a:rPr>
            <a:t> ʻ a e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faingataʻá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246198"/>
        <a:ext cx="3721579" cy="582468"/>
      </dsp:txXfrm>
    </dsp:sp>
    <dsp:sp modelId="{EEC8F494-8BFB-4FF6-9CAA-4EE35282B786}">
      <dsp:nvSpPr>
        <dsp:cNvPr id="0" name=""/>
        <dsp:cNvSpPr/>
      </dsp:nvSpPr>
      <dsp:spPr>
        <a:xfrm>
          <a:off x="0" y="2937643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87850F6D-2B8B-404D-A19D-094EBF7E5257}">
      <dsp:nvSpPr>
        <dsp:cNvPr id="0" name=""/>
        <dsp:cNvSpPr/>
      </dsp:nvSpPr>
      <dsp:spPr>
        <a:xfrm>
          <a:off x="687375" y="2937643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9828038"/>
                <a:satOff val="0"/>
                <a:lumOff val="6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9828038"/>
                <a:satOff val="0"/>
                <a:lumOff val="6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9828038"/>
                <a:satOff val="0"/>
                <a:lumOff val="6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>
              <a:solidFill>
                <a:schemeClr val="tx1"/>
              </a:solidFill>
              <a:effectLst/>
            </a:rPr>
            <a:t>ʻ Okú ne tataki kitautolu ki he matuʻotuʻa fakalaumālié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2969159"/>
        <a:ext cx="3721579" cy="582468"/>
      </dsp:txXfrm>
    </dsp:sp>
    <dsp:sp modelId="{F0178A28-587B-4566-9F4C-42ACCB71AADD}">
      <dsp:nvSpPr>
        <dsp:cNvPr id="0" name=""/>
        <dsp:cNvSpPr/>
      </dsp:nvSpPr>
      <dsp:spPr>
        <a:xfrm>
          <a:off x="0" y="3660604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CBC9458-7DD1-4193-AC64-4E7A19A2E4E0}">
      <dsp:nvSpPr>
        <dsp:cNvPr id="0" name=""/>
        <dsp:cNvSpPr/>
      </dsp:nvSpPr>
      <dsp:spPr>
        <a:xfrm>
          <a:off x="687375" y="3660604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3104050"/>
                <a:satOff val="0"/>
                <a:lumOff val="8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3104050"/>
                <a:satOff val="0"/>
                <a:lumOff val="8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3104050"/>
                <a:satOff val="0"/>
                <a:lumOff val="8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schemeClr val="tx1"/>
              </a:solidFill>
              <a:effectLst/>
            </a:rPr>
            <a:t>ʻOku</a:t>
          </a:r>
          <a:r>
            <a:rPr lang="en-NZ" sz="2000" b="1" kern="1200" dirty="0">
              <a:solidFill>
                <a:schemeClr val="tx1"/>
              </a:solidFill>
              <a:effectLst/>
            </a:rPr>
            <a:t> ne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poupouʻi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kitautolu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ke</a:t>
          </a:r>
          <a:r>
            <a:rPr lang="en-NZ" sz="2000" b="1" kern="1200" dirty="0">
              <a:solidFill>
                <a:schemeClr val="tx1"/>
              </a:solidFill>
              <a:effectLst/>
            </a:rPr>
            <a:t> tau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taukapo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maʻa</a:t>
          </a:r>
          <a:r>
            <a:rPr lang="en-NZ" sz="2000" b="1" kern="1200" dirty="0">
              <a:solidFill>
                <a:schemeClr val="tx1"/>
              </a:solidFill>
              <a:effectLst/>
            </a:rPr>
            <a:t> e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niʻihi</a:t>
          </a:r>
          <a:r>
            <a:rPr lang="en-NZ" sz="2000" b="1" kern="1200" dirty="0">
              <a:solidFill>
                <a:schemeClr val="tx1"/>
              </a:solidFill>
              <a:effectLst/>
            </a:rPr>
            <a:t> </a:t>
          </a:r>
          <a:r>
            <a:rPr lang="en-NZ" sz="2000" b="1" kern="1200" dirty="0" err="1">
              <a:solidFill>
                <a:schemeClr val="tx1"/>
              </a:solidFill>
              <a:effectLst/>
            </a:rPr>
            <a:t>kehe</a:t>
          </a:r>
          <a:endParaRPr lang="es-ES" sz="2000" kern="1200" dirty="0">
            <a:solidFill>
              <a:schemeClr val="tx1"/>
            </a:solidFill>
            <a:effectLst/>
          </a:endParaRPr>
        </a:p>
      </dsp:txBody>
      <dsp:txXfrm>
        <a:off x="718891" y="3692120"/>
        <a:ext cx="3721579" cy="582468"/>
      </dsp:txXfrm>
    </dsp:sp>
    <dsp:sp modelId="{4870131D-BA17-429B-A251-A4FABFD6260C}">
      <dsp:nvSpPr>
        <dsp:cNvPr id="0" name=""/>
        <dsp:cNvSpPr/>
      </dsp:nvSpPr>
      <dsp:spPr>
        <a:xfrm>
          <a:off x="0" y="4383565"/>
          <a:ext cx="645500" cy="645500"/>
        </a:xfrm>
        <a:prstGeom prst="notchedRightArrow">
          <a:avLst/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E81B69C7-9BA2-4AE9-BBAB-DD4C844F534B}">
      <dsp:nvSpPr>
        <dsp:cNvPr id="0" name=""/>
        <dsp:cNvSpPr/>
      </dsp:nvSpPr>
      <dsp:spPr>
        <a:xfrm>
          <a:off x="687375" y="4383565"/>
          <a:ext cx="3784611" cy="64550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-16380062"/>
                <a:satOff val="0"/>
                <a:lumOff val="100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-16380062"/>
                <a:satOff val="0"/>
                <a:lumOff val="100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-16380062"/>
                <a:satOff val="0"/>
                <a:lumOff val="100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tau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fefakafiemalieʻaki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hono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fakafiemalieʻi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kitautolu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ʻOtua</a:t>
          </a:r>
          <a:endParaRPr lang="es-ES" sz="18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18891" y="4415081"/>
        <a:ext cx="3721579" cy="58246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2971" y="0"/>
          <a:ext cx="1543068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ʻEfeso</a:t>
          </a:r>
          <a:endParaRPr lang="en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71" y="0"/>
        <a:ext cx="1453068" cy="360000"/>
      </dsp:txXfrm>
    </dsp:sp>
    <dsp:sp modelId="{E43C1325-6628-438D-85B4-414782981C81}">
      <dsp:nvSpPr>
        <dsp:cNvPr id="0" name=""/>
        <dsp:cNvSpPr/>
      </dsp:nvSpPr>
      <dsp:spPr>
        <a:xfrm>
          <a:off x="1237426" y="0"/>
          <a:ext cx="2104406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Masitōnia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417426" y="0"/>
        <a:ext cx="1744406" cy="360000"/>
      </dsp:txXfrm>
    </dsp:sp>
    <dsp:sp modelId="{DDBB88A2-37E8-4BD1-989A-89B36BE008DE}">
      <dsp:nvSpPr>
        <dsp:cNvPr id="0" name=""/>
        <dsp:cNvSpPr/>
      </dsp:nvSpPr>
      <dsp:spPr>
        <a:xfrm>
          <a:off x="3033218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3213218" y="0"/>
        <a:ext cx="1332005" cy="360000"/>
      </dsp:txXfrm>
    </dsp:sp>
    <dsp:sp modelId="{718914A1-0806-482B-8FF6-8AD86C4C3AAD}">
      <dsp:nvSpPr>
        <dsp:cNvPr id="0" name=""/>
        <dsp:cNvSpPr/>
      </dsp:nvSpPr>
      <dsp:spPr>
        <a:xfrm>
          <a:off x="4416610" y="0"/>
          <a:ext cx="1543068" cy="360000"/>
        </a:xfrm>
        <a:prstGeom prst="chevron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Siutea</a:t>
          </a:r>
          <a:endParaRPr lang="es-ES" sz="20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96610" y="0"/>
        <a:ext cx="1183068" cy="36000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8C68A86-C418-4A07-AB2F-695C116983D9}">
      <dsp:nvSpPr>
        <dsp:cNvPr id="0" name=""/>
        <dsp:cNvSpPr/>
      </dsp:nvSpPr>
      <dsp:spPr>
        <a:xfrm>
          <a:off x="1269" y="0"/>
          <a:ext cx="1499141" cy="360000"/>
        </a:xfrm>
        <a:prstGeom prst="homePlat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/>
            <a:t>ʻEfeso</a:t>
          </a:r>
          <a:endParaRPr lang="en" sz="2000" b="1" kern="1200" dirty="0"/>
        </a:p>
      </dsp:txBody>
      <dsp:txXfrm>
        <a:off x="1269" y="0"/>
        <a:ext cx="1409141" cy="360000"/>
      </dsp:txXfrm>
    </dsp:sp>
    <dsp:sp modelId="{0DA6EFD4-AE4A-4AF1-810B-7D3258FA5D03}">
      <dsp:nvSpPr>
        <dsp:cNvPr id="0" name=""/>
        <dsp:cNvSpPr/>
      </dsp:nvSpPr>
      <dsp:spPr>
        <a:xfrm>
          <a:off x="1200582" y="0"/>
          <a:ext cx="1692005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1380582" y="0"/>
        <a:ext cx="1332005" cy="360000"/>
      </dsp:txXfrm>
    </dsp:sp>
    <dsp:sp modelId="{E43C1325-6628-438D-85B4-414782981C81}">
      <dsp:nvSpPr>
        <dsp:cNvPr id="0" name=""/>
        <dsp:cNvSpPr/>
      </dsp:nvSpPr>
      <dsp:spPr>
        <a:xfrm>
          <a:off x="2592759" y="0"/>
          <a:ext cx="2044498" cy="360000"/>
        </a:xfrm>
        <a:prstGeom prst="chevron">
          <a:avLst/>
        </a:prstGeom>
        <a:solidFill>
          <a:srgbClr val="339966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Masitōnia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2772759" y="0"/>
        <a:ext cx="1684498" cy="360000"/>
      </dsp:txXfrm>
    </dsp:sp>
    <dsp:sp modelId="{DDBB88A2-37E8-4BD1-989A-89B36BE008DE}">
      <dsp:nvSpPr>
        <dsp:cNvPr id="0" name=""/>
        <dsp:cNvSpPr/>
      </dsp:nvSpPr>
      <dsp:spPr>
        <a:xfrm>
          <a:off x="4337429" y="0"/>
          <a:ext cx="1643838" cy="360000"/>
        </a:xfrm>
        <a:prstGeom prst="chevron">
          <a:avLst/>
        </a:prstGeom>
        <a:gradFill rotWithShape="0">
          <a:gsLst>
            <a:gs pos="0">
              <a:srgbClr val="FF3300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FF3300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FF3300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Kolinito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4517429" y="0"/>
        <a:ext cx="1283838" cy="360000"/>
      </dsp:txXfrm>
    </dsp:sp>
    <dsp:sp modelId="{718914A1-0806-482B-8FF6-8AD86C4C3AAD}">
      <dsp:nvSpPr>
        <dsp:cNvPr id="0" name=""/>
        <dsp:cNvSpPr/>
      </dsp:nvSpPr>
      <dsp:spPr>
        <a:xfrm>
          <a:off x="5681439" y="0"/>
          <a:ext cx="1499141" cy="360000"/>
        </a:xfrm>
        <a:prstGeom prst="chevron">
          <a:avLst/>
        </a:prstGeom>
        <a:gradFill rotWithShape="0">
          <a:gsLst>
            <a:gs pos="0">
              <a:srgbClr val="0033CC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rgbClr>
            </a:gs>
            <a:gs pos="50000">
              <a:srgbClr val="0033CC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rgbClr>
            </a:gs>
            <a:gs pos="100000">
              <a:srgbClr val="0033CC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rgb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0010" tIns="53340" rIns="26670" bIns="533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dirty="0" err="1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ptos" panose="02110004020202020204"/>
              <a:ea typeface="+mn-ea"/>
              <a:cs typeface="+mn-cs"/>
            </a:rPr>
            <a:t>Siutea</a:t>
          </a:r>
          <a:endParaRPr lang="en-NZ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ES" sz="2000" b="1" kern="1200" dirty="0">
            <a:solidFill>
              <a:prstClr val="white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ptos" panose="02110004020202020204"/>
            <a:ea typeface="+mn-ea"/>
            <a:cs typeface="+mn-cs"/>
          </a:endParaRPr>
        </a:p>
      </dsp:txBody>
      <dsp:txXfrm>
        <a:off x="5861439" y="0"/>
        <a:ext cx="1139141" cy="36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#2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#3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0F6652-3782-0063-CBEC-BB1A2898EA9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762E01D-409B-E341-D7D4-D54AD72147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D774DD-9217-92D4-6BE1-9FA4A0C87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9223AA-4FF4-B5AD-49A5-BFE631082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0F92124-DD72-BBC2-244A-84926AE039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01583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477E65-80D8-F84A-F4AC-9FFB1BFDC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F39AA90-E16A-7B33-25A0-ECCDE1C96A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DDE680A-1E30-11C6-1CF8-1B1AE1D1ED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A31C0C-466F-C115-B251-881AC6398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65DC0EB-0F2B-7CDC-E5F4-57F4DC78B9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2647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75B8658-8BBB-C8F3-34CC-FBB1EA7D85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8E22A66-59C3-5AF1-82B9-5653D880D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C79B863-10C7-0D81-A803-536B3DBD6B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F689F4-C8DA-CF6A-6A2B-68927B3F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1E561FF-F597-2E8E-EB06-C516197DD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1626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77359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55196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6258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16375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39733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86036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0181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698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DB00F4-7A39-84EE-CF59-E8CAE899B0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F7DE650-BD4A-BA42-5BE1-B172829B27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74955B-A144-F173-0124-9CCE6F331C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9F5638-1874-8BAC-61B0-1A37748D73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F623798-7D9E-A923-43EA-B86E39902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2423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3839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875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01914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2D76EB-4313-9D09-BC80-D4183617B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C91D98F-2881-9D11-EF2E-6D8CE8A4D1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E662D5E-CB78-4581-B67E-35B87096D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349E4F1-24E3-8701-F8D2-7EDAE8EE2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DA15CBF-4812-54E4-74BE-F677C8EB0F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694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9737FF-A47A-D990-F4C0-3EF37CC79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C3DE94-1B2C-6A62-5787-CD2AC0B531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456816F-D596-D513-A899-58CFE67E1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17D5EC5-2FD8-1BA7-31B7-EB4F865FCC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4972134-F18C-7E22-CB05-365499EC9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16FE604-79C9-D33B-8E31-338A3C859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6345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77E20-029E-AE59-6276-5B9979641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12D8870-C172-7AE3-09D6-0B7D6D1ACB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5CB9197-C1F5-C136-EFFE-7BFF3B6446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8EE2A1F-F019-1311-50DA-0C7C6A7004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8821F2A3-CD82-9DFA-234A-79D6FA56CDA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956D480-C632-9CF0-DC85-1A80824013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F1B1C02E-9DBE-6653-106E-8924D938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24D711CE-28DA-51C7-983A-B8D4A0A9B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8899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21349B-75EA-B6EF-256C-0C4C9C398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9216AB-4F6D-5CF8-52CB-069245AB4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F06B50E-9518-393D-27B7-35DC3DE9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F0054E-E09C-59C2-A8C8-D422AE144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5111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C4A1E44-B3A4-134B-5CD2-BC0398E02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5DD6D202-9EFA-35BA-A0CE-3F0B0A30B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40E11-8B87-7C45-9262-7ACDE57FF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91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584C95-73F8-B1DD-2CEA-0FB419BD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61A4B8-89CB-B120-5767-966D02CCE0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018EC40-C51C-E027-A3C9-403565AAEFF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8951C34-9A59-35B4-0A8A-67DF5840A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7C64E16-765A-5EA9-0712-E8742D87F4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F4D183-15AA-23BC-0695-DAB65CC2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196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A36725-A5B9-1090-05E3-C977B5FC60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68D51A71-B846-C67A-5916-BC87D38FFE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F98C959-5AC7-DA73-21E8-F3D8A43450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97F7A04-E42A-F250-A490-48EFC1038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B932E1-3A9B-4537-E1B3-C439A45A4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D3FE8CA-5194-FEA2-5F26-616DCFC99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658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88DFFD6-F173-A0F1-B5B9-FA19279A8E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7611DDE-CA0C-5AC8-FD6C-CB67F366C2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366CFA7-4B65-C579-4EE2-B250CDC7CB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F765055-D424-4A88-AAB0-75C0C75133EC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320A16-E596-00CD-D96C-CB737D1861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7E4CE7-1F06-43BA-EBA0-C192EEA9E1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14A9880-4E10-46C1-B759-3E5456AA96B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1379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26/08/2026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9344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10.png"/><Relationship Id="rId3" Type="http://schemas.openxmlformats.org/officeDocument/2006/relationships/image" Target="../media/image4.jpeg"/><Relationship Id="rId7" Type="http://schemas.openxmlformats.org/officeDocument/2006/relationships/image" Target="../media/image7.png"/><Relationship Id="rId12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9.png"/><Relationship Id="rId5" Type="http://schemas.microsoft.com/office/2007/relationships/hdphoto" Target="../media/hdphoto1.wdp"/><Relationship Id="rId15" Type="http://schemas.openxmlformats.org/officeDocument/2006/relationships/image" Target="../media/image11.jpeg"/><Relationship Id="rId10" Type="http://schemas.microsoft.com/office/2007/relationships/hdphoto" Target="../media/hdphoto3.wdp"/><Relationship Id="rId4" Type="http://schemas.openxmlformats.org/officeDocument/2006/relationships/image" Target="../media/image5.png"/><Relationship Id="rId9" Type="http://schemas.openxmlformats.org/officeDocument/2006/relationships/image" Target="../media/image8.png"/><Relationship Id="rId14" Type="http://schemas.microsoft.com/office/2007/relationships/hdphoto" Target="../media/hdphoto5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19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0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5" Type="http://schemas.openxmlformats.org/officeDocument/2006/relationships/image" Target="../media/image29.png"/><Relationship Id="rId4" Type="http://schemas.openxmlformats.org/officeDocument/2006/relationships/image" Target="../media/image2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6E6F42A-0A5F-27A4-1C1A-FC2B406E7FE5}"/>
              </a:ext>
            </a:extLst>
          </p:cNvPr>
          <p:cNvSpPr txBox="1"/>
          <p:nvPr/>
        </p:nvSpPr>
        <p:spPr>
          <a:xfrm>
            <a:off x="0" y="0"/>
            <a:ext cx="4086225" cy="1892826"/>
          </a:xfrm>
          <a:prstGeom prst="rect">
            <a:avLst/>
          </a:prstGeom>
          <a:noFill/>
          <a:effectLst>
            <a:outerShdw blurRad="50800" dist="12700" dir="5400000" algn="ctr" rotWithShape="0">
              <a:schemeClr val="accent3"/>
            </a:outerShdw>
          </a:effectLst>
        </p:spPr>
        <p:txBody>
          <a:bodyPr wrap="square" rtlCol="0">
            <a:spAutoFit/>
            <a:scene3d>
              <a:camera prst="orthographicFront"/>
              <a:lightRig rig="twoPt" dir="t"/>
            </a:scene3d>
            <a:sp3d extrusionH="57150" contourW="12700">
              <a:bevelT w="69850" h="38100" prst="cross"/>
              <a:contourClr>
                <a:schemeClr val="accent6"/>
              </a:contourClr>
            </a:sp3d>
          </a:bodyPr>
          <a:lstStyle/>
          <a:p>
            <a:pPr algn="ctr"/>
            <a:r>
              <a:rPr lang="en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LAKANGA NG</a:t>
            </a:r>
            <a:r>
              <a:rPr lang="en-NZ" sz="3900" b="1" dirty="0">
                <a:ln w="15875" cmpd="sng">
                  <a:noFill/>
                  <a:prstDash val="solid"/>
                </a:ln>
                <a:gradFill>
                  <a:gsLst>
                    <a:gs pos="0">
                      <a:schemeClr val="accent6"/>
                    </a:gs>
                    <a:gs pos="28000">
                      <a:srgbClr val="F7F34B"/>
                    </a:gs>
                    <a:gs pos="62000">
                      <a:schemeClr val="accent3">
                        <a:lumMod val="40000"/>
                        <a:lumOff val="6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ĀUE’I ‘E HE ‘OFA</a:t>
            </a:r>
            <a:endParaRPr lang="en" sz="3900" b="1" dirty="0">
              <a:ln w="15875" cmpd="sng">
                <a:noFill/>
                <a:prstDash val="solid"/>
              </a:ln>
              <a:gradFill>
                <a:gsLst>
                  <a:gs pos="0">
                    <a:schemeClr val="accent6"/>
                  </a:gs>
                  <a:gs pos="28000">
                    <a:srgbClr val="F7F34B"/>
                  </a:gs>
                  <a:gs pos="62000">
                    <a:schemeClr val="accent3">
                      <a:lumMod val="40000"/>
                      <a:lumOff val="60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FE3B545-3F9C-E34C-7669-A451DDDEDEEF}"/>
              </a:ext>
            </a:extLst>
          </p:cNvPr>
          <p:cNvSpPr txBox="1"/>
          <p:nvPr/>
        </p:nvSpPr>
        <p:spPr>
          <a:xfrm>
            <a:off x="8632821" y="6419850"/>
            <a:ext cx="3559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i-FI" sz="1600" b="1" dirty="0">
                <a:solidFill>
                  <a:srgbClr val="D3C1AD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9 ki he ʻaho 29 ʻo ʻAokosi 2026</a:t>
            </a:r>
          </a:p>
        </p:txBody>
      </p:sp>
    </p:spTree>
    <p:extLst>
      <p:ext uri="{BB962C8B-B14F-4D97-AF65-F5344CB8AC3E}">
        <p14:creationId xmlns:p14="http://schemas.microsoft.com/office/powerpoint/2010/main" val="32874690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7066D0C-3C24-2847-9B95-FA6F89A8A62A}"/>
              </a:ext>
            </a:extLst>
          </p:cNvPr>
          <p:cNvSpPr txBox="1"/>
          <p:nvPr/>
        </p:nvSpPr>
        <p:spPr>
          <a:xfrm>
            <a:off x="104775" y="118586"/>
            <a:ext cx="317182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“He ne u tohi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atu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kiate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kimoutolu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mamahi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feinga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loʻimata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: ka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naʻe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ʻikai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mamahi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ai, ka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koeʻuhi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mou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ʻilo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ʻofa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ou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maʻu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lahi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ʻaupito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kiate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kimoutolu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.”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(2 </a:t>
            </a:r>
            <a:r>
              <a:rPr lang="es-ES" sz="1600" b="1" dirty="0" err="1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Kolinitō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2:4)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348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9050AB9-F00B-1781-0FBE-E06F15BBE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CFF97BB-0518-8F8E-2045-80129184880A}"/>
              </a:ext>
            </a:extLst>
          </p:cNvPr>
          <p:cNvSpPr txBox="1"/>
          <p:nvPr/>
        </p:nvSpPr>
        <p:spPr>
          <a:xfrm>
            <a:off x="6552900" y="4184175"/>
            <a:ext cx="5648625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</a:pPr>
            <a:r>
              <a:rPr lang="en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-NZ" b="1" dirty="0">
                <a:solidFill>
                  <a:schemeClr val="bg1"/>
                </a:solidFill>
                <a:highlight>
                  <a:srgbClr val="C51F23"/>
                </a:highlight>
              </a:rPr>
              <a:t>Ko e </a:t>
            </a:r>
            <a:r>
              <a:rPr lang="en-NZ" b="1" dirty="0" err="1">
                <a:solidFill>
                  <a:schemeClr val="bg1"/>
                </a:solidFill>
                <a:highlight>
                  <a:srgbClr val="C51F23"/>
                </a:highlight>
              </a:rPr>
              <a:t>fakafiemalie</a:t>
            </a:r>
            <a:r>
              <a:rPr lang="en-NZ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C51F23"/>
                </a:highlight>
              </a:rPr>
              <a:t>ʻa</a:t>
            </a:r>
            <a:r>
              <a:rPr lang="en-NZ" b="1" dirty="0">
                <a:solidFill>
                  <a:schemeClr val="bg1"/>
                </a:solidFill>
                <a:highlight>
                  <a:srgbClr val="C51F23"/>
                </a:highlight>
              </a:rPr>
              <a:t> e </a:t>
            </a:r>
            <a:r>
              <a:rPr lang="en-NZ" b="1" dirty="0" err="1">
                <a:solidFill>
                  <a:schemeClr val="bg1"/>
                </a:solidFill>
                <a:highlight>
                  <a:srgbClr val="C51F23"/>
                </a:highlight>
              </a:rPr>
              <a:t>ʻOtua</a:t>
            </a:r>
            <a:r>
              <a:rPr lang="en-NZ" b="1" dirty="0">
                <a:solidFill>
                  <a:schemeClr val="bg1"/>
                </a:solidFill>
                <a:highlight>
                  <a:srgbClr val="C51F23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C51F23"/>
                </a:highlight>
              </a:rPr>
              <a:t>ʻi</a:t>
            </a:r>
            <a:r>
              <a:rPr lang="en-NZ" b="1" dirty="0">
                <a:solidFill>
                  <a:schemeClr val="bg1"/>
                </a:solidFill>
                <a:highlight>
                  <a:srgbClr val="C51F23"/>
                </a:highlight>
              </a:rPr>
              <a:t> he </a:t>
            </a:r>
            <a:r>
              <a:rPr lang="en-NZ" b="1" dirty="0" err="1">
                <a:solidFill>
                  <a:schemeClr val="bg1"/>
                </a:solidFill>
                <a:highlight>
                  <a:srgbClr val="C51F23"/>
                </a:highlight>
              </a:rPr>
              <a:t>faingataʻaʻia</a:t>
            </a:r>
            <a:endParaRPr lang="en-NZ" b="1" dirty="0">
              <a:solidFill>
                <a:schemeClr val="bg1"/>
              </a:solidFill>
              <a:highlight>
                <a:srgbClr val="C51F23"/>
              </a:highlight>
            </a:endParaRPr>
          </a:p>
          <a:p>
            <a:pPr>
              <a:spcBef>
                <a:spcPts val="1800"/>
              </a:spcBef>
            </a:pPr>
            <a:r>
              <a:rPr lang="en-NZ" b="1" dirty="0">
                <a:solidFill>
                  <a:schemeClr val="bg1"/>
                </a:solidFill>
                <a:highlight>
                  <a:srgbClr val="80008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800080"/>
                </a:highlight>
              </a:rPr>
              <a:t>Maʻoniʻoni</a:t>
            </a:r>
            <a:r>
              <a:rPr lang="en-NZ" b="1" dirty="0">
                <a:solidFill>
                  <a:schemeClr val="bg1"/>
                </a:solidFill>
                <a:highlight>
                  <a:srgbClr val="80008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800080"/>
                </a:highlight>
              </a:rPr>
              <a:t>mo</a:t>
            </a:r>
            <a:r>
              <a:rPr lang="en-NZ" b="1" dirty="0">
                <a:solidFill>
                  <a:schemeClr val="bg1"/>
                </a:solidFill>
                <a:highlight>
                  <a:srgbClr val="80008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800080"/>
                </a:highlight>
              </a:rPr>
              <a:t>fakamatoato</a:t>
            </a:r>
            <a:r>
              <a:rPr lang="en-NZ" b="1" dirty="0">
                <a:solidFill>
                  <a:schemeClr val="bg1"/>
                </a:solidFill>
                <a:highlight>
                  <a:srgbClr val="80008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800080"/>
                </a:highlight>
              </a:rPr>
              <a:t>ʻi</a:t>
            </a:r>
            <a:r>
              <a:rPr lang="en-NZ" b="1" dirty="0">
                <a:solidFill>
                  <a:schemeClr val="bg1"/>
                </a:solidFill>
                <a:highlight>
                  <a:srgbClr val="800080"/>
                </a:highlight>
              </a:rPr>
              <a:t> he </a:t>
            </a:r>
            <a:r>
              <a:rPr lang="en-NZ" b="1" dirty="0" err="1">
                <a:solidFill>
                  <a:schemeClr val="bg1"/>
                </a:solidFill>
                <a:highlight>
                  <a:srgbClr val="800080"/>
                </a:highlight>
                <a:latin typeface="+mj-lt"/>
              </a:rPr>
              <a:t>ngāue</a:t>
            </a:r>
            <a:r>
              <a:rPr lang="en-NZ" b="1" dirty="0">
                <a:solidFill>
                  <a:schemeClr val="bg1"/>
                </a:solidFill>
                <a:highlight>
                  <a:srgbClr val="800080"/>
                </a:highlight>
                <a:latin typeface="+mj-lt"/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800080"/>
                </a:highlight>
              </a:rPr>
              <a:t>fakafaifekau</a:t>
            </a:r>
            <a:endParaRPr lang="en-NZ" b="1" dirty="0">
              <a:solidFill>
                <a:schemeClr val="bg1"/>
              </a:solidFill>
              <a:highlight>
                <a:srgbClr val="800080"/>
              </a:highlight>
            </a:endParaRPr>
          </a:p>
          <a:p>
            <a:pPr>
              <a:spcBef>
                <a:spcPts val="1800"/>
              </a:spcBef>
            </a:pPr>
            <a:r>
              <a:rPr lang="en-NZ" b="1" dirty="0">
                <a:solidFill>
                  <a:schemeClr val="bg1"/>
                </a:solidFill>
                <a:highlight>
                  <a:srgbClr val="0000FF"/>
                </a:highlight>
              </a:rPr>
              <a:t> Ke </a:t>
            </a:r>
            <a:r>
              <a:rPr lang="en-NZ" b="1" dirty="0" err="1">
                <a:solidFill>
                  <a:schemeClr val="bg1"/>
                </a:solidFill>
                <a:highlight>
                  <a:srgbClr val="0000FF"/>
                </a:highlight>
              </a:rPr>
              <a:t>ʻulungaanga</a:t>
            </a:r>
            <a:r>
              <a:rPr lang="en-NZ" b="1" dirty="0">
                <a:solidFill>
                  <a:schemeClr val="bg1"/>
                </a:solidFill>
                <a:highlight>
                  <a:srgbClr val="0000FF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0000FF"/>
                </a:highlight>
              </a:rPr>
              <a:t>fakapotopoto</a:t>
            </a:r>
            <a:endParaRPr lang="en-NZ" b="1" dirty="0">
              <a:solidFill>
                <a:schemeClr val="bg1"/>
              </a:solidFill>
              <a:highlight>
                <a:srgbClr val="0000FF"/>
              </a:highlight>
            </a:endParaRPr>
          </a:p>
          <a:p>
            <a:pPr>
              <a:spcBef>
                <a:spcPts val="1800"/>
              </a:spcBef>
            </a:pPr>
            <a:r>
              <a:rPr lang="en-NZ" b="1" dirty="0">
                <a:solidFill>
                  <a:schemeClr val="bg1"/>
                </a:solidFill>
                <a:highlight>
                  <a:srgbClr val="00800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008000"/>
                </a:highlight>
              </a:rPr>
              <a:t>Fakamolemole</a:t>
            </a:r>
            <a:r>
              <a:rPr lang="en-NZ" b="1" dirty="0">
                <a:solidFill>
                  <a:schemeClr val="bg1"/>
                </a:solidFill>
                <a:highlight>
                  <a:srgbClr val="00800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008000"/>
                </a:highlight>
              </a:rPr>
              <a:t>mo</a:t>
            </a:r>
            <a:r>
              <a:rPr lang="en-NZ" b="1" dirty="0">
                <a:solidFill>
                  <a:schemeClr val="bg1"/>
                </a:solidFill>
                <a:highlight>
                  <a:srgbClr val="008000"/>
                </a:highlight>
              </a:rPr>
              <a:t> e </a:t>
            </a:r>
            <a:r>
              <a:rPr lang="en-NZ" b="1" dirty="0" err="1">
                <a:solidFill>
                  <a:schemeClr val="bg1"/>
                </a:solidFill>
                <a:highlight>
                  <a:srgbClr val="008000"/>
                </a:highlight>
              </a:rPr>
              <a:t>fakafoki</a:t>
            </a:r>
            <a:r>
              <a:rPr lang="en-NZ" b="1" dirty="0">
                <a:solidFill>
                  <a:schemeClr val="bg1"/>
                </a:solidFill>
                <a:highlight>
                  <a:srgbClr val="008000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008000"/>
                </a:highlight>
              </a:rPr>
              <a:t>mai</a:t>
            </a:r>
            <a:endParaRPr lang="en-NZ" b="1" dirty="0">
              <a:solidFill>
                <a:schemeClr val="bg1"/>
              </a:solidFill>
              <a:highlight>
                <a:srgbClr val="008000"/>
              </a:highlight>
            </a:endParaRPr>
          </a:p>
          <a:p>
            <a:pPr>
              <a:spcBef>
                <a:spcPts val="1800"/>
              </a:spcBef>
            </a:pPr>
            <a:r>
              <a:rPr lang="en-NZ" b="1" dirty="0">
                <a:solidFill>
                  <a:schemeClr val="bg1"/>
                </a:solidFill>
                <a:highlight>
                  <a:srgbClr val="CB7B2B"/>
                </a:highlight>
              </a:rPr>
              <a:t> Ko e </a:t>
            </a:r>
            <a:r>
              <a:rPr lang="en-NZ" b="1" dirty="0" err="1">
                <a:solidFill>
                  <a:schemeClr val="bg1"/>
                </a:solidFill>
                <a:highlight>
                  <a:srgbClr val="CB7B2B"/>
                </a:highlight>
              </a:rPr>
              <a:t>ngangatu</a:t>
            </a:r>
            <a:r>
              <a:rPr lang="en-NZ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CB7B2B"/>
                </a:highlight>
              </a:rPr>
              <a:t>lelei</a:t>
            </a:r>
            <a:r>
              <a:rPr lang="en-NZ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CB7B2B"/>
                </a:highlight>
              </a:rPr>
              <a:t>ʻo</a:t>
            </a:r>
            <a:r>
              <a:rPr lang="en-NZ" b="1" dirty="0">
                <a:solidFill>
                  <a:schemeClr val="bg1"/>
                </a:solidFill>
                <a:highlight>
                  <a:srgbClr val="CB7B2B"/>
                </a:highlight>
              </a:rPr>
              <a:t> </a:t>
            </a:r>
            <a:r>
              <a:rPr lang="en-NZ" b="1" dirty="0" err="1">
                <a:solidFill>
                  <a:schemeClr val="bg1"/>
                </a:solidFill>
                <a:highlight>
                  <a:srgbClr val="CB7B2B"/>
                </a:highlight>
              </a:rPr>
              <a:t>Kalaisi</a:t>
            </a:r>
            <a:endParaRPr lang="en" b="1" dirty="0">
              <a:solidFill>
                <a:schemeClr val="bg1"/>
              </a:solidFill>
              <a:highlight>
                <a:srgbClr val="CB7B2B"/>
              </a:highlight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CEA10E5-2521-A824-DFD8-9C2D67092A23}"/>
              </a:ext>
            </a:extLst>
          </p:cNvPr>
          <p:cNvSpPr txBox="1"/>
          <p:nvPr/>
        </p:nvSpPr>
        <p:spPr>
          <a:xfrm>
            <a:off x="3326154" y="-44604"/>
            <a:ext cx="6619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heʻetau</a:t>
            </a:r>
            <a:r>
              <a:rPr lang="en-NZ" sz="2000" b="1" dirty="0"/>
              <a:t> </a:t>
            </a:r>
            <a:r>
              <a:rPr lang="en-NZ" sz="2000" b="1" dirty="0" err="1"/>
              <a:t>fekumi</a:t>
            </a:r>
            <a:r>
              <a:rPr lang="en-NZ" sz="2000" b="1" dirty="0"/>
              <a:t> ki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ako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tohi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ua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Paula ki he </a:t>
            </a:r>
            <a:r>
              <a:rPr lang="en-NZ" sz="2000" b="1" dirty="0" err="1"/>
              <a:t>kakai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, </a:t>
            </a:r>
            <a:r>
              <a:rPr lang="en-NZ" sz="2000" b="1" dirty="0" err="1"/>
              <a:t>ʻoku</a:t>
            </a:r>
            <a:r>
              <a:rPr lang="en-NZ" sz="2000" b="1" dirty="0"/>
              <a:t> tau </a:t>
            </a:r>
            <a:r>
              <a:rPr lang="en-NZ" sz="2000" b="1" dirty="0" err="1"/>
              <a:t>fakatokangaʻi</a:t>
            </a:r>
            <a:r>
              <a:rPr lang="en-NZ" sz="2000" b="1" dirty="0"/>
              <a:t> ai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mahuʻingaʻia</a:t>
            </a:r>
            <a:r>
              <a:rPr lang="en-NZ" sz="2000" b="1" dirty="0"/>
              <a:t> </a:t>
            </a:r>
            <a:r>
              <a:rPr lang="en-NZ" sz="2000" b="1" dirty="0" err="1"/>
              <a:t>ʻaupito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ʻaposetolo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lelei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DEE63D8B-6F34-9BAD-CE32-47CDC8570DC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21126" y="145614"/>
            <a:ext cx="1866900" cy="3631762"/>
          </a:xfrm>
          <a:prstGeom prst="round2DiagRect">
            <a:avLst>
              <a:gd name="adj1" fmla="val 684"/>
              <a:gd name="adj2" fmla="val 16498"/>
            </a:avLst>
          </a:prstGeom>
          <a:ln w="38100" cap="sq">
            <a:solidFill>
              <a:schemeClr val="accent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9A0E94A-6AD4-3560-6899-DFADA97D8ED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57174" y="145614"/>
            <a:ext cx="2947084" cy="3631762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bg2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1139CC4A-210A-29BA-FEE9-BC22D7DA8306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2" y="6200616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385D7A1-7C94-B1A0-4589-4392A1DE1154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2" y="5696132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0854222-E149-ED60-96F1-211A4CB6D7C0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1" y="5191648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1DEC7D45-B0BC-B636-AE85-797E5F149512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2" y="4687164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AC3F7C3F-B09C-028A-5A02-07D95F9C6B18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4962" y="4182680"/>
            <a:ext cx="1071313" cy="4443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D05FEFDD-1E6F-2D35-E5CB-78586A13F5D7}"/>
              </a:ext>
            </a:extLst>
          </p:cNvPr>
          <p:cNvPicPr>
            <a:picLocks noChangeAspect="1"/>
          </p:cNvPicPr>
          <p:nvPr/>
        </p:nvPicPr>
        <p:blipFill>
          <a:blip r:embed="rId1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3017" y="3995498"/>
            <a:ext cx="4880008" cy="2745005"/>
          </a:xfrm>
          <a:prstGeom prst="round2DiagRect">
            <a:avLst>
              <a:gd name="adj1" fmla="val 16667"/>
              <a:gd name="adj2" fmla="val 15078"/>
            </a:avLst>
          </a:prstGeom>
          <a:ln w="38100" cap="sq">
            <a:solidFill>
              <a:schemeClr val="accent6">
                <a:lumMod val="40000"/>
                <a:lumOff val="6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C47BBCA3-362F-89DF-97AA-CC166E543419}"/>
              </a:ext>
            </a:extLst>
          </p:cNvPr>
          <p:cNvSpPr txBox="1"/>
          <p:nvPr/>
        </p:nvSpPr>
        <p:spPr>
          <a:xfrm>
            <a:off x="3326154" y="2038658"/>
            <a:ext cx="6619874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teuteuʻi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Paula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fehangahangai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faingataʻa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tuʻa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fakatouʻosi</a:t>
            </a:r>
            <a:r>
              <a:rPr lang="en-NZ" sz="2000" b="1" dirty="0">
                <a:solidFill>
                  <a:prstClr val="black"/>
                </a:solidFill>
              </a:rPr>
              <a:t>, pea </a:t>
            </a:r>
            <a:r>
              <a:rPr lang="en-NZ" sz="2000" b="1" dirty="0" err="1">
                <a:solidFill>
                  <a:prstClr val="black"/>
                </a:solidFill>
              </a:rPr>
              <a:t>akoʻi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faʻu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sino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uouangataha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taʻesiokita</a:t>
            </a:r>
            <a:r>
              <a:rPr lang="en-NZ" sz="2000" b="1" dirty="0">
                <a:solidFill>
                  <a:prstClr val="black"/>
                </a:solidFill>
              </a:rPr>
              <a:t>. </a:t>
            </a:r>
            <a:r>
              <a:rPr lang="en-NZ" sz="2000" b="1" dirty="0" err="1">
                <a:solidFill>
                  <a:prstClr val="black"/>
                </a:solidFill>
              </a:rPr>
              <a:t>ʻE</a:t>
            </a:r>
            <a:r>
              <a:rPr lang="en-NZ" sz="2000" b="1" dirty="0">
                <a:solidFill>
                  <a:prstClr val="black"/>
                </a:solidFill>
              </a:rPr>
              <a:t> lava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ako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faleʻi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ʻaho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tau </a:t>
            </a:r>
            <a:r>
              <a:rPr lang="en-NZ" sz="2000" b="1" dirty="0" err="1">
                <a:solidFill>
                  <a:prstClr val="black"/>
                </a:solidFill>
              </a:rPr>
              <a:t>hoko</a:t>
            </a:r>
            <a:r>
              <a:rPr lang="en-NZ" sz="2000" b="1" dirty="0">
                <a:solidFill>
                  <a:prstClr val="black"/>
                </a:solidFill>
              </a:rPr>
              <a:t> ko e "</a:t>
            </a:r>
            <a:r>
              <a:rPr lang="en-NZ" sz="2000" b="1" dirty="0" err="1">
                <a:solidFill>
                  <a:prstClr val="black"/>
                </a:solidFill>
              </a:rPr>
              <a:t>nanamu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moʻui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fakatau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moʻui</a:t>
            </a:r>
            <a:r>
              <a:rPr lang="en-NZ" sz="2000" b="1" dirty="0">
                <a:solidFill>
                  <a:prstClr val="black"/>
                </a:solidFill>
              </a:rPr>
              <a:t>"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2:16).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698520-47C5-5EB2-6FB5-322B2BE5839E}"/>
              </a:ext>
            </a:extLst>
          </p:cNvPr>
          <p:cNvSpPr txBox="1"/>
          <p:nvPr/>
        </p:nvSpPr>
        <p:spPr>
          <a:xfrm>
            <a:off x="3326154" y="852063"/>
            <a:ext cx="68785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Neongo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kuo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aupito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faingofua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muimui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founga</a:t>
            </a:r>
            <a:r>
              <a:rPr lang="en-NZ" sz="2000" b="1" dirty="0">
                <a:solidFill>
                  <a:prstClr val="black"/>
                </a:solidFill>
              </a:rPr>
              <a:t> ʻ a e ʻ </a:t>
            </a:r>
            <a:r>
              <a:rPr lang="en-NZ" sz="2000" b="1" dirty="0" err="1">
                <a:solidFill>
                  <a:prstClr val="black"/>
                </a:solidFill>
              </a:rPr>
              <a:t>Otuá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māmani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fonu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angahala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ení</a:t>
            </a:r>
            <a:r>
              <a:rPr lang="en-NZ" sz="2000" b="1" dirty="0">
                <a:solidFill>
                  <a:prstClr val="black"/>
                </a:solidFill>
              </a:rPr>
              <a:t>,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he ʻ </a:t>
            </a:r>
            <a:r>
              <a:rPr lang="en-NZ" sz="2000" b="1" dirty="0" err="1">
                <a:solidFill>
                  <a:prstClr val="black"/>
                </a:solidFill>
              </a:rPr>
              <a:t>uluaki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senitulí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hono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fakahaaʻi</a:t>
            </a:r>
            <a:r>
              <a:rPr lang="en-NZ" sz="2000" b="1" dirty="0">
                <a:solidFill>
                  <a:prstClr val="black"/>
                </a:solidFill>
              </a:rPr>
              <a:t> ko ha </a:t>
            </a:r>
            <a:r>
              <a:rPr lang="en-NZ" sz="2000" b="1" dirty="0" err="1">
                <a:solidFill>
                  <a:prstClr val="black"/>
                </a:solidFill>
              </a:rPr>
              <a:t>Kalisitiane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ʻ e lava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kau ki ai ʻ a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faingataʻa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mafatukituki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1122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29B77C8-63D9-2143-8C1F-862FBF5BB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F98F9B8B-82B0-ACEB-F62E-EB9C19F3EAF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17754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F669FE24-B012-F4C1-F522-FB1E4097FD7F}"/>
              </a:ext>
            </a:extLst>
          </p:cNvPr>
          <p:cNvSpPr txBox="1"/>
          <p:nvPr/>
        </p:nvSpPr>
        <p:spPr>
          <a:xfrm>
            <a:off x="0" y="-110564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alanced" dir="t"/>
            </a:scene3d>
            <a:sp3d extrusionH="57150" contourW="19050">
              <a:bevelT h="25400" prst="softRound"/>
              <a:contourClr>
                <a:schemeClr val="accent2"/>
              </a:contourClr>
            </a:sp3d>
          </a:bodyPr>
          <a:lstStyle/>
          <a:p>
            <a:pPr algn="ctr"/>
            <a:r>
              <a:rPr lang="it-IT" sz="4400" b="1" dirty="0">
                <a:ln w="22225">
                  <a:noFill/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E FAKAFIEMALIE ‘A E ‘OTUA ‘I HE MAMAHI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9FCB1C1-E5A7-250B-F2C8-4A67103FA305}"/>
              </a:ext>
            </a:extLst>
          </p:cNvPr>
          <p:cNvSpPr txBox="1"/>
          <p:nvPr/>
        </p:nvSpPr>
        <p:spPr>
          <a:xfrm>
            <a:off x="2" y="466808"/>
            <a:ext cx="121919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fakafiemālieʻi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ʻakimautolu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heʻemau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mamahi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kotoa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pē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faʻa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ai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fakafiemālieʻi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ʻakinautolu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mamahiʻia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ʻaki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fakafiemālie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ʻaia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fakafiemālieʻi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ʻaki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ʻakimautolu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 </a:t>
            </a:r>
            <a:r>
              <a:rPr lang="en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1:</a:t>
            </a:r>
            <a:r>
              <a:rPr lang="en" sz="11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4</a:t>
            </a:r>
            <a:r>
              <a:rPr lang="en" sz="1400" b="1" dirty="0">
                <a:solidFill>
                  <a:schemeClr val="accent4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)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15C3EDF-2495-F981-2B77-FAAA042A7418}"/>
              </a:ext>
            </a:extLst>
          </p:cNvPr>
          <p:cNvSpPr txBox="1"/>
          <p:nvPr/>
        </p:nvSpPr>
        <p:spPr>
          <a:xfrm>
            <a:off x="295274" y="1317754"/>
            <a:ext cx="72124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Ua</a:t>
            </a:r>
            <a:r>
              <a:rPr lang="en-NZ" sz="2000" b="1" dirty="0"/>
              <a:t> Kolinitoó ko e </a:t>
            </a:r>
            <a:r>
              <a:rPr lang="en-NZ" sz="2000" b="1" dirty="0" err="1"/>
              <a:t>ʻipiseli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lea </a:t>
            </a:r>
            <a:r>
              <a:rPr lang="en-NZ" sz="2000" b="1" dirty="0" err="1"/>
              <a:t>lahi</a:t>
            </a:r>
            <a:r>
              <a:rPr lang="en-NZ" sz="2000" b="1" dirty="0"/>
              <a:t> taha ai </a:t>
            </a:r>
            <a:r>
              <a:rPr lang="en-NZ" sz="2000" b="1" dirty="0" err="1"/>
              <a:t>ʻa</a:t>
            </a:r>
            <a:r>
              <a:rPr lang="en-NZ" sz="2000" b="1" dirty="0"/>
              <a:t> Paula </a:t>
            </a:r>
            <a:r>
              <a:rPr lang="en-NZ" sz="2000" b="1" dirty="0" err="1"/>
              <a:t>fekauʻaki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fakafiemālié</a:t>
            </a:r>
            <a:r>
              <a:rPr lang="en-NZ" sz="2000" b="1" dirty="0"/>
              <a:t>.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foua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siasí</a:t>
            </a:r>
            <a:r>
              <a:rPr lang="en-NZ" sz="2000" b="1" dirty="0"/>
              <a:t> ha </a:t>
            </a:r>
            <a:r>
              <a:rPr lang="en-NZ" sz="2000" b="1" dirty="0" err="1"/>
              <a:t>taimi</a:t>
            </a:r>
            <a:r>
              <a:rPr lang="en-NZ" sz="2000" b="1" dirty="0"/>
              <a:t> </a:t>
            </a:r>
            <a:r>
              <a:rPr lang="en-NZ" sz="2000" b="1" dirty="0" err="1"/>
              <a:t>faingataʻa</a:t>
            </a:r>
            <a:r>
              <a:rPr lang="en-NZ" sz="2000" b="1" dirty="0"/>
              <a:t>, pea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fakatō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tohi </a:t>
            </a:r>
            <a:r>
              <a:rPr lang="en-NZ" sz="2000" b="1" dirty="0" err="1"/>
              <a:t>kimuʻa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Paulá</a:t>
            </a:r>
            <a:r>
              <a:rPr lang="en-NZ" sz="2000" b="1" dirty="0"/>
              <a:t> ki ha </a:t>
            </a:r>
            <a:r>
              <a:rPr lang="en-NZ" sz="2000" b="1" dirty="0" err="1"/>
              <a:t>tuʻunga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loto</a:t>
            </a:r>
            <a:r>
              <a:rPr lang="en-NZ" sz="2000" b="1" dirty="0"/>
              <a:t> </a:t>
            </a:r>
            <a:r>
              <a:rPr lang="en-NZ" sz="2000" b="1" dirty="0" err="1"/>
              <a:t>mamahí</a:t>
            </a:r>
            <a:r>
              <a:rPr lang="en-NZ" sz="2000" b="1" dirty="0"/>
              <a:t>.</a:t>
            </a:r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C5A56843-A9E5-7FE4-AB9A-BDED6C5C48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16347585"/>
              </p:ext>
            </p:extLst>
          </p:nvPr>
        </p:nvGraphicFramePr>
        <p:xfrm>
          <a:off x="7643011" y="1462521"/>
          <a:ext cx="4471987" cy="50361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3" name="Imagen 12">
            <a:extLst>
              <a:ext uri="{FF2B5EF4-FFF2-40B4-BE49-F238E27FC236}">
                <a16:creationId xmlns:a16="http://schemas.microsoft.com/office/drawing/2014/main" id="{EEB2742B-82BB-543D-713E-51D7CD494F1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851" y="3857117"/>
            <a:ext cx="4428099" cy="2850185"/>
          </a:xfrm>
          <a:prstGeom prst="rect">
            <a:avLst/>
          </a:prstGeom>
          <a:ln w="38100" cap="sq">
            <a:solidFill>
              <a:schemeClr val="accent4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D979A6C-8C65-E000-F102-A52E05C76286}"/>
              </a:ext>
            </a:extLst>
          </p:cNvPr>
          <p:cNvSpPr txBox="1"/>
          <p:nvPr/>
        </p:nvSpPr>
        <p:spPr>
          <a:xfrm>
            <a:off x="4746032" y="3602993"/>
            <a:ext cx="284935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foua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taimi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tuʻu</a:t>
            </a:r>
            <a:r>
              <a:rPr lang="en-NZ" sz="2000" b="1" dirty="0"/>
              <a:t> </a:t>
            </a:r>
            <a:r>
              <a:rPr lang="en-NZ" sz="2000" b="1" dirty="0" err="1"/>
              <a:t>fakatuʻutamaki</a:t>
            </a:r>
            <a:r>
              <a:rPr lang="en-NZ" sz="2000" b="1" dirty="0"/>
              <a:t> ai </a:t>
            </a:r>
            <a:r>
              <a:rPr lang="en-NZ" sz="2000" b="1" dirty="0" err="1"/>
              <a:t>ʻene</a:t>
            </a:r>
            <a:r>
              <a:rPr lang="en-NZ" sz="2000" b="1" dirty="0"/>
              <a:t> </a:t>
            </a:r>
            <a:r>
              <a:rPr lang="en-NZ" sz="2000" b="1" dirty="0" err="1"/>
              <a:t>moʻui</a:t>
            </a:r>
            <a:r>
              <a:rPr lang="en-NZ" sz="2000" b="1" dirty="0"/>
              <a:t> pea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loto</a:t>
            </a:r>
            <a:r>
              <a:rPr lang="en-NZ" sz="2000" b="1" dirty="0"/>
              <a:t> </a:t>
            </a:r>
            <a:r>
              <a:rPr lang="en-NZ" sz="2000" b="1" dirty="0" err="1"/>
              <a:t>foʻi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1:8-10). Ka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fakafiemalieʻi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ʻOtua</a:t>
            </a:r>
            <a:r>
              <a:rPr lang="en-NZ" sz="2000" b="1" dirty="0"/>
              <a:t>, pea </a:t>
            </a:r>
            <a:r>
              <a:rPr lang="en-NZ" sz="2000" b="1" dirty="0" err="1"/>
              <a:t>ʻoku</a:t>
            </a:r>
            <a:r>
              <a:rPr lang="en-NZ" sz="2000" b="1" dirty="0"/>
              <a:t> ne </a:t>
            </a:r>
            <a:r>
              <a:rPr lang="en-NZ" sz="2000" b="1" dirty="0" err="1"/>
              <a:t>ʻoatu</a:t>
            </a:r>
            <a:r>
              <a:rPr lang="en-NZ" sz="2000" b="1" dirty="0"/>
              <a:t> </a:t>
            </a:r>
            <a:r>
              <a:rPr lang="en-NZ" sz="2000" b="1" dirty="0" err="1"/>
              <a:t>ʻeni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fakafiemalie</a:t>
            </a:r>
            <a:r>
              <a:rPr lang="en-NZ" sz="2000" b="1" dirty="0"/>
              <a:t> ko </a:t>
            </a:r>
            <a:r>
              <a:rPr lang="en-NZ" sz="2000" b="1" dirty="0" err="1"/>
              <a:t>ia</a:t>
            </a:r>
            <a:r>
              <a:rPr lang="en-NZ" sz="2000" b="1" dirty="0"/>
              <a:t> ki he </a:t>
            </a:r>
            <a:r>
              <a:rPr lang="en-NZ" sz="2000" b="1" dirty="0" err="1"/>
              <a:t>siasi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1:6).</a:t>
            </a:r>
            <a:endParaRPr lang="en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8396DA5-8858-611A-463A-520FE78E0D7E}"/>
              </a:ext>
            </a:extLst>
          </p:cNvPr>
          <p:cNvSpPr txBox="1"/>
          <p:nvPr/>
        </p:nvSpPr>
        <p:spPr>
          <a:xfrm>
            <a:off x="295274" y="2494674"/>
            <a:ext cx="721243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Ka ko e </a:t>
            </a:r>
            <a:r>
              <a:rPr lang="en-NZ" sz="2000" b="1" dirty="0" err="1">
                <a:solidFill>
                  <a:prstClr val="black"/>
                </a:solidFill>
              </a:rPr>
              <a:t>mamahi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na’e</a:t>
            </a:r>
            <a:r>
              <a:rPr lang="en-NZ" sz="2000" b="1" dirty="0">
                <a:solidFill>
                  <a:prstClr val="black"/>
                </a:solidFill>
              </a:rPr>
              <a:t> “</a:t>
            </a:r>
            <a:r>
              <a:rPr lang="en-NZ" sz="2000" b="1" dirty="0" err="1">
                <a:solidFill>
                  <a:prstClr val="black"/>
                </a:solidFill>
              </a:rPr>
              <a:t>faka</a:t>
            </a:r>
            <a:r>
              <a:rPr lang="en-NZ" sz="2000" b="1" dirty="0">
                <a:solidFill>
                  <a:prstClr val="black"/>
                </a:solidFill>
              </a:rPr>
              <a:t>-‘</a:t>
            </a:r>
            <a:r>
              <a:rPr lang="en-NZ" sz="2000" b="1" dirty="0" err="1">
                <a:solidFill>
                  <a:prstClr val="black"/>
                </a:solidFill>
              </a:rPr>
              <a:t>Otua</a:t>
            </a:r>
            <a:r>
              <a:rPr lang="en-NZ" sz="2000" b="1" dirty="0">
                <a:solidFill>
                  <a:prstClr val="black"/>
                </a:solidFill>
              </a:rPr>
              <a:t>,” ‘o </a:t>
            </a:r>
            <a:r>
              <a:rPr lang="en-NZ" sz="2000" b="1" dirty="0" err="1">
                <a:solidFill>
                  <a:prstClr val="black"/>
                </a:solidFill>
              </a:rPr>
              <a:t>iku</a:t>
            </a:r>
            <a:r>
              <a:rPr lang="en-NZ" sz="2000" b="1" dirty="0">
                <a:solidFill>
                  <a:prstClr val="black"/>
                </a:solidFill>
              </a:rPr>
              <a:t> ai ki he </a:t>
            </a:r>
            <a:r>
              <a:rPr lang="en-NZ" sz="2000" b="1" dirty="0" err="1">
                <a:solidFill>
                  <a:prstClr val="black"/>
                </a:solidFill>
              </a:rPr>
              <a:t>fakatomala</a:t>
            </a:r>
            <a:r>
              <a:rPr lang="en-NZ" sz="2000" b="1" dirty="0">
                <a:solidFill>
                  <a:prstClr val="black"/>
                </a:solidFill>
              </a:rPr>
              <a:t> (2 Kol. 7:10). Ko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‘</a:t>
            </a:r>
            <a:r>
              <a:rPr lang="en-NZ" sz="2000" b="1" dirty="0" err="1">
                <a:solidFill>
                  <a:prstClr val="black"/>
                </a:solidFill>
              </a:rPr>
              <a:t>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‘a Paula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lōmekina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‘e he </a:t>
            </a:r>
            <a:r>
              <a:rPr lang="en-NZ" sz="2000" b="1" dirty="0" err="1">
                <a:solidFill>
                  <a:prstClr val="black"/>
                </a:solidFill>
              </a:rPr>
              <a:t>mamahi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iá</a:t>
            </a:r>
            <a:r>
              <a:rPr lang="en-NZ" sz="2000" b="1" dirty="0">
                <a:solidFill>
                  <a:prstClr val="black"/>
                </a:solidFill>
              </a:rPr>
              <a:t>, ka ‘</a:t>
            </a:r>
            <a:r>
              <a:rPr lang="en-NZ" sz="2000" b="1" dirty="0" err="1">
                <a:solidFill>
                  <a:prstClr val="black"/>
                </a:solidFill>
              </a:rPr>
              <a:t>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fiema‘u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fakafiemālie‘i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27869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">
                                            <p:graphicEl>
                                              <a:dgm id="{8677BA38-946B-4787-91B9-A03B5407DE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">
                                            <p:graphicEl>
                                              <a:dgm id="{702B2A40-EF80-4F27-BB52-24C74085D3D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9">
                                            <p:graphicEl>
                                              <a:dgm id="{F8693373-BE51-47F1-ADB0-3BD13286B4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9">
                                            <p:graphicEl>
                                              <a:dgm id="{7DA5F745-1C74-4E02-BD4F-1919BAD9203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">
                                            <p:graphicEl>
                                              <a:dgm id="{9D00E0F3-92A8-48FB-9D1D-AA20AEA074A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9">
                                            <p:graphicEl>
                                              <a:dgm id="{BF34FDA3-FEDE-4654-B83A-BB6765AA32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9">
                                            <p:graphicEl>
                                              <a:dgm id="{8ACD26B5-AA09-4388-B23E-9C809FE4010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">
                                            <p:graphicEl>
                                              <a:dgm id="{EEC8F494-8BFB-4FF6-9CAA-4EE35282B78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9">
                                            <p:graphicEl>
                                              <a:dgm id="{87850F6D-2B8B-404D-A19D-094EBF7E52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">
                                            <p:graphicEl>
                                              <a:dgm id="{F0178A28-587B-4566-9F4C-42ACCB71AAD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9">
                                            <p:graphicEl>
                                              <a:dgm id="{BCBC9458-7DD1-4193-AC64-4E7A19A2E4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9">
                                            <p:graphicEl>
                                              <a:dgm id="{4870131D-BA17-429B-A251-A4FABFD626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9">
                                            <p:graphicEl>
                                              <a:dgm id="{E81B69C7-9BA2-4AE9-BBAB-DD4C844F5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8" grpId="0"/>
      <p:bldGraphic spid="9" grpId="0" uiExpand="1">
        <p:bldSub>
          <a:bldDgm bld="one"/>
        </p:bldSub>
      </p:bldGraphic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7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id="{3597E4D0-B386-3EF0-5DF4-6AC178EF6A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89602"/>
          </a:xfrm>
          <a:prstGeom prst="rect">
            <a:avLst/>
          </a:prstGeom>
          <a:solidFill>
            <a:srgbClr val="B1B3F5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107CA3F-6E84-063C-05FF-06442ADED793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400" b="1" dirty="0" err="1">
                <a:ln/>
                <a:solidFill>
                  <a:schemeClr val="accent3"/>
                </a:solidFill>
              </a:rPr>
              <a:t>MAʻONIʻONI</a:t>
            </a:r>
            <a:r>
              <a:rPr lang="en-NZ" sz="4400" b="1" dirty="0">
                <a:ln/>
                <a:solidFill>
                  <a:schemeClr val="accent3"/>
                </a:solidFill>
              </a:rPr>
              <a:t> MO E FAKAMATOATO </a:t>
            </a:r>
            <a:r>
              <a:rPr lang="en-NZ" sz="4400" b="1" dirty="0" err="1">
                <a:ln/>
                <a:solidFill>
                  <a:schemeClr val="accent3"/>
                </a:solidFill>
              </a:rPr>
              <a:t>ʻI</a:t>
            </a:r>
            <a:r>
              <a:rPr lang="en-NZ" sz="4400" b="1" dirty="0">
                <a:ln/>
                <a:solidFill>
                  <a:schemeClr val="accent3"/>
                </a:solidFill>
              </a:rPr>
              <a:t> HE NGAUE</a:t>
            </a:r>
            <a:endParaRPr lang="en" sz="4400" b="1" dirty="0">
              <a:ln/>
              <a:solidFill>
                <a:schemeClr val="accent3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8EBB502-7936-AE28-48F6-A78B58A73A91}"/>
              </a:ext>
            </a:extLst>
          </p:cNvPr>
          <p:cNvSpPr txBox="1"/>
          <p:nvPr/>
        </p:nvSpPr>
        <p:spPr>
          <a:xfrm>
            <a:off x="0" y="666273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He ko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ʻemau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fiefiaʻanga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ko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fakamoʻoni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homau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loto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loto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taha,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moʻoni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fakaʻotua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poto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fakakakano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mau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homau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lakanga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māmani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kae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taha pe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1:12)</a:t>
            </a:r>
            <a:endParaRPr lang="es-ES" sz="1100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59B8B1F-9261-4764-A299-C4B17AB23768}"/>
              </a:ext>
            </a:extLst>
          </p:cNvPr>
          <p:cNvSpPr txBox="1"/>
          <p:nvPr/>
        </p:nvSpPr>
        <p:spPr>
          <a:xfrm>
            <a:off x="124132" y="1610410"/>
            <a:ext cx="730905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sio</a:t>
            </a:r>
            <a:r>
              <a:rPr lang="en-NZ" sz="2000" b="1" dirty="0"/>
              <a:t> </a:t>
            </a:r>
            <a:r>
              <a:rPr lang="en-NZ" sz="2000" b="1" dirty="0" err="1"/>
              <a:t>lalo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kakai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niʻihi</a:t>
            </a:r>
            <a:r>
              <a:rPr lang="en-NZ" sz="2000" b="1" dirty="0"/>
              <a:t> kia Paula,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tukuakiʻi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vaivai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veiveiua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10:10).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ʻuhinga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, pea </a:t>
            </a:r>
            <a:r>
              <a:rPr lang="en-NZ" sz="2000" b="1" dirty="0" err="1"/>
              <a:t>koeʻuhi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tali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tali</a:t>
            </a:r>
            <a:r>
              <a:rPr lang="en-NZ" sz="2000" b="1" dirty="0"/>
              <a:t> </a:t>
            </a:r>
            <a:r>
              <a:rPr lang="en-NZ" sz="2000" b="1" dirty="0" err="1"/>
              <a:t>ʻene</a:t>
            </a:r>
            <a:r>
              <a:rPr lang="en-NZ" sz="2000" b="1" dirty="0"/>
              <a:t> </a:t>
            </a:r>
            <a:r>
              <a:rPr lang="en-NZ" sz="2000" b="1" dirty="0" err="1"/>
              <a:t>faleʻi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fie </a:t>
            </a:r>
            <a:r>
              <a:rPr lang="en-NZ" sz="2000" b="1" dirty="0" err="1"/>
              <a:t>maʻu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maluʻi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ʻaposetolo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mei</a:t>
            </a:r>
            <a:r>
              <a:rPr lang="en-NZ" sz="2000" b="1" dirty="0"/>
              <a:t> he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tukuakiʻi</a:t>
            </a:r>
            <a:r>
              <a:rPr lang="en-NZ" sz="2000" b="1" dirty="0"/>
              <a:t> </a:t>
            </a:r>
            <a:r>
              <a:rPr lang="en-NZ" sz="2000" b="1" dirty="0" err="1"/>
              <a:t>pehee</a:t>
            </a:r>
            <a:r>
              <a:rPr lang="en-NZ" sz="2000" b="1" dirty="0"/>
              <a:t>.</a:t>
            </a:r>
            <a:endParaRPr lang="en" sz="2000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034D9BC-25C9-1266-323A-5617CEAE4A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5226" y="1702393"/>
            <a:ext cx="4549263" cy="25454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D21E7EC-49B9-6342-F5C7-D62FA0377639}"/>
              </a:ext>
            </a:extLst>
          </p:cNvPr>
          <p:cNvSpPr txBox="1"/>
          <p:nvPr/>
        </p:nvSpPr>
        <p:spPr>
          <a:xfrm>
            <a:off x="3474169" y="3954930"/>
            <a:ext cx="2277702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lava </a:t>
            </a:r>
            <a:r>
              <a:rPr lang="en-NZ" sz="2000" b="1" dirty="0" err="1"/>
              <a:t>ke</a:t>
            </a:r>
            <a:r>
              <a:rPr lang="en-NZ" sz="2000" b="1" dirty="0"/>
              <a:t> ne </a:t>
            </a:r>
            <a:r>
              <a:rPr lang="en-NZ" sz="2000" b="1" dirty="0" err="1"/>
              <a:t>pehe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kaunga-ngaue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maʻoniʻoni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fakamatoato</a:t>
            </a:r>
            <a:r>
              <a:rPr lang="en-NZ" sz="2000" b="1" dirty="0"/>
              <a:t>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ʻulungaanga</a:t>
            </a:r>
            <a:r>
              <a:rPr lang="en-NZ" sz="2000" b="1" dirty="0"/>
              <a:t>,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siasi</a:t>
            </a:r>
            <a:r>
              <a:rPr lang="en-NZ" sz="2000" b="1" dirty="0"/>
              <a:t> pea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tuʻa</a:t>
            </a:r>
            <a:r>
              <a:rPr lang="en-NZ" sz="2000" b="1" dirty="0"/>
              <a:t> </a:t>
            </a:r>
            <a:r>
              <a:rPr lang="en-NZ" sz="2000" b="1" dirty="0" err="1"/>
              <a:t>fakatouʻosi</a:t>
            </a:r>
            <a:r>
              <a:rPr lang="en-NZ" sz="2000" b="1" dirty="0"/>
              <a:t>.</a:t>
            </a:r>
            <a:endParaRPr lang="en" sz="20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1BDFD08-4191-F7E7-A6DC-81DFC9B295EC}"/>
              </a:ext>
            </a:extLst>
          </p:cNvPr>
          <p:cNvSpPr txBox="1"/>
          <p:nvPr/>
        </p:nvSpPr>
        <p:spPr>
          <a:xfrm>
            <a:off x="7430885" y="4293980"/>
            <a:ext cx="4758813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‘I he ‘</a:t>
            </a:r>
            <a:r>
              <a:rPr lang="en-NZ" sz="2000" b="1" dirty="0" err="1"/>
              <a:t>uhinga</a:t>
            </a:r>
            <a:r>
              <a:rPr lang="en-NZ" sz="2000" b="1" dirty="0"/>
              <a:t> ko </a:t>
            </a:r>
            <a:r>
              <a:rPr lang="en-NZ" sz="2000" b="1" dirty="0" err="1"/>
              <a:t>ení</a:t>
            </a:r>
            <a:r>
              <a:rPr lang="en-NZ" sz="2000" b="1" dirty="0"/>
              <a:t>, </a:t>
            </a:r>
            <a:r>
              <a:rPr lang="en-NZ" sz="2000" b="1" dirty="0" err="1"/>
              <a:t>na‘e</a:t>
            </a:r>
            <a:r>
              <a:rPr lang="en-NZ" sz="2000" b="1" dirty="0"/>
              <a:t> ‘</a:t>
            </a:r>
            <a:r>
              <a:rPr lang="en-NZ" sz="2000" b="1" dirty="0" err="1"/>
              <a:t>atā</a:t>
            </a:r>
            <a:r>
              <a:rPr lang="en-NZ" sz="2000" b="1" dirty="0"/>
              <a:t> ai ‘a e </a:t>
            </a:r>
            <a:r>
              <a:rPr lang="en-NZ" sz="2000" b="1" dirty="0" err="1"/>
              <a:t>ngaahi</a:t>
            </a:r>
            <a:r>
              <a:rPr lang="en-NZ" sz="2000" b="1" dirty="0"/>
              <a:t> tohi ‘a </a:t>
            </a:r>
            <a:r>
              <a:rPr lang="en-NZ" sz="2000" b="1" dirty="0" err="1"/>
              <a:t>Paulá</a:t>
            </a:r>
            <a:r>
              <a:rPr lang="en-NZ" sz="2000" b="1" dirty="0"/>
              <a:t> </a:t>
            </a:r>
            <a:r>
              <a:rPr lang="en-NZ" sz="2000" b="1" dirty="0" err="1"/>
              <a:t>mei</a:t>
            </a:r>
            <a:r>
              <a:rPr lang="en-NZ" sz="2000" b="1" dirty="0"/>
              <a:t> he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taumu‘a</a:t>
            </a:r>
            <a:r>
              <a:rPr lang="en-NZ" sz="2000" b="1" dirty="0"/>
              <a:t> </a:t>
            </a:r>
            <a:r>
              <a:rPr lang="en-NZ" sz="2000" b="1" dirty="0" err="1"/>
              <a:t>fufū</a:t>
            </a:r>
            <a:r>
              <a:rPr lang="en-NZ" sz="2000" b="1" dirty="0"/>
              <a:t>. </a:t>
            </a:r>
            <a:r>
              <a:rPr lang="en-NZ" sz="2000" b="1" dirty="0" err="1"/>
              <a:t>Na’a</a:t>
            </a:r>
            <a:r>
              <a:rPr lang="en-NZ" sz="2000" b="1" dirty="0"/>
              <a:t> ne ‘</a:t>
            </a:r>
            <a:r>
              <a:rPr lang="en-NZ" sz="2000" b="1" dirty="0" err="1"/>
              <a:t>amanaki</a:t>
            </a:r>
            <a:r>
              <a:rPr lang="en-NZ" sz="2000" b="1" dirty="0"/>
              <a:t> ‘e </a:t>
            </a:r>
            <a:r>
              <a:rPr lang="en-NZ" sz="2000" b="1" dirty="0" err="1"/>
              <a:t>lau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mahino</a:t>
            </a:r>
            <a:r>
              <a:rPr lang="en-NZ" sz="2000" b="1" dirty="0"/>
              <a:t> ‘a e </a:t>
            </a:r>
            <a:r>
              <a:rPr lang="en-NZ" sz="2000" b="1" dirty="0" err="1"/>
              <a:t>ngaahi</a:t>
            </a:r>
            <a:r>
              <a:rPr lang="en-NZ" sz="2000" b="1" dirty="0"/>
              <a:t> tohi </a:t>
            </a:r>
            <a:r>
              <a:rPr lang="en-NZ" sz="2000" b="1" dirty="0" err="1"/>
              <a:t>ni</a:t>
            </a:r>
            <a:r>
              <a:rPr lang="en-NZ" sz="2000" b="1" dirty="0"/>
              <a:t> ‘</a:t>
            </a:r>
            <a:r>
              <a:rPr lang="en-NZ" sz="2000" b="1" dirty="0" err="1"/>
              <a:t>i</a:t>
            </a:r>
            <a:r>
              <a:rPr lang="en-NZ" sz="2000" b="1" dirty="0"/>
              <a:t> he ‘</a:t>
            </a:r>
            <a:r>
              <a:rPr lang="en-NZ" sz="2000" b="1" dirty="0" err="1"/>
              <a:t>ātakai</a:t>
            </a:r>
            <a:r>
              <a:rPr lang="en-NZ" sz="2000" b="1" dirty="0"/>
              <a:t> ko </a:t>
            </a:r>
            <a:r>
              <a:rPr lang="en-NZ" sz="2000" b="1" dirty="0" err="1"/>
              <a:t>ia</a:t>
            </a:r>
            <a:r>
              <a:rPr lang="en-NZ" sz="2000" b="1" dirty="0"/>
              <a:t> ‘o e </a:t>
            </a:r>
            <a:r>
              <a:rPr lang="en-NZ" sz="2000" b="1" dirty="0" err="1"/>
              <a:t>mā’oni’oni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fakamātoato</a:t>
            </a:r>
            <a:r>
              <a:rPr lang="en-NZ" sz="2000" b="1" dirty="0"/>
              <a:t>—‘a </a:t>
            </a:r>
            <a:r>
              <a:rPr lang="en-NZ" sz="2000" b="1" dirty="0" err="1"/>
              <a:t>ia</a:t>
            </a:r>
            <a:r>
              <a:rPr lang="en-NZ" sz="2000" b="1" dirty="0"/>
              <a:t>, </a:t>
            </a:r>
            <a:r>
              <a:rPr lang="en-NZ" sz="2000" b="1" dirty="0" err="1"/>
              <a:t>na’e</a:t>
            </a:r>
            <a:r>
              <a:rPr lang="en-NZ" sz="2000" b="1" dirty="0"/>
              <a:t> tohi ‘</a:t>
            </a:r>
            <a:r>
              <a:rPr lang="en-NZ" sz="2000" b="1" dirty="0" err="1"/>
              <a:t>i</a:t>
            </a:r>
            <a:r>
              <a:rPr lang="en-NZ" sz="2000" b="1" dirty="0"/>
              <a:t> he ‘</a:t>
            </a:r>
            <a:r>
              <a:rPr lang="en-NZ" sz="2000" b="1" dirty="0" err="1"/>
              <a:t>ofa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pea </a:t>
            </a:r>
            <a:r>
              <a:rPr lang="en-NZ" sz="2000" b="1" dirty="0" err="1"/>
              <a:t>kumi</a:t>
            </a:r>
            <a:r>
              <a:rPr lang="en-NZ" sz="2000" b="1" dirty="0"/>
              <a:t> </a:t>
            </a:r>
            <a:r>
              <a:rPr lang="en-NZ" sz="2000" b="1" dirty="0" err="1"/>
              <a:t>pē</a:t>
            </a:r>
            <a:r>
              <a:rPr lang="en-NZ" sz="2000" b="1" dirty="0"/>
              <a:t> ki </a:t>
            </a:r>
            <a:r>
              <a:rPr lang="en-NZ" sz="2000" b="1" dirty="0" err="1"/>
              <a:t>honau</a:t>
            </a:r>
            <a:r>
              <a:rPr lang="en-NZ" sz="2000" b="1" dirty="0"/>
              <a:t> </a:t>
            </a:r>
            <a:r>
              <a:rPr lang="en-NZ" sz="2000" b="1" dirty="0" err="1"/>
              <a:t>lelei</a:t>
            </a:r>
            <a:r>
              <a:rPr lang="en-NZ" sz="2000" b="1" dirty="0"/>
              <a:t> (2 Kol. 1:13-14).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D8C68A93-CF3B-F371-3EF8-C85A11EF558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4132" y="4077858"/>
            <a:ext cx="3267998" cy="2554545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6136CAEC-A043-B3F2-6669-331D5EFE1DFB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1871" y="3965059"/>
            <a:ext cx="1563830" cy="2780142"/>
          </a:xfrm>
          <a:prstGeom prst="rect">
            <a:avLst/>
          </a:prstGeom>
          <a:ln w="88900" cap="sq" cmpd="thickThin">
            <a:solidFill>
              <a:schemeClr val="accent3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008292DF-2583-92D9-4C4B-AE633D2BBCBD}"/>
              </a:ext>
            </a:extLst>
          </p:cNvPr>
          <p:cNvSpPr txBox="1"/>
          <p:nvPr/>
        </p:nvSpPr>
        <p:spPr>
          <a:xfrm>
            <a:off x="121830" y="2933849"/>
            <a:ext cx="730905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heʻene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hoko</a:t>
            </a:r>
            <a:r>
              <a:rPr lang="en-NZ" sz="2000" b="1" dirty="0">
                <a:solidFill>
                  <a:prstClr val="black"/>
                </a:solidFill>
              </a:rPr>
              <a:t> ko ha </a:t>
            </a:r>
            <a:r>
              <a:rPr lang="en-NZ" sz="2000" b="1" dirty="0" err="1">
                <a:solidFill>
                  <a:prstClr val="black"/>
                </a:solidFill>
              </a:rPr>
              <a:t>tangata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pehe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ʻoku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ʻikai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hano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mahuʻinga</a:t>
            </a:r>
            <a:r>
              <a:rPr lang="en-NZ" sz="2000" b="1" dirty="0">
                <a:solidFill>
                  <a:prstClr val="black"/>
                </a:solidFill>
              </a:rPr>
              <a:t> (</a:t>
            </a:r>
            <a:r>
              <a:rPr lang="en-NZ" sz="2000" b="1" dirty="0" err="1">
                <a:solidFill>
                  <a:prstClr val="black"/>
                </a:solidFill>
              </a:rPr>
              <a:t>ʻEfeso</a:t>
            </a:r>
            <a:r>
              <a:rPr lang="en-NZ" sz="2000" b="1" dirty="0">
                <a:solidFill>
                  <a:prstClr val="black"/>
                </a:solidFill>
              </a:rPr>
              <a:t> 3:8). Ka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he </a:t>
            </a:r>
            <a:r>
              <a:rPr lang="en-NZ" sz="2000" b="1" dirty="0" err="1">
                <a:solidFill>
                  <a:prstClr val="black"/>
                </a:solidFill>
              </a:rPr>
              <a:t>ʻaloʻofa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ʻOtua</a:t>
            </a:r>
            <a:r>
              <a:rPr lang="en-NZ" sz="2000" b="1" dirty="0">
                <a:solidFill>
                  <a:prstClr val="black"/>
                </a:solidFill>
              </a:rPr>
              <a:t>,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lava </a:t>
            </a:r>
            <a:r>
              <a:rPr lang="en-NZ" sz="2000" b="1" dirty="0" err="1">
                <a:solidFill>
                  <a:prstClr val="black"/>
                </a:solidFill>
              </a:rPr>
              <a:t>ʻo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polepole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heʻene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maʻu</a:t>
            </a:r>
            <a:r>
              <a:rPr lang="en-NZ" sz="2000" b="1" dirty="0">
                <a:solidFill>
                  <a:prstClr val="black"/>
                </a:solidFill>
              </a:rPr>
              <a:t> ha </a:t>
            </a:r>
            <a:r>
              <a:rPr lang="en-NZ" sz="2000" b="1" dirty="0" err="1">
                <a:solidFill>
                  <a:prstClr val="black"/>
                </a:solidFill>
              </a:rPr>
              <a:t>konisenisi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maʻa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1:12).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628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0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7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4E3162B-ED2C-2831-808E-2BF9680FBD42}"/>
              </a:ext>
            </a:extLst>
          </p:cNvPr>
          <p:cNvSpPr txBox="1"/>
          <p:nvPr/>
        </p:nvSpPr>
        <p:spPr>
          <a:xfrm>
            <a:off x="0" y="0"/>
            <a:ext cx="72395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400" b="1" dirty="0">
                <a:ln w="6600">
                  <a:solidFill>
                    <a:schemeClr val="accent1">
                      <a:lumMod val="75000"/>
                    </a:schemeClr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1">
                      <a:lumMod val="75000"/>
                    </a:schemeClr>
                  </a:outerShdw>
                </a:effectLst>
              </a:rPr>
              <a:t>KE TO‘ONGA FAKAPOTO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0BE5322-A743-B8A4-AE25-C1C95E1D844C}"/>
              </a:ext>
            </a:extLst>
          </p:cNvPr>
          <p:cNvSpPr txBox="1"/>
          <p:nvPr/>
        </p:nvSpPr>
        <p:spPr>
          <a:xfrm>
            <a:off x="199816" y="786066"/>
            <a:ext cx="6839873" cy="923330"/>
          </a:xfrm>
          <a:prstGeom prst="rect">
            <a:avLst/>
          </a:prstGeom>
          <a:ln w="28575"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Ka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ui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ne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fakamoʻoni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ki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hoku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laumālie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ko e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heʻeku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teʻeki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u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ʻalu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atu</a:t>
            </a:r>
            <a:r>
              <a:rPr lang="en-U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ai ki Kolinitō.</a:t>
            </a:r>
            <a:r>
              <a:rPr lang="en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1:23)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FFDF46C-F5AE-7AB3-8099-4CAADB02E1C5}"/>
              </a:ext>
            </a:extLst>
          </p:cNvPr>
          <p:cNvSpPr txBox="1"/>
          <p:nvPr/>
        </p:nvSpPr>
        <p:spPr>
          <a:xfrm>
            <a:off x="-14539" y="1798466"/>
            <a:ext cx="7106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heʻene</a:t>
            </a:r>
            <a:r>
              <a:rPr lang="en-NZ" sz="2000" b="1" dirty="0"/>
              <a:t> </a:t>
            </a:r>
            <a:r>
              <a:rPr lang="en-NZ" sz="2000" b="1" dirty="0" err="1"/>
              <a:t>ʻuluaki</a:t>
            </a:r>
            <a:r>
              <a:rPr lang="en-NZ" sz="2000" b="1" dirty="0"/>
              <a:t> tohi,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fakaha</a:t>
            </a:r>
            <a:r>
              <a:rPr lang="en-NZ" sz="2000" b="1" dirty="0"/>
              <a:t> ai </a:t>
            </a:r>
            <a:r>
              <a:rPr lang="en-NZ" sz="2000" b="1" dirty="0" err="1"/>
              <a:t>ʻe</a:t>
            </a:r>
            <a:r>
              <a:rPr lang="en-NZ" sz="2000" b="1" dirty="0"/>
              <a:t> Paula ki he kau </a:t>
            </a:r>
            <a:r>
              <a:rPr lang="en-NZ" sz="2000" b="1" dirty="0" err="1"/>
              <a:t>Kolinito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hala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palani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fou</a:t>
            </a:r>
            <a:r>
              <a:rPr lang="en-NZ" sz="2000" b="1" dirty="0"/>
              <a:t> ai (1 </a:t>
            </a:r>
            <a:r>
              <a:rPr lang="en-NZ" sz="2000" b="1" dirty="0" err="1"/>
              <a:t>Kolinito</a:t>
            </a:r>
            <a:r>
              <a:rPr lang="en-NZ" sz="2000" b="1" dirty="0"/>
              <a:t> 16:5-11):</a:t>
            </a:r>
            <a:endParaRPr lang="en" sz="2000" b="1" dirty="0"/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66F2B503-7118-857B-EAE4-42D527EE689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357377"/>
              </p:ext>
            </p:extLst>
          </p:nvPr>
        </p:nvGraphicFramePr>
        <p:xfrm>
          <a:off x="914400" y="2623969"/>
          <a:ext cx="59626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CuadroTexto 8">
            <a:extLst>
              <a:ext uri="{FF2B5EF4-FFF2-40B4-BE49-F238E27FC236}">
                <a16:creationId xmlns:a16="http://schemas.microsoft.com/office/drawing/2014/main" id="{B6703912-8BC0-5B43-4D6B-041B8C583746}"/>
              </a:ext>
            </a:extLst>
          </p:cNvPr>
          <p:cNvSpPr txBox="1"/>
          <p:nvPr/>
        </p:nvSpPr>
        <p:spPr>
          <a:xfrm>
            <a:off x="-14538" y="2983969"/>
            <a:ext cx="122065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ʻI</a:t>
            </a:r>
            <a:r>
              <a:rPr lang="en-NZ" b="1" dirty="0"/>
              <a:t> ha tohi </a:t>
            </a:r>
            <a:r>
              <a:rPr lang="en-NZ" b="1" dirty="0" err="1"/>
              <a:t>kimui</a:t>
            </a:r>
            <a:r>
              <a:rPr lang="en-NZ" b="1" dirty="0"/>
              <a:t> </a:t>
            </a:r>
            <a:r>
              <a:rPr lang="en-NZ" b="1" dirty="0" err="1"/>
              <a:t>ange</a:t>
            </a:r>
            <a:r>
              <a:rPr lang="en-NZ" b="1" dirty="0"/>
              <a:t> (mole, 2 </a:t>
            </a:r>
            <a:r>
              <a:rPr lang="en-NZ" b="1" dirty="0" err="1"/>
              <a:t>Kolinito</a:t>
            </a:r>
            <a:r>
              <a:rPr lang="en-NZ" b="1" dirty="0"/>
              <a:t> 7:8) </a:t>
            </a:r>
            <a:r>
              <a:rPr lang="en-NZ" b="1" dirty="0" err="1"/>
              <a:t>naʻa</a:t>
            </a:r>
            <a:r>
              <a:rPr lang="en-NZ" b="1" dirty="0"/>
              <a:t> ne </a:t>
            </a:r>
            <a:r>
              <a:rPr lang="en-NZ" b="1" dirty="0" err="1"/>
              <a:t>fakaha</a:t>
            </a:r>
            <a:r>
              <a:rPr lang="en-NZ" b="1" dirty="0"/>
              <a:t>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te</a:t>
            </a:r>
            <a:r>
              <a:rPr lang="en-NZ" b="1" dirty="0"/>
              <a:t> ne </a:t>
            </a:r>
            <a:r>
              <a:rPr lang="en-NZ" b="1" dirty="0" err="1"/>
              <a:t>ʻaʻahi</a:t>
            </a:r>
            <a:r>
              <a:rPr lang="en-NZ" b="1" dirty="0"/>
              <a:t> </a:t>
            </a:r>
            <a:r>
              <a:rPr lang="en-NZ" b="1" dirty="0" err="1"/>
              <a:t>tuʻo</a:t>
            </a:r>
            <a:r>
              <a:rPr lang="en-NZ" b="1" dirty="0"/>
              <a:t> </a:t>
            </a:r>
            <a:r>
              <a:rPr lang="en-NZ" b="1" dirty="0" err="1"/>
              <a:t>ua</a:t>
            </a:r>
            <a:r>
              <a:rPr lang="en-NZ" b="1" dirty="0"/>
              <a:t>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 (2 </a:t>
            </a:r>
            <a:r>
              <a:rPr lang="en-NZ" b="1" dirty="0" err="1"/>
              <a:t>Kolinito</a:t>
            </a:r>
            <a:r>
              <a:rPr lang="en-NZ" b="1" dirty="0"/>
              <a:t> 1:15-16):</a:t>
            </a:r>
            <a:endParaRPr lang="en" b="1" dirty="0"/>
          </a:p>
        </p:txBody>
      </p:sp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FB082717-2A6E-2EE9-5FD7-0DB8F7C433C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85874517"/>
              </p:ext>
            </p:extLst>
          </p:nvPr>
        </p:nvGraphicFramePr>
        <p:xfrm>
          <a:off x="914400" y="3562219"/>
          <a:ext cx="7181850" cy="360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C3D4075A-5042-9B95-1874-068F5507E4B4}"/>
              </a:ext>
            </a:extLst>
          </p:cNvPr>
          <p:cNvSpPr txBox="1"/>
          <p:nvPr/>
        </p:nvSpPr>
        <p:spPr>
          <a:xfrm>
            <a:off x="128588" y="3831958"/>
            <a:ext cx="66770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Neongo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,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liliu</a:t>
            </a:r>
            <a:r>
              <a:rPr lang="en-NZ" sz="2000" b="1" dirty="0"/>
              <a:t> </a:t>
            </a:r>
            <a:r>
              <a:rPr lang="en-NZ" sz="2000" b="1" dirty="0" err="1"/>
              <a:t>ʻene</a:t>
            </a:r>
            <a:r>
              <a:rPr lang="en-NZ" sz="2000" b="1" dirty="0"/>
              <a:t> </a:t>
            </a:r>
            <a:r>
              <a:rPr lang="en-NZ" sz="2000" b="1" dirty="0" err="1"/>
              <a:t>palani</a:t>
            </a:r>
            <a:r>
              <a:rPr lang="en-NZ" sz="2000" b="1" dirty="0"/>
              <a:t> pea ne </a:t>
            </a:r>
            <a:r>
              <a:rPr lang="en-NZ" sz="2000" b="1" dirty="0" err="1"/>
              <a:t>fili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ʻoua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fai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ʻuluaki</a:t>
            </a:r>
            <a:r>
              <a:rPr lang="en-NZ" sz="2000" b="1" dirty="0"/>
              <a:t> </a:t>
            </a:r>
            <a:r>
              <a:rPr lang="en-NZ" sz="2000" b="1" dirty="0" err="1"/>
              <a:t>ʻaʻahi</a:t>
            </a:r>
            <a:r>
              <a:rPr lang="en-NZ" sz="2000" b="1" dirty="0"/>
              <a:t> ko </a:t>
            </a:r>
            <a:r>
              <a:rPr lang="en-NZ" sz="2000" b="1" dirty="0" err="1"/>
              <a:t>ia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1:23). Ko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liliu</a:t>
            </a:r>
            <a:r>
              <a:rPr lang="en-NZ" sz="2000" b="1" dirty="0"/>
              <a:t> ko </a:t>
            </a:r>
            <a:r>
              <a:rPr lang="en-NZ" sz="2000" b="1" dirty="0" err="1"/>
              <a:t>ení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taki</a:t>
            </a:r>
            <a:r>
              <a:rPr lang="en-NZ" sz="2000" b="1" dirty="0"/>
              <a:t> </a:t>
            </a:r>
            <a:r>
              <a:rPr lang="en-NZ" sz="2000" b="1" dirty="0" err="1"/>
              <a:t>atu</a:t>
            </a:r>
            <a:r>
              <a:rPr lang="en-NZ" sz="2000" b="1" dirty="0"/>
              <a:t> ai ʻ a e </a:t>
            </a:r>
            <a:r>
              <a:rPr lang="en-NZ" sz="2000" b="1" dirty="0" err="1"/>
              <a:t>niʻihi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fakaangaʻi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ʻ </a:t>
            </a:r>
            <a:r>
              <a:rPr lang="en-NZ" sz="2000" b="1" dirty="0" err="1"/>
              <a:t>i</a:t>
            </a:r>
            <a:r>
              <a:rPr lang="en-NZ" sz="2000" b="1" dirty="0"/>
              <a:t> </a:t>
            </a:r>
            <a:r>
              <a:rPr lang="en-NZ" sz="2000" b="1" dirty="0" err="1"/>
              <a:t>heʻene</a:t>
            </a:r>
            <a:r>
              <a:rPr lang="en-NZ" sz="2000" b="1" dirty="0"/>
              <a:t> </a:t>
            </a:r>
            <a:r>
              <a:rPr lang="en-NZ" sz="2000" b="1" dirty="0" err="1"/>
              <a:t>taʻepau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veiveiua</a:t>
            </a:r>
            <a:r>
              <a:rPr lang="en-NZ" sz="2000" b="1" dirty="0"/>
              <a:t>. Ko e ha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liliu</a:t>
            </a:r>
            <a:r>
              <a:rPr lang="en-NZ" sz="2000" b="1" dirty="0"/>
              <a:t> ai </a:t>
            </a:r>
            <a:r>
              <a:rPr lang="en-NZ" sz="2000" b="1" dirty="0" err="1"/>
              <a:t>ʻene</a:t>
            </a:r>
            <a:r>
              <a:rPr lang="en-NZ" sz="2000" b="1" dirty="0"/>
              <a:t> </a:t>
            </a:r>
            <a:r>
              <a:rPr lang="en-NZ" sz="2000" b="1" dirty="0" err="1"/>
              <a:t>fakakaukau</a:t>
            </a:r>
            <a:r>
              <a:rPr lang="en-NZ" sz="2000" b="1" dirty="0"/>
              <a:t>?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232D07C-294E-7E09-3DCE-2B03886DA219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6179" y="222335"/>
            <a:ext cx="4752471" cy="26732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gradFill>
              <a:gsLst>
                <a:gs pos="0">
                  <a:srgbClr val="FDF983"/>
                </a:gs>
                <a:gs pos="52000">
                  <a:srgbClr val="FDF983"/>
                </a:gs>
                <a:gs pos="60000">
                  <a:srgbClr val="A8875F"/>
                </a:gs>
                <a:gs pos="100000">
                  <a:srgbClr val="A8875F"/>
                </a:gs>
              </a:gsLst>
              <a:lin ang="5400000" scaled="1"/>
            </a:gra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6130375-5A8F-2289-50F9-850ADC59D2A6}"/>
              </a:ext>
            </a:extLst>
          </p:cNvPr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20479" y="4011289"/>
            <a:ext cx="4371471" cy="2565216"/>
          </a:xfrm>
          <a:prstGeom prst="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3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4082F64A-F169-0D62-B8F7-A54C400AFA44}"/>
              </a:ext>
            </a:extLst>
          </p:cNvPr>
          <p:cNvSpPr txBox="1"/>
          <p:nvPr/>
        </p:nvSpPr>
        <p:spPr>
          <a:xfrm>
            <a:off x="95041" y="5293897"/>
            <a:ext cx="7049422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hā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ngali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fiemaʻu</a:t>
            </a:r>
            <a:r>
              <a:rPr lang="en-NZ" sz="2000" b="1" dirty="0">
                <a:solidFill>
                  <a:prstClr val="black"/>
                </a:solidFill>
              </a:rPr>
              <a:t> ʻ a e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ai ʻ a Paula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Kolinitoó </a:t>
            </a:r>
            <a:r>
              <a:rPr lang="en-NZ" sz="2000" b="1" dirty="0" err="1">
                <a:solidFill>
                  <a:prstClr val="black"/>
                </a:solidFill>
              </a:rPr>
              <a:t>koeʻuhi</a:t>
            </a:r>
            <a:r>
              <a:rPr lang="en-NZ" sz="2000" b="1" dirty="0">
                <a:solidFill>
                  <a:prstClr val="black"/>
                </a:solidFill>
              </a:rPr>
              <a:t> ko 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palopalema</a:t>
            </a:r>
            <a:r>
              <a:rPr lang="en-NZ" sz="2000" b="1" dirty="0">
                <a:solidFill>
                  <a:prstClr val="black"/>
                </a:solidFill>
              </a:rPr>
              <a:t>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aí</a:t>
            </a:r>
            <a:r>
              <a:rPr lang="en-NZ" sz="2000" b="1" dirty="0">
                <a:solidFill>
                  <a:prstClr val="black"/>
                </a:solidFill>
              </a:rPr>
              <a:t>. Ka ko e </a:t>
            </a:r>
            <a:r>
              <a:rPr lang="en-NZ" sz="2000" b="1" dirty="0" err="1">
                <a:solidFill>
                  <a:prstClr val="black"/>
                </a:solidFill>
              </a:rPr>
              <a:t>fakafepaki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te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fetaulaki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ʻuhinga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ia</a:t>
            </a:r>
            <a:r>
              <a:rPr lang="en-NZ" sz="2000" b="1" dirty="0">
                <a:solidFill>
                  <a:prstClr val="black"/>
                </a:solidFill>
              </a:rPr>
              <a:t> ki ha </a:t>
            </a:r>
            <a:r>
              <a:rPr lang="en-NZ" sz="2000" b="1" dirty="0" err="1">
                <a:solidFill>
                  <a:prstClr val="black"/>
                </a:solidFill>
              </a:rPr>
              <a:t>fepaki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loto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fakaʻehiʻehi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ai, </a:t>
            </a:r>
            <a:r>
              <a:rPr lang="en-NZ" sz="2000" b="1" dirty="0" err="1">
                <a:solidFill>
                  <a:prstClr val="black"/>
                </a:solidFill>
              </a:rPr>
              <a:t>koeʻuhi</a:t>
            </a:r>
            <a:r>
              <a:rPr lang="en-NZ" sz="2000" b="1" dirty="0">
                <a:solidFill>
                  <a:prstClr val="black"/>
                </a:solidFill>
              </a:rPr>
              <a:t> ko </a:t>
            </a:r>
            <a:r>
              <a:rPr lang="en-NZ" sz="2000" b="1" dirty="0" err="1">
                <a:solidFill>
                  <a:prstClr val="black"/>
                </a:solidFill>
              </a:rPr>
              <a:t>ʻene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ʻofa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kiate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kinautolu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2:1-4).</a:t>
            </a:r>
          </a:p>
        </p:txBody>
      </p:sp>
    </p:spTree>
    <p:extLst>
      <p:ext uri="{BB962C8B-B14F-4D97-AF65-F5344CB8AC3E}">
        <p14:creationId xmlns:p14="http://schemas.microsoft.com/office/powerpoint/2010/main" val="4184662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graphicEl>
                                              <a:dgm id="{88C68A86-C418-4A07-AB2F-695C116983D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graphicEl>
                                              <a:dgm id="{0DA6EFD4-AE4A-4AF1-810B-7D3258FA5D0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>
                                            <p:graphicEl>
                                              <a:dgm id="{E43C1325-6628-438D-85B4-414782981C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500"/>
                            </p:stCondLst>
                            <p:childTnLst>
                              <p:par>
                                <p:cTn id="6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1">
                                            <p:graphicEl>
                                              <a:dgm id="{DDBB88A2-37E8-4BD1-989A-89B36BE008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1">
                                            <p:graphicEl>
                                              <a:dgm id="{718914A1-0806-482B-8FF6-8AD86C4C3AA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0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7" grpId="0" uiExpand="1">
        <p:bldSub>
          <a:bldDgm bld="one"/>
        </p:bldSub>
      </p:bldGraphic>
      <p:bldP spid="9" grpId="0"/>
      <p:bldGraphic spid="11" grpId="0" uiExpand="1">
        <p:bldSub>
          <a:bldDgm bld="one"/>
        </p:bldSub>
      </p:bldGraphic>
      <p:bldP spid="13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85D6BAC5-1FB7-AD73-463F-58B5B65750D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308616"/>
          </a:xfrm>
          <a:prstGeom prst="rect">
            <a:avLst/>
          </a:prstGeom>
          <a:blipFill dpi="0" rotWithShape="1">
            <a:blip r:embed="rId3" cstate="hq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50B503B-FB59-0264-1737-A4C5FB4990B2}"/>
              </a:ext>
            </a:extLst>
          </p:cNvPr>
          <p:cNvSpPr txBox="1"/>
          <p:nvPr/>
        </p:nvSpPr>
        <p:spPr>
          <a:xfrm>
            <a:off x="0" y="-109940"/>
            <a:ext cx="12191999" cy="107721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it-IT" sz="3200" b="1" spc="300" dirty="0">
                <a:ln/>
                <a:solidFill>
                  <a:schemeClr val="bg2">
                    <a:lumMod val="75000"/>
                  </a:schemeClr>
                </a:solidFill>
              </a:rPr>
              <a:t>FAKAMOLEMOLE MO E FAKAFOKI MAI ʻO E ONGOONGOLELEI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F1C3954-E323-DB71-D2D0-635A4DE668AE}"/>
              </a:ext>
            </a:extLst>
          </p:cNvPr>
          <p:cNvSpPr txBox="1"/>
          <p:nvPr/>
        </p:nvSpPr>
        <p:spPr>
          <a:xfrm>
            <a:off x="0" y="718897"/>
            <a:ext cx="12191999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mou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fakamolemole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ki ai,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fakamolemolea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foki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: pea 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u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fakamolemolea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kapau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ne u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fakamolemolea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ha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naʻaku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koeʻuhi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ko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ʻao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2:10)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28F96BC-E9C4-00C6-6AAF-B7FCF3479A29}"/>
              </a:ext>
            </a:extLst>
          </p:cNvPr>
          <p:cNvSpPr txBox="1"/>
          <p:nvPr/>
        </p:nvSpPr>
        <p:spPr>
          <a:xfrm>
            <a:off x="171450" y="1272271"/>
            <a:ext cx="625221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Lolotonga</a:t>
            </a:r>
            <a:r>
              <a:rPr lang="en-NZ" sz="2000" b="1" dirty="0"/>
              <a:t> ʻ a e </a:t>
            </a:r>
            <a:r>
              <a:rPr lang="en-NZ" sz="2000" b="1" dirty="0" err="1"/>
              <a:t>fononga</a:t>
            </a:r>
            <a:r>
              <a:rPr lang="en-NZ" sz="2000" b="1" dirty="0"/>
              <a:t> ʻ a Paula ki </a:t>
            </a:r>
            <a:r>
              <a:rPr lang="en-NZ" sz="2000" b="1" dirty="0" err="1"/>
              <a:t>Taloasi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ʻ alu ai ʻ a </a:t>
            </a:r>
            <a:r>
              <a:rPr lang="en-NZ" sz="2000" b="1" dirty="0" err="1"/>
              <a:t>Taitusi</a:t>
            </a:r>
            <a:r>
              <a:rPr lang="en-NZ" sz="2000" b="1" dirty="0"/>
              <a:t> ki Kolinitoó.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ʻalu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Paula </a:t>
            </a:r>
            <a:r>
              <a:rPr lang="en-NZ" sz="2000" b="1" dirty="0" err="1"/>
              <a:t>mei</a:t>
            </a:r>
            <a:r>
              <a:rPr lang="en-NZ" sz="2000" b="1" dirty="0"/>
              <a:t> </a:t>
            </a:r>
            <a:r>
              <a:rPr lang="en-NZ" sz="2000" b="1" dirty="0" err="1"/>
              <a:t>Taloasi</a:t>
            </a:r>
            <a:r>
              <a:rPr lang="en-NZ" sz="2000" b="1" dirty="0"/>
              <a:t> ki </a:t>
            </a:r>
            <a:r>
              <a:rPr lang="en-NZ" sz="2000" b="1" dirty="0" err="1"/>
              <a:t>Masitōnia</a:t>
            </a:r>
            <a:r>
              <a:rPr lang="en-NZ" sz="2000" b="1" dirty="0"/>
              <a:t>. Ka </a:t>
            </a:r>
            <a:r>
              <a:rPr lang="en-NZ" sz="2000" b="1" dirty="0" err="1"/>
              <a:t>naʻa</a:t>
            </a:r>
            <a:r>
              <a:rPr lang="en-NZ" sz="2000" b="1" dirty="0"/>
              <a:t> ne </a:t>
            </a:r>
            <a:r>
              <a:rPr lang="en-NZ" sz="2000" b="1" dirty="0" err="1"/>
              <a:t>fuʻu</a:t>
            </a:r>
            <a:r>
              <a:rPr lang="en-NZ" sz="2000" b="1" dirty="0"/>
              <a:t> </a:t>
            </a:r>
            <a:r>
              <a:rPr lang="en-NZ" sz="2000" b="1" dirty="0" err="1"/>
              <a:t>mamahi</a:t>
            </a:r>
            <a:r>
              <a:rPr lang="en-NZ" sz="2000" b="1" dirty="0"/>
              <a:t> </a:t>
            </a:r>
            <a:r>
              <a:rPr lang="en-NZ" sz="2000" b="1" dirty="0" err="1"/>
              <a:t>lahi</a:t>
            </a:r>
            <a:r>
              <a:rPr lang="en-NZ" sz="2000" b="1" dirty="0"/>
              <a:t> </a:t>
            </a:r>
            <a:r>
              <a:rPr lang="en-NZ" sz="2000" b="1" dirty="0" err="1"/>
              <a:t>koeʻuhi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teʻeki</a:t>
            </a:r>
            <a:r>
              <a:rPr lang="en-NZ" sz="2000" b="1" dirty="0"/>
              <a:t> ai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fetaulaki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</a:t>
            </a:r>
            <a:r>
              <a:rPr lang="en-NZ" sz="2000" b="1" dirty="0" err="1"/>
              <a:t>Taitusi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Taloasi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ʻoange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ongoongo</a:t>
            </a:r>
            <a:r>
              <a:rPr lang="en-NZ" sz="2000" b="1" dirty="0"/>
              <a:t> </a:t>
            </a:r>
            <a:r>
              <a:rPr lang="en-NZ" sz="2000" b="1" dirty="0" err="1"/>
              <a:t>fekauʻaki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siasi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Kolinitoo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2:12-13)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D144C72-C2B5-7C18-722F-93CDE9FEBB4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19069" y="1498401"/>
            <a:ext cx="2463005" cy="3057524"/>
          </a:xfrm>
          <a:prstGeom prst="snip2DiagRect">
            <a:avLst>
              <a:gd name="adj1" fmla="val 16193"/>
              <a:gd name="adj2" fmla="val 0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5729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848D3F2-A51A-F6BD-9AA0-02811D539AE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53609" y="1498401"/>
            <a:ext cx="2463005" cy="305752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B7B2B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0D396D13-EEEB-FEE7-17F9-A502CD120432}"/>
              </a:ext>
            </a:extLst>
          </p:cNvPr>
          <p:cNvSpPr txBox="1"/>
          <p:nvPr/>
        </p:nvSpPr>
        <p:spPr>
          <a:xfrm>
            <a:off x="5934074" y="4611231"/>
            <a:ext cx="6096000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taha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fie </a:t>
            </a:r>
            <a:r>
              <a:rPr lang="en-NZ" sz="2000" b="1" dirty="0" err="1"/>
              <a:t>maʻu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fakaleleiʻi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fekauʻaki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fakatonutonu</a:t>
            </a:r>
            <a:r>
              <a:rPr lang="en-NZ" sz="2000" b="1" dirty="0"/>
              <a:t> </a:t>
            </a:r>
            <a:r>
              <a:rPr lang="en-NZ" sz="2000" b="1" dirty="0" err="1"/>
              <a:t>faka-siasi</a:t>
            </a:r>
            <a:r>
              <a:rPr lang="en-NZ" sz="2000" b="1" dirty="0"/>
              <a:t>.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heʻenau</a:t>
            </a:r>
            <a:r>
              <a:rPr lang="en-NZ" sz="2000" b="1" dirty="0"/>
              <a:t> </a:t>
            </a:r>
            <a:r>
              <a:rPr lang="en-NZ" sz="2000" b="1" dirty="0" err="1"/>
              <a:t>talangofua</a:t>
            </a:r>
            <a:r>
              <a:rPr lang="en-NZ" sz="2000" b="1" dirty="0"/>
              <a:t> ki he </a:t>
            </a:r>
            <a:r>
              <a:rPr lang="en-NZ" sz="2000" b="1" dirty="0" err="1"/>
              <a:t>ʻaposetolo</a:t>
            </a:r>
            <a:r>
              <a:rPr lang="en-NZ" sz="2000" b="1" dirty="0"/>
              <a:t>,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valokiʻi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tokotaha</a:t>
            </a:r>
            <a:r>
              <a:rPr lang="en-NZ" sz="2000" b="1" dirty="0"/>
              <a:t> </a:t>
            </a: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faihala</a:t>
            </a:r>
            <a:r>
              <a:rPr lang="en-NZ" sz="2000" b="1" dirty="0"/>
              <a:t>, pea </a:t>
            </a:r>
            <a:r>
              <a:rPr lang="en-NZ" sz="2000" b="1" dirty="0" err="1"/>
              <a:t>naʻa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tali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valoki</a:t>
            </a:r>
            <a:r>
              <a:rPr lang="en-NZ" sz="2000" b="1" dirty="0"/>
              <a:t>.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kole</a:t>
            </a:r>
            <a:r>
              <a:rPr lang="en-NZ" sz="2000" b="1" dirty="0"/>
              <a:t> </a:t>
            </a:r>
            <a:r>
              <a:rPr lang="en-NZ" sz="2000" b="1" dirty="0" err="1"/>
              <a:t>ange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Paula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nau</a:t>
            </a:r>
            <a:r>
              <a:rPr lang="en-NZ" sz="2000" b="1" dirty="0"/>
              <a:t> </a:t>
            </a:r>
            <a:r>
              <a:rPr lang="en-NZ" sz="2000" b="1" dirty="0" err="1"/>
              <a:t>laka</a:t>
            </a:r>
            <a:r>
              <a:rPr lang="en-NZ" sz="2000" b="1" dirty="0"/>
              <a:t> </a:t>
            </a:r>
            <a:r>
              <a:rPr lang="en-NZ" sz="2000" b="1" dirty="0" err="1"/>
              <a:t>atu</a:t>
            </a:r>
            <a:r>
              <a:rPr lang="en-NZ" sz="2000" b="1" dirty="0"/>
              <a:t> </a:t>
            </a: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sitepu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: </a:t>
            </a:r>
            <a:r>
              <a:rPr lang="en-NZ" sz="2000" b="1" dirty="0" err="1"/>
              <a:t>fakamolemole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fakafoki</a:t>
            </a:r>
            <a:r>
              <a:rPr lang="en-NZ" sz="2000" b="1" dirty="0"/>
              <a:t> </a:t>
            </a:r>
            <a:r>
              <a:rPr lang="en-NZ" sz="2000" b="1" dirty="0" err="1"/>
              <a:t>mai</a:t>
            </a:r>
            <a:br>
              <a:rPr lang="en-NZ" sz="2000" b="1" dirty="0"/>
            </a:br>
            <a:r>
              <a:rPr lang="en-NZ" sz="2000" b="1" dirty="0"/>
              <a:t>(2 </a:t>
            </a:r>
            <a:r>
              <a:rPr lang="en-NZ" sz="2000" b="1" dirty="0" err="1"/>
              <a:t>Kolinito</a:t>
            </a:r>
            <a:r>
              <a:rPr lang="en-NZ" sz="2000" b="1" dirty="0"/>
              <a:t> 2:5-11)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FFCC9AD-9ACE-18E8-8A73-5FC4970A210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5274" y="4421539"/>
            <a:ext cx="5377657" cy="2302075"/>
          </a:xfrm>
          <a:prstGeom prst="rect">
            <a:avLst/>
          </a:prstGeom>
          <a:ln w="123825" cap="sq">
            <a:solidFill>
              <a:srgbClr val="F8D992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9BF4FD-89D6-7CD4-C3D2-F0B47F893AC9}"/>
              </a:ext>
            </a:extLst>
          </p:cNvPr>
          <p:cNvSpPr txBox="1"/>
          <p:nvPr/>
        </p:nvSpPr>
        <p:spPr>
          <a:xfrm>
            <a:off x="171450" y="3098100"/>
            <a:ext cx="60960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n-NZ" sz="2000" b="1" dirty="0">
                <a:solidFill>
                  <a:prstClr val="black"/>
                </a:solidFill>
              </a:rPr>
              <a:t>Taimi nounou </a:t>
            </a:r>
            <a:r>
              <a:rPr lang="en-NZ" sz="2000" b="1" dirty="0" err="1">
                <a:solidFill>
                  <a:prstClr val="black"/>
                </a:solidFill>
              </a:rPr>
              <a:t>mei</a:t>
            </a:r>
            <a:r>
              <a:rPr lang="en-NZ" sz="2000" b="1" dirty="0">
                <a:solidFill>
                  <a:prstClr val="black"/>
                </a:solidFill>
              </a:rPr>
              <a:t> ai, </a:t>
            </a:r>
            <a:r>
              <a:rPr lang="en-NZ" sz="2000" b="1" dirty="0" err="1">
                <a:solidFill>
                  <a:prstClr val="black"/>
                </a:solidFill>
              </a:rPr>
              <a:t>naʻe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faifai</a:t>
            </a:r>
            <a:r>
              <a:rPr lang="en-NZ" sz="2000" b="1" dirty="0">
                <a:solidFill>
                  <a:prstClr val="black"/>
                </a:solidFill>
              </a:rPr>
              <a:t> pea </a:t>
            </a:r>
            <a:r>
              <a:rPr lang="en-NZ" sz="2000" b="1" dirty="0" err="1">
                <a:solidFill>
                  <a:prstClr val="black"/>
                </a:solidFill>
              </a:rPr>
              <a:t>fetaulaki</a:t>
            </a:r>
            <a:r>
              <a:rPr lang="en-NZ" sz="2000" b="1" dirty="0">
                <a:solidFill>
                  <a:prstClr val="black"/>
                </a:solidFill>
              </a:rPr>
              <a:t> ʻ a </a:t>
            </a:r>
            <a:r>
              <a:rPr lang="en-NZ" sz="2000" b="1" dirty="0" err="1">
                <a:solidFill>
                  <a:prstClr val="black"/>
                </a:solidFill>
              </a:rPr>
              <a:t>Taitusi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mo</a:t>
            </a:r>
            <a:r>
              <a:rPr lang="en-NZ" sz="2000" b="1" dirty="0">
                <a:solidFill>
                  <a:prstClr val="black"/>
                </a:solidFill>
              </a:rPr>
              <a:t> Paula ʻ </a:t>
            </a:r>
            <a:r>
              <a:rPr lang="en-NZ" sz="2000" b="1" dirty="0" err="1">
                <a:solidFill>
                  <a:prstClr val="black"/>
                </a:solidFill>
              </a:rPr>
              <a:t>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Masitōnia</a:t>
            </a:r>
            <a:r>
              <a:rPr lang="en-NZ" sz="2000" b="1" dirty="0">
                <a:solidFill>
                  <a:prstClr val="black"/>
                </a:solidFill>
              </a:rPr>
              <a:t>. </a:t>
            </a:r>
            <a:r>
              <a:rPr lang="en-NZ" sz="2000" b="1" dirty="0" err="1">
                <a:solidFill>
                  <a:prstClr val="black"/>
                </a:solidFill>
              </a:rPr>
              <a:t>Naʻa</a:t>
            </a:r>
            <a:r>
              <a:rPr lang="en-NZ" sz="2000" b="1" dirty="0">
                <a:solidFill>
                  <a:prstClr val="black"/>
                </a:solidFill>
              </a:rPr>
              <a:t> ne </a:t>
            </a:r>
            <a:r>
              <a:rPr lang="en-NZ" sz="2000" b="1" dirty="0" err="1">
                <a:solidFill>
                  <a:prstClr val="black"/>
                </a:solidFill>
              </a:rPr>
              <a:t>talaange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tali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lelei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siasi</a:t>
            </a:r>
            <a:r>
              <a:rPr lang="en-NZ" sz="2000" b="1" dirty="0">
                <a:solidFill>
                  <a:prstClr val="black"/>
                </a:solidFill>
              </a:rPr>
              <a:t> ki he </a:t>
            </a:r>
            <a:r>
              <a:rPr lang="en-NZ" sz="2000" b="1" dirty="0" err="1">
                <a:solidFill>
                  <a:prstClr val="black"/>
                </a:solidFill>
              </a:rPr>
              <a:t>ngaahi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naʻinaʻi</a:t>
            </a:r>
            <a:r>
              <a:rPr lang="en-NZ" sz="2000" b="1" dirty="0">
                <a:solidFill>
                  <a:prstClr val="black"/>
                </a:solidFill>
              </a:rPr>
              <a:t> </a:t>
            </a:r>
            <a:r>
              <a:rPr lang="en-NZ" sz="2000" b="1" dirty="0" err="1">
                <a:solidFill>
                  <a:prstClr val="black"/>
                </a:solidFill>
              </a:rPr>
              <a:t>ʻa</a:t>
            </a:r>
            <a:r>
              <a:rPr lang="en-NZ" sz="2000" b="1" dirty="0">
                <a:solidFill>
                  <a:prstClr val="black"/>
                </a:solidFill>
              </a:rPr>
              <a:t> e </a:t>
            </a:r>
            <a:r>
              <a:rPr lang="en-NZ" sz="2000" b="1" dirty="0" err="1">
                <a:solidFill>
                  <a:prstClr val="black"/>
                </a:solidFill>
              </a:rPr>
              <a:t>ʻaposetolo</a:t>
            </a:r>
            <a:r>
              <a:rPr lang="en-NZ" sz="2000" b="1" dirty="0">
                <a:solidFill>
                  <a:prstClr val="black"/>
                </a:solidFill>
              </a:rPr>
              <a:t> (2 </a:t>
            </a:r>
            <a:r>
              <a:rPr lang="en-NZ" sz="2000" b="1" dirty="0" err="1">
                <a:solidFill>
                  <a:prstClr val="black"/>
                </a:solidFill>
              </a:rPr>
              <a:t>Kolinito</a:t>
            </a:r>
            <a:r>
              <a:rPr lang="en-NZ" sz="2000" b="1" dirty="0">
                <a:solidFill>
                  <a:prstClr val="black"/>
                </a:solidFill>
              </a:rPr>
              <a:t> 7:5-9, 13-16)</a:t>
            </a:r>
          </a:p>
        </p:txBody>
      </p:sp>
    </p:spTree>
    <p:extLst>
      <p:ext uri="{BB962C8B-B14F-4D97-AF65-F5344CB8AC3E}">
        <p14:creationId xmlns:p14="http://schemas.microsoft.com/office/powerpoint/2010/main" val="3134064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E6F09E9-E360-3EE7-CC0A-BDB34BC1555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374218"/>
          </a:xfrm>
          <a:prstGeom prst="rect">
            <a:avLst/>
          </a:prstGeom>
          <a:blipFill>
            <a:blip r:embed="rId3" cstate="email">
              <a:alphaModFix amt="64000"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B94E1F5-49C2-EE58-6467-99F9C71DF983}"/>
              </a:ext>
            </a:extLst>
          </p:cNvPr>
          <p:cNvSpPr txBox="1"/>
          <p:nvPr/>
        </p:nvSpPr>
        <p:spPr>
          <a:xfrm>
            <a:off x="0" y="-7620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i-FI" sz="4400" b="1" spc="60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E NGANGATU LELEI ʻO KALAISI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03A69CA-6C2B-18BC-4A65-82D95116654A}"/>
              </a:ext>
            </a:extLst>
          </p:cNvPr>
          <p:cNvSpPr txBox="1"/>
          <p:nvPr/>
        </p:nvSpPr>
        <p:spPr>
          <a:xfrm>
            <a:off x="5157840" y="523027"/>
            <a:ext cx="703795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He ko e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ngangatu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lelei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Kalaisi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ʻakimautolu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ki he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ʻOtua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ʻiate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kinautolu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kuo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fakamoʻui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pea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ʻiate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kinautolu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ʻoku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US" b="1" dirty="0" err="1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fakaʻauha</a:t>
            </a:r>
            <a:r>
              <a:rPr lang="en-US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: </a:t>
            </a:r>
            <a:r>
              <a:rPr lang="en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(2 Kolinit</a:t>
            </a:r>
            <a:r>
              <a:rPr lang="en-NZ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ō</a:t>
            </a:r>
            <a:r>
              <a:rPr lang="en" sz="1400" b="1" dirty="0">
                <a:solidFill>
                  <a:srgbClr val="BEE395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2:15)</a:t>
            </a:r>
            <a:endParaRPr lang="es-ES" b="1" dirty="0">
              <a:solidFill>
                <a:srgbClr val="BEE395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468152A-9B0B-4712-EDF4-E1C4159328A9}"/>
              </a:ext>
            </a:extLst>
          </p:cNvPr>
          <p:cNvSpPr txBox="1"/>
          <p:nvPr/>
        </p:nvSpPr>
        <p:spPr>
          <a:xfrm>
            <a:off x="5194570" y="1363189"/>
            <a:ext cx="685354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heʻene</a:t>
            </a:r>
            <a:r>
              <a:rPr lang="en-NZ" b="1" dirty="0"/>
              <a:t> </a:t>
            </a:r>
            <a:r>
              <a:rPr lang="en-NZ" b="1" dirty="0" err="1"/>
              <a:t>fakamatala</a:t>
            </a:r>
            <a:r>
              <a:rPr lang="en-NZ" b="1" dirty="0"/>
              <a:t> ki he </a:t>
            </a:r>
            <a:r>
              <a:rPr lang="en-NZ" b="1" dirty="0" err="1"/>
              <a:t>founga</a:t>
            </a:r>
            <a:r>
              <a:rPr lang="en-NZ" b="1" dirty="0"/>
              <a:t> </a:t>
            </a:r>
            <a:r>
              <a:rPr lang="en-NZ" b="1" dirty="0" err="1"/>
              <a:t>naʻe</a:t>
            </a:r>
            <a:r>
              <a:rPr lang="en-NZ" b="1" dirty="0"/>
              <a:t> "</a:t>
            </a:r>
            <a:r>
              <a:rPr lang="en-NZ" b="1" dirty="0" err="1"/>
              <a:t>fakaava</a:t>
            </a:r>
            <a:r>
              <a:rPr lang="en-NZ" b="1" dirty="0"/>
              <a:t> ai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ʻOtua</a:t>
            </a:r>
            <a:r>
              <a:rPr lang="en-NZ" b="1" dirty="0"/>
              <a:t> ha </a:t>
            </a:r>
            <a:r>
              <a:rPr lang="en-NZ" b="1" dirty="0" err="1"/>
              <a:t>matapaa</a:t>
            </a:r>
            <a:r>
              <a:rPr lang="en-NZ" b="1" dirty="0"/>
              <a:t>"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malangaʻi</a:t>
            </a:r>
            <a:r>
              <a:rPr lang="en-NZ" b="1" dirty="0"/>
              <a:t> </a:t>
            </a:r>
            <a:r>
              <a:rPr lang="en-NZ" b="1" dirty="0" err="1"/>
              <a:t>lelei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ongoongolelei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Taloasi</a:t>
            </a:r>
            <a:r>
              <a:rPr lang="en-NZ" b="1" dirty="0"/>
              <a:t>, </a:t>
            </a: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kalanga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Paula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fakafetaʻi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ikuna</a:t>
            </a:r>
            <a:r>
              <a:rPr lang="en-NZ" b="1" dirty="0"/>
              <a:t>: "Kae </a:t>
            </a:r>
            <a:r>
              <a:rPr lang="en-NZ" b="1" dirty="0" err="1"/>
              <a:t>fakafetaʻi</a:t>
            </a:r>
            <a:r>
              <a:rPr lang="en-NZ" b="1" dirty="0"/>
              <a:t> ki he </a:t>
            </a:r>
            <a:r>
              <a:rPr lang="en-NZ" b="1" dirty="0" err="1"/>
              <a:t>ʻOtua</a:t>
            </a:r>
            <a:r>
              <a:rPr lang="en-NZ" b="1" dirty="0"/>
              <a:t>,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ne tataki </a:t>
            </a:r>
            <a:r>
              <a:rPr lang="en-NZ" b="1" dirty="0" err="1"/>
              <a:t>maʻu</a:t>
            </a:r>
            <a:r>
              <a:rPr lang="en-NZ" b="1" dirty="0"/>
              <a:t> ai pe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ko e </a:t>
            </a:r>
            <a:r>
              <a:rPr lang="en-NZ" b="1" dirty="0" err="1"/>
              <a:t>popula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fononga</a:t>
            </a:r>
            <a:r>
              <a:rPr lang="en-NZ" b="1" dirty="0"/>
              <a:t> </a:t>
            </a:r>
            <a:r>
              <a:rPr lang="en-NZ" b="1" dirty="0" err="1"/>
              <a:t>ikuna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Kalaisi</a:t>
            </a:r>
            <a:r>
              <a:rPr lang="en-NZ" b="1" dirty="0"/>
              <a:t>, pea </a:t>
            </a:r>
            <a:r>
              <a:rPr lang="en-NZ" b="1" dirty="0" err="1"/>
              <a:t>ʻoku</a:t>
            </a:r>
            <a:r>
              <a:rPr lang="en-NZ" b="1" dirty="0"/>
              <a:t> ne </a:t>
            </a:r>
            <a:r>
              <a:rPr lang="en-NZ" b="1" dirty="0" err="1"/>
              <a:t>fakaʻaongaʻi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fakamafola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nanamu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ʻilo</a:t>
            </a:r>
            <a:r>
              <a:rPr lang="en-NZ" b="1" dirty="0"/>
              <a:t>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feituʻu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pe" (2 </a:t>
            </a:r>
            <a:r>
              <a:rPr lang="en-NZ" b="1" dirty="0" err="1"/>
              <a:t>Kolinito</a:t>
            </a:r>
            <a:r>
              <a:rPr lang="en-NZ" b="1" dirty="0"/>
              <a:t> 2:14).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4E6F8681-ADBA-E561-876B-B321D662E3A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2250" y="3486895"/>
            <a:ext cx="5475862" cy="317655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BEE395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87C6F0BD-C0BF-9A41-215C-2CFCA9487621}"/>
              </a:ext>
            </a:extLst>
          </p:cNvPr>
          <p:cNvSpPr txBox="1"/>
          <p:nvPr/>
        </p:nvSpPr>
        <p:spPr>
          <a:xfrm>
            <a:off x="221203" y="3269482"/>
            <a:ext cx="628163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aʻu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ʻilo</a:t>
            </a:r>
            <a:r>
              <a:rPr lang="en-NZ" b="1" dirty="0"/>
              <a:t> kia </a:t>
            </a:r>
            <a:r>
              <a:rPr lang="en-NZ" b="1" dirty="0" err="1"/>
              <a:t>Kalaisi</a:t>
            </a:r>
            <a:r>
              <a:rPr lang="en-NZ" b="1" dirty="0"/>
              <a:t> ki he </a:t>
            </a:r>
            <a:r>
              <a:rPr lang="en-NZ" b="1" dirty="0" err="1"/>
              <a:t>laumalie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hange</a:t>
            </a:r>
            <a:r>
              <a:rPr lang="en-NZ" b="1" dirty="0"/>
              <a:t> ha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namu</a:t>
            </a:r>
            <a:r>
              <a:rPr lang="en-NZ" b="1" dirty="0"/>
              <a:t> </a:t>
            </a:r>
            <a:r>
              <a:rPr lang="en-NZ" b="1" dirty="0" err="1"/>
              <a:t>kakala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ne </a:t>
            </a:r>
            <a:r>
              <a:rPr lang="en-NZ" b="1" dirty="0" err="1"/>
              <a:t>mafola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kotoa</a:t>
            </a:r>
            <a:r>
              <a:rPr lang="en-NZ" b="1" dirty="0"/>
              <a:t> pe. Ki he kau </a:t>
            </a:r>
            <a:r>
              <a:rPr lang="en-NZ" b="1" dirty="0" err="1"/>
              <a:t>Kolinitoo</a:t>
            </a:r>
            <a:r>
              <a:rPr lang="en-NZ" b="1" dirty="0"/>
              <a:t>,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hange</a:t>
            </a:r>
            <a:r>
              <a:rPr lang="en-NZ" b="1" dirty="0"/>
              <a:t> pe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, ko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namu</a:t>
            </a:r>
            <a:r>
              <a:rPr lang="en-NZ" b="1" dirty="0"/>
              <a:t> </a:t>
            </a:r>
            <a:r>
              <a:rPr lang="en-NZ" b="1" dirty="0" err="1"/>
              <a:t>kakala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moʻui</a:t>
            </a:r>
            <a:r>
              <a:rPr lang="en-NZ" b="1" dirty="0"/>
              <a:t> </a:t>
            </a:r>
            <a:r>
              <a:rPr lang="en-NZ" b="1" dirty="0" err="1"/>
              <a:t>taʻengata</a:t>
            </a:r>
            <a:r>
              <a:rPr lang="en-NZ" b="1" dirty="0"/>
              <a:t>. </a:t>
            </a:r>
            <a:r>
              <a:rPr lang="en-NZ" b="1" dirty="0" err="1"/>
              <a:t>Neongo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, </a:t>
            </a:r>
            <a:r>
              <a:rPr lang="en-NZ" b="1" dirty="0" err="1"/>
              <a:t>kiate</a:t>
            </a:r>
            <a:r>
              <a:rPr lang="en-NZ" b="1" dirty="0"/>
              <a:t> </a:t>
            </a:r>
            <a:r>
              <a:rPr lang="en-NZ" b="1" dirty="0" err="1"/>
              <a:t>kinautolu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fakafisingaʻi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ui</a:t>
            </a:r>
            <a:r>
              <a:rPr lang="en-NZ" b="1" dirty="0"/>
              <a:t>, ko ha </a:t>
            </a:r>
            <a:r>
              <a:rPr lang="en-NZ" b="1" dirty="0" err="1"/>
              <a:t>nanamu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mate (2 </a:t>
            </a:r>
            <a:r>
              <a:rPr lang="en-NZ" b="1" dirty="0" err="1"/>
              <a:t>Kolinito</a:t>
            </a:r>
            <a:r>
              <a:rPr lang="en-NZ" b="1" dirty="0"/>
              <a:t> 2:15-16).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3A2B04A-9E99-7331-3EBA-05B75651AE14}"/>
              </a:ext>
            </a:extLst>
          </p:cNvPr>
          <p:cNvSpPr txBox="1"/>
          <p:nvPr/>
        </p:nvSpPr>
        <p:spPr>
          <a:xfrm>
            <a:off x="2140085" y="4959594"/>
            <a:ext cx="4432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ʻI</a:t>
            </a:r>
            <a:r>
              <a:rPr lang="en-NZ" sz="2000" b="1" dirty="0"/>
              <a:t> he </a:t>
            </a:r>
            <a:r>
              <a:rPr lang="en-NZ" sz="2000" b="1" dirty="0" err="1"/>
              <a:t>tokangataha</a:t>
            </a:r>
            <a:r>
              <a:rPr lang="en-NZ" sz="2000" b="1" dirty="0"/>
              <a:t> ki he </a:t>
            </a:r>
            <a:r>
              <a:rPr lang="en-NZ" sz="2000" b="1" dirty="0" err="1"/>
              <a:t>fatongia</a:t>
            </a:r>
            <a:r>
              <a:rPr lang="en-NZ" sz="2000" b="1" dirty="0"/>
              <a:t> ʻ </a:t>
            </a:r>
            <a:r>
              <a:rPr lang="en-NZ" sz="2000" b="1" dirty="0" err="1"/>
              <a:t>oku</a:t>
            </a:r>
            <a:r>
              <a:rPr lang="en-NZ" sz="2000" b="1" dirty="0"/>
              <a:t> kau ki he </a:t>
            </a:r>
            <a:r>
              <a:rPr lang="en-NZ" sz="2000" b="1" dirty="0" err="1"/>
              <a:t>meʻá</a:t>
            </a:r>
            <a:r>
              <a:rPr lang="en-NZ" sz="2000" b="1" dirty="0"/>
              <a:t> </a:t>
            </a:r>
            <a:r>
              <a:rPr lang="en-NZ" sz="2000" b="1" dirty="0" err="1"/>
              <a:t>ni</a:t>
            </a:r>
            <a:r>
              <a:rPr lang="en-NZ" sz="2000" b="1" dirty="0"/>
              <a:t>, ʻ </a:t>
            </a:r>
            <a:r>
              <a:rPr lang="en-NZ" sz="2000" b="1" dirty="0" err="1"/>
              <a:t>oku</a:t>
            </a:r>
            <a:r>
              <a:rPr lang="en-NZ" sz="2000" b="1" dirty="0"/>
              <a:t> </a:t>
            </a:r>
            <a:r>
              <a:rPr lang="en-NZ" sz="2000" b="1" dirty="0" err="1"/>
              <a:t>fakamatalaʻi</a:t>
            </a:r>
            <a:r>
              <a:rPr lang="en-NZ" sz="2000" b="1" dirty="0"/>
              <a:t> ai ʻ e Paula ko e </a:t>
            </a:r>
            <a:r>
              <a:rPr lang="en-NZ" sz="2000" b="1" dirty="0" err="1"/>
              <a:t>pōpoakí</a:t>
            </a:r>
            <a:r>
              <a:rPr lang="en-NZ" sz="2000" b="1" dirty="0"/>
              <a:t> </a:t>
            </a:r>
            <a:r>
              <a:rPr lang="en-NZ" sz="2000" b="1" dirty="0" err="1"/>
              <a:t>kuo</a:t>
            </a:r>
            <a:r>
              <a:rPr lang="en-NZ" sz="2000" b="1" dirty="0"/>
              <a:t> pau </a:t>
            </a:r>
            <a:r>
              <a:rPr lang="en-NZ" sz="2000" b="1" dirty="0" err="1"/>
              <a:t>ke</a:t>
            </a:r>
            <a:r>
              <a:rPr lang="en-NZ" sz="2000" b="1" dirty="0"/>
              <a:t> ʻ </a:t>
            </a:r>
            <a:r>
              <a:rPr lang="en-NZ" sz="2000" b="1" dirty="0" err="1"/>
              <a:t>oatu</a:t>
            </a:r>
            <a:r>
              <a:rPr lang="en-NZ" sz="2000" b="1" dirty="0"/>
              <a:t> </a:t>
            </a:r>
            <a:r>
              <a:rPr lang="en-NZ" sz="2000" b="1" dirty="0" err="1"/>
              <a:t>loto</a:t>
            </a:r>
            <a:r>
              <a:rPr lang="en-NZ" sz="2000" b="1" dirty="0"/>
              <a:t> - </a:t>
            </a:r>
            <a:r>
              <a:rPr lang="en-NZ" sz="2000" b="1" dirty="0" err="1"/>
              <a:t>moʻoni</a:t>
            </a:r>
            <a:r>
              <a:rPr lang="en-NZ" sz="2000" b="1" dirty="0"/>
              <a:t>, ʻ o ʻ </a:t>
            </a:r>
            <a:r>
              <a:rPr lang="en-NZ" sz="2000" b="1" dirty="0" err="1"/>
              <a:t>ikai</a:t>
            </a:r>
            <a:r>
              <a:rPr lang="en-NZ" sz="2000" b="1" dirty="0"/>
              <a:t> </a:t>
            </a:r>
            <a:r>
              <a:rPr lang="en-NZ" sz="2000" b="1" dirty="0" err="1"/>
              <a:t>kumi</a:t>
            </a:r>
            <a:r>
              <a:rPr lang="en-NZ" sz="2000" b="1" dirty="0"/>
              <a:t> ki ha </a:t>
            </a:r>
            <a:r>
              <a:rPr lang="en-NZ" sz="2000" b="1" dirty="0" err="1"/>
              <a:t>lelei</a:t>
            </a:r>
            <a:r>
              <a:rPr lang="en-NZ" sz="2000" b="1" dirty="0"/>
              <a:t> </a:t>
            </a:r>
            <a:r>
              <a:rPr lang="en-NZ" sz="2000" b="1" dirty="0" err="1"/>
              <a:t>fakafoʻituitui</a:t>
            </a:r>
            <a:r>
              <a:rPr lang="en-NZ" sz="2000" b="1" dirty="0"/>
              <a:t>, ka ko e </a:t>
            </a:r>
            <a:r>
              <a:rPr lang="en-NZ" sz="2000" b="1" dirty="0" err="1"/>
              <a:t>fakamoʻui</a:t>
            </a:r>
            <a:r>
              <a:rPr lang="en-NZ" sz="2000" b="1" dirty="0"/>
              <a:t> ʻ o e kau </a:t>
            </a:r>
            <a:r>
              <a:rPr lang="en-NZ" sz="2000" b="1" dirty="0" err="1"/>
              <a:t>fanongó</a:t>
            </a:r>
            <a:r>
              <a:rPr lang="en-NZ" sz="2000" b="1" dirty="0"/>
              <a:t> (2 </a:t>
            </a:r>
            <a:r>
              <a:rPr lang="en-NZ" sz="2000" b="1" dirty="0" err="1"/>
              <a:t>Kolinito</a:t>
            </a:r>
            <a:r>
              <a:rPr lang="en-NZ" sz="2000" b="1" dirty="0"/>
              <a:t> 2:17)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A541122A-DC98-F7F7-973C-FF5BCF1A3ED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3781" y="693241"/>
            <a:ext cx="4950260" cy="2539481"/>
          </a:xfrm>
          <a:prstGeom prst="roundRect">
            <a:avLst>
              <a:gd name="adj" fmla="val 18582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chemeClr val="accent4">
                <a:lumMod val="40000"/>
                <a:lumOff val="60000"/>
              </a:schemeClr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5D8C5BD-CFC5-24C2-D00C-3BF04BDCF14C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3781" y="4959594"/>
            <a:ext cx="1797482" cy="1797482"/>
          </a:xfrm>
          <a:prstGeom prst="roundRect">
            <a:avLst>
              <a:gd name="adj" fmla="val 909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04145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10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BAE618-C0B2-4C33-1836-7B5E4578B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3701596-9E5E-7BC2-BFFB-454F3A591228}"/>
              </a:ext>
            </a:extLst>
          </p:cNvPr>
          <p:cNvSpPr txBox="1"/>
          <p:nvPr/>
        </p:nvSpPr>
        <p:spPr>
          <a:xfrm>
            <a:off x="1249701" y="764003"/>
            <a:ext cx="10715320" cy="4909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dirty="0">
                <a:latin typeface="Constantia" panose="02030602050306030303" pitchFamily="18" charset="0"/>
              </a:rPr>
              <a:t>“</a:t>
            </a:r>
            <a:r>
              <a:rPr lang="en-US" sz="2800" b="1" dirty="0" err="1">
                <a:latin typeface="Constantia" panose="02030602050306030303" pitchFamily="18" charset="0"/>
              </a:rPr>
              <a:t>Naʻe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ʻomi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ʻe</a:t>
            </a:r>
            <a:r>
              <a:rPr lang="en-US" sz="2800" b="1" dirty="0">
                <a:latin typeface="Constantia" panose="02030602050306030303" pitchFamily="18" charset="0"/>
              </a:rPr>
              <a:t> he </a:t>
            </a:r>
            <a:r>
              <a:rPr lang="en-US" sz="2800" b="1" dirty="0" err="1">
                <a:latin typeface="Constantia" panose="02030602050306030303" pitchFamily="18" charset="0"/>
              </a:rPr>
              <a:t>talafekau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faivelenga</a:t>
            </a:r>
            <a:r>
              <a:rPr lang="en-US" sz="2800" b="1" dirty="0">
                <a:latin typeface="Constantia" panose="02030602050306030303" pitchFamily="18" charset="0"/>
              </a:rPr>
              <a:t> ko </a:t>
            </a:r>
            <a:r>
              <a:rPr lang="en-US" sz="2800" b="1" dirty="0" err="1">
                <a:latin typeface="Constantia" panose="02030602050306030303" pitchFamily="18" charset="0"/>
              </a:rPr>
              <a:t>ʻeni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ongoongo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fakafiefia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kuo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hoko</a:t>
            </a:r>
            <a:r>
              <a:rPr lang="en-US" sz="2800" b="1" dirty="0">
                <a:latin typeface="Constantia" panose="02030602050306030303" pitchFamily="18" charset="0"/>
              </a:rPr>
              <a:t> ha </a:t>
            </a:r>
            <a:r>
              <a:rPr lang="en-US" sz="2800" b="1" dirty="0" err="1">
                <a:latin typeface="Constantia" panose="02030602050306030303" pitchFamily="18" charset="0"/>
              </a:rPr>
              <a:t>liliu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fakaofo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ʻi</a:t>
            </a:r>
            <a:r>
              <a:rPr lang="en-US" sz="2800" b="1" dirty="0">
                <a:latin typeface="Constantia" panose="02030602050306030303" pitchFamily="18" charset="0"/>
              </a:rPr>
              <a:t> he </a:t>
            </a:r>
            <a:r>
              <a:rPr lang="en-US" sz="2800" b="1" dirty="0" err="1">
                <a:latin typeface="Constantia" panose="02030602050306030303" pitchFamily="18" charset="0"/>
              </a:rPr>
              <a:t>lotolotonga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ʻo</a:t>
            </a:r>
            <a:r>
              <a:rPr lang="en-US" sz="2800" b="1" dirty="0">
                <a:latin typeface="Constantia" panose="02030602050306030303" pitchFamily="18" charset="0"/>
              </a:rPr>
              <a:t> e kau tui </a:t>
            </a:r>
            <a:r>
              <a:rPr lang="en-US" sz="2800" b="1" dirty="0" err="1">
                <a:latin typeface="Constantia" panose="02030602050306030303" pitchFamily="18" charset="0"/>
              </a:rPr>
              <a:t>ʻi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Kolinitoo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Naʻe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tali</a:t>
            </a:r>
            <a:r>
              <a:rPr lang="en-US" sz="2800" b="1" dirty="0">
                <a:latin typeface="Constantia" panose="02030602050306030303" pitchFamily="18" charset="0"/>
              </a:rPr>
              <a:t> ʻ e he </a:t>
            </a:r>
            <a:r>
              <a:rPr lang="en-US" sz="2800" b="1" dirty="0" err="1">
                <a:latin typeface="Constantia" panose="02030602050306030303" pitchFamily="18" charset="0"/>
              </a:rPr>
              <a:t>tokolahi</a:t>
            </a:r>
            <a:r>
              <a:rPr lang="en-US" sz="2800" b="1" dirty="0">
                <a:latin typeface="Constantia" panose="02030602050306030303" pitchFamily="18" charset="0"/>
              </a:rPr>
              <a:t> ʻ a e </a:t>
            </a:r>
            <a:r>
              <a:rPr lang="en-US" sz="2800" b="1" dirty="0" err="1">
                <a:latin typeface="Constantia" panose="02030602050306030303" pitchFamily="18" charset="0"/>
              </a:rPr>
              <a:t>fakahinohino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naʻe</a:t>
            </a:r>
            <a:r>
              <a:rPr lang="en-US" sz="2800" b="1" dirty="0">
                <a:latin typeface="Constantia" panose="02030602050306030303" pitchFamily="18" charset="0"/>
              </a:rPr>
              <a:t> ʻ </a:t>
            </a:r>
            <a:r>
              <a:rPr lang="en-US" sz="2800" b="1" dirty="0" err="1">
                <a:latin typeface="Constantia" panose="02030602050306030303" pitchFamily="18" charset="0"/>
              </a:rPr>
              <a:t>i</a:t>
            </a:r>
            <a:r>
              <a:rPr lang="en-US" sz="2800" b="1" dirty="0">
                <a:latin typeface="Constantia" panose="02030602050306030303" pitchFamily="18" charset="0"/>
              </a:rPr>
              <a:t> he tohi ʻ a </a:t>
            </a:r>
            <a:r>
              <a:rPr lang="en-US" sz="2800" b="1" dirty="0" err="1">
                <a:latin typeface="Constantia" panose="02030602050306030303" pitchFamily="18" charset="0"/>
              </a:rPr>
              <a:t>Paulá</a:t>
            </a:r>
            <a:r>
              <a:rPr lang="en-US" sz="2800" b="1" dirty="0">
                <a:latin typeface="Constantia" panose="02030602050306030303" pitchFamily="18" charset="0"/>
              </a:rPr>
              <a:t> pea </a:t>
            </a:r>
            <a:r>
              <a:rPr lang="en-US" sz="2800" b="1" dirty="0" err="1">
                <a:latin typeface="Constantia" panose="02030602050306030303" pitchFamily="18" charset="0"/>
              </a:rPr>
              <a:t>kuo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fakatomala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mei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heʻenau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ngaahi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angahalá</a:t>
            </a:r>
            <a:r>
              <a:rPr lang="en-US" sz="2800" b="1" dirty="0">
                <a:latin typeface="Constantia" panose="02030602050306030303" pitchFamily="18" charset="0"/>
              </a:rPr>
              <a:t>. </a:t>
            </a:r>
            <a:r>
              <a:rPr lang="en-US" sz="2800" b="1" dirty="0" err="1">
                <a:latin typeface="Constantia" panose="02030602050306030303" pitchFamily="18" charset="0"/>
              </a:rPr>
              <a:t>Naʻe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ʻikai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kei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hoko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ʻenau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moʻui</a:t>
            </a:r>
            <a:r>
              <a:rPr lang="en-US" sz="2800" b="1" dirty="0">
                <a:latin typeface="Constantia" panose="02030602050306030303" pitchFamily="18" charset="0"/>
              </a:rPr>
              <a:t> ko ha </a:t>
            </a:r>
            <a:r>
              <a:rPr lang="en-US" sz="2800" b="1" dirty="0" err="1">
                <a:latin typeface="Constantia" panose="02030602050306030303" pitchFamily="18" charset="0"/>
              </a:rPr>
              <a:t>manukiʻi</a:t>
            </a:r>
            <a:r>
              <a:rPr lang="en-US" sz="2800" b="1" dirty="0">
                <a:latin typeface="Constantia" panose="02030602050306030303" pitchFamily="18" charset="0"/>
              </a:rPr>
              <a:t> ki he tui </a:t>
            </a:r>
            <a:r>
              <a:rPr lang="en-US" sz="2800" b="1" dirty="0" err="1">
                <a:latin typeface="Constantia" panose="02030602050306030303" pitchFamily="18" charset="0"/>
              </a:rPr>
              <a:t>faka-Kalisitiane</a:t>
            </a:r>
            <a:r>
              <a:rPr lang="en-US" sz="2800" b="1" dirty="0">
                <a:latin typeface="Constantia" panose="02030602050306030303" pitchFamily="18" charset="0"/>
              </a:rPr>
              <a:t>, ka </a:t>
            </a:r>
            <a:r>
              <a:rPr lang="en-US" sz="2800" b="1" dirty="0" err="1">
                <a:latin typeface="Constantia" panose="02030602050306030303" pitchFamily="18" charset="0"/>
              </a:rPr>
              <a:t>naʻa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ngaue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ʻaki</a:t>
            </a:r>
            <a:r>
              <a:rPr lang="en-US" sz="2800" b="1" dirty="0">
                <a:latin typeface="Constantia" panose="02030602050306030303" pitchFamily="18" charset="0"/>
              </a:rPr>
              <a:t> ha </a:t>
            </a:r>
            <a:r>
              <a:rPr lang="en-US" sz="2800" b="1" dirty="0" err="1">
                <a:latin typeface="Constantia" panose="02030602050306030303" pitchFamily="18" charset="0"/>
              </a:rPr>
              <a:t>ivi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takiekina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malohi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ke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poupouʻi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anga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faka-ʻOtua</a:t>
            </a:r>
            <a:r>
              <a:rPr lang="en-US" sz="2800" b="1" dirty="0">
                <a:latin typeface="Constantia" panose="02030602050306030303" pitchFamily="18" charset="0"/>
              </a:rPr>
              <a:t>. […]</a:t>
            </a:r>
          </a:p>
          <a:p>
            <a:pPr>
              <a:spcBef>
                <a:spcPts val="600"/>
              </a:spcBef>
            </a:pPr>
            <a:r>
              <a:rPr lang="en-US" sz="2800" b="1" dirty="0" err="1">
                <a:latin typeface="Constantia" panose="02030602050306030303" pitchFamily="18" charset="0"/>
              </a:rPr>
              <a:t>ʻE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iku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fakatomala</a:t>
            </a:r>
            <a:r>
              <a:rPr lang="en-US" sz="2800" b="1" dirty="0">
                <a:latin typeface="Constantia" panose="02030602050306030303" pitchFamily="18" charset="0"/>
              </a:rPr>
              <a:t> ko </a:t>
            </a:r>
            <a:r>
              <a:rPr lang="en-US" sz="2800" b="1" dirty="0" err="1">
                <a:latin typeface="Constantia" panose="02030602050306030303" pitchFamily="18" charset="0"/>
              </a:rPr>
              <a:t>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ʻoku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maʻu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ʻe</a:t>
            </a:r>
            <a:r>
              <a:rPr lang="en-US" sz="2800" b="1" dirty="0">
                <a:latin typeface="Constantia" panose="02030602050306030303" pitchFamily="18" charset="0"/>
              </a:rPr>
              <a:t> he </a:t>
            </a:r>
            <a:r>
              <a:rPr lang="en-US" sz="2800" b="1" dirty="0" err="1">
                <a:latin typeface="Constantia" panose="02030602050306030303" pitchFamily="18" charset="0"/>
              </a:rPr>
              <a:t>ivi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takiekina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ʻo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ʻaloʻofa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fakalangi</a:t>
            </a:r>
            <a:r>
              <a:rPr lang="en-US" sz="2800" b="1" dirty="0">
                <a:latin typeface="Constantia" panose="02030602050306030303" pitchFamily="18" charset="0"/>
              </a:rPr>
              <a:t> ki he </a:t>
            </a:r>
            <a:r>
              <a:rPr lang="en-US" sz="2800" b="1" dirty="0" err="1">
                <a:latin typeface="Constantia" panose="02030602050306030303" pitchFamily="18" charset="0"/>
              </a:rPr>
              <a:t>loto</a:t>
            </a:r>
            <a:r>
              <a:rPr lang="en-US" sz="2800" b="1" dirty="0">
                <a:latin typeface="Constantia" panose="02030602050306030303" pitchFamily="18" charset="0"/>
              </a:rPr>
              <a:t> ki he </a:t>
            </a:r>
            <a:r>
              <a:rPr lang="en-US" sz="2800" b="1" dirty="0" err="1">
                <a:latin typeface="Constantia" panose="02030602050306030303" pitchFamily="18" charset="0"/>
              </a:rPr>
              <a:t>vete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hia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mo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siʻaki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ʻo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angahala</a:t>
            </a:r>
            <a:r>
              <a:rPr lang="en-US" sz="2800" b="1" dirty="0">
                <a:latin typeface="Constantia" panose="02030602050306030303" pitchFamily="18" charset="0"/>
              </a:rPr>
              <a:t>. Ko e </a:t>
            </a:r>
            <a:r>
              <a:rPr lang="en-US" sz="2800" b="1" dirty="0" err="1">
                <a:latin typeface="Constantia" panose="02030602050306030303" pitchFamily="18" charset="0"/>
              </a:rPr>
              <a:t>ngaahi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fua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ia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naʻe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fakaha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ʻe</a:t>
            </a:r>
            <a:r>
              <a:rPr lang="en-US" sz="2800" b="1" dirty="0">
                <a:latin typeface="Constantia" panose="02030602050306030303" pitchFamily="18" charset="0"/>
              </a:rPr>
              <a:t> he </a:t>
            </a:r>
            <a:r>
              <a:rPr lang="en-US" sz="2800" b="1" dirty="0" err="1">
                <a:latin typeface="Constantia" panose="02030602050306030303" pitchFamily="18" charset="0"/>
              </a:rPr>
              <a:t>ʻaposetolo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naʻe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mamata</a:t>
            </a:r>
            <a:r>
              <a:rPr lang="en-US" sz="2800" b="1" dirty="0">
                <a:latin typeface="Constantia" panose="02030602050306030303" pitchFamily="18" charset="0"/>
              </a:rPr>
              <a:t> ki ai </a:t>
            </a:r>
            <a:r>
              <a:rPr lang="en-US" sz="2800" b="1" dirty="0" err="1">
                <a:latin typeface="Constantia" panose="02030602050306030303" pitchFamily="18" charset="0"/>
              </a:rPr>
              <a:t>ʻi</a:t>
            </a:r>
            <a:r>
              <a:rPr lang="en-US" sz="2800" b="1" dirty="0">
                <a:latin typeface="Constantia" panose="02030602050306030303" pitchFamily="18" charset="0"/>
              </a:rPr>
              <a:t> he </a:t>
            </a:r>
            <a:r>
              <a:rPr lang="en-US" sz="2800" b="1" dirty="0" err="1">
                <a:latin typeface="Constantia" panose="02030602050306030303" pitchFamily="18" charset="0"/>
              </a:rPr>
              <a:t>moʻui</a:t>
            </a:r>
            <a:r>
              <a:rPr lang="en-US" sz="2800" b="1" dirty="0">
                <a:latin typeface="Constantia" panose="02030602050306030303" pitchFamily="18" charset="0"/>
              </a:rPr>
              <a:t> </a:t>
            </a:r>
            <a:r>
              <a:rPr lang="en-US" sz="2800" b="1" dirty="0" err="1">
                <a:latin typeface="Constantia" panose="02030602050306030303" pitchFamily="18" charset="0"/>
              </a:rPr>
              <a:t>ʻa</a:t>
            </a:r>
            <a:r>
              <a:rPr lang="en-US" sz="2800" b="1" dirty="0">
                <a:latin typeface="Constantia" panose="02030602050306030303" pitchFamily="18" charset="0"/>
              </a:rPr>
              <a:t> e </a:t>
            </a:r>
            <a:r>
              <a:rPr lang="en-US" sz="2800" b="1" dirty="0" err="1">
                <a:latin typeface="Constantia" panose="02030602050306030303" pitchFamily="18" charset="0"/>
              </a:rPr>
              <a:t>kakai</a:t>
            </a:r>
            <a:r>
              <a:rPr lang="en-US" sz="2800" b="1" dirty="0">
                <a:latin typeface="Constantia" panose="02030602050306030303" pitchFamily="18" charset="0"/>
              </a:rPr>
              <a:t> tui </a:t>
            </a:r>
            <a:r>
              <a:rPr lang="en-US" sz="2800" b="1" dirty="0" err="1">
                <a:latin typeface="Constantia" panose="02030602050306030303" pitchFamily="18" charset="0"/>
              </a:rPr>
              <a:t>ʻi</a:t>
            </a:r>
            <a:r>
              <a:rPr lang="en-US" sz="2800" b="1" dirty="0">
                <a:latin typeface="Constantia" panose="02030602050306030303" pitchFamily="18" charset="0"/>
              </a:rPr>
              <a:t> Kolinitō.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97A149-7736-E05F-7122-BA67908A336A}"/>
              </a:ext>
            </a:extLst>
          </p:cNvPr>
          <p:cNvSpPr txBox="1"/>
          <p:nvPr/>
        </p:nvSpPr>
        <p:spPr>
          <a:xfrm>
            <a:off x="7666215" y="5905938"/>
            <a:ext cx="4298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dirty="0"/>
              <a:t>EGW (</a:t>
            </a:r>
            <a:r>
              <a:rPr lang="en-NZ" sz="1600" b="1" dirty="0"/>
              <a:t>Ko e </a:t>
            </a:r>
            <a:r>
              <a:rPr lang="en-NZ" sz="1600" b="1" dirty="0" err="1"/>
              <a:t>Ngaue</a:t>
            </a:r>
            <a:r>
              <a:rPr lang="en-NZ" sz="1600" b="1" dirty="0"/>
              <a:t> </a:t>
            </a:r>
            <a:r>
              <a:rPr lang="en-NZ" sz="1600" b="1" dirty="0" err="1"/>
              <a:t>ʻa</a:t>
            </a:r>
            <a:r>
              <a:rPr lang="en-NZ" sz="1600" b="1" dirty="0"/>
              <a:t> e Kau </a:t>
            </a:r>
            <a:r>
              <a:rPr lang="en-NZ" sz="1600" b="1" dirty="0" err="1"/>
              <a:t>ʻAposetolo</a:t>
            </a:r>
            <a:r>
              <a:rPr lang="en-NZ" sz="1600" b="1" dirty="0"/>
              <a:t>, p. 324</a:t>
            </a:r>
            <a:r>
              <a:rPr lang="en" sz="16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14316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">
      <a:dk1>
        <a:sysClr val="windowText" lastClr="000000"/>
      </a:dk1>
      <a:lt1>
        <a:sysClr val="window" lastClr="FFFFFF"/>
      </a:lt1>
      <a:dk2>
        <a:srgbClr val="44546A"/>
      </a:dk2>
      <a:lt2>
        <a:srgbClr val="33CCCC"/>
      </a:lt2>
      <a:accent1>
        <a:srgbClr val="339966"/>
      </a:accent1>
      <a:accent2>
        <a:srgbClr val="9900CC"/>
      </a:accent2>
      <a:accent3>
        <a:srgbClr val="FF3300"/>
      </a:accent3>
      <a:accent4>
        <a:srgbClr val="FFC000"/>
      </a:accent4>
      <a:accent5>
        <a:srgbClr val="0033CC"/>
      </a:accent5>
      <a:accent6>
        <a:srgbClr val="F5F010"/>
      </a:accent6>
      <a:hlink>
        <a:srgbClr val="0563C1"/>
      </a:hlink>
      <a:folHlink>
        <a:srgbClr val="954F7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9164</TotalTime>
  <Words>1695</Words>
  <Application>Microsoft Office PowerPoint</Application>
  <PresentationFormat>Panorámica</PresentationFormat>
  <Paragraphs>62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Arial</vt:lpstr>
      <vt:lpstr>Aptos</vt:lpstr>
      <vt:lpstr>Aptos Display</vt:lpstr>
      <vt:lpstr>Comic Sans MS</vt:lpstr>
      <vt:lpstr>Constantia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83</cp:revision>
  <dcterms:created xsi:type="dcterms:W3CDTF">2026-07-22T06:08:40Z</dcterms:created>
  <dcterms:modified xsi:type="dcterms:W3CDTF">2026-08-26T09:15:10Z</dcterms:modified>
</cp:coreProperties>
</file>