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2" r:id="rId3"/>
    <p:sldId id="275" r:id="rId4"/>
    <p:sldId id="258" r:id="rId5"/>
    <p:sldId id="259" r:id="rId6"/>
    <p:sldId id="260" r:id="rId7"/>
    <p:sldId id="273" r:id="rId8"/>
    <p:sldId id="262" r:id="rId9"/>
    <p:sldId id="274" r:id="rId10"/>
    <p:sldId id="264" r:id="rId11"/>
    <p:sldId id="268" r:id="rId12"/>
    <p:sldId id="269" r:id="rId13"/>
    <p:sldId id="270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1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7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en-NZ" sz="2400" b="1" dirty="0">
            <a:solidFill>
              <a:schemeClr val="bg1"/>
            </a:solidFill>
          </a:endParaRPr>
        </a:p>
        <a:p>
          <a:r>
            <a:rPr lang="en-NZ" sz="2400" b="1" dirty="0" err="1">
              <a:solidFill>
                <a:schemeClr val="bg1"/>
              </a:solidFill>
            </a:rPr>
            <a:t>ʻOku</a:t>
          </a:r>
          <a:r>
            <a:rPr lang="en-NZ" sz="2400" b="1" dirty="0">
              <a:solidFill>
                <a:schemeClr val="bg1"/>
              </a:solidFill>
            </a:rPr>
            <a:t> </a:t>
          </a:r>
          <a:r>
            <a:rPr lang="en-NZ" sz="2400" b="1" dirty="0" err="1">
              <a:solidFill>
                <a:schemeClr val="bg1"/>
              </a:solidFill>
            </a:rPr>
            <a:t>mau</a:t>
          </a:r>
          <a:r>
            <a:rPr lang="en-NZ" sz="2400" b="1" dirty="0">
              <a:solidFill>
                <a:schemeClr val="bg1"/>
              </a:solidFill>
            </a:rPr>
            <a:t> ...</a:t>
          </a:r>
        </a:p>
        <a:p>
          <a:endParaRPr lang="en" sz="2400" b="1" dirty="0">
            <a:solidFill>
              <a:schemeClr val="bg1"/>
            </a:solidFill>
          </a:endParaRP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endParaRPr lang="en-NZ" sz="2400" b="1" dirty="0">
            <a:solidFill>
              <a:schemeClr val="bg1"/>
            </a:solidFill>
          </a:endParaRPr>
        </a:p>
        <a:p>
          <a:r>
            <a:rPr lang="en-NZ" sz="2400" b="1" dirty="0">
              <a:solidFill>
                <a:schemeClr val="bg1"/>
              </a:solidFill>
            </a:rPr>
            <a:t>Ka...</a:t>
          </a:r>
        </a:p>
        <a:p>
          <a:endParaRPr lang="en" sz="2400" b="1" dirty="0">
            <a:solidFill>
              <a:schemeClr val="bg1"/>
            </a:solidFill>
          </a:endParaRP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NZ" sz="2000" b="1" dirty="0" err="1">
              <a:solidFill>
                <a:schemeClr val="tx1"/>
              </a:solidFill>
            </a:rPr>
            <a:t>faingataʻaʻia</a:t>
          </a:r>
          <a:endParaRPr lang="en" sz="20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‘ikai laiki</a:t>
          </a: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puputu’u</a:t>
          </a: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‘ikai loto fo’i</a:t>
          </a: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fakatanga’i</a:t>
          </a: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‘ikai li’aki</a:t>
          </a: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Taa’i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hifo</a:t>
          </a:r>
          <a:endParaRPr lang="es-ES" sz="2000" b="1" dirty="0">
            <a:solidFill>
              <a:schemeClr val="tx1"/>
            </a:solidFill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‘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ikai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faka’auha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1" qsCatId="simple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endParaRPr lang="en-NZ" sz="2000" b="1" dirty="0">
            <a:solidFill>
              <a:schemeClr val="tx1"/>
            </a:solidFill>
          </a:endParaRPr>
        </a:p>
        <a:p>
          <a:r>
            <a:rPr lang="en-NZ" sz="2000" b="1" dirty="0" err="1">
              <a:solidFill>
                <a:schemeClr val="tx1"/>
              </a:solidFill>
            </a:rPr>
            <a:t>Naʻe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foaki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ʻe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Kalaisi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ʻene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moʻui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ʻi</a:t>
          </a:r>
          <a:r>
            <a:rPr lang="en-NZ" sz="2000" b="1" dirty="0">
              <a:solidFill>
                <a:schemeClr val="tx1"/>
              </a:solidFill>
            </a:rPr>
            <a:t> he </a:t>
          </a:r>
          <a:r>
            <a:rPr lang="en-NZ" sz="2000" b="1" dirty="0" err="1">
              <a:solidFill>
                <a:schemeClr val="tx1"/>
              </a:solidFill>
            </a:rPr>
            <a:t>ʻofa</a:t>
          </a:r>
          <a:r>
            <a:rPr lang="en-NZ" sz="2000" b="1" dirty="0">
              <a:solidFill>
                <a:schemeClr val="tx1"/>
              </a:solidFill>
            </a:rPr>
            <a:t>. </a:t>
          </a:r>
          <a:r>
            <a:rPr lang="en-NZ" sz="2000" b="1" dirty="0" err="1">
              <a:solidFill>
                <a:schemeClr val="tx1"/>
              </a:solidFill>
            </a:rPr>
            <a:t>ʻOku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fakamalohiʻi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kitautolu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ʻe</a:t>
          </a:r>
          <a:r>
            <a:rPr lang="en-NZ" sz="2000" b="1" dirty="0">
              <a:solidFill>
                <a:schemeClr val="tx1"/>
              </a:solidFill>
            </a:rPr>
            <a:t> he </a:t>
          </a:r>
          <a:r>
            <a:rPr lang="en-NZ" sz="2000" b="1" dirty="0" err="1">
              <a:solidFill>
                <a:schemeClr val="tx1"/>
              </a:solidFill>
            </a:rPr>
            <a:t>meʻa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ni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ke</a:t>
          </a:r>
          <a:r>
            <a:rPr lang="en-NZ" sz="2000" b="1" dirty="0">
              <a:solidFill>
                <a:schemeClr val="tx1"/>
              </a:solidFill>
            </a:rPr>
            <a:t> tau </a:t>
          </a:r>
          <a:r>
            <a:rPr lang="en-NZ" sz="2000" b="1" dirty="0" err="1">
              <a:solidFill>
                <a:schemeClr val="tx1"/>
              </a:solidFill>
            </a:rPr>
            <a:t>moʻui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Maʻana</a:t>
          </a:r>
          <a:r>
            <a:rPr lang="en-NZ" sz="2000" b="1" dirty="0">
              <a:solidFill>
                <a:schemeClr val="tx1"/>
              </a:solidFill>
            </a:rPr>
            <a:t> (2 </a:t>
          </a:r>
          <a:r>
            <a:rPr lang="en-NZ" sz="2000" b="1" dirty="0" err="1">
              <a:solidFill>
                <a:schemeClr val="tx1"/>
              </a:solidFill>
            </a:rPr>
            <a:t>Kolinito</a:t>
          </a:r>
          <a:r>
            <a:rPr lang="en-NZ" sz="2000" b="1" dirty="0">
              <a:solidFill>
                <a:schemeClr val="tx1"/>
              </a:solidFill>
            </a:rPr>
            <a:t> 5:14-15).</a:t>
          </a:r>
        </a:p>
        <a:p>
          <a:endParaRPr lang="en" sz="2000" b="1" dirty="0">
            <a:solidFill>
              <a:schemeClr val="tx1"/>
            </a:solidFill>
          </a:endParaRP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endParaRPr lang="en-NZ" sz="2000" b="1" dirty="0">
            <a:solidFill>
              <a:schemeClr val="tx1"/>
            </a:solidFill>
          </a:endParaRPr>
        </a:p>
        <a:p>
          <a:r>
            <a:rPr lang="en-NZ" sz="2000" b="1" dirty="0">
              <a:solidFill>
                <a:schemeClr val="tx1"/>
              </a:solidFill>
            </a:rPr>
            <a:t>Kuo </a:t>
          </a:r>
          <a:r>
            <a:rPr lang="en-NZ" sz="2000" b="1" dirty="0" err="1">
              <a:solidFill>
                <a:schemeClr val="tx1"/>
              </a:solidFill>
            </a:rPr>
            <a:t>ngaohi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kitautolu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ʻe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Kalaisi</a:t>
          </a:r>
          <a:r>
            <a:rPr lang="en-NZ" sz="2000" b="1" dirty="0">
              <a:solidFill>
                <a:schemeClr val="tx1"/>
              </a:solidFill>
            </a:rPr>
            <a:t> ko ha </a:t>
          </a:r>
          <a:r>
            <a:rPr lang="en-NZ" sz="2000" b="1" dirty="0" err="1">
              <a:solidFill>
                <a:schemeClr val="tx1"/>
              </a:solidFill>
            </a:rPr>
            <a:t>ngaahi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meʻa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foʻou</a:t>
          </a:r>
          <a:r>
            <a:rPr lang="en-NZ" sz="2000" b="1" dirty="0">
              <a:solidFill>
                <a:schemeClr val="tx1"/>
              </a:solidFill>
            </a:rPr>
            <a:t>. </a:t>
          </a:r>
          <a:r>
            <a:rPr lang="en-NZ" sz="2000" b="1" dirty="0" err="1">
              <a:solidFill>
                <a:schemeClr val="tx1"/>
              </a:solidFill>
            </a:rPr>
            <a:t>ʻOku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fakamalohiʻi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kitautolu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ʻe</a:t>
          </a:r>
          <a:r>
            <a:rPr lang="en-NZ" sz="2000" b="1" dirty="0">
              <a:solidFill>
                <a:schemeClr val="tx1"/>
              </a:solidFill>
            </a:rPr>
            <a:t> he </a:t>
          </a:r>
          <a:r>
            <a:rPr lang="en-NZ" sz="2000" b="1" dirty="0" err="1">
              <a:solidFill>
                <a:schemeClr val="tx1"/>
              </a:solidFill>
            </a:rPr>
            <a:t>meʻa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ni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ke</a:t>
          </a:r>
          <a:r>
            <a:rPr lang="en-NZ" sz="2000" b="1" dirty="0">
              <a:solidFill>
                <a:schemeClr val="tx1"/>
              </a:solidFill>
            </a:rPr>
            <a:t> tau </a:t>
          </a:r>
          <a:r>
            <a:rPr lang="en-NZ" sz="2000" b="1" dirty="0" err="1">
              <a:solidFill>
                <a:schemeClr val="tx1"/>
              </a:solidFill>
            </a:rPr>
            <a:t>liʻaki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ʻetau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moʻui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motuʻa</a:t>
          </a:r>
          <a:r>
            <a:rPr lang="en-NZ" sz="2000" b="1" dirty="0">
              <a:solidFill>
                <a:schemeClr val="tx1"/>
              </a:solidFill>
            </a:rPr>
            <a:t> (2 </a:t>
          </a:r>
          <a:r>
            <a:rPr lang="en-NZ" sz="2000" b="1" dirty="0" err="1">
              <a:solidFill>
                <a:schemeClr val="tx1"/>
              </a:solidFill>
            </a:rPr>
            <a:t>Kolinito</a:t>
          </a:r>
          <a:r>
            <a:rPr lang="en-NZ" sz="2000" b="1" dirty="0">
              <a:solidFill>
                <a:schemeClr val="tx1"/>
              </a:solidFill>
            </a:rPr>
            <a:t> 5:17)</a:t>
          </a:r>
        </a:p>
        <a:p>
          <a:endParaRPr lang="en" sz="2000" b="1" dirty="0">
            <a:solidFill>
              <a:schemeClr val="tx1"/>
            </a:solidFill>
          </a:endParaRP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endParaRPr lang="en-NZ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Kuo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fakaleleiʻi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kitautolu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Kalaisi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ʻOtua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fakamalohiʻi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kitautolu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tau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hoko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e kau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fakafofonga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fakalelei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Kolinito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5:18-20).</a:t>
          </a:r>
        </a:p>
        <a:p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1" qsCatId="3D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2000" b="1" dirty="0" err="1">
              <a:solidFill>
                <a:schemeClr val="tx1"/>
              </a:solidFill>
            </a:rPr>
            <a:t>Katakiʻi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ʻa</a:t>
          </a:r>
          <a:r>
            <a:rPr lang="en-NZ" sz="2000" b="1" dirty="0">
              <a:solidFill>
                <a:schemeClr val="tx1"/>
              </a:solidFill>
            </a:rPr>
            <a:t> e </a:t>
          </a:r>
          <a:r>
            <a:rPr lang="en-NZ" sz="2000" b="1" dirty="0" err="1">
              <a:solidFill>
                <a:schemeClr val="tx1"/>
              </a:solidFill>
            </a:rPr>
            <a:t>ngaahi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faingataʻa</a:t>
          </a:r>
          <a:r>
            <a:rPr lang="en-NZ" sz="2000" b="1" dirty="0">
              <a:solidFill>
                <a:schemeClr val="tx1"/>
              </a:solidFill>
            </a:rPr>
            <a:t> (2 </a:t>
          </a:r>
          <a:r>
            <a:rPr lang="en-NZ" sz="2000" b="1" dirty="0" err="1">
              <a:solidFill>
                <a:schemeClr val="tx1"/>
              </a:solidFill>
            </a:rPr>
            <a:t>Kolinito</a:t>
          </a:r>
          <a:r>
            <a:rPr lang="en-NZ" sz="2000" b="1" dirty="0">
              <a:solidFill>
                <a:schemeClr val="tx1"/>
              </a:solidFill>
            </a:rPr>
            <a:t> 6:4-5)</a:t>
          </a:r>
          <a:endParaRPr lang="en" sz="2000" b="1" dirty="0">
            <a:solidFill>
              <a:schemeClr val="tx1"/>
            </a:solidFill>
          </a:endParaRP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 dirty="0">
              <a:solidFill>
                <a:schemeClr val="tx1"/>
              </a:solidFill>
            </a:rPr>
            <a:t>Ke fua ʻa e fua ʻo e Laumalie (2 Kolinito 6:6)</a:t>
          </a:r>
          <a:endParaRPr lang="en" sz="2000" b="1" dirty="0">
            <a:solidFill>
              <a:schemeClr val="tx1"/>
            </a:solidFill>
          </a:endParaRP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2000" b="1" dirty="0">
              <a:solidFill>
                <a:schemeClr val="tx1"/>
              </a:solidFill>
            </a:rPr>
            <a:t>Ke moʻoni mo faitotonu (2 Kolinito 6:7)</a:t>
          </a:r>
          <a:endParaRPr lang="en" sz="2000" b="1" dirty="0">
            <a:solidFill>
              <a:schemeClr val="tx1"/>
            </a:solidFill>
          </a:endParaRP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2000" b="1" dirty="0" err="1">
              <a:solidFill>
                <a:schemeClr val="tx1"/>
              </a:solidFill>
            </a:rPr>
            <a:t>Tuʻu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maʻu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ʻi</a:t>
          </a:r>
          <a:r>
            <a:rPr lang="en-NZ" sz="2000" b="1" dirty="0">
              <a:solidFill>
                <a:schemeClr val="tx1"/>
              </a:solidFill>
            </a:rPr>
            <a:t> ha </a:t>
          </a:r>
          <a:r>
            <a:rPr lang="en-NZ" sz="2000" b="1" dirty="0" err="1">
              <a:solidFill>
                <a:schemeClr val="tx1"/>
              </a:solidFill>
            </a:rPr>
            <a:t>faʻahinga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tukunga</a:t>
          </a:r>
          <a:r>
            <a:rPr lang="en-NZ" sz="2000" b="1" dirty="0">
              <a:solidFill>
                <a:schemeClr val="tx1"/>
              </a:solidFill>
            </a:rPr>
            <a:t> pe </a:t>
          </a:r>
        </a:p>
        <a:p>
          <a:r>
            <a:rPr lang="en-NZ" sz="2000" b="1" dirty="0">
              <a:solidFill>
                <a:schemeClr val="tx1"/>
              </a:solidFill>
            </a:rPr>
            <a:t>(2 </a:t>
          </a:r>
          <a:r>
            <a:rPr lang="en-NZ" sz="2000" b="1" dirty="0" err="1">
              <a:solidFill>
                <a:schemeClr val="tx1"/>
              </a:solidFill>
            </a:rPr>
            <a:t>Kolinito</a:t>
          </a:r>
          <a:r>
            <a:rPr lang="en-NZ" sz="2000" b="1" dirty="0">
              <a:solidFill>
                <a:schemeClr val="tx1"/>
              </a:solidFill>
            </a:rPr>
            <a:t> 6:8-10)</a:t>
          </a:r>
          <a:endParaRPr lang="en" sz="2000" b="1" dirty="0">
            <a:solidFill>
              <a:schemeClr val="tx1"/>
            </a:solidFill>
          </a:endParaRP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2000" b="1" dirty="0">
              <a:solidFill>
                <a:schemeClr val="tx1"/>
              </a:solidFill>
            </a:rPr>
            <a:t>Fakaava hotau loto ki he niʻihi kehe (2 Kolinito 6:11-13)</a:t>
          </a:r>
          <a:endParaRPr lang="en" sz="2000" b="1" dirty="0">
            <a:solidFill>
              <a:schemeClr val="tx1"/>
            </a:solidFill>
          </a:endParaRP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2000" b="1" dirty="0">
              <a:solidFill>
                <a:schemeClr val="tx1"/>
              </a:solidFill>
            </a:rPr>
            <a:t>Ke </a:t>
          </a:r>
          <a:r>
            <a:rPr lang="en-NZ" sz="2000" b="1" dirty="0" err="1">
              <a:solidFill>
                <a:schemeClr val="tx1"/>
              </a:solidFill>
            </a:rPr>
            <a:t>fakamavaheʻi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kitautolu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mei</a:t>
          </a:r>
          <a:r>
            <a:rPr lang="en-NZ" sz="2000" b="1" dirty="0">
              <a:solidFill>
                <a:schemeClr val="tx1"/>
              </a:solidFill>
            </a:rPr>
            <a:t> he </a:t>
          </a:r>
          <a:r>
            <a:rPr lang="en-NZ" sz="2000" b="1" dirty="0" err="1">
              <a:solidFill>
                <a:schemeClr val="tx1"/>
              </a:solidFill>
            </a:rPr>
            <a:t>ivi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takiekina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fakatuʻutamaki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ʻo</a:t>
          </a:r>
          <a:r>
            <a:rPr lang="en-NZ" sz="2000" b="1" dirty="0">
              <a:solidFill>
                <a:schemeClr val="tx1"/>
              </a:solidFill>
            </a:rPr>
            <a:t> e kau </a:t>
          </a:r>
          <a:r>
            <a:rPr lang="en-NZ" sz="2000" b="1" dirty="0" err="1">
              <a:solidFill>
                <a:schemeClr val="tx1"/>
              </a:solidFill>
            </a:rPr>
            <a:t>taʻetui</a:t>
          </a:r>
          <a:r>
            <a:rPr lang="en-NZ" sz="2000" b="1" dirty="0">
              <a:solidFill>
                <a:schemeClr val="tx1"/>
              </a:solidFill>
            </a:rPr>
            <a:t> (2 </a:t>
          </a:r>
          <a:r>
            <a:rPr lang="en-NZ" sz="2000" b="1" dirty="0" err="1">
              <a:solidFill>
                <a:schemeClr val="tx1"/>
              </a:solidFill>
            </a:rPr>
            <a:t>Kolinito</a:t>
          </a:r>
          <a:r>
            <a:rPr lang="en-NZ" sz="2000" b="1" dirty="0">
              <a:solidFill>
                <a:schemeClr val="tx1"/>
              </a:solidFill>
            </a:rPr>
            <a:t> 6:14-15)</a:t>
          </a:r>
          <a:endParaRPr lang="en" sz="2000" b="1" dirty="0">
            <a:solidFill>
              <a:schemeClr val="tx1"/>
            </a:solidFill>
          </a:endParaRP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2400" b="1" dirty="0"/>
            <a:t>Ui</a:t>
          </a:r>
          <a:endParaRPr lang="en" sz="2400" b="1" dirty="0"/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-NZ" sz="1800" b="1" dirty="0" err="1"/>
            <a:t>Mavahe</a:t>
          </a:r>
          <a:r>
            <a:rPr lang="en-NZ" sz="1800" b="1" dirty="0"/>
            <a:t> </a:t>
          </a:r>
          <a:r>
            <a:rPr lang="en-NZ" sz="1800" b="1" dirty="0" err="1"/>
            <a:t>mei</a:t>
          </a:r>
          <a:r>
            <a:rPr lang="en-NZ" sz="1800" b="1" dirty="0"/>
            <a:t> he </a:t>
          </a:r>
          <a:r>
            <a:rPr lang="en-NZ" sz="1800" b="1" dirty="0" err="1"/>
            <a:t>ngaahi</a:t>
          </a:r>
          <a:r>
            <a:rPr lang="en-NZ" sz="1800" b="1" dirty="0"/>
            <a:t> </a:t>
          </a:r>
          <a:r>
            <a:rPr lang="en-NZ" sz="1800" b="1" dirty="0" err="1"/>
            <a:t>potu</a:t>
          </a:r>
          <a:r>
            <a:rPr lang="en-NZ" sz="1800" b="1" dirty="0"/>
            <a:t> </a:t>
          </a:r>
          <a:r>
            <a:rPr lang="en-NZ" sz="1800" b="1" dirty="0" err="1"/>
            <a:t>ʻo</a:t>
          </a:r>
          <a:r>
            <a:rPr lang="en-NZ" sz="1800" b="1" dirty="0"/>
            <a:t> e </a:t>
          </a:r>
          <a:r>
            <a:rPr lang="en-NZ" sz="1800" b="1" dirty="0" err="1"/>
            <a:t>angahala</a:t>
          </a:r>
          <a:endParaRPr lang="en" sz="1800" b="1" dirty="0"/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2400" b="1" dirty="0" err="1"/>
            <a:t>Ngaahi</a:t>
          </a:r>
          <a:r>
            <a:rPr lang="en-NZ" sz="2400" b="1" dirty="0"/>
            <a:t> </a:t>
          </a:r>
          <a:r>
            <a:rPr lang="en-NZ" sz="2400" b="1" dirty="0" err="1"/>
            <a:t>nunuʻa</a:t>
          </a:r>
          <a:endParaRPr lang="en" sz="2400" b="1" dirty="0"/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-NZ" sz="2000" b="1" dirty="0" err="1"/>
            <a:t>Te</a:t>
          </a:r>
          <a:r>
            <a:rPr lang="en-NZ" sz="2000" b="1" dirty="0"/>
            <a:t> u </a:t>
          </a:r>
          <a:r>
            <a:rPr lang="en-NZ" sz="2000" b="1" dirty="0" err="1"/>
            <a:t>nofo</a:t>
          </a:r>
          <a:r>
            <a:rPr lang="en-NZ" sz="2000" b="1" dirty="0"/>
            <a:t> </a:t>
          </a:r>
          <a:r>
            <a:rPr lang="en-NZ" sz="2000" b="1" dirty="0" err="1"/>
            <a:t>mo</a:t>
          </a:r>
          <a:r>
            <a:rPr lang="en-NZ" sz="2000" b="1" dirty="0"/>
            <a:t> </a:t>
          </a:r>
          <a:r>
            <a:rPr lang="en-NZ" sz="2000" b="1" dirty="0" err="1"/>
            <a:t>koe</a:t>
          </a:r>
          <a:endParaRPr lang="en" sz="2000" b="1" dirty="0"/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FE5131C-5E79-416D-8775-74E2D19EECA3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fi-FI" sz="1800" b="1" dirty="0"/>
            <a:t>Fakamavaheʻi kimoutolu mei he kau angahala</a:t>
          </a:r>
          <a:endParaRPr lang="en-NZ" sz="1800" b="1" dirty="0"/>
        </a:p>
      </dgm:t>
    </dgm:pt>
    <dgm:pt modelId="{EEFDD49A-EEAD-4B50-A456-BBAAA0A0B757}" type="parTrans" cxnId="{9CA22154-C7A5-41CD-9977-3CAD6E8AF0CA}">
      <dgm:prSet/>
      <dgm:spPr/>
      <dgm:t>
        <a:bodyPr/>
        <a:lstStyle/>
        <a:p>
          <a:endParaRPr lang="en-NZ"/>
        </a:p>
      </dgm:t>
    </dgm:pt>
    <dgm:pt modelId="{29B963EC-3D09-4C21-8915-6D202AA8CC77}" type="sibTrans" cxnId="{9CA22154-C7A5-41CD-9977-3CAD6E8AF0CA}">
      <dgm:prSet/>
      <dgm:spPr/>
      <dgm:t>
        <a:bodyPr/>
        <a:lstStyle/>
        <a:p>
          <a:endParaRPr lang="en-NZ"/>
        </a:p>
      </dgm:t>
    </dgm:pt>
    <dgm:pt modelId="{2C74DC58-F75A-442D-BD37-13ECFBC340B5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fi-FI" sz="1800" b="1" dirty="0"/>
            <a:t>ʻOua naʻa ala ki he meʻa ʻoku taʻemaʻa</a:t>
          </a:r>
          <a:endParaRPr lang="en-NZ" sz="1800" b="1" dirty="0"/>
        </a:p>
      </dgm:t>
    </dgm:pt>
    <dgm:pt modelId="{3B6A53E1-9BF2-4A56-92B9-F6CEEDD55228}" type="parTrans" cxnId="{1377430C-0839-4BA6-A38A-976ED4559970}">
      <dgm:prSet/>
      <dgm:spPr/>
      <dgm:t>
        <a:bodyPr/>
        <a:lstStyle/>
        <a:p>
          <a:endParaRPr lang="en-NZ"/>
        </a:p>
      </dgm:t>
    </dgm:pt>
    <dgm:pt modelId="{DE784D61-245E-4D40-81ED-4FBDD90FBCA1}" type="sibTrans" cxnId="{1377430C-0839-4BA6-A38A-976ED4559970}">
      <dgm:prSet/>
      <dgm:spPr/>
      <dgm:t>
        <a:bodyPr/>
        <a:lstStyle/>
        <a:p>
          <a:endParaRPr lang="en-NZ"/>
        </a:p>
      </dgm:t>
    </dgm:pt>
    <dgm:pt modelId="{77033C47-08A3-4E77-A6C7-F1689CB01680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endParaRPr lang="en" sz="2000" b="1" dirty="0"/>
        </a:p>
      </dgm:t>
    </dgm:pt>
    <dgm:pt modelId="{C1AE52FE-54D9-4BCF-BB3D-92BEF3AD12A5}" type="parTrans" cxnId="{28DA1B2B-45EB-4A2F-98BA-9E07EF848159}">
      <dgm:prSet/>
      <dgm:spPr/>
      <dgm:t>
        <a:bodyPr/>
        <a:lstStyle/>
        <a:p>
          <a:endParaRPr lang="en-NZ"/>
        </a:p>
      </dgm:t>
    </dgm:pt>
    <dgm:pt modelId="{FCBC65EE-1A0A-4D24-BF82-E24E475CD765}" type="sibTrans" cxnId="{28DA1B2B-45EB-4A2F-98BA-9E07EF848159}">
      <dgm:prSet/>
      <dgm:spPr/>
      <dgm:t>
        <a:bodyPr/>
        <a:lstStyle/>
        <a:p>
          <a:endParaRPr lang="en-NZ"/>
        </a:p>
      </dgm:t>
    </dgm:pt>
    <dgm:pt modelId="{CEF6DE61-9E34-47F5-9EDE-D9E2F7F07020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pl-PL" sz="2000" b="1" dirty="0"/>
            <a:t>Te u hoko ko ho ʻOtua</a:t>
          </a:r>
          <a:endParaRPr lang="en-NZ" sz="2000" b="1" dirty="0"/>
        </a:p>
      </dgm:t>
    </dgm:pt>
    <dgm:pt modelId="{A621AC51-D8B8-43BE-88C6-E0E4B83A1FF8}" type="parTrans" cxnId="{22B0A410-8A9C-4E13-98B0-093B47485FEF}">
      <dgm:prSet/>
      <dgm:spPr/>
      <dgm:t>
        <a:bodyPr/>
        <a:lstStyle/>
        <a:p>
          <a:endParaRPr lang="en-NZ"/>
        </a:p>
      </dgm:t>
    </dgm:pt>
    <dgm:pt modelId="{9AF3A450-0892-4824-8F2B-635CFA139D05}" type="sibTrans" cxnId="{22B0A410-8A9C-4E13-98B0-093B47485FEF}">
      <dgm:prSet/>
      <dgm:spPr/>
      <dgm:t>
        <a:bodyPr/>
        <a:lstStyle/>
        <a:p>
          <a:endParaRPr lang="en-NZ"/>
        </a:p>
      </dgm:t>
    </dgm:pt>
    <dgm:pt modelId="{E8923BAF-D2FF-4E6B-8086-85464D373AAB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fi-FI" sz="2000" b="1" dirty="0"/>
            <a:t>Te mou hoko ko hoku kakai</a:t>
          </a:r>
          <a:endParaRPr lang="en-NZ" sz="2000" b="1" dirty="0"/>
        </a:p>
      </dgm:t>
    </dgm:pt>
    <dgm:pt modelId="{041E2A34-371E-43B6-8B8A-8D86BF527B83}" type="parTrans" cxnId="{649D43C4-2604-4ABA-8B6F-EA67430C469E}">
      <dgm:prSet/>
      <dgm:spPr/>
      <dgm:t>
        <a:bodyPr/>
        <a:lstStyle/>
        <a:p>
          <a:endParaRPr lang="en-NZ"/>
        </a:p>
      </dgm:t>
    </dgm:pt>
    <dgm:pt modelId="{0E87E01D-7B93-4557-AB32-6E31DFB3EF0C}" type="sibTrans" cxnId="{649D43C4-2604-4ABA-8B6F-EA67430C469E}">
      <dgm:prSet/>
      <dgm:spPr/>
      <dgm:t>
        <a:bodyPr/>
        <a:lstStyle/>
        <a:p>
          <a:endParaRPr lang="en-NZ"/>
        </a:p>
      </dgm:t>
    </dgm:pt>
    <dgm:pt modelId="{A8C9591B-4CB4-45B6-9885-94B48B6A6950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-NZ" sz="2000" b="1" dirty="0"/>
            <a:t>Te u tali koe</a:t>
          </a:r>
        </a:p>
      </dgm:t>
    </dgm:pt>
    <dgm:pt modelId="{8A188C57-C2B4-4A64-A836-B71D24066DF7}" type="parTrans" cxnId="{7BA453BC-6EE8-4B0E-823C-05A797B0CEBB}">
      <dgm:prSet/>
      <dgm:spPr/>
      <dgm:t>
        <a:bodyPr/>
        <a:lstStyle/>
        <a:p>
          <a:endParaRPr lang="en-NZ"/>
        </a:p>
      </dgm:t>
    </dgm:pt>
    <dgm:pt modelId="{703B8E50-E54F-4F1D-B5D5-50D6EA1B3802}" type="sibTrans" cxnId="{7BA453BC-6EE8-4B0E-823C-05A797B0CEBB}">
      <dgm:prSet/>
      <dgm:spPr/>
      <dgm:t>
        <a:bodyPr/>
        <a:lstStyle/>
        <a:p>
          <a:endParaRPr lang="en-NZ"/>
        </a:p>
      </dgm:t>
    </dgm:pt>
    <dgm:pt modelId="{6D220DBB-4324-447E-8428-13636728975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pl-PL" sz="2000" b="1" dirty="0"/>
            <a:t>Te u hoko ko hoʻomou Tamai</a:t>
          </a:r>
          <a:endParaRPr lang="en-NZ" sz="2000" b="1" dirty="0"/>
        </a:p>
      </dgm:t>
    </dgm:pt>
    <dgm:pt modelId="{40043371-5C81-464A-9B1F-4E09D74E7335}" type="parTrans" cxnId="{7C6BC54B-004A-4190-AA64-76ED93828E97}">
      <dgm:prSet/>
      <dgm:spPr/>
      <dgm:t>
        <a:bodyPr/>
        <a:lstStyle/>
        <a:p>
          <a:endParaRPr lang="en-NZ"/>
        </a:p>
      </dgm:t>
    </dgm:pt>
    <dgm:pt modelId="{4E38FEA3-77B0-47AB-BF47-1E06402368EF}" type="sibTrans" cxnId="{7C6BC54B-004A-4190-AA64-76ED93828E97}">
      <dgm:prSet/>
      <dgm:spPr/>
      <dgm:t>
        <a:bodyPr/>
        <a:lstStyle/>
        <a:p>
          <a:endParaRPr lang="en-NZ"/>
        </a:p>
      </dgm:t>
    </dgm:pt>
    <dgm:pt modelId="{C656D7E2-129F-477A-B619-F36C68BD06B4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endParaRPr lang="en" sz="2000" b="1" dirty="0"/>
        </a:p>
      </dgm:t>
    </dgm:pt>
    <dgm:pt modelId="{0EC79C98-674A-425E-AE95-53ECE964D591}" type="parTrans" cxnId="{1DE59DEF-75E5-462B-AC27-605F07618A25}">
      <dgm:prSet/>
      <dgm:spPr/>
      <dgm:t>
        <a:bodyPr/>
        <a:lstStyle/>
        <a:p>
          <a:endParaRPr lang="en-NZ"/>
        </a:p>
      </dgm:t>
    </dgm:pt>
    <dgm:pt modelId="{00A66226-FAF8-4B22-96D7-AE4F87F0F87C}" type="sibTrans" cxnId="{1DE59DEF-75E5-462B-AC27-605F07618A25}">
      <dgm:prSet/>
      <dgm:spPr/>
      <dgm:t>
        <a:bodyPr/>
        <a:lstStyle/>
        <a:p>
          <a:endParaRPr lang="en-NZ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 custScaleY="78356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2967FA0B-769F-49BD-B7DA-CB301CE409F9}" type="presOf" srcId="{E8923BAF-D2FF-4E6B-8086-85464D373AAB}" destId="{0B77B9BE-14BF-4E81-B518-2EB7008C0C27}" srcOrd="0" destOrd="2" presId="urn:microsoft.com/office/officeart/2005/8/layout/list1"/>
    <dgm:cxn modelId="{1377430C-0839-4BA6-A38A-976ED4559970}" srcId="{4537C286-7336-40A6-9DCF-B3FF9BFA9895}" destId="{2C74DC58-F75A-442D-BD37-13ECFBC340B5}" srcOrd="2" destOrd="0" parTransId="{3B6A53E1-9BF2-4A56-92B9-F6CEEDD55228}" sibTransId="{DE784D61-245E-4D40-81ED-4FBDD90FBCA1}"/>
    <dgm:cxn modelId="{22B0A410-8A9C-4E13-98B0-093B47485FEF}" srcId="{2068985B-6BA3-4E43-83EA-90D4CC2EFEB6}" destId="{CEF6DE61-9E34-47F5-9EDE-D9E2F7F07020}" srcOrd="1" destOrd="0" parTransId="{A621AC51-D8B8-43BE-88C6-E0E4B83A1FF8}" sibTransId="{9AF3A450-0892-4824-8F2B-635CFA139D05}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28DA1B2B-45EB-4A2F-98BA-9E07EF848159}" srcId="{4537C286-7336-40A6-9DCF-B3FF9BFA9895}" destId="{77033C47-08A3-4E77-A6C7-F1689CB01680}" srcOrd="3" destOrd="0" parTransId="{C1AE52FE-54D9-4BCF-BB3D-92BEF3AD12A5}" sibTransId="{FCBC65EE-1A0A-4D24-BF82-E24E475CD765}"/>
    <dgm:cxn modelId="{9C0FF369-89E0-4F4F-AB26-705A5A1E3DBB}" type="presOf" srcId="{A8C9591B-4CB4-45B6-9885-94B48B6A6950}" destId="{0B77B9BE-14BF-4E81-B518-2EB7008C0C27}" srcOrd="0" destOrd="3" presId="urn:microsoft.com/office/officeart/2005/8/layout/list1"/>
    <dgm:cxn modelId="{2D228A6A-3708-45B1-925C-D352ACB7F770}" type="presOf" srcId="{2C74DC58-F75A-442D-BD37-13ECFBC340B5}" destId="{D3C5EB24-6716-41F9-9F42-5D67B9A5DE8D}" srcOrd="0" destOrd="2" presId="urn:microsoft.com/office/officeart/2005/8/layout/list1"/>
    <dgm:cxn modelId="{7C6BC54B-004A-4190-AA64-76ED93828E97}" srcId="{2068985B-6BA3-4E43-83EA-90D4CC2EFEB6}" destId="{6D220DBB-4324-447E-8428-136367289757}" srcOrd="4" destOrd="0" parTransId="{40043371-5C81-464A-9B1F-4E09D74E7335}" sibTransId="{4E38FEA3-77B0-47AB-BF47-1E06402368EF}"/>
    <dgm:cxn modelId="{4106D84B-7DF7-43A7-BF76-8194B3F0E77C}" type="presOf" srcId="{C656D7E2-129F-477A-B619-F36C68BD06B4}" destId="{0B77B9BE-14BF-4E81-B518-2EB7008C0C27}" srcOrd="0" destOrd="5" presId="urn:microsoft.com/office/officeart/2005/8/layout/list1"/>
    <dgm:cxn modelId="{9CA22154-C7A5-41CD-9977-3CAD6E8AF0CA}" srcId="{4537C286-7336-40A6-9DCF-B3FF9BFA9895}" destId="{2FE5131C-5E79-416D-8775-74E2D19EECA3}" srcOrd="1" destOrd="0" parTransId="{EEFDD49A-EEAD-4B50-A456-BBAAA0A0B757}" sibTransId="{29B963EC-3D09-4C21-8915-6D202AA8CC77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7BA453BC-6EE8-4B0E-823C-05A797B0CEBB}" srcId="{2068985B-6BA3-4E43-83EA-90D4CC2EFEB6}" destId="{A8C9591B-4CB4-45B6-9885-94B48B6A6950}" srcOrd="3" destOrd="0" parTransId="{8A188C57-C2B4-4A64-A836-B71D24066DF7}" sibTransId="{703B8E50-E54F-4F1D-B5D5-50D6EA1B3802}"/>
    <dgm:cxn modelId="{B4E8A8C2-9EE5-4496-981D-5EAA876AB1A0}" type="presOf" srcId="{6D220DBB-4324-447E-8428-136367289757}" destId="{0B77B9BE-14BF-4E81-B518-2EB7008C0C27}" srcOrd="0" destOrd="4" presId="urn:microsoft.com/office/officeart/2005/8/layout/list1"/>
    <dgm:cxn modelId="{649D43C4-2604-4ABA-8B6F-EA67430C469E}" srcId="{2068985B-6BA3-4E43-83EA-90D4CC2EFEB6}" destId="{E8923BAF-D2FF-4E6B-8086-85464D373AAB}" srcOrd="2" destOrd="0" parTransId="{041E2A34-371E-43B6-8B8A-8D86BF527B83}" sibTransId="{0E87E01D-7B93-4557-AB32-6E31DFB3EF0C}"/>
    <dgm:cxn modelId="{FE52ACC4-3BBF-43F7-8BE0-91CEFC833031}" type="presOf" srcId="{2FE5131C-5E79-416D-8775-74E2D19EECA3}" destId="{D3C5EB24-6716-41F9-9F42-5D67B9A5DE8D}" srcOrd="0" destOrd="1" presId="urn:microsoft.com/office/officeart/2005/8/layout/list1"/>
    <dgm:cxn modelId="{ECDB7AD1-6A88-4C3B-BE1B-A3374F549154}" type="presOf" srcId="{77033C47-08A3-4E77-A6C7-F1689CB01680}" destId="{D3C5EB24-6716-41F9-9F42-5D67B9A5DE8D}" srcOrd="0" destOrd="3" presId="urn:microsoft.com/office/officeart/2005/8/layout/list1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1DE59DEF-75E5-462B-AC27-605F07618A25}" srcId="{2068985B-6BA3-4E43-83EA-90D4CC2EFEB6}" destId="{C656D7E2-129F-477A-B619-F36C68BD06B4}" srcOrd="5" destOrd="0" parTransId="{0EC79C98-674A-425E-AE95-53ECE964D591}" sibTransId="{00A66226-FAF8-4B22-96D7-AE4F87F0F87C}"/>
    <dgm:cxn modelId="{3153BEF4-D0B7-4F37-895E-3225226C164F}" type="presOf" srcId="{CEF6DE61-9E34-47F5-9EDE-D9E2F7F07020}" destId="{0B77B9BE-14BF-4E81-B518-2EB7008C0C27}" srcOrd="0" destOrd="1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400" b="1" kern="1200" dirty="0">
            <a:solidFill>
              <a:schemeClr val="bg1"/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400" b="1" kern="1200" dirty="0" err="1">
              <a:solidFill>
                <a:schemeClr val="bg1"/>
              </a:solidFill>
            </a:rPr>
            <a:t>ʻOku</a:t>
          </a:r>
          <a:r>
            <a:rPr lang="en-NZ" sz="2400" b="1" kern="1200" dirty="0">
              <a:solidFill>
                <a:schemeClr val="bg1"/>
              </a:solidFill>
            </a:rPr>
            <a:t> </a:t>
          </a:r>
          <a:r>
            <a:rPr lang="en-NZ" sz="2400" b="1" kern="1200" dirty="0" err="1">
              <a:solidFill>
                <a:schemeClr val="bg1"/>
              </a:solidFill>
            </a:rPr>
            <a:t>mau</a:t>
          </a:r>
          <a:r>
            <a:rPr lang="en-NZ" sz="2400" b="1" kern="1200" dirty="0">
              <a:solidFill>
                <a:schemeClr val="bg1"/>
              </a:solidFill>
            </a:rPr>
            <a:t> ...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400" b="1" kern="1200" dirty="0">
            <a:solidFill>
              <a:schemeClr val="bg1"/>
            </a:solidFill>
          </a:endParaRP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schemeClr val="tx1"/>
              </a:solidFill>
            </a:rPr>
            <a:t>faingataʻaʻia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puputu’u</a:t>
          </a: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fakatanga’i</a:t>
          </a: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</a:rPr>
            <a:t>Taa’i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hifo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400" b="1" kern="1200" dirty="0">
            <a:solidFill>
              <a:schemeClr val="bg1"/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400" b="1" kern="1200" dirty="0">
              <a:solidFill>
                <a:schemeClr val="bg1"/>
              </a:solidFill>
            </a:rPr>
            <a:t>Ka...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400" b="1" kern="1200" dirty="0">
            <a:solidFill>
              <a:schemeClr val="bg1"/>
            </a:solidFill>
          </a:endParaRP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‘ikai laiki</a:t>
          </a: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‘ikai loto fo’i</a:t>
          </a: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‘ikai li’aki</a:t>
          </a: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‘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ikai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faka’auha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schemeClr val="tx1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schemeClr val="tx1"/>
              </a:solidFill>
            </a:rPr>
            <a:t>Naʻe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foaki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ʻe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Kalaisi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ʻene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moʻui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ʻi</a:t>
          </a:r>
          <a:r>
            <a:rPr lang="en-NZ" sz="2000" b="1" kern="1200" dirty="0">
              <a:solidFill>
                <a:schemeClr val="tx1"/>
              </a:solidFill>
            </a:rPr>
            <a:t> he </a:t>
          </a:r>
          <a:r>
            <a:rPr lang="en-NZ" sz="2000" b="1" kern="1200" dirty="0" err="1">
              <a:solidFill>
                <a:schemeClr val="tx1"/>
              </a:solidFill>
            </a:rPr>
            <a:t>ʻofa</a:t>
          </a:r>
          <a:r>
            <a:rPr lang="en-NZ" sz="2000" b="1" kern="1200" dirty="0">
              <a:solidFill>
                <a:schemeClr val="tx1"/>
              </a:solidFill>
            </a:rPr>
            <a:t>. </a:t>
          </a:r>
          <a:r>
            <a:rPr lang="en-NZ" sz="2000" b="1" kern="1200" dirty="0" err="1">
              <a:solidFill>
                <a:schemeClr val="tx1"/>
              </a:solidFill>
            </a:rPr>
            <a:t>ʻOku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fakamalohiʻi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kitautolu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ʻe</a:t>
          </a:r>
          <a:r>
            <a:rPr lang="en-NZ" sz="2000" b="1" kern="1200" dirty="0">
              <a:solidFill>
                <a:schemeClr val="tx1"/>
              </a:solidFill>
            </a:rPr>
            <a:t> he </a:t>
          </a:r>
          <a:r>
            <a:rPr lang="en-NZ" sz="2000" b="1" kern="1200" dirty="0" err="1">
              <a:solidFill>
                <a:schemeClr val="tx1"/>
              </a:solidFill>
            </a:rPr>
            <a:t>meʻa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ni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ke</a:t>
          </a:r>
          <a:r>
            <a:rPr lang="en-NZ" sz="2000" b="1" kern="1200" dirty="0">
              <a:solidFill>
                <a:schemeClr val="tx1"/>
              </a:solidFill>
            </a:rPr>
            <a:t> tau </a:t>
          </a:r>
          <a:r>
            <a:rPr lang="en-NZ" sz="2000" b="1" kern="1200" dirty="0" err="1">
              <a:solidFill>
                <a:schemeClr val="tx1"/>
              </a:solidFill>
            </a:rPr>
            <a:t>moʻui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Maʻana</a:t>
          </a:r>
          <a:r>
            <a:rPr lang="en-NZ" sz="2000" b="1" kern="1200" dirty="0">
              <a:solidFill>
                <a:schemeClr val="tx1"/>
              </a:solidFill>
            </a:rPr>
            <a:t> (2 </a:t>
          </a:r>
          <a:r>
            <a:rPr lang="en-NZ" sz="2000" b="1" kern="1200" dirty="0" err="1">
              <a:solidFill>
                <a:schemeClr val="tx1"/>
              </a:solidFill>
            </a:rPr>
            <a:t>Kolinito</a:t>
          </a:r>
          <a:r>
            <a:rPr lang="en-NZ" sz="2000" b="1" kern="1200" dirty="0">
              <a:solidFill>
                <a:schemeClr val="tx1"/>
              </a:solidFill>
            </a:rPr>
            <a:t> 5:14-15).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solidFill>
              <a:schemeClr val="tx1"/>
            </a:solidFill>
          </a:endParaRP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schemeClr val="tx1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solidFill>
                <a:schemeClr val="tx1"/>
              </a:solidFill>
            </a:rPr>
            <a:t>Kuo </a:t>
          </a:r>
          <a:r>
            <a:rPr lang="en-NZ" sz="2000" b="1" kern="1200" dirty="0" err="1">
              <a:solidFill>
                <a:schemeClr val="tx1"/>
              </a:solidFill>
            </a:rPr>
            <a:t>ngaohi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kitautolu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ʻe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Kalaisi</a:t>
          </a:r>
          <a:r>
            <a:rPr lang="en-NZ" sz="2000" b="1" kern="1200" dirty="0">
              <a:solidFill>
                <a:schemeClr val="tx1"/>
              </a:solidFill>
            </a:rPr>
            <a:t> ko ha </a:t>
          </a:r>
          <a:r>
            <a:rPr lang="en-NZ" sz="2000" b="1" kern="1200" dirty="0" err="1">
              <a:solidFill>
                <a:schemeClr val="tx1"/>
              </a:solidFill>
            </a:rPr>
            <a:t>ngaahi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meʻa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foʻou</a:t>
          </a:r>
          <a:r>
            <a:rPr lang="en-NZ" sz="2000" b="1" kern="1200" dirty="0">
              <a:solidFill>
                <a:schemeClr val="tx1"/>
              </a:solidFill>
            </a:rPr>
            <a:t>. </a:t>
          </a:r>
          <a:r>
            <a:rPr lang="en-NZ" sz="2000" b="1" kern="1200" dirty="0" err="1">
              <a:solidFill>
                <a:schemeClr val="tx1"/>
              </a:solidFill>
            </a:rPr>
            <a:t>ʻOku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fakamalohiʻi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kitautolu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ʻe</a:t>
          </a:r>
          <a:r>
            <a:rPr lang="en-NZ" sz="2000" b="1" kern="1200" dirty="0">
              <a:solidFill>
                <a:schemeClr val="tx1"/>
              </a:solidFill>
            </a:rPr>
            <a:t> he </a:t>
          </a:r>
          <a:r>
            <a:rPr lang="en-NZ" sz="2000" b="1" kern="1200" dirty="0" err="1">
              <a:solidFill>
                <a:schemeClr val="tx1"/>
              </a:solidFill>
            </a:rPr>
            <a:t>meʻa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ni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ke</a:t>
          </a:r>
          <a:r>
            <a:rPr lang="en-NZ" sz="2000" b="1" kern="1200" dirty="0">
              <a:solidFill>
                <a:schemeClr val="tx1"/>
              </a:solidFill>
            </a:rPr>
            <a:t> tau </a:t>
          </a:r>
          <a:r>
            <a:rPr lang="en-NZ" sz="2000" b="1" kern="1200" dirty="0" err="1">
              <a:solidFill>
                <a:schemeClr val="tx1"/>
              </a:solidFill>
            </a:rPr>
            <a:t>liʻaki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ʻetau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moʻui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motuʻa</a:t>
          </a:r>
          <a:r>
            <a:rPr lang="en-NZ" sz="2000" b="1" kern="1200" dirty="0">
              <a:solidFill>
                <a:schemeClr val="tx1"/>
              </a:solidFill>
            </a:rPr>
            <a:t> (2 </a:t>
          </a:r>
          <a:r>
            <a:rPr lang="en-NZ" sz="2000" b="1" kern="1200" dirty="0" err="1">
              <a:solidFill>
                <a:schemeClr val="tx1"/>
              </a:solidFill>
            </a:rPr>
            <a:t>Kolinito</a:t>
          </a:r>
          <a:r>
            <a:rPr lang="en-NZ" sz="2000" b="1" kern="1200" dirty="0">
              <a:solidFill>
                <a:schemeClr val="tx1"/>
              </a:solidFill>
            </a:rPr>
            <a:t> 5:17)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solidFill>
              <a:schemeClr val="tx1"/>
            </a:solidFill>
          </a:endParaRP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Kuo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fakaleleiʻi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kitautolu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Kalaisi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ʻOtua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fakamalohiʻi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kitautolu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tau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hoko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e kau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fakafofonga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fakalelei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Kolinito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5:18-20).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schemeClr val="tx1"/>
              </a:solidFill>
            </a:rPr>
            <a:t>Katakiʻi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ʻa</a:t>
          </a:r>
          <a:r>
            <a:rPr lang="en-NZ" sz="2000" b="1" kern="1200" dirty="0">
              <a:solidFill>
                <a:schemeClr val="tx1"/>
              </a:solidFill>
            </a:rPr>
            <a:t> e </a:t>
          </a:r>
          <a:r>
            <a:rPr lang="en-NZ" sz="2000" b="1" kern="1200" dirty="0" err="1">
              <a:solidFill>
                <a:schemeClr val="tx1"/>
              </a:solidFill>
            </a:rPr>
            <a:t>ngaahi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faingataʻa</a:t>
          </a:r>
          <a:r>
            <a:rPr lang="en-NZ" sz="2000" b="1" kern="1200" dirty="0">
              <a:solidFill>
                <a:schemeClr val="tx1"/>
              </a:solidFill>
            </a:rPr>
            <a:t> (2 </a:t>
          </a:r>
          <a:r>
            <a:rPr lang="en-NZ" sz="2000" b="1" kern="1200" dirty="0" err="1">
              <a:solidFill>
                <a:schemeClr val="tx1"/>
              </a:solidFill>
            </a:rPr>
            <a:t>Kolinito</a:t>
          </a:r>
          <a:r>
            <a:rPr lang="en-NZ" sz="2000" b="1" kern="1200" dirty="0">
              <a:solidFill>
                <a:schemeClr val="tx1"/>
              </a:solidFill>
            </a:rPr>
            <a:t> 6:4-5)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tx1"/>
              </a:solidFill>
            </a:rPr>
            <a:t>Ke fua ʻa e fua ʻo e Laumalie (2 Kolinito 6:6)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solidFill>
                <a:schemeClr val="tx1"/>
              </a:solidFill>
            </a:rPr>
            <a:t>Ke moʻoni mo faitotonu (2 Kolinito 6:7)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schemeClr val="tx1"/>
              </a:solidFill>
            </a:rPr>
            <a:t>Tuʻu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maʻu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ʻi</a:t>
          </a:r>
          <a:r>
            <a:rPr lang="en-NZ" sz="2000" b="1" kern="1200" dirty="0">
              <a:solidFill>
                <a:schemeClr val="tx1"/>
              </a:solidFill>
            </a:rPr>
            <a:t> ha </a:t>
          </a:r>
          <a:r>
            <a:rPr lang="en-NZ" sz="2000" b="1" kern="1200" dirty="0" err="1">
              <a:solidFill>
                <a:schemeClr val="tx1"/>
              </a:solidFill>
            </a:rPr>
            <a:t>faʻahinga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tukunga</a:t>
          </a:r>
          <a:r>
            <a:rPr lang="en-NZ" sz="2000" b="1" kern="1200" dirty="0">
              <a:solidFill>
                <a:schemeClr val="tx1"/>
              </a:solidFill>
            </a:rPr>
            <a:t> pe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solidFill>
                <a:schemeClr val="tx1"/>
              </a:solidFill>
            </a:rPr>
            <a:t>(2 </a:t>
          </a:r>
          <a:r>
            <a:rPr lang="en-NZ" sz="2000" b="1" kern="1200" dirty="0" err="1">
              <a:solidFill>
                <a:schemeClr val="tx1"/>
              </a:solidFill>
            </a:rPr>
            <a:t>Kolinito</a:t>
          </a:r>
          <a:r>
            <a:rPr lang="en-NZ" sz="2000" b="1" kern="1200" dirty="0">
              <a:solidFill>
                <a:schemeClr val="tx1"/>
              </a:solidFill>
            </a:rPr>
            <a:t> 6:8-10)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solidFill>
                <a:schemeClr val="tx1"/>
              </a:solidFill>
            </a:rPr>
            <a:t>Fakaava hotau loto ki he niʻihi kehe (2 Kolinito 6:11-13)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solidFill>
                <a:schemeClr val="tx1"/>
              </a:solidFill>
            </a:rPr>
            <a:t>Ke </a:t>
          </a:r>
          <a:r>
            <a:rPr lang="en-NZ" sz="2000" b="1" kern="1200" dirty="0" err="1">
              <a:solidFill>
                <a:schemeClr val="tx1"/>
              </a:solidFill>
            </a:rPr>
            <a:t>fakamavaheʻi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kitautolu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mei</a:t>
          </a:r>
          <a:r>
            <a:rPr lang="en-NZ" sz="2000" b="1" kern="1200" dirty="0">
              <a:solidFill>
                <a:schemeClr val="tx1"/>
              </a:solidFill>
            </a:rPr>
            <a:t> he </a:t>
          </a:r>
          <a:r>
            <a:rPr lang="en-NZ" sz="2000" b="1" kern="1200" dirty="0" err="1">
              <a:solidFill>
                <a:schemeClr val="tx1"/>
              </a:solidFill>
            </a:rPr>
            <a:t>ivi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takiekina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fakatuʻutamaki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ʻo</a:t>
          </a:r>
          <a:r>
            <a:rPr lang="en-NZ" sz="2000" b="1" kern="1200" dirty="0">
              <a:solidFill>
                <a:schemeClr val="tx1"/>
              </a:solidFill>
            </a:rPr>
            <a:t> e kau </a:t>
          </a:r>
          <a:r>
            <a:rPr lang="en-NZ" sz="2000" b="1" kern="1200" dirty="0" err="1">
              <a:solidFill>
                <a:schemeClr val="tx1"/>
              </a:solidFill>
            </a:rPr>
            <a:t>taʻetui</a:t>
          </a:r>
          <a:r>
            <a:rPr lang="en-NZ" sz="2000" b="1" kern="1200" dirty="0">
              <a:solidFill>
                <a:schemeClr val="tx1"/>
              </a:solidFill>
            </a:rPr>
            <a:t> (2 </a:t>
          </a:r>
          <a:r>
            <a:rPr lang="en-NZ" sz="2000" b="1" kern="1200" dirty="0" err="1">
              <a:solidFill>
                <a:schemeClr val="tx1"/>
              </a:solidFill>
            </a:rPr>
            <a:t>Kolinito</a:t>
          </a:r>
          <a:r>
            <a:rPr lang="en-NZ" sz="2000" b="1" kern="1200" dirty="0">
              <a:solidFill>
                <a:schemeClr val="tx1"/>
              </a:solidFill>
            </a:rPr>
            <a:t> 6:14-15)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190771"/>
          <a:ext cx="4724399" cy="1804968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249936" rIns="36666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-NZ" sz="1800" b="1" kern="1200" dirty="0" err="1"/>
            <a:t>Mavahe</a:t>
          </a:r>
          <a:r>
            <a:rPr lang="en-NZ" sz="1800" b="1" kern="1200" dirty="0"/>
            <a:t> </a:t>
          </a:r>
          <a:r>
            <a:rPr lang="en-NZ" sz="1800" b="1" kern="1200" dirty="0" err="1"/>
            <a:t>mei</a:t>
          </a:r>
          <a:r>
            <a:rPr lang="en-NZ" sz="1800" b="1" kern="1200" dirty="0"/>
            <a:t> he </a:t>
          </a:r>
          <a:r>
            <a:rPr lang="en-NZ" sz="1800" b="1" kern="1200" dirty="0" err="1"/>
            <a:t>ngaahi</a:t>
          </a:r>
          <a:r>
            <a:rPr lang="en-NZ" sz="1800" b="1" kern="1200" dirty="0"/>
            <a:t> </a:t>
          </a:r>
          <a:r>
            <a:rPr lang="en-NZ" sz="1800" b="1" kern="1200" dirty="0" err="1"/>
            <a:t>potu</a:t>
          </a:r>
          <a:r>
            <a:rPr lang="en-NZ" sz="1800" b="1" kern="1200" dirty="0"/>
            <a:t> </a:t>
          </a:r>
          <a:r>
            <a:rPr lang="en-NZ" sz="1800" b="1" kern="1200" dirty="0" err="1"/>
            <a:t>ʻo</a:t>
          </a:r>
          <a:r>
            <a:rPr lang="en-NZ" sz="1800" b="1" kern="1200" dirty="0"/>
            <a:t> e </a:t>
          </a:r>
          <a:r>
            <a:rPr lang="en-NZ" sz="1800" b="1" kern="1200" dirty="0" err="1"/>
            <a:t>angahala</a:t>
          </a:r>
          <a:endParaRPr lang="en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fi-FI" sz="1800" b="1" kern="1200" dirty="0"/>
            <a:t>Fakamavaheʻi kimoutolu mei he kau angahala</a:t>
          </a:r>
          <a:endParaRPr lang="en-NZ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fi-FI" sz="1800" b="1" kern="1200" dirty="0"/>
            <a:t>ʻOua naʻa ala ki he meʻa ʻoku taʻemaʻa</a:t>
          </a:r>
          <a:endParaRPr lang="en-NZ" sz="18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endParaRPr lang="en" sz="2000" b="1" kern="1200" dirty="0"/>
        </a:p>
      </dsp:txBody>
      <dsp:txXfrm>
        <a:off x="0" y="190771"/>
        <a:ext cx="4724399" cy="1804968"/>
      </dsp:txXfrm>
    </dsp:sp>
    <dsp:sp modelId="{8CA31D7B-4932-4101-A40D-C4E41FBF3C33}">
      <dsp:nvSpPr>
        <dsp:cNvPr id="0" name=""/>
        <dsp:cNvSpPr/>
      </dsp:nvSpPr>
      <dsp:spPr>
        <a:xfrm>
          <a:off x="236220" y="13824"/>
          <a:ext cx="3307080" cy="35389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400" b="1" kern="1200" dirty="0"/>
            <a:t>Ui</a:t>
          </a:r>
          <a:endParaRPr lang="en" sz="2400" b="1" kern="1200" dirty="0"/>
        </a:p>
      </dsp:txBody>
      <dsp:txXfrm>
        <a:off x="253496" y="31100"/>
        <a:ext cx="3272528" cy="319342"/>
      </dsp:txXfrm>
    </dsp:sp>
    <dsp:sp modelId="{0B77B9BE-14BF-4E81-B518-2EB7008C0C27}">
      <dsp:nvSpPr>
        <dsp:cNvPr id="0" name=""/>
        <dsp:cNvSpPr/>
      </dsp:nvSpPr>
      <dsp:spPr>
        <a:xfrm>
          <a:off x="0" y="2237423"/>
          <a:ext cx="4724399" cy="2303548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249936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-NZ" sz="2000" b="1" kern="1200" dirty="0" err="1"/>
            <a:t>Te</a:t>
          </a:r>
          <a:r>
            <a:rPr lang="en-NZ" sz="2000" b="1" kern="1200" dirty="0"/>
            <a:t> u </a:t>
          </a:r>
          <a:r>
            <a:rPr lang="en-NZ" sz="2000" b="1" kern="1200" dirty="0" err="1"/>
            <a:t>nofo</a:t>
          </a:r>
          <a:r>
            <a:rPr lang="en-NZ" sz="2000" b="1" kern="1200" dirty="0"/>
            <a:t> </a:t>
          </a:r>
          <a:r>
            <a:rPr lang="en-NZ" sz="2000" b="1" kern="1200" dirty="0" err="1"/>
            <a:t>mo</a:t>
          </a:r>
          <a:r>
            <a:rPr lang="en-NZ" sz="2000" b="1" kern="1200" dirty="0"/>
            <a:t> </a:t>
          </a:r>
          <a:r>
            <a:rPr lang="en-NZ" sz="2000" b="1" kern="1200" dirty="0" err="1"/>
            <a:t>koe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pl-PL" sz="2000" b="1" kern="1200" dirty="0"/>
            <a:t>Te u hoko ko ho ʻOtua</a:t>
          </a:r>
          <a:endParaRPr lang="en-NZ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fi-FI" sz="2000" b="1" kern="1200" dirty="0"/>
            <a:t>Te mou hoko ko hoku kakai</a:t>
          </a:r>
          <a:endParaRPr lang="en-NZ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-NZ" sz="2000" b="1" kern="1200" dirty="0"/>
            <a:t>Te u tali koe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pl-PL" sz="2000" b="1" kern="1200" dirty="0"/>
            <a:t>Te u hoko ko hoʻomou Tamai</a:t>
          </a:r>
          <a:endParaRPr lang="en-NZ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endParaRPr lang="en" sz="2000" b="1" kern="1200" dirty="0"/>
        </a:p>
      </dsp:txBody>
      <dsp:txXfrm>
        <a:off x="0" y="2237423"/>
        <a:ext cx="4724399" cy="2303548"/>
      </dsp:txXfrm>
    </dsp:sp>
    <dsp:sp modelId="{10D1A03A-6952-4C5D-9531-7BD8145E38A2}">
      <dsp:nvSpPr>
        <dsp:cNvPr id="0" name=""/>
        <dsp:cNvSpPr/>
      </dsp:nvSpPr>
      <dsp:spPr>
        <a:xfrm>
          <a:off x="236220" y="2060476"/>
          <a:ext cx="3307080" cy="353894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400" b="1" kern="1200" dirty="0" err="1"/>
            <a:t>Ngaahi</a:t>
          </a:r>
          <a:r>
            <a:rPr lang="en-NZ" sz="2400" b="1" kern="1200" dirty="0"/>
            <a:t> </a:t>
          </a:r>
          <a:r>
            <a:rPr lang="en-NZ" sz="2400" b="1" kern="1200" dirty="0" err="1"/>
            <a:t>nunuʻa</a:t>
          </a:r>
          <a:endParaRPr lang="en" sz="2400" b="1" kern="1200" dirty="0"/>
        </a:p>
      </dsp:txBody>
      <dsp:txXfrm>
        <a:off x="253496" y="2077752"/>
        <a:ext cx="3272528" cy="31934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4537250"/>
            <a:ext cx="62579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LAKANGA MO’ONI ‘O E KALISITIANE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945601"/>
            <a:ext cx="1513047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fi-FI" b="1" dirty="0">
                <a:solidFill>
                  <a:srgbClr val="543F22"/>
                </a:solidFill>
              </a:rPr>
              <a:t>Lesoni 10 ki he ʻaho 5 ʻo Sepitema, 2026</a:t>
            </a: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-NZ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KO E OLA </a:t>
            </a:r>
            <a:r>
              <a:rPr lang="en-NZ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ʻO</a:t>
            </a:r>
            <a:r>
              <a:rPr lang="en-NZ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 E NGAUE FAKATAHA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1C6A1C"/>
              </a:solidFill>
              <a:effectLst>
                <a:outerShdw blurRad="12700" dist="38100" dir="2700000" algn="tl" rotWithShape="0">
                  <a:schemeClr val="accent1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FAKAFIEMALIE MO E FIEFIA</a:t>
            </a:r>
            <a:endParaRPr lang="en" sz="4400" b="1" spc="60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dist="38100" dir="2700000" algn="bl" rotWithShape="0">
                  <a:srgbClr val="00B050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361006" y="676481"/>
            <a:ext cx="11469988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‌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lahi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ʻeku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faʻa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lea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atu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kiate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kimoutolu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ou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vikiviki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lahi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koeʻuhi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ko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kimoutolu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: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kuo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fakafonu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au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fiemālie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ou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fiefia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lahi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ʻaupito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heʻemau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mamahi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kotoa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pē</a:t>
            </a:r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(2 Kolinit</a:t>
            </a:r>
            <a:r>
              <a:rPr lang="en-NZ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ō</a:t>
            </a:r>
            <a:r>
              <a:rPr lang="en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7:4)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79" y="1274758"/>
            <a:ext cx="65700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Neongo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palopalema</a:t>
            </a:r>
            <a:r>
              <a:rPr lang="en-NZ" sz="2000" b="1" dirty="0"/>
              <a:t> </a:t>
            </a:r>
            <a:r>
              <a:rPr lang="en-NZ" sz="2000" b="1" dirty="0" err="1"/>
              <a:t>naʻa</a:t>
            </a:r>
            <a:r>
              <a:rPr lang="en-NZ" sz="2000" b="1" dirty="0"/>
              <a:t> ne </a:t>
            </a:r>
            <a:r>
              <a:rPr lang="en-NZ" sz="2000" b="1" dirty="0" err="1"/>
              <a:t>fehangahangai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, ka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fiefia</a:t>
            </a:r>
            <a:r>
              <a:rPr lang="en-NZ" sz="2000" b="1" dirty="0"/>
              <a:t> </a:t>
            </a:r>
            <a:r>
              <a:rPr lang="en-NZ" sz="2000" b="1" dirty="0" err="1"/>
              <a:t>lahi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Paula. (2 </a:t>
            </a:r>
            <a:r>
              <a:rPr lang="en-NZ" sz="2000" b="1" dirty="0" err="1"/>
              <a:t>Kolinito</a:t>
            </a:r>
            <a:r>
              <a:rPr lang="en-NZ" sz="2000" b="1" dirty="0"/>
              <a:t> 7:4). Ko e ha </a:t>
            </a:r>
            <a:r>
              <a:rPr lang="en-NZ" sz="2000" b="1" dirty="0" err="1"/>
              <a:t>naʻa</a:t>
            </a:r>
            <a:r>
              <a:rPr lang="en-NZ" sz="2000" b="1" dirty="0"/>
              <a:t> ne </a:t>
            </a:r>
            <a:r>
              <a:rPr lang="en-NZ" sz="2000" b="1" dirty="0" err="1"/>
              <a:t>fakatupu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fiefia</a:t>
            </a:r>
            <a:r>
              <a:rPr lang="en-NZ" sz="2000" b="1" dirty="0"/>
              <a:t> ko </a:t>
            </a:r>
            <a:r>
              <a:rPr lang="en-NZ" sz="2000" b="1" dirty="0" err="1"/>
              <a:t>ʻeni</a:t>
            </a:r>
            <a:r>
              <a:rPr lang="en-NZ" sz="2000" b="1" dirty="0"/>
              <a:t>?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862212" y="4517458"/>
            <a:ext cx="914319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Ko </a:t>
            </a:r>
            <a:r>
              <a:rPr lang="en-NZ" sz="2000" b="1" dirty="0" err="1"/>
              <a:t>ia</a:t>
            </a:r>
            <a:r>
              <a:rPr lang="en-NZ" sz="2000" b="1" dirty="0"/>
              <a:t>,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ai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fakafiemalie</a:t>
            </a:r>
            <a:r>
              <a:rPr lang="en-NZ" sz="2000" b="1" dirty="0"/>
              <a:t> ki he taha </a:t>
            </a:r>
            <a:r>
              <a:rPr lang="en-NZ" sz="2000" b="1" dirty="0" err="1"/>
              <a:t>kotoa</a:t>
            </a:r>
            <a:r>
              <a:rPr lang="en-NZ" sz="2000" b="1" dirty="0"/>
              <a:t>.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fakafiemalieʻi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</a:t>
            </a:r>
            <a:r>
              <a:rPr lang="en-NZ" sz="2000" b="1" dirty="0" err="1"/>
              <a:t>Taitusi</a:t>
            </a:r>
            <a:r>
              <a:rPr lang="en-NZ" sz="2000" b="1" dirty="0"/>
              <a:t>, ko e </a:t>
            </a:r>
            <a:r>
              <a:rPr lang="en-NZ" sz="2000" b="1" dirty="0" err="1"/>
              <a:t>hoa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Paula. (2 </a:t>
            </a:r>
            <a:r>
              <a:rPr lang="en-NZ" sz="2000" b="1" dirty="0" err="1"/>
              <a:t>Kolinito</a:t>
            </a:r>
            <a:r>
              <a:rPr lang="en-NZ" sz="2000" b="1" dirty="0"/>
              <a:t> 7:7).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fakafiemalieʻi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Paula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aʻu</a:t>
            </a:r>
            <a:r>
              <a:rPr lang="en-NZ" sz="2000" b="1" dirty="0"/>
              <a:t> </a:t>
            </a:r>
            <a:r>
              <a:rPr lang="en-NZ" sz="2000" b="1" dirty="0" err="1"/>
              <a:t>mai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</a:t>
            </a:r>
            <a:r>
              <a:rPr lang="en-NZ" sz="2000" b="1" dirty="0" err="1"/>
              <a:t>Taitusi</a:t>
            </a:r>
            <a:r>
              <a:rPr lang="en-NZ" sz="2000" b="1" dirty="0"/>
              <a:t> (2 </a:t>
            </a:r>
            <a:r>
              <a:rPr lang="en-NZ" sz="2000" b="1" dirty="0" err="1"/>
              <a:t>Kolinito</a:t>
            </a:r>
            <a:r>
              <a:rPr lang="en-NZ" sz="2000" b="1" dirty="0"/>
              <a:t> 7:6).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fakafiemalieʻi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kau </a:t>
            </a:r>
            <a:r>
              <a:rPr lang="en-NZ" sz="2000" b="1" dirty="0" err="1"/>
              <a:t>Kolinitoo</a:t>
            </a:r>
            <a:r>
              <a:rPr lang="en-NZ" sz="2000" b="1" dirty="0"/>
              <a:t>, </a:t>
            </a:r>
            <a:r>
              <a:rPr lang="en-NZ" sz="2000" b="1" dirty="0" err="1"/>
              <a:t>ʻa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 </a:t>
            </a:r>
            <a:r>
              <a:rPr lang="en-NZ" sz="2000" b="1" dirty="0" err="1"/>
              <a:t>naʻa</a:t>
            </a:r>
            <a:r>
              <a:rPr lang="en-NZ" sz="2000" b="1" dirty="0"/>
              <a:t> ne </a:t>
            </a:r>
            <a:r>
              <a:rPr lang="en-NZ" sz="2000" b="1" dirty="0" err="1"/>
              <a:t>ʻomi</a:t>
            </a:r>
            <a:r>
              <a:rPr lang="en-NZ" sz="2000" b="1" dirty="0"/>
              <a:t> </a:t>
            </a:r>
            <a:r>
              <a:rPr lang="en-NZ" sz="2000" b="1" dirty="0" err="1"/>
              <a:t>foki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fakafiemalie</a:t>
            </a:r>
            <a:r>
              <a:rPr lang="en-NZ" sz="2000" b="1" dirty="0"/>
              <a:t> kia Paula (2 </a:t>
            </a:r>
            <a:r>
              <a:rPr lang="en-NZ" sz="2000" b="1" dirty="0" err="1"/>
              <a:t>Kolinito</a:t>
            </a:r>
            <a:r>
              <a:rPr lang="en-NZ" sz="2000" b="1" dirty="0"/>
              <a:t> 7:13).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133364"/>
            <a:ext cx="6570043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Paula ha tohi </a:t>
            </a:r>
            <a:r>
              <a:rPr lang="en-NZ" sz="2000" b="1" dirty="0" err="1">
                <a:solidFill>
                  <a:prstClr val="black"/>
                </a:solidFill>
              </a:rPr>
              <a:t>fefeka</a:t>
            </a:r>
            <a:r>
              <a:rPr lang="en-NZ" sz="2000" b="1" dirty="0">
                <a:solidFill>
                  <a:prstClr val="black"/>
                </a:solidFill>
              </a:rPr>
              <a:t> ki he </a:t>
            </a:r>
            <a:r>
              <a:rPr lang="en-NZ" sz="2000" b="1" dirty="0" err="1">
                <a:solidFill>
                  <a:prstClr val="black"/>
                </a:solidFill>
              </a:rPr>
              <a:t>kakai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Kolinitoo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naʻa</a:t>
            </a:r>
            <a:r>
              <a:rPr lang="en-NZ" sz="2000" b="1" dirty="0">
                <a:solidFill>
                  <a:prstClr val="black"/>
                </a:solidFill>
              </a:rPr>
              <a:t> ne </a:t>
            </a:r>
            <a:r>
              <a:rPr lang="en-NZ" sz="2000" b="1" dirty="0" err="1">
                <a:solidFill>
                  <a:prstClr val="black"/>
                </a:solidFill>
              </a:rPr>
              <a:t>fakamamahiʻi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kinautolu</a:t>
            </a:r>
            <a:r>
              <a:rPr lang="en-NZ" sz="2000" b="1" dirty="0">
                <a:solidFill>
                  <a:prstClr val="black"/>
                </a:solidFill>
              </a:rPr>
              <a:t> (2 </a:t>
            </a:r>
            <a:r>
              <a:rPr lang="en-NZ" sz="2000" b="1" dirty="0" err="1">
                <a:solidFill>
                  <a:prstClr val="black"/>
                </a:solidFill>
              </a:rPr>
              <a:t>Kolinito</a:t>
            </a:r>
            <a:r>
              <a:rPr lang="en-NZ" sz="2000" b="1" dirty="0">
                <a:solidFill>
                  <a:prstClr val="black"/>
                </a:solidFill>
              </a:rPr>
              <a:t> 7:8). Ka </a:t>
            </a: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kinautolu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mamahi</a:t>
            </a:r>
            <a:r>
              <a:rPr lang="en-NZ" sz="2000" b="1" dirty="0">
                <a:solidFill>
                  <a:prstClr val="black"/>
                </a:solidFill>
              </a:rPr>
              <a:t> ko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ki he </a:t>
            </a:r>
            <a:r>
              <a:rPr lang="en-NZ" sz="2000" b="1" dirty="0" err="1">
                <a:solidFill>
                  <a:prstClr val="black"/>
                </a:solidFill>
              </a:rPr>
              <a:t>fakatomala</a:t>
            </a:r>
            <a:r>
              <a:rPr lang="en-NZ" sz="2000" b="1" dirty="0">
                <a:solidFill>
                  <a:prstClr val="black"/>
                </a:solidFill>
              </a:rPr>
              <a:t> (2 </a:t>
            </a:r>
            <a:r>
              <a:rPr lang="en-NZ" sz="2000" b="1" dirty="0" err="1">
                <a:solidFill>
                  <a:prstClr val="black"/>
                </a:solidFill>
              </a:rPr>
              <a:t>Kolinito</a:t>
            </a:r>
            <a:r>
              <a:rPr lang="en-NZ" sz="2000" b="1" dirty="0">
                <a:solidFill>
                  <a:prstClr val="black"/>
                </a:solidFill>
              </a:rPr>
              <a:t> 7:9-10). </a:t>
            </a: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hoko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ʻeni</a:t>
            </a:r>
            <a:r>
              <a:rPr lang="en-NZ" sz="2000" b="1" dirty="0">
                <a:solidFill>
                  <a:prstClr val="black"/>
                </a:solidFill>
              </a:rPr>
              <a:t> ko ha </a:t>
            </a:r>
            <a:r>
              <a:rPr lang="en-NZ" sz="2000" b="1" dirty="0" err="1">
                <a:solidFill>
                  <a:prstClr val="black"/>
                </a:solidFill>
              </a:rPr>
              <a:t>liliu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kakato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honau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va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fetuʻutaki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Paula, pea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niʻihi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kehe</a:t>
            </a:r>
            <a:r>
              <a:rPr lang="en-NZ" sz="2000" b="1" dirty="0">
                <a:solidFill>
                  <a:prstClr val="black"/>
                </a:solidFill>
              </a:rPr>
              <a:t> (2 </a:t>
            </a:r>
            <a:r>
              <a:rPr lang="en-NZ" sz="2000" b="1" dirty="0" err="1">
                <a:solidFill>
                  <a:prstClr val="black"/>
                </a:solidFill>
              </a:rPr>
              <a:t>Kolinito</a:t>
            </a:r>
            <a:r>
              <a:rPr lang="en-NZ" sz="2000" b="1" dirty="0">
                <a:solidFill>
                  <a:prstClr val="black"/>
                </a:solidFill>
              </a:rPr>
              <a:t> 7:11-12).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862212" y="5775730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black"/>
                </a:solidFill>
              </a:rPr>
              <a:t>Ka </a:t>
            </a: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ʻikai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fakalangilangiʻi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Paula. Kapau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lava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maʻu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he kau </a:t>
            </a:r>
            <a:r>
              <a:rPr lang="en-NZ" sz="2000" b="1" dirty="0" err="1">
                <a:solidFill>
                  <a:prstClr val="black"/>
                </a:solidFill>
              </a:rPr>
              <a:t>faifekau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kaingalotu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fiefia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fakafiemalie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ʻuhinga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koeʻuhi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"</a:t>
            </a:r>
            <a:r>
              <a:rPr lang="en-NZ" sz="2000" b="1" dirty="0" err="1">
                <a:solidFill>
                  <a:prstClr val="black"/>
                </a:solidFill>
              </a:rPr>
              <a:t>fakafiemalieʻi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ʻOtua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loto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fakatokilalo</a:t>
            </a:r>
            <a:r>
              <a:rPr lang="en-NZ" sz="2000" b="1" dirty="0">
                <a:solidFill>
                  <a:prstClr val="black"/>
                </a:solidFill>
              </a:rPr>
              <a:t>" (2 </a:t>
            </a:r>
            <a:r>
              <a:rPr lang="en-NZ" sz="2000" b="1" dirty="0" err="1">
                <a:solidFill>
                  <a:prstClr val="black"/>
                </a:solidFill>
              </a:rPr>
              <a:t>Kolinito</a:t>
            </a:r>
            <a:r>
              <a:rPr lang="en-NZ" sz="2000" b="1" dirty="0">
                <a:solidFill>
                  <a:prstClr val="black"/>
                </a:solidFill>
              </a:rPr>
              <a:t> 7:6a).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3175253" y="499646"/>
            <a:ext cx="8582025" cy="57708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600" b="1" dirty="0">
                <a:latin typeface="Constantia" panose="02030602050306030303" pitchFamily="18" charset="0"/>
              </a:rPr>
              <a:t>"</a:t>
            </a:r>
            <a:r>
              <a:rPr lang="en-NZ" sz="2600" b="1" dirty="0" err="1">
                <a:latin typeface="Constantia" panose="02030602050306030303" pitchFamily="18" charset="0"/>
              </a:rPr>
              <a:t>ʻOku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ʻuhinga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ʻa</a:t>
            </a:r>
            <a:r>
              <a:rPr lang="en-NZ" sz="2600" b="1" dirty="0">
                <a:latin typeface="Constantia" panose="02030602050306030303" pitchFamily="18" charset="0"/>
              </a:rPr>
              <a:t> e </a:t>
            </a:r>
            <a:r>
              <a:rPr lang="en-NZ" sz="2600" b="1" dirty="0" err="1">
                <a:latin typeface="Constantia" panose="02030602050306030303" pitchFamily="18" charset="0"/>
              </a:rPr>
              <a:t>ngaue</a:t>
            </a:r>
            <a:r>
              <a:rPr lang="en-NZ" sz="2600" b="1" dirty="0">
                <a:latin typeface="Constantia" panose="02030602050306030303" pitchFamily="18" charset="0"/>
              </a:rPr>
              <a:t> ki he </a:t>
            </a:r>
            <a:r>
              <a:rPr lang="en-NZ" sz="2600" b="1" dirty="0" err="1">
                <a:latin typeface="Constantia" panose="02030602050306030303" pitchFamily="18" charset="0"/>
              </a:rPr>
              <a:t>ngaue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tokoni</a:t>
            </a:r>
            <a:r>
              <a:rPr lang="en-NZ" sz="2600" b="1" dirty="0">
                <a:latin typeface="Constantia" panose="02030602050306030303" pitchFamily="18" charset="0"/>
              </a:rPr>
              <a:t>, pea </a:t>
            </a:r>
            <a:r>
              <a:rPr lang="en-NZ" sz="2600" b="1" dirty="0" err="1">
                <a:latin typeface="Constantia" panose="02030602050306030303" pitchFamily="18" charset="0"/>
              </a:rPr>
              <a:t>ʻoku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ui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kotoa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kitautolu</a:t>
            </a:r>
            <a:r>
              <a:rPr lang="en-NZ" sz="2600" b="1" dirty="0">
                <a:latin typeface="Constantia" panose="02030602050306030303" pitchFamily="18" charset="0"/>
              </a:rPr>
              <a:t> ki he </a:t>
            </a:r>
            <a:r>
              <a:rPr lang="en-NZ" sz="2600" b="1" dirty="0" err="1">
                <a:latin typeface="Constantia" panose="02030602050306030303" pitchFamily="18" charset="0"/>
              </a:rPr>
              <a:t>ngaue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ni</a:t>
            </a:r>
            <a:r>
              <a:rPr lang="en-NZ" sz="2600" b="1" dirty="0">
                <a:latin typeface="Constantia" panose="02030602050306030303" pitchFamily="18" charset="0"/>
              </a:rPr>
              <a:t>. Ko ha </a:t>
            </a:r>
            <a:r>
              <a:rPr lang="en-NZ" sz="2600" b="1" dirty="0" err="1">
                <a:latin typeface="Constantia" panose="02030602050306030303" pitchFamily="18" charset="0"/>
              </a:rPr>
              <a:t>meʻa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taʻefakaʻapaʻapa</a:t>
            </a:r>
            <a:r>
              <a:rPr lang="en-NZ" sz="2600" b="1" dirty="0">
                <a:latin typeface="Constantia" panose="02030602050306030303" pitchFamily="18" charset="0"/>
              </a:rPr>
              <a:t> ki he </a:t>
            </a:r>
            <a:r>
              <a:rPr lang="en-NZ" sz="2600" b="1" dirty="0" err="1">
                <a:latin typeface="Constantia" panose="02030602050306030303" pitchFamily="18" charset="0"/>
              </a:rPr>
              <a:t>ʻOtua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ke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fili</a:t>
            </a:r>
            <a:r>
              <a:rPr lang="en-NZ" sz="2600" b="1" dirty="0">
                <a:latin typeface="Constantia" panose="02030602050306030303" pitchFamily="18" charset="0"/>
              </a:rPr>
              <a:t> ha taha </a:t>
            </a:r>
            <a:r>
              <a:rPr lang="en-NZ" sz="2600" b="1" dirty="0" err="1">
                <a:latin typeface="Constantia" panose="02030602050306030303" pitchFamily="18" charset="0"/>
              </a:rPr>
              <a:t>ke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moʻui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fakafiefia</a:t>
            </a:r>
            <a:r>
              <a:rPr lang="en-NZ" sz="2600" b="1" dirty="0">
                <a:latin typeface="Constantia" panose="02030602050306030303" pitchFamily="18" charset="0"/>
              </a:rPr>
              <a:t>. </a:t>
            </a:r>
            <a:r>
              <a:rPr lang="en-NZ" sz="2600" b="1" dirty="0" err="1">
                <a:latin typeface="Constantia" panose="02030602050306030303" pitchFamily="18" charset="0"/>
              </a:rPr>
              <a:t>ʻE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hoku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ngaahi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tokoua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mo</a:t>
            </a:r>
            <a:r>
              <a:rPr lang="en-NZ" sz="2600" b="1" dirty="0">
                <a:latin typeface="Constantia" panose="02030602050306030303" pitchFamily="18" charset="0"/>
              </a:rPr>
              <a:t> e </a:t>
            </a:r>
            <a:r>
              <a:rPr lang="en-NZ" sz="2600" b="1" dirty="0" err="1">
                <a:latin typeface="Constantia" panose="02030602050306030303" pitchFamily="18" charset="0"/>
              </a:rPr>
              <a:t>tuofafine</a:t>
            </a:r>
            <a:r>
              <a:rPr lang="en-NZ" sz="2600" b="1" dirty="0">
                <a:latin typeface="Constantia" panose="02030602050306030303" pitchFamily="18" charset="0"/>
              </a:rPr>
              <a:t>, </a:t>
            </a:r>
            <a:r>
              <a:rPr lang="en-NZ" sz="2600" b="1" dirty="0" err="1">
                <a:latin typeface="Constantia" panose="02030602050306030303" pitchFamily="18" charset="0"/>
              </a:rPr>
              <a:t>ʻoku</a:t>
            </a:r>
            <a:r>
              <a:rPr lang="en-NZ" sz="2600" b="1" dirty="0">
                <a:latin typeface="Constantia" panose="02030602050306030303" pitchFamily="18" charset="0"/>
              </a:rPr>
              <a:t> mou </a:t>
            </a:r>
            <a:r>
              <a:rPr lang="en-NZ" sz="2600" b="1" dirty="0" err="1">
                <a:latin typeface="Constantia" panose="02030602050306030303" pitchFamily="18" charset="0"/>
              </a:rPr>
              <a:t>ʻiloʻi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ʻoku</a:t>
            </a:r>
            <a:r>
              <a:rPr lang="en-NZ" sz="2600" b="1" dirty="0">
                <a:latin typeface="Constantia" panose="02030602050306030303" pitchFamily="18" charset="0"/>
              </a:rPr>
              <a:t> mate ha </a:t>
            </a:r>
            <a:r>
              <a:rPr lang="en-NZ" sz="2600" b="1" dirty="0" err="1">
                <a:latin typeface="Constantia" panose="02030602050306030303" pitchFamily="18" charset="0"/>
              </a:rPr>
              <a:t>ngaahi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laumalie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ʻe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lauiafe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ʻi</a:t>
            </a:r>
            <a:r>
              <a:rPr lang="en-NZ" sz="2600" b="1" dirty="0">
                <a:latin typeface="Constantia" panose="02030602050306030303" pitchFamily="18" charset="0"/>
              </a:rPr>
              <a:t> he </a:t>
            </a:r>
            <a:r>
              <a:rPr lang="en-NZ" sz="2600" b="1" dirty="0" err="1">
                <a:latin typeface="Constantia" panose="02030602050306030303" pitchFamily="18" charset="0"/>
              </a:rPr>
              <a:t>taʻu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kotoa</a:t>
            </a:r>
            <a:r>
              <a:rPr lang="en-NZ" sz="2600" b="1" dirty="0">
                <a:latin typeface="Constantia" panose="02030602050306030303" pitchFamily="18" charset="0"/>
              </a:rPr>
              <a:t> pe, </a:t>
            </a:r>
            <a:r>
              <a:rPr lang="en-NZ" sz="2600" b="1" dirty="0" err="1">
                <a:latin typeface="Constantia" panose="02030602050306030303" pitchFamily="18" charset="0"/>
              </a:rPr>
              <a:t>ʻo</a:t>
            </a:r>
            <a:r>
              <a:rPr lang="en-NZ" sz="2600" b="1" dirty="0">
                <a:latin typeface="Constantia" panose="02030602050306030303" pitchFamily="18" charset="0"/>
              </a:rPr>
              <a:t> mate </a:t>
            </a:r>
            <a:r>
              <a:rPr lang="en-NZ" sz="2600" b="1" dirty="0" err="1">
                <a:latin typeface="Constantia" panose="02030602050306030303" pitchFamily="18" charset="0"/>
              </a:rPr>
              <a:t>ʻi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heʻenau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ngaahi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angahala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koeʻuhi</a:t>
            </a:r>
            <a:r>
              <a:rPr lang="en-NZ" sz="2600" b="1" dirty="0">
                <a:latin typeface="Constantia" panose="02030602050306030303" pitchFamily="18" charset="0"/>
              </a:rPr>
              <a:t> ko e </a:t>
            </a:r>
            <a:r>
              <a:rPr lang="en-NZ" sz="2600" b="1" dirty="0" err="1">
                <a:latin typeface="Constantia" panose="02030602050306030303" pitchFamily="18" charset="0"/>
              </a:rPr>
              <a:t>ʻikai</a:t>
            </a:r>
            <a:r>
              <a:rPr lang="en-NZ" sz="2600" b="1" dirty="0">
                <a:latin typeface="Constantia" panose="02030602050306030303" pitchFamily="18" charset="0"/>
              </a:rPr>
              <a:t> ulo </a:t>
            </a:r>
            <a:r>
              <a:rPr lang="en-NZ" sz="2600" b="1" dirty="0" err="1">
                <a:latin typeface="Constantia" panose="02030602050306030303" pitchFamily="18" charset="0"/>
              </a:rPr>
              <a:t>mai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ʻa</a:t>
            </a:r>
            <a:r>
              <a:rPr lang="en-NZ" sz="2600" b="1" dirty="0">
                <a:latin typeface="Constantia" panose="02030602050306030303" pitchFamily="18" charset="0"/>
              </a:rPr>
              <a:t> e </a:t>
            </a:r>
            <a:r>
              <a:rPr lang="en-NZ" sz="2600" b="1" dirty="0" err="1">
                <a:latin typeface="Constantia" panose="02030602050306030303" pitchFamily="18" charset="0"/>
              </a:rPr>
              <a:t>maama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ʻo</a:t>
            </a:r>
            <a:r>
              <a:rPr lang="en-NZ" sz="2600" b="1" dirty="0">
                <a:latin typeface="Constantia" panose="02030602050306030303" pitchFamily="18" charset="0"/>
              </a:rPr>
              <a:t> e </a:t>
            </a:r>
            <a:r>
              <a:rPr lang="en-NZ" sz="2600" b="1" dirty="0" err="1">
                <a:latin typeface="Constantia" panose="02030602050306030303" pitchFamily="18" charset="0"/>
              </a:rPr>
              <a:t>moʻoni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ʻi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honau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hala</a:t>
            </a:r>
            <a:r>
              <a:rPr lang="en-NZ" sz="2600" b="1" dirty="0">
                <a:latin typeface="Constantia" panose="02030602050306030303" pitchFamily="18" charset="0"/>
              </a:rPr>
              <a:t>?" </a:t>
            </a:r>
          </a:p>
          <a:p>
            <a:pPr>
              <a:spcBef>
                <a:spcPts val="600"/>
              </a:spcBef>
            </a:pPr>
            <a:r>
              <a:rPr lang="en-NZ" sz="2600" b="1" dirty="0" err="1">
                <a:latin typeface="Constantia" panose="02030602050306030303" pitchFamily="18" charset="0"/>
              </a:rPr>
              <a:t>ʻOku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ʻi</a:t>
            </a:r>
            <a:r>
              <a:rPr lang="en-NZ" sz="2600" b="1" dirty="0">
                <a:latin typeface="Constantia" panose="02030602050306030303" pitchFamily="18" charset="0"/>
              </a:rPr>
              <a:t> ai ha </a:t>
            </a:r>
            <a:r>
              <a:rPr lang="en-NZ" sz="2600" b="1" dirty="0" err="1">
                <a:latin typeface="Constantia" panose="02030602050306030303" pitchFamily="18" charset="0"/>
              </a:rPr>
              <a:t>ngaue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lahi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ke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fai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ʻi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hotau</a:t>
            </a:r>
            <a:r>
              <a:rPr lang="en-NZ" sz="2600" b="1" dirty="0">
                <a:latin typeface="Constantia" panose="02030602050306030303" pitchFamily="18" charset="0"/>
              </a:rPr>
              <a:t> mamani. </a:t>
            </a:r>
            <a:r>
              <a:rPr lang="en-NZ" sz="2600" b="1" dirty="0" err="1">
                <a:latin typeface="Constantia" panose="02030602050306030303" pitchFamily="18" charset="0"/>
              </a:rPr>
              <a:t>ʻOku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totonu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ke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ului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ʻa</a:t>
            </a:r>
            <a:r>
              <a:rPr lang="en-NZ" sz="2600" b="1" dirty="0">
                <a:latin typeface="Constantia" panose="02030602050306030303" pitchFamily="18" charset="0"/>
              </a:rPr>
              <a:t> e </a:t>
            </a:r>
            <a:r>
              <a:rPr lang="en-NZ" sz="2600" b="1" dirty="0" err="1">
                <a:latin typeface="Constantia" panose="02030602050306030303" pitchFamily="18" charset="0"/>
              </a:rPr>
              <a:t>tangata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mo</a:t>
            </a:r>
            <a:r>
              <a:rPr lang="en-NZ" sz="2600" b="1" dirty="0">
                <a:latin typeface="Constantia" panose="02030602050306030303" pitchFamily="18" charset="0"/>
              </a:rPr>
              <a:t> e </a:t>
            </a:r>
            <a:r>
              <a:rPr lang="en-NZ" sz="2600" b="1" dirty="0" err="1">
                <a:latin typeface="Constantia" panose="02030602050306030303" pitchFamily="18" charset="0"/>
              </a:rPr>
              <a:t>fefine</a:t>
            </a:r>
            <a:r>
              <a:rPr lang="en-NZ" sz="2600" b="1" dirty="0">
                <a:latin typeface="Constantia" panose="02030602050306030303" pitchFamily="18" charset="0"/>
              </a:rPr>
              <a:t>, </a:t>
            </a:r>
            <a:r>
              <a:rPr lang="en-NZ" sz="2600" b="1" dirty="0" err="1">
                <a:latin typeface="Constantia" panose="02030602050306030303" pitchFamily="18" charset="0"/>
              </a:rPr>
              <a:t>ʻo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ʻikai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ʻi</a:t>
            </a:r>
            <a:r>
              <a:rPr lang="en-NZ" sz="2600" b="1" dirty="0">
                <a:latin typeface="Constantia" panose="02030602050306030303" pitchFamily="18" charset="0"/>
              </a:rPr>
              <a:t> he </a:t>
            </a:r>
            <a:r>
              <a:rPr lang="en-NZ" sz="2600" b="1" dirty="0" err="1">
                <a:latin typeface="Constantia" panose="02030602050306030303" pitchFamily="18" charset="0"/>
              </a:rPr>
              <a:t>meʻafoaki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ʻo</a:t>
            </a:r>
            <a:r>
              <a:rPr lang="en-NZ" sz="2600" b="1" dirty="0">
                <a:latin typeface="Constantia" panose="02030602050306030303" pitchFamily="18" charset="0"/>
              </a:rPr>
              <a:t> e lea </a:t>
            </a:r>
            <a:r>
              <a:rPr lang="en-NZ" sz="2600" b="1" dirty="0" err="1">
                <a:latin typeface="Constantia" panose="02030602050306030303" pitchFamily="18" charset="0"/>
              </a:rPr>
              <a:t>kehekehe</a:t>
            </a:r>
            <a:r>
              <a:rPr lang="en-NZ" sz="2600" b="1" dirty="0">
                <a:latin typeface="Constantia" panose="02030602050306030303" pitchFamily="18" charset="0"/>
              </a:rPr>
              <a:t> pe </a:t>
            </a:r>
            <a:r>
              <a:rPr lang="en-NZ" sz="2600" b="1" dirty="0" err="1">
                <a:latin typeface="Constantia" panose="02030602050306030303" pitchFamily="18" charset="0"/>
              </a:rPr>
              <a:t>ʻi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hono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fai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ʻo</a:t>
            </a:r>
            <a:r>
              <a:rPr lang="en-NZ" sz="2600" b="1" dirty="0">
                <a:latin typeface="Constantia" panose="02030602050306030303" pitchFamily="18" charset="0"/>
              </a:rPr>
              <a:t> e </a:t>
            </a:r>
            <a:r>
              <a:rPr lang="en-NZ" sz="2600" b="1" dirty="0" err="1">
                <a:latin typeface="Constantia" panose="02030602050306030303" pitchFamily="18" charset="0"/>
              </a:rPr>
              <a:t>ngaahi</a:t>
            </a:r>
            <a:r>
              <a:rPr lang="en-NZ" sz="2600" b="1" dirty="0">
                <a:latin typeface="Constantia" panose="02030602050306030303" pitchFamily="18" charset="0"/>
              </a:rPr>
              <a:t> mana, ka </a:t>
            </a:r>
            <a:r>
              <a:rPr lang="en-NZ" sz="2600" b="1" dirty="0" err="1">
                <a:latin typeface="Constantia" panose="02030602050306030303" pitchFamily="18" charset="0"/>
              </a:rPr>
              <a:t>ʻi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hono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malangaʻi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ʻo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Kalaisi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naʻe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tutuki</a:t>
            </a:r>
            <a:r>
              <a:rPr lang="en-NZ" sz="2600" b="1" dirty="0">
                <a:latin typeface="Constantia" panose="02030602050306030303" pitchFamily="18" charset="0"/>
              </a:rPr>
              <a:t>. Ko e ha </a:t>
            </a:r>
            <a:r>
              <a:rPr lang="en-NZ" sz="2600" b="1" dirty="0" err="1">
                <a:latin typeface="Constantia" panose="02030602050306030303" pitchFamily="18" charset="0"/>
              </a:rPr>
              <a:t>ʻoku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fakatoloi</a:t>
            </a:r>
            <a:r>
              <a:rPr lang="en-NZ" sz="2600" b="1" dirty="0">
                <a:latin typeface="Constantia" panose="02030602050306030303" pitchFamily="18" charset="0"/>
              </a:rPr>
              <a:t> ai </a:t>
            </a:r>
            <a:r>
              <a:rPr lang="en-NZ" sz="2600" b="1" dirty="0" err="1">
                <a:latin typeface="Constantia" panose="02030602050306030303" pitchFamily="18" charset="0"/>
              </a:rPr>
              <a:t>ʻa</a:t>
            </a:r>
            <a:r>
              <a:rPr lang="en-NZ" sz="2600" b="1" dirty="0">
                <a:latin typeface="Constantia" panose="02030602050306030303" pitchFamily="18" charset="0"/>
              </a:rPr>
              <a:t> e </a:t>
            </a:r>
            <a:r>
              <a:rPr lang="en-NZ" sz="2600" b="1" dirty="0" err="1">
                <a:latin typeface="Constantia" panose="02030602050306030303" pitchFamily="18" charset="0"/>
              </a:rPr>
              <a:t>feinga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ke</a:t>
            </a:r>
            <a:r>
              <a:rPr lang="en-NZ" sz="2600" b="1" dirty="0">
                <a:latin typeface="Constantia" panose="02030602050306030303" pitchFamily="18" charset="0"/>
              </a:rPr>
              <a:t> toe </a:t>
            </a:r>
            <a:r>
              <a:rPr lang="en-NZ" sz="2600" b="1" dirty="0" err="1">
                <a:latin typeface="Constantia" panose="02030602050306030303" pitchFamily="18" charset="0"/>
              </a:rPr>
              <a:t>lelei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ange</a:t>
            </a:r>
            <a:r>
              <a:rPr lang="en-NZ" sz="2600" b="1" dirty="0">
                <a:latin typeface="Constantia" panose="02030602050306030303" pitchFamily="18" charset="0"/>
              </a:rPr>
              <a:t> </a:t>
            </a:r>
            <a:r>
              <a:rPr lang="en-NZ" sz="2600" b="1" dirty="0" err="1">
                <a:latin typeface="Constantia" panose="02030602050306030303" pitchFamily="18" charset="0"/>
              </a:rPr>
              <a:t>ʻa</a:t>
            </a:r>
            <a:r>
              <a:rPr lang="en-NZ" sz="2600" b="1" dirty="0">
                <a:latin typeface="Constantia" panose="02030602050306030303" pitchFamily="18" charset="0"/>
              </a:rPr>
              <a:t> e mamani?</a:t>
            </a:r>
            <a:endParaRPr lang="en" sz="26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2629848" y="6019800"/>
            <a:ext cx="4711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/>
              <a:t>EGW (</a:t>
            </a:r>
            <a:r>
              <a:rPr lang="en-US" sz="1600" b="1" dirty="0"/>
              <a:t>Ko Hono </a:t>
            </a:r>
            <a:r>
              <a:rPr lang="en-US" sz="1600" b="1" dirty="0" err="1"/>
              <a:t>Fakafotunga</a:t>
            </a:r>
            <a:r>
              <a:rPr lang="en-US" sz="1600" b="1" dirty="0"/>
              <a:t> </a:t>
            </a:r>
            <a:r>
              <a:rPr lang="en-US" sz="1600" b="1" dirty="0" err="1"/>
              <a:t>ʻo</a:t>
            </a:r>
            <a:r>
              <a:rPr lang="en-US" sz="1600" b="1" dirty="0"/>
              <a:t> </a:t>
            </a:r>
            <a:r>
              <a:rPr lang="en-US" sz="1600" b="1" dirty="0" err="1"/>
              <a:t>Kalaisi</a:t>
            </a:r>
            <a:r>
              <a:rPr lang="en-US" sz="1600" b="1" dirty="0"/>
              <a:t>, </a:t>
            </a:r>
            <a:r>
              <a:rPr lang="en-US" sz="1600" b="1" dirty="0" err="1"/>
              <a:t>ʻAkosi</a:t>
            </a:r>
            <a:r>
              <a:rPr lang="en-US" sz="1600" b="1" dirty="0"/>
              <a:t> 30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09850" y="0"/>
            <a:ext cx="7239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“He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fakaʻapiʻapi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ʻakimautolu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mei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he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potu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kotoa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pē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ka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ʻoku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ʻikai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ʻefituʻu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moʻua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pe,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ʻikai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taʻehatokoni;ʻOku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fakatangaʻi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ka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ʻoku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ʻikai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liʻaki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lī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lalo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ʻikai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tāmateʻi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;‌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fafa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fano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maʻu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aipē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homau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sino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mate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hotau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ʻEiki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ko Sisu,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koeʻuhi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fakahā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foki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moʻui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Sisu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homau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sino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”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lang="es-ES" sz="1400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Kolinitō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4:8–10)</a:t>
            </a:r>
          </a:p>
        </p:txBody>
      </p:sp>
    </p:spTree>
    <p:extLst>
      <p:ext uri="{BB962C8B-B14F-4D97-AF65-F5344CB8AC3E}">
        <p14:creationId xmlns:p14="http://schemas.microsoft.com/office/powerpoint/2010/main" val="2052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425508" y="3467463"/>
            <a:ext cx="4686300" cy="33085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-NZ" sz="2000" b="1" dirty="0">
                <a:solidFill>
                  <a:srgbClr val="35559D"/>
                </a:solidFill>
              </a:rPr>
              <a:t>KO E NGAUE </a:t>
            </a:r>
            <a:r>
              <a:rPr lang="en-NZ" sz="2000" b="1" dirty="0" err="1">
                <a:solidFill>
                  <a:srgbClr val="35559D"/>
                </a:solidFill>
              </a:rPr>
              <a:t>ʻA</a:t>
            </a:r>
            <a:r>
              <a:rPr lang="en-NZ" sz="2000" b="1" dirty="0">
                <a:solidFill>
                  <a:srgbClr val="35559D"/>
                </a:solidFill>
              </a:rPr>
              <a:t> E FAIFEKAU</a:t>
            </a:r>
          </a:p>
          <a:p>
            <a:pPr lvl="1">
              <a:spcBef>
                <a:spcPts val="600"/>
              </a:spcBef>
            </a:pPr>
            <a:r>
              <a:rPr lang="en-NZ" b="1" dirty="0"/>
              <a:t>Kau </a:t>
            </a:r>
            <a:r>
              <a:rPr lang="en-NZ" b="1" dirty="0" err="1"/>
              <a:t>Takilotu</a:t>
            </a:r>
            <a:r>
              <a:rPr lang="en-NZ" b="1" dirty="0"/>
              <a:t> </a:t>
            </a:r>
            <a:r>
              <a:rPr lang="en-NZ" b="1" dirty="0" err="1"/>
              <a:t>Taukei</a:t>
            </a:r>
            <a:r>
              <a:rPr lang="en-NZ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en-NZ" b="1" dirty="0"/>
              <a:t>Ko 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fakatu‘utāmaki</a:t>
            </a:r>
            <a:r>
              <a:rPr lang="en-NZ" b="1" dirty="0"/>
              <a:t> ‘o e </a:t>
            </a:r>
            <a:r>
              <a:rPr lang="en-NZ" b="1" dirty="0" err="1"/>
              <a:t>ngāue</a:t>
            </a:r>
            <a:r>
              <a:rPr lang="en-NZ" b="1" dirty="0"/>
              <a:t> </a:t>
            </a:r>
            <a:r>
              <a:rPr lang="en-NZ" b="1" dirty="0" err="1"/>
              <a:t>fakafaifekaú</a:t>
            </a:r>
            <a:r>
              <a:rPr lang="en-NZ" b="1" dirty="0"/>
              <a:t> .</a:t>
            </a:r>
          </a:p>
          <a:p>
            <a:pPr>
              <a:spcBef>
                <a:spcPts val="600"/>
              </a:spcBef>
            </a:pPr>
            <a:r>
              <a:rPr lang="pt-BR" sz="2000" b="1" dirty="0">
                <a:solidFill>
                  <a:srgbClr val="BA4242"/>
                </a:solidFill>
              </a:rPr>
              <a:t>KO E FATONGIA 'O E KAU MEMIPA </a:t>
            </a:r>
          </a:p>
          <a:p>
            <a:pPr lvl="1">
              <a:spcBef>
                <a:spcPts val="600"/>
              </a:spcBef>
            </a:pPr>
            <a:r>
              <a:rPr lang="en-NZ" sz="2000" b="1" dirty="0"/>
              <a:t>Kau '</a:t>
            </a:r>
            <a:r>
              <a:rPr lang="en-NZ" sz="2000" b="1" dirty="0" err="1"/>
              <a:t>amipasitoa</a:t>
            </a:r>
            <a:r>
              <a:rPr lang="en-NZ" sz="2000" b="1" dirty="0"/>
              <a:t> 'o e </a:t>
            </a:r>
            <a:r>
              <a:rPr lang="en-NZ" sz="2000" b="1" dirty="0" err="1"/>
              <a:t>fakalelei</a:t>
            </a:r>
            <a:r>
              <a:rPr lang="en-NZ" sz="2000" b="1" dirty="0"/>
              <a:t> .</a:t>
            </a:r>
          </a:p>
          <a:p>
            <a:pPr lvl="1">
              <a:spcBef>
                <a:spcPts val="600"/>
              </a:spcBef>
            </a:pPr>
            <a:r>
              <a:rPr lang="en-NZ" sz="2000" b="1" dirty="0"/>
              <a:t>Ko e </a:t>
            </a:r>
            <a:r>
              <a:rPr lang="en-NZ" sz="2000" b="1" dirty="0" err="1"/>
              <a:t>ui</a:t>
            </a:r>
            <a:r>
              <a:rPr lang="en-NZ" sz="2000" b="1" dirty="0"/>
              <a:t> ki he </a:t>
            </a:r>
            <a:r>
              <a:rPr lang="en-NZ" sz="2000" b="1" dirty="0" err="1"/>
              <a:t>ma'oni'oni</a:t>
            </a:r>
            <a:r>
              <a:rPr lang="en-NZ" sz="2000" b="1" dirty="0"/>
              <a:t> .</a:t>
            </a:r>
          </a:p>
          <a:p>
            <a:pPr>
              <a:spcBef>
                <a:spcPts val="600"/>
              </a:spcBef>
            </a:pPr>
            <a:r>
              <a:rPr lang="pt-BR" sz="2000" b="1" dirty="0">
                <a:solidFill>
                  <a:srgbClr val="6B9B32"/>
                </a:solidFill>
              </a:rPr>
              <a:t>KO E OLA 'O E </a:t>
            </a:r>
            <a:r>
              <a:rPr lang="pt-BR" sz="2000" b="1" dirty="0" err="1">
                <a:solidFill>
                  <a:srgbClr val="6B9B32"/>
                </a:solidFill>
              </a:rPr>
              <a:t>FEINGA</a:t>
            </a:r>
            <a:r>
              <a:rPr lang="pt-BR" sz="2000" b="1" dirty="0">
                <a:solidFill>
                  <a:srgbClr val="6B9B32"/>
                </a:solidFill>
              </a:rPr>
              <a:t> </a:t>
            </a:r>
            <a:r>
              <a:rPr lang="pt-BR" sz="2000" b="1" dirty="0" err="1">
                <a:solidFill>
                  <a:srgbClr val="6B9B32"/>
                </a:solidFill>
              </a:rPr>
              <a:t>FAKATAHA</a:t>
            </a:r>
            <a:endParaRPr lang="pt-BR" sz="2000" b="1" dirty="0">
              <a:solidFill>
                <a:srgbClr val="6B9B32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NZ" sz="2000" b="1" dirty="0" err="1"/>
              <a:t>Fakafiemalie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e </a:t>
            </a:r>
            <a:r>
              <a:rPr lang="en-NZ" sz="2000" b="1" dirty="0" err="1"/>
              <a:t>fiefia</a:t>
            </a:r>
            <a:r>
              <a:rPr lang="en-NZ" sz="2000" b="1" dirty="0"/>
              <a:t>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4" y="3085"/>
            <a:ext cx="81592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Ko </a:t>
            </a:r>
            <a:r>
              <a:rPr lang="en-NZ" sz="2000" b="1" dirty="0" err="1"/>
              <a:t>hai</a:t>
            </a:r>
            <a:r>
              <a:rPr lang="en-NZ" sz="2000" b="1" dirty="0"/>
              <a:t> </a:t>
            </a:r>
            <a:r>
              <a:rPr lang="en-NZ" sz="2000" b="1" dirty="0" err="1"/>
              <a:t>naʻa</a:t>
            </a:r>
            <a:r>
              <a:rPr lang="en-NZ" sz="2000" b="1" dirty="0"/>
              <a:t> ne </a:t>
            </a:r>
            <a:r>
              <a:rPr lang="en-NZ" sz="2000" b="1" dirty="0" err="1"/>
              <a:t>pehe</a:t>
            </a:r>
            <a:r>
              <a:rPr lang="en-NZ" sz="2000" b="1" dirty="0"/>
              <a:t>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fakafiemalie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moʻui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ha </a:t>
            </a:r>
            <a:r>
              <a:rPr lang="en-NZ" sz="2000" b="1" dirty="0" err="1"/>
              <a:t>faifekau</a:t>
            </a:r>
            <a:r>
              <a:rPr lang="en-NZ" sz="2000" b="1" dirty="0"/>
              <a:t>?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maʻu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he kau </a:t>
            </a:r>
            <a:r>
              <a:rPr lang="en-NZ" sz="2000" b="1" dirty="0" err="1"/>
              <a:t>faifekau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ongoongolelei</a:t>
            </a:r>
            <a:r>
              <a:rPr lang="en-NZ" sz="2000" b="1" dirty="0"/>
              <a:t> ha </a:t>
            </a:r>
            <a:r>
              <a:rPr lang="en-NZ" sz="2000" b="1" dirty="0" err="1"/>
              <a:t>fatongia</a:t>
            </a:r>
            <a:r>
              <a:rPr lang="en-NZ" sz="2000" b="1" dirty="0"/>
              <a:t> </a:t>
            </a:r>
            <a:r>
              <a:rPr lang="en-NZ" sz="2000" b="1" dirty="0" err="1"/>
              <a:t>maʻongoʻonga</a:t>
            </a:r>
            <a:r>
              <a:rPr lang="en-NZ" sz="2000" b="1" dirty="0"/>
              <a:t>, pea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ʻikai</a:t>
            </a:r>
            <a:r>
              <a:rPr lang="en-NZ" sz="2000" b="1" dirty="0"/>
              <a:t> </a:t>
            </a:r>
            <a:r>
              <a:rPr lang="en-NZ" sz="2000" b="1" dirty="0" err="1"/>
              <a:t>taʻe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ai ha </a:t>
            </a:r>
            <a:r>
              <a:rPr lang="en-NZ" sz="2000" b="1" dirty="0" err="1"/>
              <a:t>fakatuʻutamaki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</a:t>
            </a:r>
            <a:r>
              <a:rPr lang="en-NZ" sz="2000" b="1" dirty="0" err="1"/>
              <a:t>heʻenau</a:t>
            </a:r>
            <a:r>
              <a:rPr lang="en-NZ" sz="2000" b="1" dirty="0"/>
              <a:t>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ngaue</a:t>
            </a:r>
            <a:r>
              <a:rPr lang="en-NZ" sz="2000" b="1" dirty="0"/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80" y="3475375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79" y="5946642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05675" y="4780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255983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262484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391837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640199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6404507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2" y="2235135"/>
            <a:ext cx="81592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black"/>
                </a:solidFill>
              </a:rPr>
              <a:t>ʻ I he </a:t>
            </a:r>
            <a:r>
              <a:rPr lang="en-NZ" sz="2000" b="1" dirty="0" err="1">
                <a:solidFill>
                  <a:prstClr val="black"/>
                </a:solidFill>
              </a:rPr>
              <a:t>taimi</a:t>
            </a:r>
            <a:r>
              <a:rPr lang="en-NZ" sz="2000" b="1" dirty="0">
                <a:solidFill>
                  <a:prstClr val="black"/>
                </a:solidFill>
              </a:rPr>
              <a:t> ʻ </a:t>
            </a:r>
            <a:r>
              <a:rPr lang="en-NZ" sz="2000" b="1" dirty="0" err="1">
                <a:solidFill>
                  <a:prstClr val="black"/>
                </a:solidFill>
              </a:rPr>
              <a:t>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ngāue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fāitaha</a:t>
            </a:r>
            <a:r>
              <a:rPr lang="en-NZ" sz="2000" b="1" dirty="0">
                <a:solidFill>
                  <a:prstClr val="black"/>
                </a:solidFill>
              </a:rPr>
              <a:t> ai ʻ a e </a:t>
            </a:r>
            <a:r>
              <a:rPr lang="en-NZ" sz="2000" b="1" dirty="0" err="1">
                <a:solidFill>
                  <a:prstClr val="black"/>
                </a:solidFill>
              </a:rPr>
              <a:t>siasí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ʻ </a:t>
            </a:r>
            <a:r>
              <a:rPr lang="en-NZ" sz="2000" b="1" dirty="0" err="1">
                <a:solidFill>
                  <a:prstClr val="black"/>
                </a:solidFill>
              </a:rPr>
              <a:t>ene</a:t>
            </a:r>
            <a:r>
              <a:rPr lang="en-NZ" sz="2000" b="1" dirty="0">
                <a:solidFill>
                  <a:prstClr val="black"/>
                </a:solidFill>
              </a:rPr>
              <a:t> kau </a:t>
            </a:r>
            <a:r>
              <a:rPr lang="en-NZ" sz="2000" b="1" dirty="0" err="1">
                <a:solidFill>
                  <a:prstClr val="black"/>
                </a:solidFill>
              </a:rPr>
              <a:t>faifekaú</a:t>
            </a:r>
            <a:r>
              <a:rPr lang="en-NZ" sz="2000" b="1" dirty="0">
                <a:solidFill>
                  <a:prstClr val="black"/>
                </a:solidFill>
              </a:rPr>
              <a:t> pea </a:t>
            </a:r>
            <a:r>
              <a:rPr lang="en-NZ" sz="2000" b="1" dirty="0" err="1">
                <a:solidFill>
                  <a:prstClr val="black"/>
                </a:solidFill>
              </a:rPr>
              <a:t>fai</a:t>
            </a:r>
            <a:r>
              <a:rPr lang="en-NZ" sz="2000" b="1" dirty="0">
                <a:solidFill>
                  <a:prstClr val="black"/>
                </a:solidFill>
              </a:rPr>
              <a:t> ha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liliu</a:t>
            </a:r>
            <a:r>
              <a:rPr lang="en-NZ" sz="2000" b="1" dirty="0">
                <a:solidFill>
                  <a:prstClr val="black"/>
                </a:solidFill>
              </a:rPr>
              <a:t> pau ʻ </a:t>
            </a:r>
            <a:r>
              <a:rPr lang="en-NZ" sz="2000" b="1" dirty="0" err="1">
                <a:solidFill>
                  <a:prstClr val="black"/>
                </a:solidFill>
              </a:rPr>
              <a:t>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heʻene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founga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moʻuí</a:t>
            </a:r>
            <a:r>
              <a:rPr lang="en-NZ" sz="2000" b="1" dirty="0">
                <a:solidFill>
                  <a:prstClr val="black"/>
                </a:solidFill>
              </a:rPr>
              <a:t>, ʻ </a:t>
            </a:r>
            <a:r>
              <a:rPr lang="en-NZ" sz="2000" b="1" dirty="0" err="1">
                <a:solidFill>
                  <a:prstClr val="black"/>
                </a:solidFill>
              </a:rPr>
              <a:t>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hoko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ko ha ʻ </a:t>
            </a:r>
            <a:r>
              <a:rPr lang="en-NZ" sz="2000" b="1" dirty="0" err="1">
                <a:solidFill>
                  <a:prstClr val="black"/>
                </a:solidFill>
              </a:rPr>
              <a:t>elemēniti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fakalelei</a:t>
            </a:r>
            <a:r>
              <a:rPr lang="en-NZ" sz="2000" b="1" dirty="0">
                <a:solidFill>
                  <a:prstClr val="black"/>
                </a:solidFill>
              </a:rPr>
              <a:t> ʻ a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ʻ </a:t>
            </a:r>
            <a:r>
              <a:rPr lang="en-NZ" sz="2000" b="1" dirty="0" err="1">
                <a:solidFill>
                  <a:prstClr val="black"/>
                </a:solidFill>
              </a:rPr>
              <a:t>oku</a:t>
            </a:r>
            <a:r>
              <a:rPr lang="en-NZ" sz="2000" b="1" dirty="0">
                <a:solidFill>
                  <a:prstClr val="black"/>
                </a:solidFill>
              </a:rPr>
              <a:t> ʻ </a:t>
            </a:r>
            <a:r>
              <a:rPr lang="en-NZ" sz="2000" b="1" dirty="0" err="1">
                <a:solidFill>
                  <a:prstClr val="black"/>
                </a:solidFill>
              </a:rPr>
              <a:t>omai</a:t>
            </a:r>
            <a:r>
              <a:rPr lang="en-NZ" sz="2000" b="1" dirty="0">
                <a:solidFill>
                  <a:prstClr val="black"/>
                </a:solidFill>
              </a:rPr>
              <a:t> ai ʻ a e </a:t>
            </a:r>
            <a:r>
              <a:rPr lang="en-NZ" sz="2000" b="1" dirty="0" err="1">
                <a:solidFill>
                  <a:prstClr val="black"/>
                </a:solidFill>
              </a:rPr>
              <a:t>fiemālie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fiefia</a:t>
            </a:r>
            <a:r>
              <a:rPr lang="en-NZ" sz="2000" b="1" dirty="0">
                <a:solidFill>
                  <a:prstClr val="black"/>
                </a:solidFill>
              </a:rPr>
              <a:t> ki he </a:t>
            </a:r>
            <a:r>
              <a:rPr lang="en-NZ" sz="2000" b="1" dirty="0" err="1">
                <a:solidFill>
                  <a:prstClr val="black"/>
                </a:solidFill>
              </a:rPr>
              <a:t>tokotaha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kotoa</a:t>
            </a:r>
            <a:r>
              <a:rPr lang="en-NZ" sz="2000" b="1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3" y="945119"/>
            <a:ext cx="81592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black"/>
                </a:solidFill>
              </a:rPr>
              <a:t>Ko e </a:t>
            </a:r>
            <a:r>
              <a:rPr lang="en-NZ" sz="2000" b="1" dirty="0" err="1">
                <a:solidFill>
                  <a:prstClr val="black"/>
                </a:solidFill>
              </a:rPr>
              <a:t>ʻofa</a:t>
            </a:r>
            <a:r>
              <a:rPr lang="en-NZ" sz="2000" b="1" dirty="0">
                <a:solidFill>
                  <a:prstClr val="black"/>
                </a:solidFill>
              </a:rPr>
              <a:t> ki he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laumalie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ʻauha</a:t>
            </a:r>
            <a:r>
              <a:rPr lang="en-NZ" sz="2000" b="1" dirty="0">
                <a:solidFill>
                  <a:prstClr val="black"/>
                </a:solidFill>
              </a:rPr>
              <a:t>, pea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tokanga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ongongofua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kuo</a:t>
            </a:r>
            <a:r>
              <a:rPr lang="en-NZ" sz="2000" b="1" dirty="0">
                <a:solidFill>
                  <a:prstClr val="black"/>
                </a:solidFill>
              </a:rPr>
              <a:t> pau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pukepuke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langaki</a:t>
            </a:r>
            <a:r>
              <a:rPr lang="en-NZ" sz="2000" b="1" dirty="0">
                <a:solidFill>
                  <a:prstClr val="black"/>
                </a:solidFill>
              </a:rPr>
              <a:t> hake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kinautolu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kuo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ʻosi</a:t>
            </a:r>
            <a:r>
              <a:rPr lang="en-NZ" sz="2000" b="1" dirty="0">
                <a:solidFill>
                  <a:prstClr val="black"/>
                </a:solidFill>
              </a:rPr>
              <a:t> tali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ongoongolelei</a:t>
            </a:r>
            <a:r>
              <a:rPr lang="en-NZ" sz="2000" b="1" dirty="0">
                <a:solidFill>
                  <a:prstClr val="black"/>
                </a:solidFill>
              </a:rPr>
              <a:t>, ko e </a:t>
            </a:r>
            <a:r>
              <a:rPr lang="en-NZ" sz="2000" b="1" dirty="0" err="1">
                <a:solidFill>
                  <a:prstClr val="black"/>
                </a:solidFill>
              </a:rPr>
              <a:t>meʻa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ne </a:t>
            </a:r>
            <a:r>
              <a:rPr lang="en-NZ" sz="2000" b="1" dirty="0" err="1">
                <a:solidFill>
                  <a:prstClr val="black"/>
                </a:solidFill>
              </a:rPr>
              <a:t>fakafaikehekeheʻi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kau </a:t>
            </a:r>
            <a:r>
              <a:rPr lang="en-NZ" sz="2000" b="1" dirty="0" err="1">
                <a:solidFill>
                  <a:prstClr val="black"/>
                </a:solidFill>
              </a:rPr>
              <a:t>faifekau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moʻoni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mei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fanga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ulofi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fekai</a:t>
            </a:r>
            <a:r>
              <a:rPr lang="en-NZ" sz="2000" b="1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-NZ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KO E NGAUE </a:t>
            </a:r>
            <a:r>
              <a:rPr lang="en-NZ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ʻA</a:t>
            </a:r>
            <a:r>
              <a:rPr lang="en-NZ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E FAIFEKAU</a:t>
            </a: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en-NZ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KAU TAKILOTU TAUKEI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47546" y="1417467"/>
            <a:ext cx="66647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ai ha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meʻa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</a:t>
            </a:r>
            <a:r>
              <a:rPr lang="en-NZ" b="1" dirty="0" err="1"/>
              <a:t>niʻihi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ʻikai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fuʻu</a:t>
            </a:r>
            <a:r>
              <a:rPr lang="en-NZ" b="1" dirty="0"/>
              <a:t> </a:t>
            </a:r>
            <a:r>
              <a:rPr lang="en-NZ" b="1" dirty="0" err="1"/>
              <a:t>liliu</a:t>
            </a:r>
            <a:r>
              <a:rPr lang="en-NZ" b="1" dirty="0"/>
              <a:t> </a:t>
            </a:r>
            <a:r>
              <a:rPr lang="en-NZ" b="1" dirty="0" err="1"/>
              <a:t>ia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ha </a:t>
            </a:r>
            <a:r>
              <a:rPr lang="en-NZ" b="1" dirty="0" err="1"/>
              <a:t>vahaʻa</a:t>
            </a:r>
            <a:r>
              <a:rPr lang="en-NZ" b="1" dirty="0"/>
              <a:t> </a:t>
            </a:r>
            <a:r>
              <a:rPr lang="en-NZ" b="1" dirty="0" err="1"/>
              <a:t>taimi</a:t>
            </a:r>
            <a:r>
              <a:rPr lang="en-NZ" b="1" dirty="0"/>
              <a:t>. ʻ Oku </a:t>
            </a:r>
            <a:r>
              <a:rPr lang="en-NZ" b="1" dirty="0" err="1"/>
              <a:t>kei</a:t>
            </a:r>
            <a:r>
              <a:rPr lang="en-NZ" b="1" dirty="0"/>
              <a:t> </a:t>
            </a:r>
            <a:r>
              <a:rPr lang="en-NZ" b="1" dirty="0" err="1"/>
              <a:t>fakaava</a:t>
            </a:r>
            <a:r>
              <a:rPr lang="en-NZ" b="1" dirty="0"/>
              <a:t> </a:t>
            </a:r>
            <a:r>
              <a:rPr lang="en-NZ" b="1" dirty="0" err="1"/>
              <a:t>pē</a:t>
            </a:r>
            <a:r>
              <a:rPr lang="en-NZ" b="1" dirty="0"/>
              <a:t> ʻ a 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matapā</a:t>
            </a:r>
            <a:r>
              <a:rPr lang="en-NZ" b="1" dirty="0"/>
              <a:t> ʻ </a:t>
            </a:r>
            <a:r>
              <a:rPr lang="en-NZ" b="1" dirty="0" err="1"/>
              <a:t>i</a:t>
            </a:r>
            <a:r>
              <a:rPr lang="en-NZ" b="1" dirty="0"/>
              <a:t> he ʻ </a:t>
            </a:r>
            <a:r>
              <a:rPr lang="en-NZ" b="1" dirty="0" err="1"/>
              <a:t>ahó</a:t>
            </a:r>
            <a:r>
              <a:rPr lang="en-NZ" b="1" dirty="0"/>
              <a:t> </a:t>
            </a:r>
            <a:r>
              <a:rPr lang="en-NZ" b="1" dirty="0" err="1"/>
              <a:t>ni</a:t>
            </a:r>
            <a:r>
              <a:rPr lang="en-NZ" b="1" dirty="0"/>
              <a:t>, ʻ o </a:t>
            </a:r>
            <a:r>
              <a:rPr lang="en-NZ" b="1" dirty="0" err="1"/>
              <a:t>hangē</a:t>
            </a:r>
            <a:r>
              <a:rPr lang="en-NZ" b="1" dirty="0"/>
              <a:t> </a:t>
            </a:r>
            <a:r>
              <a:rPr lang="en-NZ" b="1" dirty="0" err="1"/>
              <a:t>pē</a:t>
            </a:r>
            <a:r>
              <a:rPr lang="en-NZ" b="1" dirty="0"/>
              <a:t> ko </a:t>
            </a:r>
            <a:r>
              <a:rPr lang="en-NZ" b="1" dirty="0" err="1"/>
              <a:t>ia</a:t>
            </a:r>
            <a:r>
              <a:rPr lang="en-NZ" b="1" dirty="0"/>
              <a:t> </a:t>
            </a: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hoko</a:t>
            </a:r>
            <a:r>
              <a:rPr lang="en-NZ" b="1" dirty="0"/>
              <a:t> ʻ </a:t>
            </a:r>
            <a:r>
              <a:rPr lang="en-NZ" b="1" dirty="0" err="1"/>
              <a:t>i</a:t>
            </a:r>
            <a:r>
              <a:rPr lang="en-NZ" b="1" dirty="0"/>
              <a:t> he </a:t>
            </a:r>
            <a:r>
              <a:rPr lang="en-NZ" b="1" dirty="0" err="1"/>
              <a:t>ʻuluaki</a:t>
            </a:r>
            <a:r>
              <a:rPr lang="en-NZ" b="1" dirty="0"/>
              <a:t> </a:t>
            </a:r>
            <a:r>
              <a:rPr lang="en-NZ" b="1" dirty="0" err="1"/>
              <a:t>senitulí</a:t>
            </a:r>
            <a:r>
              <a:rPr lang="en-NZ" b="1" dirty="0"/>
              <a:t>. </a:t>
            </a: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fiemaʻu</a:t>
            </a:r>
            <a:r>
              <a:rPr lang="en-NZ" b="1" dirty="0"/>
              <a:t> ʻ e Paula ha tohi </a:t>
            </a:r>
            <a:r>
              <a:rPr lang="en-NZ" b="1" dirty="0" err="1"/>
              <a:t>fakaongoongolelei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tali </a:t>
            </a:r>
            <a:r>
              <a:rPr lang="en-NZ" b="1" dirty="0" err="1"/>
              <a:t>ia</a:t>
            </a:r>
            <a:r>
              <a:rPr lang="en-NZ" b="1" dirty="0"/>
              <a:t> ʻ e he </a:t>
            </a:r>
            <a:r>
              <a:rPr lang="en-NZ" b="1" dirty="0" err="1"/>
              <a:t>siasi</a:t>
            </a:r>
            <a:r>
              <a:rPr lang="en-NZ" b="1" dirty="0"/>
              <a:t> ʻ </a:t>
            </a:r>
            <a:r>
              <a:rPr lang="en-NZ" b="1" dirty="0" err="1"/>
              <a:t>i</a:t>
            </a:r>
            <a:r>
              <a:rPr lang="en-NZ" b="1" dirty="0"/>
              <a:t> </a:t>
            </a:r>
            <a:r>
              <a:rPr lang="en-NZ" b="1" dirty="0" err="1"/>
              <a:t>Kolinitoó</a:t>
            </a:r>
            <a:r>
              <a:rPr lang="en-NZ" b="1" dirty="0"/>
              <a:t>? (2 </a:t>
            </a:r>
            <a:r>
              <a:rPr lang="en-NZ" b="1" dirty="0" err="1"/>
              <a:t>Kolinito</a:t>
            </a:r>
            <a:r>
              <a:rPr lang="en-NZ" b="1" dirty="0"/>
              <a:t> 3:1)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en-NZ" b="1" dirty="0">
                <a:solidFill>
                  <a:srgbClr val="7030A0"/>
                </a:solidFill>
                <a:latin typeface="Comic Sans MS" panose="030F0702030302020204" pitchFamily="66" charset="0"/>
              </a:rPr>
              <a:t>Ko </a:t>
            </a:r>
            <a:r>
              <a:rPr lang="en-NZ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ʻemau</a:t>
            </a:r>
            <a:r>
              <a:rPr lang="en-NZ" b="1" dirty="0">
                <a:solidFill>
                  <a:srgbClr val="7030A0"/>
                </a:solidFill>
                <a:latin typeface="Comic Sans MS" panose="030F0702030302020204" pitchFamily="66" charset="0"/>
              </a:rPr>
              <a:t> tohi </a:t>
            </a:r>
            <a:r>
              <a:rPr lang="en-NZ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ʻakimoutolu</a:t>
            </a:r>
            <a:r>
              <a:rPr lang="en-NZ" b="1" dirty="0">
                <a:solidFill>
                  <a:srgbClr val="7030A0"/>
                </a:solidFill>
                <a:latin typeface="Comic Sans MS" panose="030F0702030302020204" pitchFamily="66" charset="0"/>
              </a:rPr>
              <a:t>, </a:t>
            </a:r>
            <a:r>
              <a:rPr lang="en-NZ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kuo</a:t>
            </a:r>
            <a:r>
              <a:rPr lang="en-NZ" b="1" dirty="0">
                <a:solidFill>
                  <a:srgbClr val="7030A0"/>
                </a:solidFill>
                <a:latin typeface="Comic Sans MS" panose="030F0702030302020204" pitchFamily="66" charset="0"/>
              </a:rPr>
              <a:t> tohi ki </a:t>
            </a:r>
            <a:r>
              <a:rPr lang="en-NZ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homau</a:t>
            </a:r>
            <a:r>
              <a:rPr lang="en-NZ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loto</a:t>
            </a:r>
            <a:r>
              <a:rPr lang="en-NZ" b="1" dirty="0">
                <a:solidFill>
                  <a:srgbClr val="7030A0"/>
                </a:solidFill>
                <a:latin typeface="Comic Sans MS" panose="030F0702030302020204" pitchFamily="66" charset="0"/>
              </a:rPr>
              <a:t>, </a:t>
            </a:r>
            <a:r>
              <a:rPr lang="en-NZ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kuo</a:t>
            </a:r>
            <a:r>
              <a:rPr lang="en-NZ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ʻilo</a:t>
            </a:r>
            <a:r>
              <a:rPr lang="en-NZ" b="1" dirty="0">
                <a:solidFill>
                  <a:srgbClr val="7030A0"/>
                </a:solidFill>
                <a:latin typeface="Comic Sans MS" panose="030F0702030302020204" pitchFamily="66" charset="0"/>
              </a:rPr>
              <a:t> pea </a:t>
            </a:r>
            <a:r>
              <a:rPr lang="en-NZ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lau</a:t>
            </a:r>
            <a:r>
              <a:rPr lang="en-NZ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ʻe</a:t>
            </a:r>
            <a:r>
              <a:rPr lang="en-NZ" b="1" dirty="0">
                <a:solidFill>
                  <a:srgbClr val="7030A0"/>
                </a:solidFill>
                <a:latin typeface="Comic Sans MS" panose="030F0702030302020204" pitchFamily="66" charset="0"/>
              </a:rPr>
              <a:t> he </a:t>
            </a:r>
            <a:r>
              <a:rPr lang="en-NZ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kakai</a:t>
            </a:r>
            <a:r>
              <a:rPr lang="en-NZ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kotoa</a:t>
            </a:r>
            <a:r>
              <a:rPr lang="en-NZ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pē</a:t>
            </a:r>
            <a:r>
              <a:rPr lang="en-NZ" b="1" dirty="0">
                <a:solidFill>
                  <a:srgbClr val="7030A0"/>
                </a:solidFill>
                <a:latin typeface="Comic Sans MS" panose="030F0702030302020204" pitchFamily="66" charset="0"/>
              </a:rPr>
              <a:t>: </a:t>
            </a:r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(2 Kolinit</a:t>
            </a:r>
            <a:r>
              <a:rPr lang="en-NZ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ō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3:2)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270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365358" y="4613159"/>
            <a:ext cx="4671784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2" y="4078363"/>
            <a:ext cx="52307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Naʻe</a:t>
            </a:r>
            <a:r>
              <a:rPr lang="en-NZ" b="1" dirty="0"/>
              <a:t> "</a:t>
            </a:r>
            <a:r>
              <a:rPr lang="en-NZ" b="1" dirty="0" err="1"/>
              <a:t>feʻunga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Paula </a:t>
            </a:r>
            <a:r>
              <a:rPr lang="en-NZ" b="1" dirty="0" err="1"/>
              <a:t>mo</a:t>
            </a:r>
            <a:r>
              <a:rPr lang="en-NZ" b="1" dirty="0"/>
              <a:t> </a:t>
            </a:r>
            <a:r>
              <a:rPr lang="en-NZ" b="1" dirty="0" err="1"/>
              <a:t>hono</a:t>
            </a:r>
            <a:r>
              <a:rPr lang="en-NZ" b="1" dirty="0"/>
              <a:t> kau </a:t>
            </a:r>
            <a:r>
              <a:rPr lang="en-NZ" b="1" dirty="0" err="1"/>
              <a:t>tokoni</a:t>
            </a:r>
            <a:r>
              <a:rPr lang="en-NZ" b="1" dirty="0"/>
              <a:t> ko e kau </a:t>
            </a:r>
            <a:r>
              <a:rPr lang="en-NZ" b="1" dirty="0" err="1"/>
              <a:t>faifekau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fuakava</a:t>
            </a:r>
            <a:r>
              <a:rPr lang="en-NZ" b="1" dirty="0"/>
              <a:t> </a:t>
            </a:r>
            <a:r>
              <a:rPr lang="en-NZ" b="1" dirty="0" err="1"/>
              <a:t>foʻou</a:t>
            </a:r>
            <a:r>
              <a:rPr lang="en-NZ" b="1" dirty="0"/>
              <a:t>" (2 </a:t>
            </a:r>
            <a:r>
              <a:rPr lang="en-NZ" b="1" dirty="0" err="1"/>
              <a:t>Kolinito</a:t>
            </a:r>
            <a:r>
              <a:rPr lang="en-NZ" b="1" dirty="0"/>
              <a:t> 3:6). Ko ha </a:t>
            </a:r>
            <a:r>
              <a:rPr lang="en-NZ" b="1" dirty="0" err="1"/>
              <a:t>fuakava</a:t>
            </a:r>
            <a:r>
              <a:rPr lang="en-NZ" b="1" dirty="0"/>
              <a:t> </a:t>
            </a:r>
            <a:r>
              <a:rPr lang="en-NZ" b="1" dirty="0" err="1"/>
              <a:t>naunauʻia</a:t>
            </a:r>
            <a:r>
              <a:rPr lang="en-NZ" b="1" dirty="0"/>
              <a:t>, </a:t>
            </a:r>
            <a:r>
              <a:rPr lang="en-NZ" b="1" dirty="0" err="1"/>
              <a:t>naʻe</a:t>
            </a:r>
            <a:r>
              <a:rPr lang="en-NZ" b="1" dirty="0"/>
              <a:t> tohi </a:t>
            </a:r>
            <a:r>
              <a:rPr lang="en-NZ" b="1" dirty="0" err="1"/>
              <a:t>ʻe</a:t>
            </a:r>
            <a:r>
              <a:rPr lang="en-NZ" b="1" dirty="0"/>
              <a:t> he </a:t>
            </a:r>
            <a:r>
              <a:rPr lang="en-NZ" b="1" dirty="0" err="1"/>
              <a:t>Laumalie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he </a:t>
            </a:r>
            <a:r>
              <a:rPr lang="en-NZ" b="1" dirty="0" err="1"/>
              <a:t>loto</a:t>
            </a:r>
            <a:r>
              <a:rPr lang="en-NZ" b="1" dirty="0"/>
              <a:t> ki he </a:t>
            </a:r>
            <a:r>
              <a:rPr lang="en-NZ" b="1" dirty="0" err="1"/>
              <a:t>moʻui</a:t>
            </a:r>
            <a:r>
              <a:rPr lang="en-NZ" b="1" dirty="0"/>
              <a:t> </a:t>
            </a:r>
            <a:r>
              <a:rPr lang="en-NZ" b="1" dirty="0" err="1"/>
              <a:t>taʻengata</a:t>
            </a:r>
            <a:r>
              <a:rPr lang="en-NZ" b="1" dirty="0"/>
              <a:t>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027107" y="2808449"/>
            <a:ext cx="67055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 err="1">
                <a:solidFill>
                  <a:prstClr val="black"/>
                </a:solidFill>
              </a:rPr>
              <a:t>Naʻa</a:t>
            </a:r>
            <a:r>
              <a:rPr lang="en-NZ" sz="2000" b="1" dirty="0">
                <a:solidFill>
                  <a:prstClr val="black"/>
                </a:solidFill>
              </a:rPr>
              <a:t> ne </a:t>
            </a:r>
            <a:r>
              <a:rPr lang="en-NZ" sz="2000" b="1" dirty="0" err="1">
                <a:solidFill>
                  <a:prstClr val="black"/>
                </a:solidFill>
              </a:rPr>
              <a:t>maʻu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tohi </a:t>
            </a:r>
            <a:r>
              <a:rPr lang="en-NZ" sz="2000" b="1" dirty="0" err="1">
                <a:solidFill>
                  <a:prstClr val="black"/>
                </a:solidFill>
              </a:rPr>
              <a:t>fakaongoongolelei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lelei</a:t>
            </a:r>
            <a:r>
              <a:rPr lang="en-NZ" sz="2000" b="1" dirty="0">
                <a:solidFill>
                  <a:prstClr val="black"/>
                </a:solidFill>
              </a:rPr>
              <a:t> taha </a:t>
            </a: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maʻu</a:t>
            </a:r>
            <a:r>
              <a:rPr lang="en-NZ" sz="2000" b="1" dirty="0">
                <a:solidFill>
                  <a:prstClr val="black"/>
                </a:solidFill>
              </a:rPr>
              <a:t>: ko e kau </a:t>
            </a:r>
            <a:r>
              <a:rPr lang="en-NZ" sz="2000" b="1" dirty="0" err="1">
                <a:solidFill>
                  <a:prstClr val="black"/>
                </a:solidFill>
              </a:rPr>
              <a:t>Kolinito</a:t>
            </a:r>
            <a:r>
              <a:rPr lang="en-NZ" sz="2000" b="1" dirty="0">
                <a:solidFill>
                  <a:prstClr val="black"/>
                </a:solidFill>
              </a:rPr>
              <a:t> (2 </a:t>
            </a:r>
            <a:r>
              <a:rPr lang="en-NZ" sz="2000" b="1" dirty="0" err="1">
                <a:solidFill>
                  <a:prstClr val="black"/>
                </a:solidFill>
              </a:rPr>
              <a:t>Kolinito</a:t>
            </a:r>
            <a:r>
              <a:rPr lang="en-NZ" sz="2000" b="1" dirty="0">
                <a:solidFill>
                  <a:prstClr val="black"/>
                </a:solidFill>
              </a:rPr>
              <a:t> 3:2). </a:t>
            </a: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liliu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honau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loto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ʻaloʻofa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ʻOtua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fakafou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malanga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ʻaposetolo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hono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kaunga-ngaue</a:t>
            </a:r>
            <a:r>
              <a:rPr lang="en-NZ" sz="2000" b="1" dirty="0">
                <a:solidFill>
                  <a:prstClr val="black"/>
                </a:solidFill>
              </a:rPr>
              <a:t> (2 </a:t>
            </a:r>
            <a:r>
              <a:rPr lang="en-NZ" sz="2000" b="1" dirty="0" err="1">
                <a:solidFill>
                  <a:prstClr val="black"/>
                </a:solidFill>
              </a:rPr>
              <a:t>Kolinito</a:t>
            </a:r>
            <a:r>
              <a:rPr lang="en-NZ" sz="2000" b="1" dirty="0">
                <a:solidFill>
                  <a:prstClr val="black"/>
                </a:solidFill>
              </a:rPr>
              <a:t> 3:3).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174661" y="5207120"/>
            <a:ext cx="530396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black"/>
                </a:solidFill>
              </a:rPr>
              <a:t>Ka </a:t>
            </a: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muimui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niʻihi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ha </a:t>
            </a:r>
            <a:r>
              <a:rPr lang="en-NZ" sz="2000" b="1" dirty="0" err="1">
                <a:solidFill>
                  <a:prstClr val="black"/>
                </a:solidFill>
              </a:rPr>
              <a:t>fuakava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taha,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ko e </a:t>
            </a:r>
            <a:r>
              <a:rPr lang="en-NZ" sz="2000" b="1" dirty="0" err="1">
                <a:solidFill>
                  <a:prstClr val="black"/>
                </a:solidFill>
              </a:rPr>
              <a:t>fakamoʻui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ngaue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Fono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kuo</a:t>
            </a:r>
            <a:r>
              <a:rPr lang="en-NZ" sz="2000" b="1" dirty="0">
                <a:solidFill>
                  <a:prstClr val="black"/>
                </a:solidFill>
              </a:rPr>
              <a:t> tohi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maka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naʻa</a:t>
            </a:r>
            <a:r>
              <a:rPr lang="en-NZ" sz="2000" b="1" dirty="0">
                <a:solidFill>
                  <a:prstClr val="black"/>
                </a:solidFill>
              </a:rPr>
              <a:t> ne </a:t>
            </a:r>
            <a:r>
              <a:rPr lang="en-NZ" sz="2000" b="1" dirty="0" err="1">
                <a:solidFill>
                  <a:prstClr val="black"/>
                </a:solidFill>
              </a:rPr>
              <a:t>taʻofi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kinautolu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mei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heʻenau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ʻiloʻi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naunau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ʻaloʻofa</a:t>
            </a:r>
            <a:r>
              <a:rPr lang="en-NZ" sz="2000" b="1" dirty="0">
                <a:solidFill>
                  <a:prstClr val="black"/>
                </a:solidFill>
              </a:rPr>
              <a:t> (2 </a:t>
            </a:r>
            <a:r>
              <a:rPr lang="en-NZ" sz="2000" b="1" dirty="0" err="1">
                <a:solidFill>
                  <a:prstClr val="black"/>
                </a:solidFill>
              </a:rPr>
              <a:t>Kolinito</a:t>
            </a:r>
            <a:r>
              <a:rPr lang="en-NZ" sz="2000" b="1" dirty="0">
                <a:solidFill>
                  <a:prstClr val="black"/>
                </a:solidFill>
              </a:rPr>
              <a:t> 3:7-9).</a:t>
            </a: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KO E NGAAHI </a:t>
            </a:r>
            <a:r>
              <a:rPr lang="en-NZ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FAKATUʻUTĀMAKI</a:t>
            </a:r>
            <a:r>
              <a:rPr lang="en-NZ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 </a:t>
            </a:r>
            <a:r>
              <a:rPr lang="en-NZ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ʻO</a:t>
            </a:r>
            <a:r>
              <a:rPr lang="en-NZ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 E NGAUE FAKAFAIFEKAU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He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ai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ʻae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ngaahi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meʻa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kotoa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pē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koeʻuhi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ko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kimoutolu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pea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ongoongolelei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ʻae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ʻOtua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hono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lahi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ʻoe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ʻaloʻofa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ko e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meʻa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fakafetaʻi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lahi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ai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ʻae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tokolahi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Kolinit</a:t>
            </a:r>
            <a:r>
              <a:rPr lang="en-NZ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ō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4:15)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76200" y="1295965"/>
            <a:ext cx="70103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mahino</a:t>
            </a:r>
            <a:r>
              <a:rPr lang="en-NZ" b="1" dirty="0"/>
              <a:t> kia Paula pea </a:t>
            </a:r>
            <a:r>
              <a:rPr lang="en-NZ" b="1" dirty="0" err="1"/>
              <a:t>naʻa</a:t>
            </a:r>
            <a:r>
              <a:rPr lang="en-NZ" b="1" dirty="0"/>
              <a:t> ne </a:t>
            </a:r>
            <a:r>
              <a:rPr lang="en-NZ" b="1" dirty="0" err="1"/>
              <a:t>katekina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fakatuʻutamaki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ngaue</a:t>
            </a:r>
            <a:r>
              <a:rPr lang="en-NZ" b="1" dirty="0"/>
              <a:t> </a:t>
            </a:r>
            <a:r>
              <a:rPr lang="en-NZ" b="1" dirty="0" err="1"/>
              <a:t>fakafaifekau</a:t>
            </a:r>
            <a:r>
              <a:rPr lang="en-NZ" b="1" dirty="0"/>
              <a:t>. Ka </a:t>
            </a:r>
            <a:r>
              <a:rPr lang="en-NZ" b="1" dirty="0" err="1"/>
              <a:t>naʻa</a:t>
            </a:r>
            <a:r>
              <a:rPr lang="en-NZ" b="1" dirty="0"/>
              <a:t> ne </a:t>
            </a:r>
            <a:r>
              <a:rPr lang="en-NZ" b="1" dirty="0" err="1"/>
              <a:t>ʻiloʻi</a:t>
            </a:r>
            <a:r>
              <a:rPr lang="en-NZ" b="1" dirty="0"/>
              <a:t> </a:t>
            </a: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ʻaonga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fakatuʻutamaki</a:t>
            </a:r>
            <a:r>
              <a:rPr lang="en-NZ" b="1" dirty="0"/>
              <a:t> ko </a:t>
            </a:r>
            <a:r>
              <a:rPr lang="en-NZ" b="1" dirty="0" err="1"/>
              <a:t>ʻeni</a:t>
            </a:r>
            <a:r>
              <a:rPr lang="en-NZ" b="1" dirty="0"/>
              <a:t>, pea </a:t>
            </a:r>
            <a:r>
              <a:rPr lang="en-NZ" b="1" dirty="0" err="1"/>
              <a:t>naʻa</a:t>
            </a:r>
            <a:r>
              <a:rPr lang="en-NZ" b="1" dirty="0"/>
              <a:t> ne </a:t>
            </a:r>
            <a:r>
              <a:rPr lang="en-NZ" b="1" dirty="0" err="1"/>
              <a:t>fua</a:t>
            </a:r>
            <a:r>
              <a:rPr lang="en-NZ" b="1" dirty="0"/>
              <a:t> </a:t>
            </a:r>
            <a:r>
              <a:rPr lang="en-NZ" b="1" dirty="0" err="1"/>
              <a:t>ia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</a:t>
            </a:r>
            <a:r>
              <a:rPr lang="en-NZ" b="1" dirty="0" err="1"/>
              <a:t>heʻene</a:t>
            </a:r>
            <a:r>
              <a:rPr lang="en-NZ" b="1" dirty="0"/>
              <a:t> </a:t>
            </a:r>
            <a:r>
              <a:rPr lang="en-NZ" b="1" dirty="0" err="1"/>
              <a:t>ʻofa</a:t>
            </a:r>
            <a:r>
              <a:rPr lang="en-NZ" b="1" dirty="0"/>
              <a:t> ki he </a:t>
            </a:r>
            <a:r>
              <a:rPr lang="en-NZ" b="1" dirty="0" err="1"/>
              <a:t>kakai</a:t>
            </a:r>
            <a:r>
              <a:rPr lang="en-NZ" b="1" dirty="0"/>
              <a:t> </a:t>
            </a:r>
            <a:r>
              <a:rPr lang="en-NZ" b="1" dirty="0" err="1"/>
              <a:t>naʻa</a:t>
            </a:r>
            <a:r>
              <a:rPr lang="en-NZ" b="1" dirty="0"/>
              <a:t> ne </a:t>
            </a:r>
            <a:r>
              <a:rPr lang="en-NZ" b="1" dirty="0" err="1"/>
              <a:t>ʻoange</a:t>
            </a:r>
            <a:r>
              <a:rPr lang="en-NZ" b="1" dirty="0"/>
              <a:t> ki ai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faingamalie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maʻu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fakamoʻui</a:t>
            </a:r>
            <a:r>
              <a:rPr lang="en-NZ" b="1" dirty="0"/>
              <a:t> (2 </a:t>
            </a:r>
            <a:r>
              <a:rPr lang="en-NZ" b="1" dirty="0" err="1"/>
              <a:t>Kolinito</a:t>
            </a:r>
            <a:r>
              <a:rPr lang="en-NZ" b="1" dirty="0"/>
              <a:t> 4:15). </a:t>
            </a:r>
            <a:r>
              <a:rPr lang="en-NZ" b="1" dirty="0" err="1"/>
              <a:t>ʻIkai</a:t>
            </a:r>
            <a:r>
              <a:rPr lang="en-NZ" b="1" dirty="0"/>
              <a:t> </a:t>
            </a:r>
            <a:r>
              <a:rPr lang="en-NZ" b="1" dirty="0" err="1"/>
              <a:t>ngata</a:t>
            </a:r>
            <a:r>
              <a:rPr lang="en-NZ" b="1" dirty="0"/>
              <a:t> ai, </a:t>
            </a:r>
            <a:r>
              <a:rPr lang="en-NZ" b="1" dirty="0" err="1"/>
              <a:t>naʻa</a:t>
            </a:r>
            <a:r>
              <a:rPr lang="en-NZ" b="1" dirty="0"/>
              <a:t> ne </a:t>
            </a:r>
            <a:r>
              <a:rPr lang="en-NZ" b="1" dirty="0" err="1"/>
              <a:t>maʻu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fakapapau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tokoni</a:t>
            </a:r>
            <a:r>
              <a:rPr lang="en-NZ" b="1" dirty="0"/>
              <a:t> </a:t>
            </a:r>
            <a:r>
              <a:rPr lang="en-NZ" b="1" dirty="0" err="1"/>
              <a:t>fakalangi</a:t>
            </a:r>
            <a:r>
              <a:rPr lang="en-NZ" b="1" dirty="0"/>
              <a:t> (2 </a:t>
            </a:r>
            <a:r>
              <a:rPr lang="en-NZ" b="1" dirty="0" err="1"/>
              <a:t>Kolinito</a:t>
            </a:r>
            <a:r>
              <a:rPr lang="en-NZ" b="1" dirty="0"/>
              <a:t> 4:7-9):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5220103"/>
              </p:ext>
            </p:extLst>
          </p:nvPr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0" y="4729318"/>
            <a:ext cx="72305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malangaʻi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ongoongolelei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</a:t>
            </a:r>
            <a:r>
              <a:rPr lang="en-NZ" sz="2000" b="1" dirty="0" err="1"/>
              <a:t>fakafou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ha </a:t>
            </a:r>
            <a:r>
              <a:rPr lang="en-NZ" sz="2000" b="1" dirty="0" err="1"/>
              <a:t>faʻahinga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tangata</a:t>
            </a:r>
            <a:r>
              <a:rPr lang="en-NZ" sz="2000" b="1" dirty="0"/>
              <a:t> </a:t>
            </a:r>
            <a:r>
              <a:rPr lang="en-NZ" sz="2000" b="1" dirty="0" err="1"/>
              <a:t>vaivai</a:t>
            </a:r>
            <a:r>
              <a:rPr lang="en-NZ" sz="2000" b="1" dirty="0"/>
              <a:t> </a:t>
            </a:r>
            <a:r>
              <a:rPr lang="en-NZ" sz="2000" b="1" dirty="0" err="1"/>
              <a:t>koeʻuhi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maʻu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naunau</a:t>
            </a:r>
            <a:r>
              <a:rPr lang="en-NZ" sz="2000" b="1" dirty="0"/>
              <a:t> ki he </a:t>
            </a:r>
            <a:r>
              <a:rPr lang="en-NZ" sz="2000" b="1" dirty="0" err="1"/>
              <a:t>ʻOtua</a:t>
            </a:r>
            <a:r>
              <a:rPr lang="en-NZ" sz="2000" b="1" dirty="0"/>
              <a:t> pe.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51158" y="5510765"/>
            <a:ext cx="68675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black"/>
                </a:solidFill>
              </a:rPr>
              <a:t>Ko e </a:t>
            </a:r>
            <a:r>
              <a:rPr lang="en-NZ" sz="2000" b="1" dirty="0" err="1">
                <a:solidFill>
                  <a:prstClr val="black"/>
                </a:solidFill>
              </a:rPr>
              <a:t>mamahi</a:t>
            </a:r>
            <a:r>
              <a:rPr lang="en-NZ" sz="2000" b="1" dirty="0">
                <a:solidFill>
                  <a:prstClr val="black"/>
                </a:solidFill>
              </a:rPr>
              <a:t> ko ha "</a:t>
            </a:r>
            <a:r>
              <a:rPr lang="en-NZ" sz="2000" b="1" dirty="0" err="1">
                <a:solidFill>
                  <a:prstClr val="black"/>
                </a:solidFill>
              </a:rPr>
              <a:t>mamahi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maʻamaʻa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kiʻi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momeniti</a:t>
            </a:r>
            <a:r>
              <a:rPr lang="en-NZ" sz="2000" b="1" dirty="0">
                <a:solidFill>
                  <a:prstClr val="black"/>
                </a:solidFill>
              </a:rPr>
              <a:t> pe"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hono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fakafehoanaki</a:t>
            </a:r>
            <a:r>
              <a:rPr lang="en-NZ" sz="2000" b="1" dirty="0">
                <a:solidFill>
                  <a:prstClr val="black"/>
                </a:solidFill>
              </a:rPr>
              <a:t> ki he "</a:t>
            </a:r>
            <a:r>
              <a:rPr lang="en-NZ" sz="2000" b="1" dirty="0" err="1">
                <a:solidFill>
                  <a:prstClr val="black"/>
                </a:solidFill>
              </a:rPr>
              <a:t>mamafa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lahi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taʻengata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naunau</a:t>
            </a:r>
            <a:r>
              <a:rPr lang="en-NZ" sz="2000" b="1" dirty="0">
                <a:solidFill>
                  <a:prstClr val="black"/>
                </a:solidFill>
              </a:rPr>
              <a:t>" </a:t>
            </a:r>
            <a:r>
              <a:rPr lang="en-NZ" sz="2000" b="1" dirty="0" err="1">
                <a:solidFill>
                  <a:prstClr val="black"/>
                </a:solidFill>
              </a:rPr>
              <a:t>te</a:t>
            </a:r>
            <a:r>
              <a:rPr lang="en-NZ" sz="2000" b="1" dirty="0">
                <a:solidFill>
                  <a:prstClr val="black"/>
                </a:solidFill>
              </a:rPr>
              <a:t> tau </a:t>
            </a:r>
            <a:r>
              <a:rPr lang="en-NZ" sz="2000" b="1" dirty="0" err="1">
                <a:solidFill>
                  <a:prstClr val="black"/>
                </a:solidFill>
              </a:rPr>
              <a:t>maʻu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ʻaho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toetuʻu</a:t>
            </a:r>
            <a:r>
              <a:rPr lang="en-NZ" sz="2000" b="1" dirty="0">
                <a:solidFill>
                  <a:prstClr val="black"/>
                </a:solidFill>
              </a:rPr>
              <a:t> (2 </a:t>
            </a:r>
            <a:r>
              <a:rPr lang="en-NZ" sz="2000" b="1" dirty="0" err="1">
                <a:solidFill>
                  <a:prstClr val="black"/>
                </a:solidFill>
              </a:rPr>
              <a:t>Kolinito</a:t>
            </a:r>
            <a:r>
              <a:rPr lang="en-NZ" sz="2000" b="1" dirty="0">
                <a:solidFill>
                  <a:prstClr val="black"/>
                </a:solidFill>
              </a:rPr>
              <a:t> 4:14-18).</a:t>
            </a: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448596" y="2544915"/>
            <a:ext cx="11294807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>
                <a:gd name="adj" fmla="val 49223"/>
              </a:avLst>
            </a:prstTxWarp>
            <a:spAutoFit/>
          </a:bodyPr>
          <a:lstStyle/>
          <a:p>
            <a:pPr algn="ctr"/>
            <a:r>
              <a:rPr lang="en-NZ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KO E NGAAHI FATONGIA </a:t>
            </a:r>
            <a:r>
              <a:rPr lang="en-NZ" sz="6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ʻO</a:t>
            </a:r>
            <a:r>
              <a:rPr lang="en-NZ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 E KAU MEMIPA</a:t>
            </a: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-1" y="-111384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NZ" sz="4400" b="1" dirty="0">
                <a:ln/>
                <a:solidFill>
                  <a:schemeClr val="accent3"/>
                </a:solidFill>
              </a:rPr>
              <a:t>KAU </a:t>
            </a:r>
            <a:r>
              <a:rPr lang="en-NZ" sz="4400" b="1" dirty="0" err="1">
                <a:ln/>
                <a:solidFill>
                  <a:schemeClr val="accent3"/>
                </a:solidFill>
              </a:rPr>
              <a:t>ʻAMIPASITOA</a:t>
            </a:r>
            <a:r>
              <a:rPr lang="en-NZ" sz="4400" b="1" dirty="0">
                <a:ln/>
                <a:solidFill>
                  <a:schemeClr val="accent3"/>
                </a:solidFill>
              </a:rPr>
              <a:t> </a:t>
            </a:r>
            <a:r>
              <a:rPr lang="en-NZ" sz="4400" b="1" dirty="0" err="1">
                <a:ln/>
                <a:solidFill>
                  <a:schemeClr val="accent3"/>
                </a:solidFill>
              </a:rPr>
              <a:t>ʻO</a:t>
            </a:r>
            <a:r>
              <a:rPr lang="en-NZ" sz="4400" b="1" dirty="0">
                <a:ln/>
                <a:solidFill>
                  <a:schemeClr val="accent3"/>
                </a:solidFill>
              </a:rPr>
              <a:t> E FAKALELEI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655373" y="529799"/>
            <a:ext cx="8915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Pea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mei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ʻOtua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ʻae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ngaahi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meʻa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kotoa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pē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ʻaia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naʻa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ne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fakalelei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ʻakimautolu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kiate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ʻia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Sisu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Kalaisi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pea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kuo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ne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tuku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kiate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kimautolu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ʻae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fakamatala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ʻoe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fakalelei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;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(2 Kolinit</a:t>
            </a:r>
            <a:r>
              <a:rPr lang="en-NZ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ō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5:18)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324870"/>
            <a:ext cx="6833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Ko e </a:t>
            </a:r>
            <a:r>
              <a:rPr lang="en-NZ" sz="2000" b="1" dirty="0" err="1"/>
              <a:t>ivi</a:t>
            </a:r>
            <a:r>
              <a:rPr lang="en-NZ" sz="2000" b="1" dirty="0"/>
              <a:t> </a:t>
            </a:r>
            <a:r>
              <a:rPr lang="en-NZ" sz="2000" b="1" dirty="0" err="1"/>
              <a:t>fakaʻaiʻai</a:t>
            </a:r>
            <a:r>
              <a:rPr lang="en-NZ" sz="2000" b="1" dirty="0"/>
              <a:t>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totonu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ne </a:t>
            </a:r>
            <a:r>
              <a:rPr lang="en-NZ" sz="2000" b="1" dirty="0" err="1"/>
              <a:t>puleʻi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moʻui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siasi</a:t>
            </a:r>
            <a:r>
              <a:rPr lang="en-NZ" sz="2000" b="1" dirty="0"/>
              <a:t> (pea </a:t>
            </a:r>
            <a:r>
              <a:rPr lang="en-NZ" sz="2000" b="1" dirty="0" err="1"/>
              <a:t>mo</a:t>
            </a:r>
            <a:r>
              <a:rPr lang="en-NZ" sz="2000" b="1" dirty="0"/>
              <a:t> e </a:t>
            </a:r>
            <a:r>
              <a:rPr lang="en-NZ" sz="2000" b="1" dirty="0" err="1"/>
              <a:t>memipa</a:t>
            </a:r>
            <a:r>
              <a:rPr lang="en-NZ" sz="2000" b="1" dirty="0"/>
              <a:t> </a:t>
            </a:r>
            <a:r>
              <a:rPr lang="en-NZ" sz="2000" b="1" dirty="0" err="1"/>
              <a:t>takitaha</a:t>
            </a:r>
            <a:r>
              <a:rPr lang="en-NZ" sz="2000" b="1" dirty="0"/>
              <a:t>) ko </a:t>
            </a:r>
            <a:r>
              <a:rPr lang="en-NZ" sz="2000" b="1" dirty="0" err="1"/>
              <a:t>ʻeni</a:t>
            </a:r>
            <a:r>
              <a:rPr lang="en-NZ" sz="2000" b="1" dirty="0"/>
              <a:t>: "He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ueʻi</a:t>
            </a:r>
            <a:r>
              <a:rPr lang="en-NZ" sz="2000" b="1" dirty="0"/>
              <a:t> </a:t>
            </a:r>
            <a:r>
              <a:rPr lang="en-NZ" sz="2000" b="1" dirty="0" err="1"/>
              <a:t>kitautolu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he </a:t>
            </a:r>
            <a:r>
              <a:rPr lang="en-NZ" sz="2000" b="1" dirty="0" err="1"/>
              <a:t>ʻofa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</a:t>
            </a:r>
            <a:r>
              <a:rPr lang="en-NZ" sz="2000" b="1" dirty="0" err="1"/>
              <a:t>Kalaisi</a:t>
            </a:r>
            <a:r>
              <a:rPr lang="en-NZ" sz="2000" b="1" dirty="0"/>
              <a:t>" (2 </a:t>
            </a:r>
            <a:r>
              <a:rPr lang="en-NZ" sz="2000" b="1" dirty="0" err="1"/>
              <a:t>Kolinito</a:t>
            </a:r>
            <a:r>
              <a:rPr lang="en-NZ" sz="2000" b="1" dirty="0"/>
              <a:t> 5:14 ). Ko e ha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ʻofa</a:t>
            </a:r>
            <a:r>
              <a:rPr lang="en-NZ" sz="2000" b="1" dirty="0"/>
              <a:t> ko </a:t>
            </a:r>
            <a:r>
              <a:rPr lang="en-NZ" sz="2000" b="1" dirty="0" err="1"/>
              <a:t>ʻeni</a:t>
            </a:r>
            <a:r>
              <a:rPr lang="en-NZ" sz="2000" b="1" dirty="0"/>
              <a:t>, pea ko e ha </a:t>
            </a:r>
            <a:r>
              <a:rPr lang="en-NZ" sz="2000" b="1" dirty="0" err="1"/>
              <a:t>ʻoku</a:t>
            </a:r>
            <a:r>
              <a:rPr lang="en-NZ" sz="2000" b="1" dirty="0"/>
              <a:t> ne </a:t>
            </a:r>
            <a:r>
              <a:rPr lang="en-NZ" sz="2000" b="1" dirty="0" err="1"/>
              <a:t>ueʻi</a:t>
            </a:r>
            <a:r>
              <a:rPr lang="en-NZ" sz="2000" b="1" dirty="0"/>
              <a:t> </a:t>
            </a:r>
            <a:r>
              <a:rPr lang="en-NZ" sz="2000" b="1" dirty="0" err="1"/>
              <a:t>kitautolu</a:t>
            </a:r>
            <a:r>
              <a:rPr lang="en-NZ" sz="2000" b="1" dirty="0"/>
              <a:t>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0239904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76460" y="5236920"/>
            <a:ext cx="783907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Ko </a:t>
            </a:r>
            <a:r>
              <a:rPr lang="en-NZ" sz="2000" b="1" dirty="0" err="1"/>
              <a:t>ia</a:t>
            </a:r>
            <a:r>
              <a:rPr lang="en-NZ" sz="2000" b="1" dirty="0"/>
              <a:t> ai, </a:t>
            </a:r>
            <a:r>
              <a:rPr lang="en-NZ" sz="2000" b="1" dirty="0" err="1"/>
              <a:t>ʻoku</a:t>
            </a:r>
            <a:r>
              <a:rPr lang="en-NZ" sz="2000" b="1" dirty="0"/>
              <a:t> tataki </a:t>
            </a:r>
            <a:r>
              <a:rPr lang="en-NZ" sz="2000" b="1" dirty="0" err="1"/>
              <a:t>kitautolu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he </a:t>
            </a:r>
            <a:r>
              <a:rPr lang="en-NZ" sz="2000" b="1" dirty="0" err="1"/>
              <a:t>ʻofa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</a:t>
            </a:r>
            <a:r>
              <a:rPr lang="en-NZ" sz="2000" b="1" dirty="0" err="1"/>
              <a:t>Kalaisi</a:t>
            </a:r>
            <a:r>
              <a:rPr lang="en-NZ" sz="2000" b="1" dirty="0"/>
              <a:t> ki ha </a:t>
            </a:r>
            <a:r>
              <a:rPr lang="en-NZ" sz="2000" b="1" dirty="0" err="1"/>
              <a:t>liliu</a:t>
            </a:r>
            <a:r>
              <a:rPr lang="en-NZ" sz="2000" b="1" dirty="0"/>
              <a:t> </a:t>
            </a:r>
            <a:r>
              <a:rPr lang="en-NZ" sz="2000" b="1" dirty="0" err="1"/>
              <a:t>lahi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moʻui</a:t>
            </a:r>
            <a:r>
              <a:rPr lang="en-NZ" sz="2000" b="1" dirty="0"/>
              <a:t>. </a:t>
            </a:r>
            <a:r>
              <a:rPr lang="en-NZ" sz="2000" b="1" dirty="0" err="1"/>
              <a:t>ʻOku</a:t>
            </a:r>
            <a:r>
              <a:rPr lang="en-NZ" sz="2000" b="1" dirty="0"/>
              <a:t> tataki </a:t>
            </a:r>
            <a:r>
              <a:rPr lang="en-NZ" sz="2000" b="1" dirty="0" err="1"/>
              <a:t>foki</a:t>
            </a:r>
            <a:r>
              <a:rPr lang="en-NZ" sz="2000" b="1" dirty="0"/>
              <a:t> </a:t>
            </a:r>
            <a:r>
              <a:rPr lang="en-NZ" sz="2000" b="1" dirty="0" err="1"/>
              <a:t>kitautolu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</a:t>
            </a:r>
            <a:r>
              <a:rPr lang="en-NZ" sz="2000" b="1" dirty="0" err="1"/>
              <a:t>heʻetau</a:t>
            </a:r>
            <a:r>
              <a:rPr lang="en-NZ" sz="2000" b="1" dirty="0"/>
              <a:t> </a:t>
            </a:r>
            <a:r>
              <a:rPr lang="en-NZ" sz="2000" b="1" dirty="0" err="1"/>
              <a:t>moʻui</a:t>
            </a:r>
            <a:r>
              <a:rPr lang="en-NZ" sz="2000" b="1" dirty="0"/>
              <a:t> </a:t>
            </a:r>
            <a:r>
              <a:rPr lang="en-NZ" sz="2000" b="1" dirty="0" err="1"/>
              <a:t>ʻaki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ʻofa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</a:t>
            </a:r>
            <a:r>
              <a:rPr lang="en-NZ" sz="2000" b="1" dirty="0" err="1"/>
              <a:t>Kalaisi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tau </a:t>
            </a:r>
            <a:r>
              <a:rPr lang="en-NZ" sz="2000" b="1" dirty="0" err="1"/>
              <a:t>vahevahe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ʻofa</a:t>
            </a:r>
            <a:r>
              <a:rPr lang="en-NZ" sz="2000" b="1" dirty="0"/>
              <a:t> ko </a:t>
            </a:r>
            <a:r>
              <a:rPr lang="en-NZ" sz="2000" b="1" dirty="0" err="1"/>
              <a:t>ia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e </a:t>
            </a:r>
            <a:r>
              <a:rPr lang="en-NZ" sz="2000" b="1" dirty="0" err="1"/>
              <a:t>niʻihi</a:t>
            </a:r>
            <a:r>
              <a:rPr lang="en-NZ" sz="2000" b="1" dirty="0"/>
              <a:t> </a:t>
            </a:r>
            <a:r>
              <a:rPr lang="en-NZ" sz="2000" b="1" dirty="0" err="1"/>
              <a:t>kehe</a:t>
            </a:r>
            <a:r>
              <a:rPr lang="en-NZ" sz="2000" b="1" dirty="0"/>
              <a:t>, </a:t>
            </a:r>
            <a:r>
              <a:rPr lang="en-NZ" sz="2000" b="1" dirty="0" err="1"/>
              <a:t>ʻo</a:t>
            </a:r>
            <a:r>
              <a:rPr lang="en-NZ" sz="2000" b="1" dirty="0"/>
              <a:t> </a:t>
            </a:r>
            <a:r>
              <a:rPr lang="en-NZ" sz="2000" b="1" dirty="0" err="1"/>
              <a:t>fakaʻaiʻai</a:t>
            </a:r>
            <a:r>
              <a:rPr lang="en-NZ" sz="2000" b="1" dirty="0"/>
              <a:t> </a:t>
            </a:r>
            <a:r>
              <a:rPr lang="en-NZ" sz="2000" b="1" dirty="0" err="1"/>
              <a:t>kinautolu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nau</a:t>
            </a:r>
            <a:r>
              <a:rPr lang="en-NZ" sz="2000" b="1" dirty="0"/>
              <a:t> tali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popoaki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ʻamanaki</a:t>
            </a:r>
            <a:r>
              <a:rPr lang="en-NZ" sz="2000" b="1" dirty="0"/>
              <a:t> </a:t>
            </a:r>
            <a:r>
              <a:rPr lang="en-NZ" sz="2000" b="1" dirty="0" err="1"/>
              <a:t>lelei</a:t>
            </a:r>
            <a:r>
              <a:rPr lang="en-NZ" sz="2000" b="1" dirty="0"/>
              <a:t>: "Fakalelei </a:t>
            </a:r>
            <a:r>
              <a:rPr lang="en-NZ" sz="2000" b="1" dirty="0" err="1"/>
              <a:t>mo</a:t>
            </a:r>
            <a:r>
              <a:rPr lang="en-NZ" sz="2000" b="1" dirty="0"/>
              <a:t> e </a:t>
            </a:r>
            <a:r>
              <a:rPr lang="en-NZ" sz="2000" b="1" dirty="0" err="1"/>
              <a:t>ʻOtua</a:t>
            </a:r>
            <a:r>
              <a:rPr lang="en-NZ" sz="2000" b="1" dirty="0"/>
              <a:t>" (2 </a:t>
            </a:r>
            <a:r>
              <a:rPr lang="en-NZ" sz="2000" b="1" dirty="0" err="1"/>
              <a:t>Kolinito</a:t>
            </a:r>
            <a:r>
              <a:rPr lang="en-NZ" sz="2000" b="1" dirty="0"/>
              <a:t> 5:20).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KO E UI KI HE MAʻONIʻONI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5860735" y="-40971"/>
            <a:ext cx="6189896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Ko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ʻe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kāinga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ʻofeina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heʻetau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maʻu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ʻae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ngaahi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talaʻofa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ke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tau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fakamaʻa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ʻakitautolu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mei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ʻuli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kotoa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pē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ʻoe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kakano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mo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laumālie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ʻo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fakahaohaoa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ʻae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māʻoniʻoni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manavahē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ki he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ʻOtua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</a:p>
          <a:p>
            <a:pPr algn="ctr"/>
            <a:r>
              <a:rPr lang="en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(2 Kolinit</a:t>
            </a:r>
            <a:r>
              <a:rPr lang="en-NZ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ō</a:t>
            </a:r>
            <a:r>
              <a:rPr lang="en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7:1)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uesia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he </a:t>
            </a:r>
            <a:r>
              <a:rPr lang="en-NZ" sz="2000" b="1" dirty="0" err="1"/>
              <a:t>ui</a:t>
            </a:r>
            <a:r>
              <a:rPr lang="en-NZ" sz="2000" b="1" dirty="0"/>
              <a:t> ki he </a:t>
            </a:r>
            <a:r>
              <a:rPr lang="en-NZ" sz="2000" b="1" dirty="0" err="1"/>
              <a:t>maʻoniʻoni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moʻui</a:t>
            </a:r>
            <a:r>
              <a:rPr lang="en-NZ" sz="2000" b="1" dirty="0"/>
              <a:t> </a:t>
            </a:r>
            <a:r>
              <a:rPr lang="en-NZ" sz="2000" b="1" dirty="0" err="1"/>
              <a:t>fakaʻaho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kau </a:t>
            </a:r>
            <a:r>
              <a:rPr lang="en-NZ" sz="2000" b="1" dirty="0" err="1"/>
              <a:t>faifekau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e </a:t>
            </a:r>
            <a:r>
              <a:rPr lang="en-NZ" sz="2000" b="1" dirty="0" err="1"/>
              <a:t>kaingalotu</a:t>
            </a:r>
            <a:r>
              <a:rPr lang="en-NZ" sz="2000" b="1" dirty="0"/>
              <a:t> </a:t>
            </a:r>
            <a:r>
              <a:rPr lang="en-NZ" sz="2000" b="1" dirty="0" err="1"/>
              <a:t>fakatouʻosi</a:t>
            </a:r>
            <a:r>
              <a:rPr lang="en-NZ" sz="2000" b="1" dirty="0"/>
              <a:t>: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2681817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5860735" y="1327202"/>
            <a:ext cx="63206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ʻI</a:t>
            </a:r>
            <a:r>
              <a:rPr lang="en-NZ" b="1" dirty="0"/>
              <a:t> </a:t>
            </a:r>
            <a:r>
              <a:rPr lang="en-NZ" b="1" dirty="0" err="1"/>
              <a:t>hono</a:t>
            </a:r>
            <a:r>
              <a:rPr lang="en-NZ" b="1" dirty="0"/>
              <a:t> </a:t>
            </a:r>
            <a:r>
              <a:rPr lang="en-NZ" b="1" dirty="0" err="1"/>
              <a:t>fakatahaʻi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potufolofola</a:t>
            </a:r>
            <a:r>
              <a:rPr lang="en-NZ" b="1" dirty="0"/>
              <a:t> </a:t>
            </a:r>
            <a:r>
              <a:rPr lang="en-NZ" b="1" dirty="0" err="1"/>
              <a:t>kehekehe</a:t>
            </a:r>
            <a:r>
              <a:rPr lang="en-NZ" b="1" dirty="0"/>
              <a:t> </a:t>
            </a:r>
            <a:r>
              <a:rPr lang="en-NZ" b="1" dirty="0" err="1"/>
              <a:t>mei</a:t>
            </a:r>
            <a:r>
              <a:rPr lang="en-NZ" b="1" dirty="0"/>
              <a:t> he </a:t>
            </a:r>
            <a:r>
              <a:rPr lang="en-NZ" b="1" dirty="0" err="1"/>
              <a:t>Fuakava</a:t>
            </a:r>
            <a:r>
              <a:rPr lang="en-NZ" b="1" dirty="0"/>
              <a:t> </a:t>
            </a:r>
            <a:r>
              <a:rPr lang="en-NZ" b="1" dirty="0" err="1"/>
              <a:t>Motuʻa</a:t>
            </a:r>
            <a:r>
              <a:rPr lang="en-NZ" b="1" dirty="0"/>
              <a:t>,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fakamatalaʻi</a:t>
            </a:r>
            <a:r>
              <a:rPr lang="en-NZ" b="1" dirty="0"/>
              <a:t> </a:t>
            </a:r>
            <a:r>
              <a:rPr lang="en-NZ" b="1" dirty="0" err="1"/>
              <a:t>fakanounou</a:t>
            </a:r>
            <a:r>
              <a:rPr lang="en-NZ" b="1" dirty="0"/>
              <a:t> ai </a:t>
            </a:r>
            <a:r>
              <a:rPr lang="en-NZ" b="1" dirty="0" err="1"/>
              <a:t>ʻe</a:t>
            </a:r>
            <a:r>
              <a:rPr lang="en-NZ" b="1" dirty="0"/>
              <a:t> Paula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ui</a:t>
            </a:r>
            <a:r>
              <a:rPr lang="en-NZ" b="1" dirty="0"/>
              <a:t> ki he </a:t>
            </a:r>
            <a:r>
              <a:rPr lang="en-NZ" b="1" dirty="0" err="1"/>
              <a:t>maʻoniʻoni</a:t>
            </a:r>
            <a:r>
              <a:rPr lang="en-NZ" b="1" dirty="0"/>
              <a:t> </a:t>
            </a:r>
            <a:r>
              <a:rPr lang="en-NZ" b="1" dirty="0" err="1"/>
              <a:t>mo</a:t>
            </a:r>
            <a:r>
              <a:rPr lang="en-NZ" b="1" dirty="0"/>
              <a:t> </a:t>
            </a:r>
            <a:r>
              <a:rPr lang="en-NZ" b="1" dirty="0" err="1"/>
              <a:t>hono</a:t>
            </a:r>
            <a:r>
              <a:rPr lang="en-NZ" b="1" dirty="0"/>
              <a:t>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nunuʻa</a:t>
            </a:r>
            <a:r>
              <a:rPr lang="en-NZ" b="1"/>
              <a:t> (</a:t>
            </a:r>
            <a:r>
              <a:rPr lang="en-NZ" b="1" dirty="0"/>
              <a:t>2 </a:t>
            </a:r>
            <a:r>
              <a:rPr lang="en-NZ" b="1" dirty="0" err="1"/>
              <a:t>Kolinito</a:t>
            </a:r>
            <a:r>
              <a:rPr lang="en-NZ" b="1" dirty="0"/>
              <a:t> 6:16-18):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6742208"/>
              </p:ext>
            </p:extLst>
          </p:nvPr>
        </p:nvGraphicFramePr>
        <p:xfrm>
          <a:off x="7326231" y="2240281"/>
          <a:ext cx="4724400" cy="4554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875</TotalTime>
  <Words>1704</Words>
  <Application>Microsoft Office PowerPoint</Application>
  <PresentationFormat>Panorámica</PresentationFormat>
  <Paragraphs>85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Constantia</vt:lpstr>
      <vt:lpstr>Aptos</vt:lpstr>
      <vt:lpstr>Comic Sans MS</vt:lpstr>
      <vt:lpstr>Aptos Display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74</cp:revision>
  <dcterms:created xsi:type="dcterms:W3CDTF">2026-07-25T16:44:22Z</dcterms:created>
  <dcterms:modified xsi:type="dcterms:W3CDTF">2026-08-29T14:10:48Z</dcterms:modified>
</cp:coreProperties>
</file>