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2" d="100"/>
          <a:sy n="32" d="100"/>
        </p:scale>
        <p:origin x="72" y="13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fi-FI" sz="2000" b="1" dirty="0">
              <a:solidFill>
                <a:srgbClr val="745E00"/>
              </a:solidFill>
            </a:rPr>
            <a:t>Neongo naʻa ne koloaʻia, ka naʻa ne hoko ʻo masiva (2 Kolinitō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NZ" sz="2000" b="1" dirty="0" err="1">
              <a:solidFill>
                <a:srgbClr val="208438"/>
              </a:solidFill>
            </a:rPr>
            <a:t>Naʻa</a:t>
          </a:r>
          <a:r>
            <a:rPr lang="en-NZ" sz="2000" b="1" dirty="0">
              <a:solidFill>
                <a:srgbClr val="208438"/>
              </a:solidFill>
            </a:rPr>
            <a:t> ne </a:t>
          </a:r>
          <a:r>
            <a:rPr lang="en-NZ" sz="2000" b="1" dirty="0" err="1">
              <a:solidFill>
                <a:srgbClr val="208438"/>
              </a:solidFill>
            </a:rPr>
            <a:t>mavahe</a:t>
          </a:r>
          <a:r>
            <a:rPr lang="en-NZ" sz="2000" b="1" dirty="0">
              <a:solidFill>
                <a:srgbClr val="208438"/>
              </a:solidFill>
            </a:rPr>
            <a:t> </a:t>
          </a:r>
          <a:r>
            <a:rPr lang="en-NZ" sz="2000" b="1" dirty="0" err="1">
              <a:solidFill>
                <a:srgbClr val="208438"/>
              </a:solidFill>
            </a:rPr>
            <a:t>mei</a:t>
          </a:r>
          <a:r>
            <a:rPr lang="en-NZ" sz="2000" b="1" dirty="0">
              <a:solidFill>
                <a:srgbClr val="208438"/>
              </a:solidFill>
            </a:rPr>
            <a:t> Langi </a:t>
          </a:r>
          <a:r>
            <a:rPr lang="en-NZ" sz="2000" b="1" dirty="0" err="1">
              <a:solidFill>
                <a:srgbClr val="208438"/>
              </a:solidFill>
            </a:rPr>
            <a:t>ke</a:t>
          </a:r>
          <a:r>
            <a:rPr lang="en-NZ" sz="2000" b="1" dirty="0">
              <a:solidFill>
                <a:srgbClr val="208438"/>
              </a:solidFill>
            </a:rPr>
            <a:t> </a:t>
          </a:r>
          <a:r>
            <a:rPr lang="en-NZ" sz="2000" b="1" dirty="0" err="1">
              <a:solidFill>
                <a:srgbClr val="208438"/>
              </a:solidFill>
            </a:rPr>
            <a:t>nofo</a:t>
          </a:r>
          <a:r>
            <a:rPr lang="en-NZ" sz="2000" b="1" dirty="0">
              <a:solidFill>
                <a:srgbClr val="208438"/>
              </a:solidFill>
            </a:rPr>
            <a:t> </a:t>
          </a:r>
          <a:r>
            <a:rPr lang="en-NZ" sz="2000" b="1" dirty="0" err="1">
              <a:solidFill>
                <a:srgbClr val="208438"/>
              </a:solidFill>
            </a:rPr>
            <a:t>ʻi</a:t>
          </a:r>
          <a:r>
            <a:rPr lang="en-NZ" sz="2000" b="1" dirty="0">
              <a:solidFill>
                <a:srgbClr val="208438"/>
              </a:solidFill>
            </a:rPr>
            <a:t> Mamani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fi-FI" sz="2000" b="1" dirty="0">
              <a:solidFill>
                <a:schemeClr val="tx2">
                  <a:lumMod val="75000"/>
                </a:schemeClr>
              </a:solidFill>
            </a:rPr>
            <a:t>Naʻa ne tuku ʻene pule ʻi he ʻUnivesi kae hoko ko ha tufunga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NZ" sz="2000" b="1" dirty="0" err="1">
              <a:solidFill>
                <a:srgbClr val="1C97A8"/>
              </a:solidFill>
            </a:rPr>
            <a:t>Naʻa</a:t>
          </a:r>
          <a:r>
            <a:rPr lang="en-NZ" sz="2000" b="1" dirty="0">
              <a:solidFill>
                <a:srgbClr val="1C97A8"/>
              </a:solidFill>
            </a:rPr>
            <a:t> ne </a:t>
          </a:r>
          <a:r>
            <a:rPr lang="en-NZ" sz="2000" b="1" dirty="0" err="1">
              <a:solidFill>
                <a:srgbClr val="1C97A8"/>
              </a:solidFill>
            </a:rPr>
            <a:t>mavahe</a:t>
          </a:r>
          <a:r>
            <a:rPr lang="en-NZ" sz="2000" b="1" dirty="0">
              <a:solidFill>
                <a:srgbClr val="1C97A8"/>
              </a:solidFill>
            </a:rPr>
            <a:t> </a:t>
          </a:r>
          <a:r>
            <a:rPr lang="en-NZ" sz="2000" b="1" dirty="0" err="1">
              <a:solidFill>
                <a:srgbClr val="1C97A8"/>
              </a:solidFill>
            </a:rPr>
            <a:t>mei</a:t>
          </a:r>
          <a:r>
            <a:rPr lang="en-NZ" sz="2000" b="1" dirty="0">
              <a:solidFill>
                <a:srgbClr val="1C97A8"/>
              </a:solidFill>
            </a:rPr>
            <a:t> ha </a:t>
          </a:r>
          <a:r>
            <a:rPr lang="en-NZ" sz="2000" b="1" dirty="0" err="1">
              <a:solidFill>
                <a:srgbClr val="1C97A8"/>
              </a:solidFill>
            </a:rPr>
            <a:t>feituʻu</a:t>
          </a:r>
          <a:r>
            <a:rPr lang="en-NZ" sz="2000" b="1" dirty="0">
              <a:solidFill>
                <a:srgbClr val="1C97A8"/>
              </a:solidFill>
            </a:rPr>
            <a:t> </a:t>
          </a:r>
          <a:r>
            <a:rPr lang="en-NZ" sz="2000" b="1" dirty="0" err="1">
              <a:solidFill>
                <a:srgbClr val="1C97A8"/>
              </a:solidFill>
            </a:rPr>
            <a:t>malu</a:t>
          </a:r>
          <a:r>
            <a:rPr lang="en-NZ" sz="2000" b="1" dirty="0">
              <a:solidFill>
                <a:srgbClr val="1C97A8"/>
              </a:solidFill>
            </a:rPr>
            <a:t> </a:t>
          </a:r>
          <a:r>
            <a:rPr lang="en-NZ" sz="2000" b="1" dirty="0" err="1">
              <a:solidFill>
                <a:srgbClr val="1C97A8"/>
              </a:solidFill>
            </a:rPr>
            <a:t>ke</a:t>
          </a:r>
          <a:r>
            <a:rPr lang="en-NZ" sz="2000" b="1" dirty="0">
              <a:solidFill>
                <a:srgbClr val="1C97A8"/>
              </a:solidFill>
            </a:rPr>
            <a:t> </a:t>
          </a:r>
          <a:r>
            <a:rPr lang="en-NZ" sz="2000" b="1" dirty="0" err="1">
              <a:solidFill>
                <a:srgbClr val="1C97A8"/>
              </a:solidFill>
            </a:rPr>
            <a:t>nofo</a:t>
          </a:r>
          <a:r>
            <a:rPr lang="en-NZ" sz="2000" b="1" dirty="0">
              <a:solidFill>
                <a:srgbClr val="1C97A8"/>
              </a:solidFill>
            </a:rPr>
            <a:t> ai </a:t>
          </a:r>
          <a:r>
            <a:rPr lang="en-NZ" sz="2000" b="1" dirty="0" err="1">
              <a:solidFill>
                <a:srgbClr val="1C97A8"/>
              </a:solidFill>
            </a:rPr>
            <a:t>ʻi</a:t>
          </a:r>
          <a:r>
            <a:rPr lang="en-NZ" sz="2000" b="1" dirty="0">
              <a:solidFill>
                <a:srgbClr val="1C97A8"/>
              </a:solidFill>
            </a:rPr>
            <a:t> he </a:t>
          </a:r>
          <a:r>
            <a:rPr lang="en-NZ" sz="2000" b="1" dirty="0" err="1">
              <a:solidFill>
                <a:srgbClr val="1C97A8"/>
              </a:solidFill>
            </a:rPr>
            <a:t>tafaʻaki</a:t>
          </a:r>
          <a:r>
            <a:rPr lang="en-NZ" sz="2000" b="1" dirty="0">
              <a:solidFill>
                <a:srgbClr val="1C97A8"/>
              </a:solidFill>
            </a:rPr>
            <a:t> </a:t>
          </a:r>
          <a:r>
            <a:rPr lang="en-NZ" sz="2000" b="1" dirty="0" err="1">
              <a:solidFill>
                <a:srgbClr val="1C97A8"/>
              </a:solidFill>
            </a:rPr>
            <a:t>ʻo</a:t>
          </a:r>
          <a:r>
            <a:rPr lang="en-NZ" sz="2000" b="1" dirty="0">
              <a:solidFill>
                <a:srgbClr val="1C97A8"/>
              </a:solidFill>
            </a:rPr>
            <a:t> e </a:t>
          </a:r>
          <a:r>
            <a:rPr lang="en-NZ" sz="2000" b="1" dirty="0" err="1">
              <a:solidFill>
                <a:srgbClr val="1C97A8"/>
              </a:solidFill>
            </a:rPr>
            <a:t>fili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fi-FI" sz="2000" b="1" dirty="0">
              <a:solidFill>
                <a:schemeClr val="accent5">
                  <a:lumMod val="75000"/>
                </a:schemeClr>
              </a:solidFill>
            </a:rPr>
            <a:t>Naʻa ne fetongi ʻa e kalauni fakatuʻi ʻaki ha kalauni talatala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Houngaʻia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ʻaloʻofa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ʻOtua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Kolinitō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9:15)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600" b="1" dirty="0" err="1"/>
            <a:t>Naʻe</a:t>
          </a:r>
          <a:r>
            <a:rPr lang="en-NZ" sz="1600" b="1" dirty="0"/>
            <a:t> </a:t>
          </a:r>
          <a:r>
            <a:rPr lang="en-NZ" sz="1600" b="1" dirty="0" err="1"/>
            <a:t>foaki</a:t>
          </a:r>
          <a:r>
            <a:rPr lang="en-NZ" sz="1600" b="1" dirty="0"/>
            <a:t> </a:t>
          </a:r>
          <a:r>
            <a:rPr lang="en-NZ" sz="1600" b="1" dirty="0" err="1"/>
            <a:t>ʻe</a:t>
          </a:r>
          <a:r>
            <a:rPr lang="en-NZ" sz="1600" b="1" dirty="0"/>
            <a:t> Sisu </a:t>
          </a:r>
          <a:r>
            <a:rPr lang="en-NZ" sz="1600" b="1" dirty="0" err="1"/>
            <a:t>ʻa</a:t>
          </a:r>
          <a:r>
            <a:rPr lang="en-NZ" sz="1600" b="1" dirty="0"/>
            <a:t> e </a:t>
          </a:r>
          <a:r>
            <a:rPr lang="en-NZ" sz="1600" b="1" dirty="0" err="1"/>
            <a:t>meʻa</a:t>
          </a:r>
          <a:r>
            <a:rPr lang="en-NZ" sz="1600" b="1" dirty="0"/>
            <a:t> </a:t>
          </a:r>
          <a:r>
            <a:rPr lang="en-NZ" sz="1600" b="1" dirty="0" err="1"/>
            <a:t>kotoa</a:t>
          </a:r>
          <a:r>
            <a:rPr lang="en-NZ" sz="1600" b="1" dirty="0"/>
            <a:t> pe </a:t>
          </a:r>
          <a:r>
            <a:rPr lang="en-NZ" sz="1600" b="1" dirty="0" err="1"/>
            <a:t>maʻatautolu</a:t>
          </a:r>
          <a:r>
            <a:rPr lang="en-NZ" sz="1600" b="1" dirty="0"/>
            <a:t>. </a:t>
          </a:r>
          <a:r>
            <a:rPr lang="en-NZ" sz="1600" b="1" dirty="0" err="1"/>
            <a:t>ʻOku</a:t>
          </a:r>
          <a:r>
            <a:rPr lang="en-NZ" sz="1600" b="1" dirty="0"/>
            <a:t> </a:t>
          </a:r>
          <a:r>
            <a:rPr lang="en-NZ" sz="1600" b="1" dirty="0" err="1"/>
            <a:t>fakahaaʻi</a:t>
          </a:r>
          <a:r>
            <a:rPr lang="en-NZ" sz="1600" b="1" dirty="0"/>
            <a:t> </a:t>
          </a:r>
          <a:r>
            <a:rPr lang="en-NZ" sz="1600" b="1" dirty="0" err="1"/>
            <a:t>ʻetau</a:t>
          </a:r>
          <a:r>
            <a:rPr lang="en-NZ" sz="1600" b="1" dirty="0"/>
            <a:t> </a:t>
          </a:r>
          <a:r>
            <a:rPr lang="en-NZ" sz="1600" b="1" dirty="0" err="1"/>
            <a:t>houngaʻia</a:t>
          </a:r>
          <a:r>
            <a:rPr lang="en-NZ" sz="1600" b="1" dirty="0"/>
            <a:t> </a:t>
          </a:r>
          <a:r>
            <a:rPr lang="en-NZ" sz="1600" b="1" dirty="0" err="1"/>
            <a:t>ʻi</a:t>
          </a:r>
          <a:r>
            <a:rPr lang="en-NZ" sz="1600" b="1" dirty="0"/>
            <a:t> he </a:t>
          </a:r>
          <a:r>
            <a:rPr lang="en-NZ" sz="1600" b="1" dirty="0" err="1"/>
            <a:t>holi</a:t>
          </a:r>
          <a:r>
            <a:rPr lang="en-NZ" sz="1600" b="1" dirty="0"/>
            <a:t> </a:t>
          </a:r>
          <a:r>
            <a:rPr lang="en-NZ" sz="1600" b="1" dirty="0" err="1"/>
            <a:t>ke</a:t>
          </a:r>
          <a:r>
            <a:rPr lang="en-NZ" sz="1600" b="1" dirty="0"/>
            <a:t> </a:t>
          </a:r>
          <a:r>
            <a:rPr lang="en-NZ" sz="1600" b="1" dirty="0" err="1"/>
            <a:t>foaki</a:t>
          </a:r>
          <a:r>
            <a:rPr lang="en-NZ" sz="1600" b="1" dirty="0"/>
            <a:t> </a:t>
          </a:r>
          <a:r>
            <a:rPr lang="en-NZ" sz="1600" b="1" dirty="0" err="1"/>
            <a:t>kakato</a:t>
          </a:r>
          <a:r>
            <a:rPr lang="en-NZ" sz="1600" b="1" dirty="0"/>
            <a:t> </a:t>
          </a:r>
          <a:r>
            <a:rPr lang="en-NZ" sz="1600" b="1" dirty="0" err="1"/>
            <a:t>kitautolu</a:t>
          </a:r>
          <a:r>
            <a:rPr lang="en-NZ" sz="1600" b="1" dirty="0"/>
            <a:t> </a:t>
          </a:r>
          <a:r>
            <a:rPr lang="en-NZ" sz="1600" b="1" dirty="0" err="1"/>
            <a:t>kiate</a:t>
          </a:r>
          <a:r>
            <a:rPr lang="en-NZ" sz="1600" b="1" dirty="0"/>
            <a:t> Ia.</a:t>
          </a:r>
          <a:endParaRPr lang="es-ES" sz="16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Holi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vahevahe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tapuaki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ʻOtua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Kolinitō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9:11a)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 err="1"/>
            <a:t>ʻOku</a:t>
          </a:r>
          <a:r>
            <a:rPr lang="en-NZ" sz="1800" b="1" dirty="0"/>
            <a:t> tau </a:t>
          </a:r>
          <a:r>
            <a:rPr lang="en-NZ" sz="1800" b="1" dirty="0" err="1"/>
            <a:t>foaki</a:t>
          </a:r>
          <a:r>
            <a:rPr lang="en-NZ" sz="1800" b="1" dirty="0"/>
            <a:t> ki he </a:t>
          </a:r>
          <a:r>
            <a:rPr lang="en-NZ" sz="1800" b="1" dirty="0" err="1"/>
            <a:t>niʻihi</a:t>
          </a:r>
          <a:r>
            <a:rPr lang="en-NZ" sz="1800" b="1" dirty="0"/>
            <a:t> </a:t>
          </a:r>
          <a:r>
            <a:rPr lang="en-NZ" sz="1800" b="1" dirty="0" err="1"/>
            <a:t>kehe</a:t>
          </a:r>
          <a:r>
            <a:rPr lang="en-NZ" sz="1800" b="1" dirty="0"/>
            <a:t> </a:t>
          </a:r>
          <a:r>
            <a:rPr lang="en-NZ" sz="1800" b="1" dirty="0" err="1"/>
            <a:t>koeʻuhi</a:t>
          </a:r>
          <a:r>
            <a:rPr lang="en-NZ" sz="1800" b="1" dirty="0"/>
            <a:t> he </a:t>
          </a:r>
          <a:r>
            <a:rPr lang="en-NZ" sz="1800" b="1" dirty="0" err="1"/>
            <a:t>naʻa</a:t>
          </a:r>
          <a:r>
            <a:rPr lang="en-NZ" sz="1800" b="1" dirty="0"/>
            <a:t> tau </a:t>
          </a:r>
          <a:r>
            <a:rPr lang="en-NZ" sz="1800" b="1" dirty="0" err="1"/>
            <a:t>ʻuluaki</a:t>
          </a:r>
          <a:r>
            <a:rPr lang="en-NZ" sz="1800" b="1" dirty="0"/>
            <a:t> </a:t>
          </a:r>
          <a:r>
            <a:rPr lang="en-NZ" sz="1800" b="1" dirty="0" err="1"/>
            <a:t>maʻu</a:t>
          </a:r>
          <a:r>
            <a:rPr lang="en-NZ" sz="1800" b="1" dirty="0"/>
            <a:t> </a:t>
          </a:r>
          <a:r>
            <a:rPr lang="en-NZ" sz="1800" b="1" dirty="0" err="1"/>
            <a:t>mei</a:t>
          </a:r>
          <a:r>
            <a:rPr lang="en-NZ" sz="1800" b="1" dirty="0"/>
            <a:t> he </a:t>
          </a:r>
          <a:r>
            <a:rPr lang="en-NZ" sz="1800" b="1" dirty="0" err="1"/>
            <a:t>ʻOtua</a:t>
          </a:r>
          <a:endParaRPr lang="es-ES" sz="18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mo’oni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Kolinitō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dirty="0"/>
        </a:p>
        <a:p>
          <a:r>
            <a:rPr lang="en-NZ" sz="1800" b="1" dirty="0"/>
            <a:t>Ko e </a:t>
          </a:r>
          <a:r>
            <a:rPr lang="en-NZ" sz="1800" b="1" dirty="0" err="1"/>
            <a:t>nima-homó</a:t>
          </a:r>
          <a:r>
            <a:rPr lang="en-NZ" sz="1800" b="1" dirty="0"/>
            <a:t> ko ha </a:t>
          </a:r>
          <a:r>
            <a:rPr lang="en-NZ" sz="1800" b="1" dirty="0" err="1"/>
            <a:t>fakamoʻoni</a:t>
          </a:r>
          <a:r>
            <a:rPr lang="en-NZ" sz="1800" b="1" dirty="0"/>
            <a:t> </a:t>
          </a:r>
          <a:r>
            <a:rPr lang="en-NZ" sz="1800" b="1" dirty="0" err="1"/>
            <a:t>ia</a:t>
          </a:r>
          <a:r>
            <a:rPr lang="en-NZ" sz="1800" b="1" dirty="0"/>
            <a:t> </a:t>
          </a:r>
          <a:r>
            <a:rPr lang="en-NZ" sz="1800" b="1" dirty="0" err="1"/>
            <a:t>ʻoku</a:t>
          </a:r>
          <a:r>
            <a:rPr lang="en-NZ" sz="1800" b="1" dirty="0"/>
            <a:t> </a:t>
          </a:r>
          <a:r>
            <a:rPr lang="en-NZ" sz="1800" b="1" dirty="0" err="1"/>
            <a:t>nofo</a:t>
          </a:r>
          <a:r>
            <a:rPr lang="en-NZ" sz="1800" b="1" dirty="0"/>
            <a:t> </a:t>
          </a:r>
          <a:r>
            <a:rPr lang="en-NZ" sz="1800" b="1" dirty="0" err="1"/>
            <a:t>ʻa</a:t>
          </a:r>
          <a:r>
            <a:rPr lang="en-NZ" sz="1800" b="1" dirty="0"/>
            <a:t> e </a:t>
          </a:r>
          <a:r>
            <a:rPr lang="en-NZ" sz="1800" b="1" dirty="0" err="1"/>
            <a:t>ʻofá</a:t>
          </a:r>
          <a:r>
            <a:rPr lang="en-NZ" sz="1800" b="1" dirty="0"/>
            <a:t> </a:t>
          </a:r>
          <a:r>
            <a:rPr lang="en-NZ" sz="1800" b="1" dirty="0" err="1"/>
            <a:t>ʻi</a:t>
          </a:r>
          <a:r>
            <a:rPr lang="en-NZ" sz="1800" b="1" dirty="0"/>
            <a:t> </a:t>
          </a:r>
          <a:r>
            <a:rPr lang="en-NZ" sz="1800" b="1" dirty="0" err="1"/>
            <a:t>hotau</a:t>
          </a:r>
          <a:r>
            <a:rPr lang="en-NZ" sz="1800" b="1" dirty="0"/>
            <a:t> </a:t>
          </a:r>
          <a:r>
            <a:rPr lang="en-NZ" sz="1800" b="1" dirty="0" err="1"/>
            <a:t>lotó</a:t>
          </a:r>
          <a:r>
            <a:rPr lang="en-NZ" sz="1800" b="1" dirty="0"/>
            <a:t> </a:t>
          </a:r>
        </a:p>
        <a:p>
          <a:endParaRPr lang="es-ES" sz="20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Naʻa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kole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ke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maʻu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ha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faingamalie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ke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tokoniʻi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e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niʻihi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kehe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Kolinitō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8:4)</a:t>
          </a:r>
          <a:endParaRPr lang="en" sz="16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ʻI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heʻenau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masiva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,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naʻa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foaki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ʻo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mahulu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hake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ʻi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he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meʻa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naʻa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malava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Kolinitō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8:2-3)</a:t>
          </a:r>
          <a:endParaRPr lang="en" sz="16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Naʻa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nau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maʻu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ʻaloʻofa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Sisuu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Kolinitō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8:9)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fi-FI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Naʻa nau foaki kinautolu kia Sisu (2 Kolinitō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he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fiefia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</a:p>
        <a:p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Kolinitō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n-NZ" sz="2000" b="1" dirty="0" err="1"/>
            <a:t>Naʻa</a:t>
          </a:r>
          <a:r>
            <a:rPr lang="en-NZ" sz="2000" b="1" dirty="0"/>
            <a:t> </a:t>
          </a:r>
          <a:r>
            <a:rPr lang="en-NZ" sz="2000" b="1" dirty="0" err="1"/>
            <a:t>nau</a:t>
          </a:r>
          <a:r>
            <a:rPr lang="en-NZ" sz="2000" b="1" dirty="0"/>
            <a:t> </a:t>
          </a:r>
          <a:r>
            <a:rPr lang="en-NZ" sz="2000" b="1" dirty="0" err="1"/>
            <a:t>ongoʻi</a:t>
          </a:r>
          <a:r>
            <a:rPr lang="en-NZ" sz="2000" b="1" dirty="0"/>
            <a:t> </a:t>
          </a:r>
          <a:r>
            <a:rPr lang="en-NZ" sz="2000" b="1" dirty="0" err="1"/>
            <a:t>fiefia</a:t>
          </a:r>
          <a:r>
            <a:rPr lang="en-NZ" sz="2000" b="1" dirty="0"/>
            <a:t> </a:t>
          </a:r>
          <a:r>
            <a:rPr lang="en-NZ" sz="2000" b="1" dirty="0" err="1"/>
            <a:t>ke</a:t>
          </a:r>
          <a:r>
            <a:rPr lang="en-NZ" sz="2000" b="1" dirty="0"/>
            <a:t> lava </a:t>
          </a:r>
          <a:r>
            <a:rPr lang="en-NZ" sz="2000" b="1" dirty="0" err="1"/>
            <a:t>ʻo</a:t>
          </a:r>
          <a:r>
            <a:rPr lang="en-NZ" sz="2000" b="1" dirty="0"/>
            <a:t> </a:t>
          </a:r>
          <a:r>
            <a:rPr lang="en-NZ" sz="2000" b="1" dirty="0" err="1"/>
            <a:t>foaki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ʻi he angaʻofa (2 Kolinitō 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n-NZ" sz="1800" b="1" dirty="0" err="1"/>
            <a:t>Naʻe</a:t>
          </a:r>
          <a:r>
            <a:rPr lang="en-NZ" sz="1800" b="1" dirty="0"/>
            <a:t> </a:t>
          </a:r>
          <a:r>
            <a:rPr lang="en-NZ" sz="1800" b="1" dirty="0" err="1"/>
            <a:t>ʻikai</a:t>
          </a:r>
          <a:r>
            <a:rPr lang="en-NZ" sz="1800" b="1" dirty="0"/>
            <a:t> ko ha </a:t>
          </a:r>
          <a:r>
            <a:rPr lang="en-NZ" sz="1800" b="1" dirty="0" err="1"/>
            <a:t>fakafaingataʻaʻiaʻanga</a:t>
          </a:r>
          <a:r>
            <a:rPr lang="en-NZ" sz="1800" b="1" dirty="0"/>
            <a:t> </a:t>
          </a:r>
          <a:r>
            <a:rPr lang="en-NZ" sz="1800" b="1" dirty="0" err="1"/>
            <a:t>ʻenau</a:t>
          </a:r>
          <a:r>
            <a:rPr lang="en-NZ" sz="1800" b="1" dirty="0"/>
            <a:t> </a:t>
          </a:r>
          <a:r>
            <a:rPr lang="en-NZ" sz="1800" b="1" dirty="0" err="1"/>
            <a:t>masiva</a:t>
          </a:r>
          <a:endParaRPr lang="es-ES" sz="18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he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fiefia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</a:p>
        <a:p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Kolinitō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n-NZ" sz="2000" b="1" dirty="0" err="1"/>
            <a:t>Naʻa</a:t>
          </a:r>
          <a:r>
            <a:rPr lang="en-NZ" sz="2000" b="1" dirty="0"/>
            <a:t> </a:t>
          </a:r>
          <a:r>
            <a:rPr lang="en-NZ" sz="2000" b="1" dirty="0" err="1"/>
            <a:t>nau</a:t>
          </a:r>
          <a:r>
            <a:rPr lang="en-NZ" sz="2000" b="1" dirty="0"/>
            <a:t> </a:t>
          </a:r>
          <a:r>
            <a:rPr lang="en-NZ" sz="2000" b="1" dirty="0" err="1"/>
            <a:t>fai</a:t>
          </a:r>
          <a:r>
            <a:rPr lang="en-NZ" sz="2000" b="1" dirty="0"/>
            <a:t> </a:t>
          </a:r>
          <a:r>
            <a:rPr lang="en-NZ" sz="2000" b="1" dirty="0" err="1"/>
            <a:t>ia</a:t>
          </a:r>
          <a:r>
            <a:rPr lang="en-NZ" sz="2000" b="1" dirty="0"/>
            <a:t> </a:t>
          </a:r>
          <a:r>
            <a:rPr lang="en-NZ" sz="2000" b="1" dirty="0" err="1"/>
            <a:t>ʻi</a:t>
          </a:r>
          <a:r>
            <a:rPr lang="en-NZ" sz="2000" b="1" dirty="0"/>
            <a:t> he </a:t>
          </a:r>
          <a:r>
            <a:rPr lang="en-NZ" sz="2000" b="1" dirty="0" err="1"/>
            <a:t>loto</a:t>
          </a:r>
          <a:r>
            <a:rPr lang="en-NZ" sz="2000" b="1" dirty="0"/>
            <a:t> </a:t>
          </a:r>
          <a:r>
            <a:rPr lang="en-NZ" sz="2000" b="1" dirty="0" err="1"/>
            <a:t>fiemalie</a:t>
          </a:r>
          <a:r>
            <a:rPr lang="en-NZ" sz="2000" b="1" dirty="0"/>
            <a:t> </a:t>
          </a:r>
          <a:r>
            <a:rPr lang="en-NZ" sz="2000" b="1" dirty="0" err="1"/>
            <a:t>mo</a:t>
          </a:r>
          <a:r>
            <a:rPr lang="en-NZ" sz="2000" b="1" dirty="0"/>
            <a:t> e </a:t>
          </a:r>
          <a:r>
            <a:rPr lang="en-NZ" sz="2000" b="1" dirty="0" err="1"/>
            <a:t>fakafokifa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ko ha faingamalie (2 Kolinitō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n-NZ" sz="1800" b="1" dirty="0" err="1"/>
            <a:t>Naʻe</a:t>
          </a:r>
          <a:r>
            <a:rPr lang="en-NZ" sz="1800" b="1" dirty="0"/>
            <a:t> </a:t>
          </a:r>
          <a:r>
            <a:rPr lang="en-NZ" sz="1800" b="1" dirty="0" err="1"/>
            <a:t>fakaʻata</a:t>
          </a:r>
          <a:r>
            <a:rPr lang="en-NZ" sz="1800" b="1" dirty="0"/>
            <a:t> </a:t>
          </a:r>
          <a:r>
            <a:rPr lang="en-NZ" sz="1800" b="1" dirty="0" err="1"/>
            <a:t>kinautolu</a:t>
          </a:r>
          <a:r>
            <a:rPr lang="en-NZ" sz="1800" b="1" dirty="0"/>
            <a:t> </a:t>
          </a:r>
          <a:r>
            <a:rPr lang="en-NZ" sz="1800" b="1" dirty="0" err="1"/>
            <a:t>ʻe</a:t>
          </a:r>
          <a:r>
            <a:rPr lang="en-NZ" sz="1800" b="1" dirty="0"/>
            <a:t> he </a:t>
          </a:r>
          <a:r>
            <a:rPr lang="en-NZ" sz="1800" b="1" dirty="0" err="1"/>
            <a:t>ngaue</a:t>
          </a:r>
          <a:r>
            <a:rPr lang="en-NZ" sz="1800" b="1" dirty="0"/>
            <a:t> ko </a:t>
          </a:r>
          <a:r>
            <a:rPr lang="en-NZ" sz="1800" b="1" dirty="0" err="1"/>
            <a:t>ʻeni</a:t>
          </a:r>
          <a:r>
            <a:rPr lang="en-NZ" sz="1800" b="1" dirty="0"/>
            <a:t> </a:t>
          </a:r>
          <a:r>
            <a:rPr lang="en-NZ" sz="1800" b="1" dirty="0" err="1"/>
            <a:t>ke</a:t>
          </a:r>
          <a:r>
            <a:rPr lang="en-NZ" sz="1800" b="1" dirty="0"/>
            <a:t> </a:t>
          </a:r>
          <a:r>
            <a:rPr lang="en-NZ" sz="1800" b="1" dirty="0" err="1"/>
            <a:t>fakahaaʻi</a:t>
          </a:r>
          <a:r>
            <a:rPr lang="en-NZ" sz="1800" b="1" dirty="0"/>
            <a:t> </a:t>
          </a:r>
          <a:r>
            <a:rPr lang="en-NZ" sz="1800" b="1" dirty="0" err="1"/>
            <a:t>ʻenau</a:t>
          </a:r>
          <a:r>
            <a:rPr lang="en-NZ" sz="1800" b="1" dirty="0"/>
            <a:t> </a:t>
          </a:r>
          <a:r>
            <a:rPr lang="en-NZ" sz="1800" b="1" dirty="0" err="1"/>
            <a:t>ʻofa</a:t>
          </a:r>
          <a:r>
            <a:rPr lang="en-NZ" sz="1800" b="1" dirty="0"/>
            <a:t> ki he </a:t>
          </a:r>
          <a:r>
            <a:rPr lang="en-NZ" sz="1800" b="1" dirty="0" err="1"/>
            <a:t>ʻOtua</a:t>
          </a:r>
          <a:r>
            <a:rPr lang="en-NZ" sz="1800" b="1" dirty="0"/>
            <a:t> </a:t>
          </a:r>
          <a:r>
            <a:rPr lang="en-NZ" sz="1800" b="1" dirty="0" err="1"/>
            <a:t>mo</a:t>
          </a:r>
          <a:r>
            <a:rPr lang="en-NZ" sz="1800" b="1" dirty="0"/>
            <a:t> e </a:t>
          </a:r>
          <a:r>
            <a:rPr lang="en-NZ" sz="1800" b="1" dirty="0" err="1"/>
            <a:t>siasi</a:t>
          </a:r>
          <a:endParaRPr lang="es-ES" sz="18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ko ha ngaue ʻo e fakatapui </a:t>
          </a:r>
          <a:endParaRPr lang="en-NZ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Kolinitō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8:5)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n-NZ" sz="2000" b="1" dirty="0" err="1"/>
            <a:t>Naʻe</a:t>
          </a:r>
          <a:r>
            <a:rPr lang="en-NZ" sz="2000" b="1" dirty="0"/>
            <a:t> </a:t>
          </a:r>
          <a:r>
            <a:rPr lang="en-NZ" sz="2000" b="1" dirty="0" err="1"/>
            <a:t>iku</a:t>
          </a:r>
          <a:r>
            <a:rPr lang="en-NZ" sz="2000" b="1" dirty="0"/>
            <a:t> </a:t>
          </a:r>
          <a:r>
            <a:rPr lang="en-NZ" sz="2000" b="1" dirty="0" err="1"/>
            <a:t>ʻene</a:t>
          </a:r>
          <a:r>
            <a:rPr lang="en-NZ" sz="2000" b="1" dirty="0"/>
            <a:t> </a:t>
          </a:r>
          <a:r>
            <a:rPr lang="en-NZ" sz="2000" b="1" dirty="0" err="1"/>
            <a:t>liʻoa</a:t>
          </a:r>
          <a:r>
            <a:rPr lang="en-NZ" sz="2000" b="1" dirty="0"/>
            <a:t> ki he </a:t>
          </a:r>
          <a:r>
            <a:rPr lang="en-NZ" sz="2000" b="1" dirty="0" err="1"/>
            <a:t>ʻOtua</a:t>
          </a:r>
          <a:r>
            <a:rPr lang="en-NZ" sz="2000" b="1" dirty="0"/>
            <a:t> ki </a:t>
          </a:r>
          <a:r>
            <a:rPr lang="en-NZ" sz="2000" b="1" dirty="0" err="1"/>
            <a:t>heʻene</a:t>
          </a:r>
          <a:r>
            <a:rPr lang="en-NZ" sz="2000" b="1" dirty="0"/>
            <a:t> </a:t>
          </a:r>
          <a:r>
            <a:rPr lang="en-NZ" sz="2000" b="1" dirty="0" err="1"/>
            <a:t>mateaki</a:t>
          </a:r>
          <a:r>
            <a:rPr lang="en-NZ" sz="2000" b="1" dirty="0"/>
            <a:t> ki he </a:t>
          </a:r>
          <a:r>
            <a:rPr lang="en-NZ" sz="2000" b="1" dirty="0" err="1"/>
            <a:t>niʻihi</a:t>
          </a:r>
          <a:r>
            <a:rPr lang="en-NZ" sz="2000" b="1" dirty="0"/>
            <a:t> </a:t>
          </a:r>
          <a:r>
            <a:rPr lang="en-NZ" sz="2000" b="1" dirty="0" err="1"/>
            <a:t>kehe</a:t>
          </a:r>
          <a:endParaRPr lang="es-ES" sz="20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 custLinFactNeighborX="818" custLinFactNeighborY="184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siasi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-Siu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endParaRPr lang="en-NZ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nau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ʻave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ongoongoleleí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</a:p>
        <a:p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siasi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Senitaile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</a:p>
        <a:p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endParaRPr lang="en-NZ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nau</a:t>
          </a:r>
          <a:r>
            <a:rPr lang="en-N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tokoni</a:t>
          </a:r>
          <a:r>
            <a:rPr lang="en-N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ʻaki</a:t>
          </a:r>
          <a:r>
            <a:rPr lang="en-N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ʻenau</a:t>
          </a:r>
          <a:r>
            <a:rPr lang="en-N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maʻuʻanga</a:t>
          </a:r>
          <a:r>
            <a:rPr lang="en-N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tokoní</a:t>
          </a:r>
          <a:r>
            <a:rPr lang="en-NZ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</a:p>
        <a:p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Siasi 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Fakalotofonua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endParaRPr lang="en-NZ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Kautaha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Lahi</a:t>
          </a:r>
        </a:p>
        <a:p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Konifelenisi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Misiona</a:t>
          </a:r>
          <a:r>
            <a:rPr lang="en-NZ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/ </a:t>
          </a:r>
        </a:p>
        <a:p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ʻIunioni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endParaRPr lang="en-NZ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r>
            <a:rPr lang="en-N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Vahenga</a:t>
          </a:r>
          <a:endParaRPr lang="en-NZ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2000" b="1" kern="1200" dirty="0">
              <a:solidFill>
                <a:srgbClr val="745E00"/>
              </a:solidFill>
            </a:rPr>
            <a:t>Neongo naʻa ne koloaʻia, ka naʻa ne hoko ʻo masiva (2 Kolinitō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NZ" sz="2000" b="1" kern="1200" dirty="0" err="1">
              <a:solidFill>
                <a:srgbClr val="208438"/>
              </a:solidFill>
            </a:rPr>
            <a:t>Naʻa</a:t>
          </a:r>
          <a:r>
            <a:rPr lang="en-NZ" sz="2000" b="1" kern="1200" dirty="0">
              <a:solidFill>
                <a:srgbClr val="208438"/>
              </a:solidFill>
            </a:rPr>
            <a:t> ne </a:t>
          </a:r>
          <a:r>
            <a:rPr lang="en-NZ" sz="2000" b="1" kern="1200" dirty="0" err="1">
              <a:solidFill>
                <a:srgbClr val="208438"/>
              </a:solidFill>
            </a:rPr>
            <a:t>mavahe</a:t>
          </a:r>
          <a:r>
            <a:rPr lang="en-NZ" sz="2000" b="1" kern="1200" dirty="0">
              <a:solidFill>
                <a:srgbClr val="208438"/>
              </a:solidFill>
            </a:rPr>
            <a:t> </a:t>
          </a:r>
          <a:r>
            <a:rPr lang="en-NZ" sz="2000" b="1" kern="1200" dirty="0" err="1">
              <a:solidFill>
                <a:srgbClr val="208438"/>
              </a:solidFill>
            </a:rPr>
            <a:t>mei</a:t>
          </a:r>
          <a:r>
            <a:rPr lang="en-NZ" sz="2000" b="1" kern="1200" dirty="0">
              <a:solidFill>
                <a:srgbClr val="208438"/>
              </a:solidFill>
            </a:rPr>
            <a:t> Langi </a:t>
          </a:r>
          <a:r>
            <a:rPr lang="en-NZ" sz="2000" b="1" kern="1200" dirty="0" err="1">
              <a:solidFill>
                <a:srgbClr val="208438"/>
              </a:solidFill>
            </a:rPr>
            <a:t>ke</a:t>
          </a:r>
          <a:r>
            <a:rPr lang="en-NZ" sz="2000" b="1" kern="1200" dirty="0">
              <a:solidFill>
                <a:srgbClr val="208438"/>
              </a:solidFill>
            </a:rPr>
            <a:t> </a:t>
          </a:r>
          <a:r>
            <a:rPr lang="en-NZ" sz="2000" b="1" kern="1200" dirty="0" err="1">
              <a:solidFill>
                <a:srgbClr val="208438"/>
              </a:solidFill>
            </a:rPr>
            <a:t>nofo</a:t>
          </a:r>
          <a:r>
            <a:rPr lang="en-NZ" sz="2000" b="1" kern="1200" dirty="0">
              <a:solidFill>
                <a:srgbClr val="208438"/>
              </a:solidFill>
            </a:rPr>
            <a:t> </a:t>
          </a:r>
          <a:r>
            <a:rPr lang="en-NZ" sz="2000" b="1" kern="1200" dirty="0" err="1">
              <a:solidFill>
                <a:srgbClr val="208438"/>
              </a:solidFill>
            </a:rPr>
            <a:t>ʻi</a:t>
          </a:r>
          <a:r>
            <a:rPr lang="en-NZ" sz="2000" b="1" kern="1200" dirty="0">
              <a:solidFill>
                <a:srgbClr val="208438"/>
              </a:solidFill>
            </a:rPr>
            <a:t> Mamani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2000" b="1" kern="1200" dirty="0">
              <a:solidFill>
                <a:schemeClr val="tx2">
                  <a:lumMod val="75000"/>
                </a:schemeClr>
              </a:solidFill>
            </a:rPr>
            <a:t>Naʻa ne tuku ʻene pule ʻi he ʻUnivesi kae hoko ko ha tufunga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NZ" sz="2000" b="1" kern="1200" dirty="0" err="1">
              <a:solidFill>
                <a:srgbClr val="1C97A8"/>
              </a:solidFill>
            </a:rPr>
            <a:t>Naʻa</a:t>
          </a:r>
          <a:r>
            <a:rPr lang="en-NZ" sz="2000" b="1" kern="1200" dirty="0">
              <a:solidFill>
                <a:srgbClr val="1C97A8"/>
              </a:solidFill>
            </a:rPr>
            <a:t> ne </a:t>
          </a:r>
          <a:r>
            <a:rPr lang="en-NZ" sz="2000" b="1" kern="1200" dirty="0" err="1">
              <a:solidFill>
                <a:srgbClr val="1C97A8"/>
              </a:solidFill>
            </a:rPr>
            <a:t>mavahe</a:t>
          </a:r>
          <a:r>
            <a:rPr lang="en-NZ" sz="2000" b="1" kern="1200" dirty="0">
              <a:solidFill>
                <a:srgbClr val="1C97A8"/>
              </a:solidFill>
            </a:rPr>
            <a:t> </a:t>
          </a:r>
          <a:r>
            <a:rPr lang="en-NZ" sz="2000" b="1" kern="1200" dirty="0" err="1">
              <a:solidFill>
                <a:srgbClr val="1C97A8"/>
              </a:solidFill>
            </a:rPr>
            <a:t>mei</a:t>
          </a:r>
          <a:r>
            <a:rPr lang="en-NZ" sz="2000" b="1" kern="1200" dirty="0">
              <a:solidFill>
                <a:srgbClr val="1C97A8"/>
              </a:solidFill>
            </a:rPr>
            <a:t> ha </a:t>
          </a:r>
          <a:r>
            <a:rPr lang="en-NZ" sz="2000" b="1" kern="1200" dirty="0" err="1">
              <a:solidFill>
                <a:srgbClr val="1C97A8"/>
              </a:solidFill>
            </a:rPr>
            <a:t>feituʻu</a:t>
          </a:r>
          <a:r>
            <a:rPr lang="en-NZ" sz="2000" b="1" kern="1200" dirty="0">
              <a:solidFill>
                <a:srgbClr val="1C97A8"/>
              </a:solidFill>
            </a:rPr>
            <a:t> </a:t>
          </a:r>
          <a:r>
            <a:rPr lang="en-NZ" sz="2000" b="1" kern="1200" dirty="0" err="1">
              <a:solidFill>
                <a:srgbClr val="1C97A8"/>
              </a:solidFill>
            </a:rPr>
            <a:t>malu</a:t>
          </a:r>
          <a:r>
            <a:rPr lang="en-NZ" sz="2000" b="1" kern="1200" dirty="0">
              <a:solidFill>
                <a:srgbClr val="1C97A8"/>
              </a:solidFill>
            </a:rPr>
            <a:t> </a:t>
          </a:r>
          <a:r>
            <a:rPr lang="en-NZ" sz="2000" b="1" kern="1200" dirty="0" err="1">
              <a:solidFill>
                <a:srgbClr val="1C97A8"/>
              </a:solidFill>
            </a:rPr>
            <a:t>ke</a:t>
          </a:r>
          <a:r>
            <a:rPr lang="en-NZ" sz="2000" b="1" kern="1200" dirty="0">
              <a:solidFill>
                <a:srgbClr val="1C97A8"/>
              </a:solidFill>
            </a:rPr>
            <a:t> </a:t>
          </a:r>
          <a:r>
            <a:rPr lang="en-NZ" sz="2000" b="1" kern="1200" dirty="0" err="1">
              <a:solidFill>
                <a:srgbClr val="1C97A8"/>
              </a:solidFill>
            </a:rPr>
            <a:t>nofo</a:t>
          </a:r>
          <a:r>
            <a:rPr lang="en-NZ" sz="2000" b="1" kern="1200" dirty="0">
              <a:solidFill>
                <a:srgbClr val="1C97A8"/>
              </a:solidFill>
            </a:rPr>
            <a:t> ai </a:t>
          </a:r>
          <a:r>
            <a:rPr lang="en-NZ" sz="2000" b="1" kern="1200" dirty="0" err="1">
              <a:solidFill>
                <a:srgbClr val="1C97A8"/>
              </a:solidFill>
            </a:rPr>
            <a:t>ʻi</a:t>
          </a:r>
          <a:r>
            <a:rPr lang="en-NZ" sz="2000" b="1" kern="1200" dirty="0">
              <a:solidFill>
                <a:srgbClr val="1C97A8"/>
              </a:solidFill>
            </a:rPr>
            <a:t> he </a:t>
          </a:r>
          <a:r>
            <a:rPr lang="en-NZ" sz="2000" b="1" kern="1200" dirty="0" err="1">
              <a:solidFill>
                <a:srgbClr val="1C97A8"/>
              </a:solidFill>
            </a:rPr>
            <a:t>tafaʻaki</a:t>
          </a:r>
          <a:r>
            <a:rPr lang="en-NZ" sz="2000" b="1" kern="1200" dirty="0">
              <a:solidFill>
                <a:srgbClr val="1C97A8"/>
              </a:solidFill>
            </a:rPr>
            <a:t> </a:t>
          </a:r>
          <a:r>
            <a:rPr lang="en-NZ" sz="2000" b="1" kern="1200" dirty="0" err="1">
              <a:solidFill>
                <a:srgbClr val="1C97A8"/>
              </a:solidFill>
            </a:rPr>
            <a:t>ʻo</a:t>
          </a:r>
          <a:r>
            <a:rPr lang="en-NZ" sz="2000" b="1" kern="1200" dirty="0">
              <a:solidFill>
                <a:srgbClr val="1C97A8"/>
              </a:solidFill>
            </a:rPr>
            <a:t> e </a:t>
          </a:r>
          <a:r>
            <a:rPr lang="en-NZ" sz="2000" b="1" kern="1200" dirty="0" err="1">
              <a:solidFill>
                <a:srgbClr val="1C97A8"/>
              </a:solidFill>
            </a:rPr>
            <a:t>fili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2000" b="1" kern="1200" dirty="0">
              <a:solidFill>
                <a:schemeClr val="accent5">
                  <a:lumMod val="75000"/>
                </a:schemeClr>
              </a:solidFill>
            </a:rPr>
            <a:t>Naʻa ne fetongi ʻa e kalauni fakatuʻi ʻaki ha kalauni talatala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Houngaʻia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ʻaloʻofa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ʻOtua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Kolinitō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9:15)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 err="1"/>
            <a:t>Naʻe</a:t>
          </a:r>
          <a:r>
            <a:rPr lang="en-NZ" sz="1600" b="1" kern="1200" dirty="0"/>
            <a:t> </a:t>
          </a:r>
          <a:r>
            <a:rPr lang="en-NZ" sz="1600" b="1" kern="1200" dirty="0" err="1"/>
            <a:t>foaki</a:t>
          </a:r>
          <a:r>
            <a:rPr lang="en-NZ" sz="1600" b="1" kern="1200" dirty="0"/>
            <a:t> </a:t>
          </a:r>
          <a:r>
            <a:rPr lang="en-NZ" sz="1600" b="1" kern="1200" dirty="0" err="1"/>
            <a:t>ʻe</a:t>
          </a:r>
          <a:r>
            <a:rPr lang="en-NZ" sz="1600" b="1" kern="1200" dirty="0"/>
            <a:t> Sisu </a:t>
          </a:r>
          <a:r>
            <a:rPr lang="en-NZ" sz="1600" b="1" kern="1200" dirty="0" err="1"/>
            <a:t>ʻa</a:t>
          </a:r>
          <a:r>
            <a:rPr lang="en-NZ" sz="1600" b="1" kern="1200" dirty="0"/>
            <a:t> e </a:t>
          </a:r>
          <a:r>
            <a:rPr lang="en-NZ" sz="1600" b="1" kern="1200" dirty="0" err="1"/>
            <a:t>meʻa</a:t>
          </a:r>
          <a:r>
            <a:rPr lang="en-NZ" sz="1600" b="1" kern="1200" dirty="0"/>
            <a:t> </a:t>
          </a:r>
          <a:r>
            <a:rPr lang="en-NZ" sz="1600" b="1" kern="1200" dirty="0" err="1"/>
            <a:t>kotoa</a:t>
          </a:r>
          <a:r>
            <a:rPr lang="en-NZ" sz="1600" b="1" kern="1200" dirty="0"/>
            <a:t> pe </a:t>
          </a:r>
          <a:r>
            <a:rPr lang="en-NZ" sz="1600" b="1" kern="1200" dirty="0" err="1"/>
            <a:t>maʻatautolu</a:t>
          </a:r>
          <a:r>
            <a:rPr lang="en-NZ" sz="1600" b="1" kern="1200" dirty="0"/>
            <a:t>. </a:t>
          </a:r>
          <a:r>
            <a:rPr lang="en-NZ" sz="1600" b="1" kern="1200" dirty="0" err="1"/>
            <a:t>ʻOku</a:t>
          </a:r>
          <a:r>
            <a:rPr lang="en-NZ" sz="1600" b="1" kern="1200" dirty="0"/>
            <a:t> </a:t>
          </a:r>
          <a:r>
            <a:rPr lang="en-NZ" sz="1600" b="1" kern="1200" dirty="0" err="1"/>
            <a:t>fakahaaʻi</a:t>
          </a:r>
          <a:r>
            <a:rPr lang="en-NZ" sz="1600" b="1" kern="1200" dirty="0"/>
            <a:t> </a:t>
          </a:r>
          <a:r>
            <a:rPr lang="en-NZ" sz="1600" b="1" kern="1200" dirty="0" err="1"/>
            <a:t>ʻetau</a:t>
          </a:r>
          <a:r>
            <a:rPr lang="en-NZ" sz="1600" b="1" kern="1200" dirty="0"/>
            <a:t> </a:t>
          </a:r>
          <a:r>
            <a:rPr lang="en-NZ" sz="1600" b="1" kern="1200" dirty="0" err="1"/>
            <a:t>houngaʻia</a:t>
          </a:r>
          <a:r>
            <a:rPr lang="en-NZ" sz="1600" b="1" kern="1200" dirty="0"/>
            <a:t> </a:t>
          </a:r>
          <a:r>
            <a:rPr lang="en-NZ" sz="1600" b="1" kern="1200" dirty="0" err="1"/>
            <a:t>ʻi</a:t>
          </a:r>
          <a:r>
            <a:rPr lang="en-NZ" sz="1600" b="1" kern="1200" dirty="0"/>
            <a:t> he </a:t>
          </a:r>
          <a:r>
            <a:rPr lang="en-NZ" sz="1600" b="1" kern="1200" dirty="0" err="1"/>
            <a:t>holi</a:t>
          </a:r>
          <a:r>
            <a:rPr lang="en-NZ" sz="1600" b="1" kern="1200" dirty="0"/>
            <a:t> </a:t>
          </a:r>
          <a:r>
            <a:rPr lang="en-NZ" sz="1600" b="1" kern="1200" dirty="0" err="1"/>
            <a:t>ke</a:t>
          </a:r>
          <a:r>
            <a:rPr lang="en-NZ" sz="1600" b="1" kern="1200" dirty="0"/>
            <a:t> </a:t>
          </a:r>
          <a:r>
            <a:rPr lang="en-NZ" sz="1600" b="1" kern="1200" dirty="0" err="1"/>
            <a:t>foaki</a:t>
          </a:r>
          <a:r>
            <a:rPr lang="en-NZ" sz="1600" b="1" kern="1200" dirty="0"/>
            <a:t> </a:t>
          </a:r>
          <a:r>
            <a:rPr lang="en-NZ" sz="1600" b="1" kern="1200" dirty="0" err="1"/>
            <a:t>kakato</a:t>
          </a:r>
          <a:r>
            <a:rPr lang="en-NZ" sz="1600" b="1" kern="1200" dirty="0"/>
            <a:t> </a:t>
          </a:r>
          <a:r>
            <a:rPr lang="en-NZ" sz="1600" b="1" kern="1200" dirty="0" err="1"/>
            <a:t>kitautolu</a:t>
          </a:r>
          <a:r>
            <a:rPr lang="en-NZ" sz="1600" b="1" kern="1200" dirty="0"/>
            <a:t> </a:t>
          </a:r>
          <a:r>
            <a:rPr lang="en-NZ" sz="1600" b="1" kern="1200" dirty="0" err="1"/>
            <a:t>kiate</a:t>
          </a:r>
          <a:r>
            <a:rPr lang="en-NZ" sz="1600" b="1" kern="1200" dirty="0"/>
            <a:t> Ia.</a:t>
          </a:r>
          <a:endParaRPr lang="es-ES" sz="16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Holi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vahevahe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tapuaki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ʻOtua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Kolinitō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9:11a)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/>
            <a:t>ʻOku</a:t>
          </a:r>
          <a:r>
            <a:rPr lang="en-NZ" sz="1800" b="1" kern="1200" dirty="0"/>
            <a:t> tau </a:t>
          </a:r>
          <a:r>
            <a:rPr lang="en-NZ" sz="1800" b="1" kern="1200" dirty="0" err="1"/>
            <a:t>foaki</a:t>
          </a:r>
          <a:r>
            <a:rPr lang="en-NZ" sz="1800" b="1" kern="1200" dirty="0"/>
            <a:t> ki he </a:t>
          </a:r>
          <a:r>
            <a:rPr lang="en-NZ" sz="1800" b="1" kern="1200" dirty="0" err="1"/>
            <a:t>niʻihi</a:t>
          </a:r>
          <a:r>
            <a:rPr lang="en-NZ" sz="1800" b="1" kern="1200" dirty="0"/>
            <a:t> </a:t>
          </a:r>
          <a:r>
            <a:rPr lang="en-NZ" sz="1800" b="1" kern="1200" dirty="0" err="1"/>
            <a:t>kehe</a:t>
          </a:r>
          <a:r>
            <a:rPr lang="en-NZ" sz="1800" b="1" kern="1200" dirty="0"/>
            <a:t> </a:t>
          </a:r>
          <a:r>
            <a:rPr lang="en-NZ" sz="1800" b="1" kern="1200" dirty="0" err="1"/>
            <a:t>koeʻuhi</a:t>
          </a:r>
          <a:r>
            <a:rPr lang="en-NZ" sz="1800" b="1" kern="1200" dirty="0"/>
            <a:t> he </a:t>
          </a:r>
          <a:r>
            <a:rPr lang="en-NZ" sz="1800" b="1" kern="1200" dirty="0" err="1"/>
            <a:t>naʻa</a:t>
          </a:r>
          <a:r>
            <a:rPr lang="en-NZ" sz="1800" b="1" kern="1200" dirty="0"/>
            <a:t> tau </a:t>
          </a:r>
          <a:r>
            <a:rPr lang="en-NZ" sz="1800" b="1" kern="1200" dirty="0" err="1"/>
            <a:t>ʻuluaki</a:t>
          </a:r>
          <a:r>
            <a:rPr lang="en-NZ" sz="1800" b="1" kern="1200" dirty="0"/>
            <a:t> </a:t>
          </a:r>
          <a:r>
            <a:rPr lang="en-NZ" sz="1800" b="1" kern="1200" dirty="0" err="1"/>
            <a:t>maʻu</a:t>
          </a:r>
          <a:r>
            <a:rPr lang="en-NZ" sz="1800" b="1" kern="1200" dirty="0"/>
            <a:t> </a:t>
          </a:r>
          <a:r>
            <a:rPr lang="en-NZ" sz="1800" b="1" kern="1200" dirty="0" err="1"/>
            <a:t>mei</a:t>
          </a:r>
          <a:r>
            <a:rPr lang="en-NZ" sz="1800" b="1" kern="1200" dirty="0"/>
            <a:t> he </a:t>
          </a:r>
          <a:r>
            <a:rPr lang="en-NZ" sz="1800" b="1" kern="1200" dirty="0" err="1"/>
            <a:t>ʻOtua</a:t>
          </a:r>
          <a:endParaRPr lang="es-ES" sz="18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mo’oni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Kolinitō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/>
            <a:t>Ko e </a:t>
          </a:r>
          <a:r>
            <a:rPr lang="en-NZ" sz="1800" b="1" kern="1200" dirty="0" err="1"/>
            <a:t>nima-homó</a:t>
          </a:r>
          <a:r>
            <a:rPr lang="en-NZ" sz="1800" b="1" kern="1200" dirty="0"/>
            <a:t> ko ha </a:t>
          </a:r>
          <a:r>
            <a:rPr lang="en-NZ" sz="1800" b="1" kern="1200" dirty="0" err="1"/>
            <a:t>fakamoʻoni</a:t>
          </a:r>
          <a:r>
            <a:rPr lang="en-NZ" sz="1800" b="1" kern="1200" dirty="0"/>
            <a:t> </a:t>
          </a:r>
          <a:r>
            <a:rPr lang="en-NZ" sz="1800" b="1" kern="1200" dirty="0" err="1"/>
            <a:t>ia</a:t>
          </a:r>
          <a:r>
            <a:rPr lang="en-NZ" sz="1800" b="1" kern="1200" dirty="0"/>
            <a:t> </a:t>
          </a:r>
          <a:r>
            <a:rPr lang="en-NZ" sz="1800" b="1" kern="1200" dirty="0" err="1"/>
            <a:t>ʻoku</a:t>
          </a:r>
          <a:r>
            <a:rPr lang="en-NZ" sz="1800" b="1" kern="1200" dirty="0"/>
            <a:t> </a:t>
          </a:r>
          <a:r>
            <a:rPr lang="en-NZ" sz="1800" b="1" kern="1200" dirty="0" err="1"/>
            <a:t>nofo</a:t>
          </a:r>
          <a:r>
            <a:rPr lang="en-NZ" sz="1800" b="1" kern="1200" dirty="0"/>
            <a:t> </a:t>
          </a:r>
          <a:r>
            <a:rPr lang="en-NZ" sz="1800" b="1" kern="1200" dirty="0" err="1"/>
            <a:t>ʻa</a:t>
          </a:r>
          <a:r>
            <a:rPr lang="en-NZ" sz="1800" b="1" kern="1200" dirty="0"/>
            <a:t> e </a:t>
          </a:r>
          <a:r>
            <a:rPr lang="en-NZ" sz="1800" b="1" kern="1200" dirty="0" err="1"/>
            <a:t>ʻofá</a:t>
          </a:r>
          <a:r>
            <a:rPr lang="en-NZ" sz="1800" b="1" kern="1200" dirty="0"/>
            <a:t> </a:t>
          </a:r>
          <a:r>
            <a:rPr lang="en-NZ" sz="1800" b="1" kern="1200" dirty="0" err="1"/>
            <a:t>ʻi</a:t>
          </a:r>
          <a:r>
            <a:rPr lang="en-NZ" sz="1800" b="1" kern="1200" dirty="0"/>
            <a:t> </a:t>
          </a:r>
          <a:r>
            <a:rPr lang="en-NZ" sz="1800" b="1" kern="1200" dirty="0" err="1"/>
            <a:t>hotau</a:t>
          </a:r>
          <a:r>
            <a:rPr lang="en-NZ" sz="1800" b="1" kern="1200" dirty="0"/>
            <a:t> </a:t>
          </a:r>
          <a:r>
            <a:rPr lang="en-NZ" sz="1800" b="1" kern="1200" dirty="0" err="1"/>
            <a:t>lotó</a:t>
          </a:r>
          <a:r>
            <a:rPr lang="en-NZ" sz="1800" b="1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167"/>
          <a:ext cx="3990976" cy="656398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Naʻa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kole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ke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maʻu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ha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faingamalie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ke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tokoniʻi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e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niʻihi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kehe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Kolinitō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8:4)</a:t>
          </a:r>
          <a:endParaRPr lang="en" sz="16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043" y="32210"/>
        <a:ext cx="3926890" cy="592312"/>
      </dsp:txXfrm>
    </dsp:sp>
    <dsp:sp modelId="{F8F6F75F-1573-4DA0-ACC3-3D93CED1CD83}">
      <dsp:nvSpPr>
        <dsp:cNvPr id="0" name=""/>
        <dsp:cNvSpPr/>
      </dsp:nvSpPr>
      <dsp:spPr>
        <a:xfrm>
          <a:off x="0" y="666873"/>
          <a:ext cx="3990976" cy="656398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ʻI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heʻenau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masiva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,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naʻa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foaki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ʻo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mahulu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hake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ʻi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he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meʻa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naʻa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nau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malava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en-NZ" sz="16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Kolinitō</a:t>
          </a:r>
          <a:r>
            <a:rPr lang="en-NZ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8:2-3)</a:t>
          </a:r>
          <a:endParaRPr lang="en" sz="16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043" y="698916"/>
        <a:ext cx="3926890" cy="5923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6"/>
          <a:ext cx="3457574" cy="655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Naʻa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nau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maʻu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ʻaloʻofa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Sisuu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Kolinitō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8:9)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32047"/>
        <a:ext cx="3393552" cy="591726"/>
      </dsp:txXfrm>
    </dsp:sp>
    <dsp:sp modelId="{B9DDC8E8-E407-48D4-8111-818FA67DBE63}">
      <dsp:nvSpPr>
        <dsp:cNvPr id="0" name=""/>
        <dsp:cNvSpPr/>
      </dsp:nvSpPr>
      <dsp:spPr>
        <a:xfrm>
          <a:off x="0" y="667653"/>
          <a:ext cx="3457574" cy="655748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Naʻa nau foaki kinautolu kia Sisu (2 Kolinitō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699664"/>
        <a:ext cx="3393552" cy="5917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dirty="0" err="1"/>
            <a:t>Naʻa</a:t>
          </a:r>
          <a:r>
            <a:rPr lang="en-NZ" sz="2000" b="1" kern="1200" dirty="0"/>
            <a:t> </a:t>
          </a:r>
          <a:r>
            <a:rPr lang="en-NZ" sz="2000" b="1" kern="1200" dirty="0" err="1"/>
            <a:t>nau</a:t>
          </a:r>
          <a:r>
            <a:rPr lang="en-NZ" sz="2000" b="1" kern="1200" dirty="0"/>
            <a:t> </a:t>
          </a:r>
          <a:r>
            <a:rPr lang="en-NZ" sz="2000" b="1" kern="1200" dirty="0" err="1"/>
            <a:t>ongoʻi</a:t>
          </a:r>
          <a:r>
            <a:rPr lang="en-NZ" sz="2000" b="1" kern="1200" dirty="0"/>
            <a:t> </a:t>
          </a:r>
          <a:r>
            <a:rPr lang="en-NZ" sz="2000" b="1" kern="1200" dirty="0" err="1"/>
            <a:t>fiefia</a:t>
          </a:r>
          <a:r>
            <a:rPr lang="en-NZ" sz="2000" b="1" kern="1200" dirty="0"/>
            <a:t> </a:t>
          </a:r>
          <a:r>
            <a:rPr lang="en-NZ" sz="2000" b="1" kern="1200" dirty="0" err="1"/>
            <a:t>ke</a:t>
          </a:r>
          <a:r>
            <a:rPr lang="en-NZ" sz="2000" b="1" kern="1200" dirty="0"/>
            <a:t> lava </a:t>
          </a:r>
          <a:r>
            <a:rPr lang="en-NZ" sz="2000" b="1" kern="1200" dirty="0" err="1"/>
            <a:t>ʻo</a:t>
          </a:r>
          <a:r>
            <a:rPr lang="en-NZ" sz="2000" b="1" kern="1200" dirty="0"/>
            <a:t> </a:t>
          </a:r>
          <a:r>
            <a:rPr lang="en-NZ" sz="2000" b="1" kern="1200" dirty="0" err="1"/>
            <a:t>foaki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he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fiefia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Kolinitō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1800" b="1" kern="1200" dirty="0" err="1"/>
            <a:t>Naʻe</a:t>
          </a:r>
          <a:r>
            <a:rPr lang="en-NZ" sz="1800" b="1" kern="1200" dirty="0"/>
            <a:t> </a:t>
          </a:r>
          <a:r>
            <a:rPr lang="en-NZ" sz="1800" b="1" kern="1200" dirty="0" err="1"/>
            <a:t>ʻikai</a:t>
          </a:r>
          <a:r>
            <a:rPr lang="en-NZ" sz="1800" b="1" kern="1200" dirty="0"/>
            <a:t> ko ha </a:t>
          </a:r>
          <a:r>
            <a:rPr lang="en-NZ" sz="1800" b="1" kern="1200" dirty="0" err="1"/>
            <a:t>fakafaingataʻaʻiaʻanga</a:t>
          </a:r>
          <a:r>
            <a:rPr lang="en-NZ" sz="1800" b="1" kern="1200" dirty="0"/>
            <a:t> </a:t>
          </a:r>
          <a:r>
            <a:rPr lang="en-NZ" sz="1800" b="1" kern="1200" dirty="0" err="1"/>
            <a:t>ʻenau</a:t>
          </a:r>
          <a:r>
            <a:rPr lang="en-NZ" sz="1800" b="1" kern="1200" dirty="0"/>
            <a:t> </a:t>
          </a:r>
          <a:r>
            <a:rPr lang="en-NZ" sz="1800" b="1" kern="1200" dirty="0" err="1"/>
            <a:t>masiva</a:t>
          </a:r>
          <a:endParaRPr lang="es-ES" sz="18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ʻi he angaʻofa (2 Kolinitō 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dirty="0" err="1"/>
            <a:t>Naʻa</a:t>
          </a:r>
          <a:r>
            <a:rPr lang="en-NZ" sz="2000" b="1" kern="1200" dirty="0"/>
            <a:t> </a:t>
          </a:r>
          <a:r>
            <a:rPr lang="en-NZ" sz="2000" b="1" kern="1200" dirty="0" err="1"/>
            <a:t>nau</a:t>
          </a:r>
          <a:r>
            <a:rPr lang="en-NZ" sz="2000" b="1" kern="1200" dirty="0"/>
            <a:t> </a:t>
          </a:r>
          <a:r>
            <a:rPr lang="en-NZ" sz="2000" b="1" kern="1200" dirty="0" err="1"/>
            <a:t>fai</a:t>
          </a:r>
          <a:r>
            <a:rPr lang="en-NZ" sz="2000" b="1" kern="1200" dirty="0"/>
            <a:t> </a:t>
          </a:r>
          <a:r>
            <a:rPr lang="en-NZ" sz="2000" b="1" kern="1200" dirty="0" err="1"/>
            <a:t>ia</a:t>
          </a:r>
          <a:r>
            <a:rPr lang="en-NZ" sz="2000" b="1" kern="1200" dirty="0"/>
            <a:t> </a:t>
          </a:r>
          <a:r>
            <a:rPr lang="en-NZ" sz="2000" b="1" kern="1200" dirty="0" err="1"/>
            <a:t>ʻi</a:t>
          </a:r>
          <a:r>
            <a:rPr lang="en-NZ" sz="2000" b="1" kern="1200" dirty="0"/>
            <a:t> he </a:t>
          </a:r>
          <a:r>
            <a:rPr lang="en-NZ" sz="2000" b="1" kern="1200" dirty="0" err="1"/>
            <a:t>loto</a:t>
          </a:r>
          <a:r>
            <a:rPr lang="en-NZ" sz="2000" b="1" kern="1200" dirty="0"/>
            <a:t> </a:t>
          </a:r>
          <a:r>
            <a:rPr lang="en-NZ" sz="2000" b="1" kern="1200" dirty="0" err="1"/>
            <a:t>fiemalie</a:t>
          </a:r>
          <a:r>
            <a:rPr lang="en-NZ" sz="2000" b="1" kern="1200" dirty="0"/>
            <a:t> </a:t>
          </a:r>
          <a:r>
            <a:rPr lang="en-NZ" sz="2000" b="1" kern="1200" dirty="0" err="1"/>
            <a:t>mo</a:t>
          </a:r>
          <a:r>
            <a:rPr lang="en-NZ" sz="2000" b="1" kern="1200" dirty="0"/>
            <a:t> e </a:t>
          </a:r>
          <a:r>
            <a:rPr lang="en-NZ" sz="2000" b="1" kern="1200" dirty="0" err="1"/>
            <a:t>fakafokifa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he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fiefia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Kolinitō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1800" b="1" kern="1200" dirty="0" err="1"/>
            <a:t>Naʻe</a:t>
          </a:r>
          <a:r>
            <a:rPr lang="en-NZ" sz="1800" b="1" kern="1200" dirty="0"/>
            <a:t> </a:t>
          </a:r>
          <a:r>
            <a:rPr lang="en-NZ" sz="1800" b="1" kern="1200" dirty="0" err="1"/>
            <a:t>fakaʻata</a:t>
          </a:r>
          <a:r>
            <a:rPr lang="en-NZ" sz="1800" b="1" kern="1200" dirty="0"/>
            <a:t> </a:t>
          </a:r>
          <a:r>
            <a:rPr lang="en-NZ" sz="1800" b="1" kern="1200" dirty="0" err="1"/>
            <a:t>kinautolu</a:t>
          </a:r>
          <a:r>
            <a:rPr lang="en-NZ" sz="1800" b="1" kern="1200" dirty="0"/>
            <a:t> </a:t>
          </a:r>
          <a:r>
            <a:rPr lang="en-NZ" sz="1800" b="1" kern="1200" dirty="0" err="1"/>
            <a:t>ʻe</a:t>
          </a:r>
          <a:r>
            <a:rPr lang="en-NZ" sz="1800" b="1" kern="1200" dirty="0"/>
            <a:t> he </a:t>
          </a:r>
          <a:r>
            <a:rPr lang="en-NZ" sz="1800" b="1" kern="1200" dirty="0" err="1"/>
            <a:t>ngaue</a:t>
          </a:r>
          <a:r>
            <a:rPr lang="en-NZ" sz="1800" b="1" kern="1200" dirty="0"/>
            <a:t> ko </a:t>
          </a:r>
          <a:r>
            <a:rPr lang="en-NZ" sz="1800" b="1" kern="1200" dirty="0" err="1"/>
            <a:t>ʻeni</a:t>
          </a:r>
          <a:r>
            <a:rPr lang="en-NZ" sz="1800" b="1" kern="1200" dirty="0"/>
            <a:t> </a:t>
          </a:r>
          <a:r>
            <a:rPr lang="en-NZ" sz="1800" b="1" kern="1200" dirty="0" err="1"/>
            <a:t>ke</a:t>
          </a:r>
          <a:r>
            <a:rPr lang="en-NZ" sz="1800" b="1" kern="1200" dirty="0"/>
            <a:t> </a:t>
          </a:r>
          <a:r>
            <a:rPr lang="en-NZ" sz="1800" b="1" kern="1200" dirty="0" err="1"/>
            <a:t>fakahaaʻi</a:t>
          </a:r>
          <a:r>
            <a:rPr lang="en-NZ" sz="1800" b="1" kern="1200" dirty="0"/>
            <a:t> </a:t>
          </a:r>
          <a:r>
            <a:rPr lang="en-NZ" sz="1800" b="1" kern="1200" dirty="0" err="1"/>
            <a:t>ʻenau</a:t>
          </a:r>
          <a:r>
            <a:rPr lang="en-NZ" sz="1800" b="1" kern="1200" dirty="0"/>
            <a:t> </a:t>
          </a:r>
          <a:r>
            <a:rPr lang="en-NZ" sz="1800" b="1" kern="1200" dirty="0" err="1"/>
            <a:t>ʻofa</a:t>
          </a:r>
          <a:r>
            <a:rPr lang="en-NZ" sz="1800" b="1" kern="1200" dirty="0"/>
            <a:t> ki he </a:t>
          </a:r>
          <a:r>
            <a:rPr lang="en-NZ" sz="1800" b="1" kern="1200" dirty="0" err="1"/>
            <a:t>ʻOtua</a:t>
          </a:r>
          <a:r>
            <a:rPr lang="en-NZ" sz="1800" b="1" kern="1200" dirty="0"/>
            <a:t> </a:t>
          </a:r>
          <a:r>
            <a:rPr lang="en-NZ" sz="1800" b="1" kern="1200" dirty="0" err="1"/>
            <a:t>mo</a:t>
          </a:r>
          <a:r>
            <a:rPr lang="en-NZ" sz="1800" b="1" kern="1200" dirty="0"/>
            <a:t> e </a:t>
          </a:r>
          <a:r>
            <a:rPr lang="en-NZ" sz="1800" b="1" kern="1200" dirty="0" err="1"/>
            <a:t>siasi</a:t>
          </a:r>
          <a:endParaRPr lang="es-ES" sz="18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91864" y="2484959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ko ha faingamalie (2 Kolinitō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0122" y="2523217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dirty="0" err="1"/>
            <a:t>Naʻe</a:t>
          </a:r>
          <a:r>
            <a:rPr lang="en-NZ" sz="2000" b="1" kern="1200" dirty="0"/>
            <a:t> </a:t>
          </a:r>
          <a:r>
            <a:rPr lang="en-NZ" sz="2000" b="1" kern="1200" dirty="0" err="1"/>
            <a:t>iku</a:t>
          </a:r>
          <a:r>
            <a:rPr lang="en-NZ" sz="2000" b="1" kern="1200" dirty="0"/>
            <a:t> </a:t>
          </a:r>
          <a:r>
            <a:rPr lang="en-NZ" sz="2000" b="1" kern="1200" dirty="0" err="1"/>
            <a:t>ʻene</a:t>
          </a:r>
          <a:r>
            <a:rPr lang="en-NZ" sz="2000" b="1" kern="1200" dirty="0"/>
            <a:t> </a:t>
          </a:r>
          <a:r>
            <a:rPr lang="en-NZ" sz="2000" b="1" kern="1200" dirty="0" err="1"/>
            <a:t>liʻoa</a:t>
          </a:r>
          <a:r>
            <a:rPr lang="en-NZ" sz="2000" b="1" kern="1200" dirty="0"/>
            <a:t> ki he </a:t>
          </a:r>
          <a:r>
            <a:rPr lang="en-NZ" sz="2000" b="1" kern="1200" dirty="0" err="1"/>
            <a:t>ʻOtua</a:t>
          </a:r>
          <a:r>
            <a:rPr lang="en-NZ" sz="2000" b="1" kern="1200" dirty="0"/>
            <a:t> ki </a:t>
          </a:r>
          <a:r>
            <a:rPr lang="en-NZ" sz="2000" b="1" kern="1200" dirty="0" err="1"/>
            <a:t>heʻene</a:t>
          </a:r>
          <a:r>
            <a:rPr lang="en-NZ" sz="2000" b="1" kern="1200" dirty="0"/>
            <a:t> </a:t>
          </a:r>
          <a:r>
            <a:rPr lang="en-NZ" sz="2000" b="1" kern="1200" dirty="0" err="1"/>
            <a:t>mateaki</a:t>
          </a:r>
          <a:r>
            <a:rPr lang="en-NZ" sz="2000" b="1" kern="1200" dirty="0"/>
            <a:t> ki he </a:t>
          </a:r>
          <a:r>
            <a:rPr lang="en-NZ" sz="2000" b="1" kern="1200" dirty="0" err="1"/>
            <a:t>niʻihi</a:t>
          </a:r>
          <a:r>
            <a:rPr lang="en-NZ" sz="2000" b="1" kern="1200" dirty="0"/>
            <a:t> </a:t>
          </a:r>
          <a:r>
            <a:rPr lang="en-NZ" sz="2000" b="1" kern="1200" dirty="0" err="1"/>
            <a:t>kehe</a:t>
          </a:r>
          <a:endParaRPr lang="es-ES" sz="20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ko ha ngaue ʻo e fakatapui </a:t>
          </a:r>
          <a:endParaRPr lang="en-NZ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Kolinitō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8:5)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siasi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-Siu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nau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ʻave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ongoongoleleí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siasi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Senitaile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nau</a:t>
          </a:r>
          <a:r>
            <a:rPr lang="en-NZ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tokoni</a:t>
          </a:r>
          <a:r>
            <a:rPr lang="en-NZ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ʻaki</a:t>
          </a:r>
          <a:r>
            <a:rPr lang="en-NZ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ʻenau</a:t>
          </a:r>
          <a:r>
            <a:rPr lang="en-NZ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maʻuʻanga</a:t>
          </a:r>
          <a:r>
            <a:rPr lang="en-NZ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tokoní</a:t>
          </a:r>
          <a:r>
            <a:rPr lang="en-NZ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Siasi 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Fakalotofonua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Konifelenisi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/</a:t>
          </a: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Misiona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/ </a:t>
          </a:r>
        </a:p>
        <a:p>
          <a:pPr marL="0" lvl="0" indent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ʻIunioni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Vahenga</a:t>
          </a:r>
          <a:endParaRPr lang="en-NZ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Kautaha</a:t>
          </a:r>
          <a:r>
            <a:rPr lang="en-NZ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Lahi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3529392" y="9144"/>
            <a:ext cx="8662608" cy="707886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" sz="40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FATONGIA TAUHI MO E MISIONA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11 ki he ʻaho 12 ʻo Sepitema 2026</a:t>
            </a:r>
            <a:endParaRPr lang="en" sz="1600" b="1" dirty="0">
              <a:solidFill>
                <a:srgbClr val="FFEB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NZ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NGAAHI OLA </a:t>
            </a:r>
            <a:r>
              <a:rPr lang="en-NZ" sz="6000" b="1" dirty="0" err="1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ʻO</a:t>
            </a:r>
            <a:r>
              <a:rPr lang="en-NZ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 E TAUHI</a:t>
            </a:r>
            <a:endParaRPr lang="en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88271"/>
            <a:ext cx="89439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it-IT" sz="40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KO E UOUANGATAHA ʻA E SIASI</a:t>
            </a:r>
            <a:endParaRPr lang="en" sz="4000" b="1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555854"/>
            <a:ext cx="8450981" cy="113877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latin typeface="Comic Sans MS" panose="030F0702030302020204" pitchFamily="66" charset="0"/>
              </a:rPr>
              <a:t>“</a:t>
            </a:r>
            <a:r>
              <a:rPr lang="en-US" b="1" dirty="0">
                <a:latin typeface="Comic Sans MS" panose="030F0702030302020204" pitchFamily="66" charset="0"/>
              </a:rPr>
              <a:t>He ko e </a:t>
            </a:r>
            <a:r>
              <a:rPr lang="en-US" b="1" dirty="0" err="1">
                <a:latin typeface="Comic Sans MS" panose="030F0702030302020204" pitchFamily="66" charset="0"/>
              </a:rPr>
              <a:t>tauhi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atu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ʻoe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ngāue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ni</a:t>
            </a:r>
            <a:r>
              <a:rPr lang="en-US" b="1" dirty="0">
                <a:latin typeface="Comic Sans MS" panose="030F0702030302020204" pitchFamily="66" charset="0"/>
              </a:rPr>
              <a:t>, </a:t>
            </a:r>
            <a:r>
              <a:rPr lang="en-US" b="1" dirty="0" err="1">
                <a:latin typeface="Comic Sans MS" panose="030F0702030302020204" pitchFamily="66" charset="0"/>
              </a:rPr>
              <a:t>ʻoku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ʻikai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ngata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ʻi</a:t>
            </a:r>
            <a:r>
              <a:rPr lang="en-US" b="1" dirty="0"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latin typeface="Comic Sans MS" panose="030F0702030302020204" pitchFamily="66" charset="0"/>
              </a:rPr>
              <a:t>tokoni</a:t>
            </a:r>
            <a:r>
              <a:rPr lang="en-US" b="1" dirty="0">
                <a:latin typeface="Comic Sans MS" panose="030F0702030302020204" pitchFamily="66" charset="0"/>
              </a:rPr>
              <a:t> ki he </a:t>
            </a:r>
            <a:r>
              <a:rPr lang="en-US" b="1" dirty="0" err="1">
                <a:latin typeface="Comic Sans MS" panose="030F0702030302020204" pitchFamily="66" charset="0"/>
              </a:rPr>
              <a:t>masiva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ʻoe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kāinga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māʻoniʻoni</a:t>
            </a:r>
            <a:r>
              <a:rPr lang="en-US" b="1" dirty="0">
                <a:latin typeface="Comic Sans MS" panose="030F0702030302020204" pitchFamily="66" charset="0"/>
              </a:rPr>
              <a:t>, ka </a:t>
            </a:r>
            <a:r>
              <a:rPr lang="en-US" b="1" dirty="0" err="1">
                <a:latin typeface="Comic Sans MS" panose="030F0702030302020204" pitchFamily="66" charset="0"/>
              </a:rPr>
              <a:t>ʻoku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tupulekina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ia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ʻi</a:t>
            </a:r>
            <a:r>
              <a:rPr lang="en-US" b="1" dirty="0"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latin typeface="Comic Sans MS" panose="030F0702030302020204" pitchFamily="66" charset="0"/>
              </a:rPr>
              <a:t>ngaahi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fakafetaʻi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lahi</a:t>
            </a:r>
            <a:r>
              <a:rPr lang="en-US" b="1" dirty="0">
                <a:latin typeface="Comic Sans MS" panose="030F0702030302020204" pitchFamily="66" charset="0"/>
              </a:rPr>
              <a:t> ki he </a:t>
            </a:r>
            <a:r>
              <a:rPr lang="en-US" b="1" dirty="0" err="1">
                <a:latin typeface="Comic Sans MS" panose="030F0702030302020204" pitchFamily="66" charset="0"/>
              </a:rPr>
              <a:t>ʻOtua</a:t>
            </a:r>
            <a:r>
              <a:rPr lang="en-US" b="1" dirty="0">
                <a:latin typeface="Comic Sans MS" panose="030F0702030302020204" pitchFamily="66" charset="0"/>
              </a:rPr>
              <a:t>;</a:t>
            </a:r>
            <a:r>
              <a:rPr lang="en" b="1" dirty="0"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dirty="0"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latin typeface="Comic Sans MS" panose="030F0702030302020204" pitchFamily="66" charset="0"/>
              </a:rPr>
              <a:t>ō</a:t>
            </a:r>
            <a:r>
              <a:rPr lang="en" sz="1400" b="1" dirty="0">
                <a:latin typeface="Comic Sans MS" panose="030F0702030302020204" pitchFamily="66" charset="0"/>
              </a:rPr>
              <a:t>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3517628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3910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ai </a:t>
            </a:r>
            <a:r>
              <a:rPr lang="en-NZ" sz="2000" b="1" dirty="0" err="1"/>
              <a:t>mo</a:t>
            </a:r>
            <a:r>
              <a:rPr lang="en-NZ" sz="2000" b="1" dirty="0"/>
              <a:t> ha </a:t>
            </a:r>
            <a:r>
              <a:rPr lang="en-NZ" sz="2000" b="1" dirty="0" err="1"/>
              <a:t>ngaahi</a:t>
            </a:r>
            <a:r>
              <a:rPr lang="en-NZ" sz="2000" b="1" dirty="0"/>
              <a:t> ola </a:t>
            </a:r>
            <a:r>
              <a:rPr lang="en-NZ" sz="2000" b="1" dirty="0" err="1"/>
              <a:t>lelei</a:t>
            </a:r>
            <a:r>
              <a:rPr lang="en-NZ" sz="2000" b="1" dirty="0"/>
              <a:t> </a:t>
            </a:r>
            <a:r>
              <a:rPr lang="en-NZ" sz="2000" b="1" dirty="0" err="1"/>
              <a:t>kehe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feilaulau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ʻave</a:t>
            </a:r>
            <a:r>
              <a:rPr lang="en-NZ" sz="2000" b="1" dirty="0"/>
              <a:t> ki </a:t>
            </a:r>
            <a:r>
              <a:rPr lang="en-NZ" sz="2000" b="1" dirty="0" err="1"/>
              <a:t>Selusalema</a:t>
            </a:r>
            <a:r>
              <a:rPr lang="en-NZ" sz="2000" b="1" dirty="0"/>
              <a:t> (2 </a:t>
            </a:r>
            <a:r>
              <a:rPr lang="en-NZ" sz="2000" b="1" dirty="0" err="1"/>
              <a:t>Kolinitō</a:t>
            </a:r>
            <a:r>
              <a:rPr lang="en-NZ" sz="2000" b="1" dirty="0"/>
              <a:t> 9:12).</a:t>
            </a:r>
            <a:endParaRPr lang="en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064752"/>
            <a:ext cx="670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ola </a:t>
            </a:r>
            <a:r>
              <a:rPr lang="en-NZ" sz="2000" b="1" dirty="0" err="1"/>
              <a:t>lelei</a:t>
            </a:r>
            <a:r>
              <a:rPr lang="en-NZ" sz="2000" b="1" dirty="0"/>
              <a:t> ‘e taha, ko e </a:t>
            </a:r>
            <a:r>
              <a:rPr lang="en-NZ" sz="2000" b="1" dirty="0" err="1"/>
              <a:t>founga</a:t>
            </a:r>
            <a:r>
              <a:rPr lang="en-NZ" sz="2000" b="1" dirty="0"/>
              <a:t> </a:t>
            </a:r>
            <a:r>
              <a:rPr lang="en-NZ" sz="2000" b="1" dirty="0" err="1"/>
              <a:t>na‘e</a:t>
            </a:r>
            <a:r>
              <a:rPr lang="en-NZ" sz="2000" b="1" dirty="0"/>
              <a:t> </a:t>
            </a:r>
            <a:r>
              <a:rPr lang="en-NZ" sz="2000" b="1" dirty="0" err="1"/>
              <a:t>fai</a:t>
            </a:r>
            <a:r>
              <a:rPr lang="en-NZ" sz="2000" b="1" dirty="0"/>
              <a:t> ai ‘a e </a:t>
            </a:r>
            <a:r>
              <a:rPr lang="en-NZ" sz="2000" b="1" dirty="0" err="1"/>
              <a:t>foakí</a:t>
            </a:r>
            <a:r>
              <a:rPr lang="en-NZ" sz="2000" b="1" dirty="0"/>
              <a:t> ‘</a:t>
            </a:r>
            <a:r>
              <a:rPr lang="en-NZ" sz="2000" b="1" dirty="0" err="1"/>
              <a:t>oku</a:t>
            </a:r>
            <a:r>
              <a:rPr lang="en-NZ" sz="2000" b="1" dirty="0"/>
              <a:t> ‘</a:t>
            </a:r>
            <a:r>
              <a:rPr lang="en-NZ" sz="2000" b="1" dirty="0" err="1"/>
              <a:t>i</a:t>
            </a:r>
            <a:r>
              <a:rPr lang="en-NZ" sz="2000" b="1" dirty="0"/>
              <a:t> ai ‘</a:t>
            </a:r>
            <a:r>
              <a:rPr lang="en-NZ" sz="2000" b="1" dirty="0" err="1"/>
              <a:t>ene</a:t>
            </a:r>
            <a:r>
              <a:rPr lang="en-NZ" sz="2000" b="1" dirty="0"/>
              <a:t> </a:t>
            </a:r>
            <a:r>
              <a:rPr lang="en-NZ" sz="2000" b="1" dirty="0" err="1"/>
              <a:t>lēsoni</a:t>
            </a:r>
            <a:r>
              <a:rPr lang="en-NZ" sz="2000" b="1" dirty="0"/>
              <a:t> </a:t>
            </a:r>
            <a:r>
              <a:rPr lang="en-NZ" sz="2000" b="1" dirty="0" err="1"/>
              <a:t>makehe</a:t>
            </a:r>
            <a:r>
              <a:rPr lang="en-NZ" sz="2000" b="1" dirty="0"/>
              <a:t> </a:t>
            </a:r>
            <a:r>
              <a:rPr lang="en-NZ" sz="2000" b="1" dirty="0" err="1"/>
              <a:t>kiate</a:t>
            </a:r>
            <a:r>
              <a:rPr lang="en-NZ" sz="2000" b="1" dirty="0"/>
              <a:t> </a:t>
            </a:r>
            <a:r>
              <a:rPr lang="en-NZ" sz="2000" b="1" dirty="0" err="1"/>
              <a:t>kitautolu</a:t>
            </a:r>
            <a:r>
              <a:rPr lang="en-NZ" sz="2000" b="1" dirty="0"/>
              <a:t> he ‘</a:t>
            </a:r>
            <a:r>
              <a:rPr lang="en-NZ" sz="2000" b="1" dirty="0" err="1"/>
              <a:t>aho</a:t>
            </a:r>
            <a:r>
              <a:rPr lang="en-NZ" sz="2000" b="1" dirty="0"/>
              <a:t> </a:t>
            </a:r>
            <a:r>
              <a:rPr lang="en-NZ" sz="2000" b="1" dirty="0" err="1"/>
              <a:t>ní</a:t>
            </a:r>
            <a:r>
              <a:rPr lang="en-NZ" sz="2000" b="1" dirty="0"/>
              <a:t>: </a:t>
            </a:r>
            <a:r>
              <a:rPr lang="en-NZ" sz="2000" b="1" dirty="0" err="1"/>
              <a:t>kuo</a:t>
            </a:r>
            <a:r>
              <a:rPr lang="en-NZ" sz="2000" b="1" dirty="0"/>
              <a:t> pau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fai</a:t>
            </a:r>
            <a:r>
              <a:rPr lang="en-NZ" sz="2000" b="1" dirty="0"/>
              <a:t> ‘a e </a:t>
            </a:r>
            <a:r>
              <a:rPr lang="en-NZ" sz="2000" b="1" dirty="0" err="1"/>
              <a:t>me‘a</a:t>
            </a:r>
            <a:r>
              <a:rPr lang="en-NZ" sz="2000" b="1" dirty="0"/>
              <a:t> </a:t>
            </a:r>
            <a:r>
              <a:rPr lang="en-NZ" sz="2000" b="1" dirty="0" err="1"/>
              <a:t>kotoa</a:t>
            </a:r>
            <a:r>
              <a:rPr lang="en-NZ" sz="2000" b="1" dirty="0"/>
              <a:t> </a:t>
            </a:r>
            <a:r>
              <a:rPr lang="en-NZ" sz="2000" b="1" dirty="0" err="1"/>
              <a:t>pē</a:t>
            </a:r>
            <a:r>
              <a:rPr lang="en-NZ" sz="2000" b="1" dirty="0"/>
              <a:t> ‘</a:t>
            </a:r>
            <a:r>
              <a:rPr lang="en-NZ" sz="2000" b="1" dirty="0" err="1"/>
              <a:t>i</a:t>
            </a:r>
            <a:r>
              <a:rPr lang="en-NZ" sz="2000" b="1" dirty="0"/>
              <a:t> ha </a:t>
            </a:r>
            <a:r>
              <a:rPr lang="en-NZ" sz="2000" b="1" dirty="0" err="1"/>
              <a:t>founga</a:t>
            </a:r>
            <a:r>
              <a:rPr lang="en-NZ" sz="2000" b="1" dirty="0"/>
              <a:t> </a:t>
            </a:r>
            <a:r>
              <a:rPr lang="en-NZ" sz="2000" b="1" dirty="0" err="1"/>
              <a:t>maau</a:t>
            </a:r>
            <a:r>
              <a:rPr lang="en-NZ" sz="2000" b="1" dirty="0"/>
              <a:t>, pea </a:t>
            </a:r>
            <a:r>
              <a:rPr lang="en-NZ" sz="2000" b="1" dirty="0" err="1"/>
              <a:t>muimui</a:t>
            </a:r>
            <a:r>
              <a:rPr lang="en-NZ" sz="2000" b="1" dirty="0"/>
              <a:t> ki he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founga</a:t>
            </a:r>
            <a:r>
              <a:rPr lang="en-NZ" sz="2000" b="1" dirty="0"/>
              <a:t> </a:t>
            </a:r>
            <a:r>
              <a:rPr lang="en-NZ" sz="2000" b="1" dirty="0" err="1"/>
              <a:t>totonú</a:t>
            </a:r>
            <a:r>
              <a:rPr lang="en-NZ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650463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46" y="2518612"/>
            <a:ext cx="47258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fakataha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kau Siu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kau </a:t>
            </a:r>
            <a:r>
              <a:rPr lang="en-NZ" sz="2000" b="1" dirty="0" err="1">
                <a:solidFill>
                  <a:prstClr val="black"/>
                </a:solidFill>
              </a:rPr>
              <a:t>Senitaile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tokoni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loto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houngaʻia</a:t>
            </a:r>
            <a:r>
              <a:rPr lang="en-NZ" sz="2000" b="1" dirty="0">
                <a:solidFill>
                  <a:prstClr val="black"/>
                </a:solidFill>
              </a:rPr>
              <a:t> (Loma 15:26-27).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founga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ni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aʻusia</a:t>
            </a:r>
            <a:r>
              <a:rPr lang="en-NZ" sz="2000" b="1" dirty="0">
                <a:solidFill>
                  <a:prstClr val="black"/>
                </a:solidFill>
              </a:rPr>
              <a:t> ai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taumuʻa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taupotu</a:t>
            </a:r>
            <a:r>
              <a:rPr lang="en-NZ" sz="2000" b="1" dirty="0">
                <a:solidFill>
                  <a:prstClr val="black"/>
                </a:solidFill>
              </a:rPr>
              <a:t> taha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ʻapositolo</a:t>
            </a:r>
            <a:r>
              <a:rPr lang="en-NZ" sz="2000" b="1" dirty="0">
                <a:solidFill>
                  <a:prstClr val="black"/>
                </a:solidFill>
              </a:rPr>
              <a:t>: ko e </a:t>
            </a:r>
            <a:r>
              <a:rPr lang="en-NZ" sz="2000" b="1" dirty="0" err="1">
                <a:solidFill>
                  <a:prstClr val="black"/>
                </a:solidFill>
              </a:rPr>
              <a:t>uouangataha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6" y="5279386"/>
            <a:ext cx="670560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fokotuʻu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Paula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Taitusi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tokangaʻi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tanaki</a:t>
            </a:r>
            <a:r>
              <a:rPr lang="en-NZ" sz="2000" b="1" dirty="0">
                <a:solidFill>
                  <a:prstClr val="black"/>
                </a:solidFill>
              </a:rPr>
              <a:t>, pea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fokotuʻu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tokoua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tokoni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kiate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ngaue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 (2 </a:t>
            </a:r>
            <a:r>
              <a:rPr lang="en-NZ" sz="2000" b="1" dirty="0" err="1">
                <a:solidFill>
                  <a:prstClr val="black"/>
                </a:solidFill>
              </a:rPr>
              <a:t>Kolinitō</a:t>
            </a:r>
            <a:r>
              <a:rPr lang="en-NZ" sz="2000" b="1" dirty="0">
                <a:solidFill>
                  <a:prstClr val="black"/>
                </a:solidFill>
              </a:rPr>
              <a:t> 8:16-24).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ha toe </a:t>
            </a:r>
            <a:r>
              <a:rPr lang="en-NZ" sz="2000" b="1" dirty="0" err="1">
                <a:solidFill>
                  <a:prstClr val="black"/>
                </a:solidFill>
              </a:rPr>
              <a:t>founga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totonu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tanaki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ʻave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feilaulau</a:t>
            </a:r>
            <a:r>
              <a:rPr lang="en-NZ" sz="2000" b="1" dirty="0">
                <a:solidFill>
                  <a:prstClr val="black"/>
                </a:solidFill>
              </a:rPr>
              <a:t> ki </a:t>
            </a:r>
            <a:r>
              <a:rPr lang="en-NZ" sz="2000" b="1" dirty="0" err="1">
                <a:solidFill>
                  <a:prstClr val="black"/>
                </a:solidFill>
              </a:rPr>
              <a:t>Selusalema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606371" y="856634"/>
            <a:ext cx="10480854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Kuo pau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poupouʻi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ngaue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ʻOtua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ʻaki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vahehongofulu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ngaahi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meʻaʻofa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ngaahi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foaki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ʻEiki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taimi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ngaahi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founga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fakafalala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ki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Heʻene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kau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tauhi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ʻikai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fie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maʻu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ʻEiki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ko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Sisuu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meʻa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lahi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ange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mei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Hono kau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muimui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meʻa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fakahoko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Ko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kinautolu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fakaʻikaiʻi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kita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feilaulauʻi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koeʻuhi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ko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ngaue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ʻOtua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muimui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pe ki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Heʻene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sipinga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tukuange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Hono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pulupulu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fakaʻeiʻeiki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kalauni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fakatuʻi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pea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fakahifo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mei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Heʻene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pule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maʻolunga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hoko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masiva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koeʻuhi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tau lava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maʻu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koloa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taʻengata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Heʻene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masiva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Naʻe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ʻikai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ngata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pe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Heʻene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foaki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koloa, ka ko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moʻui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fakaʻikaiʻi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feilaulau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koeʻuhi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Ne lava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toʻo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faingataʻa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kotoa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pe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meiate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kinautolu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fekumi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ki he hu ki he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puleʻanga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ʻOtua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 </a:t>
            </a: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fakaafeʻi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kitautolu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he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ʻEiki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ko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Sisuu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tau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hoko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ko e kau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ngaue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fakataha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Ia. Ko Ia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ʻaʻana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pea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ai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totonu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ki he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meʻa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kotoa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pe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tau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maʻu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heʻetau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loto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fiemalie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tokoni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Heʻene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ngaue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tau lava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fakahaaʻi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ai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ʻetau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ʻofa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kiate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Ia</a:t>
            </a:r>
            <a:r>
              <a:rPr lang="en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8735476" y="5948907"/>
            <a:ext cx="3456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Ko e Sio ki </a:t>
            </a:r>
            <a:r>
              <a:rPr lang="en-US" sz="16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ʻOlungá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1600" b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ʻEpeleli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9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“He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mou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ʻilo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ʻulungāanga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lelei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hotau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ʻEiki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ko Sisu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Kalaisi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ʻene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mohu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koloaʻia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ka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naʻe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hoko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masiva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koeʻuhi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kimoutolu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koeʻuhi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heʻene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masiva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mou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koloaʻia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ai.”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es-ES" sz="16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Kolinitō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979722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NZ" sz="2000" b="1" dirty="0" err="1">
                <a:solidFill>
                  <a:srgbClr val="BA4252"/>
                </a:solidFill>
              </a:rPr>
              <a:t>Tupuʻanga</a:t>
            </a:r>
            <a:r>
              <a:rPr lang="en-NZ" sz="2000" b="1" dirty="0">
                <a:solidFill>
                  <a:srgbClr val="BA4252"/>
                </a:solidFill>
              </a:rPr>
              <a:t> </a:t>
            </a:r>
            <a:r>
              <a:rPr lang="en-NZ" sz="2000" b="1" dirty="0" err="1">
                <a:solidFill>
                  <a:srgbClr val="BA4252"/>
                </a:solidFill>
              </a:rPr>
              <a:t>ʻo</a:t>
            </a:r>
            <a:r>
              <a:rPr lang="en-NZ" sz="2000" b="1" dirty="0">
                <a:solidFill>
                  <a:srgbClr val="BA4252"/>
                </a:solidFill>
              </a:rPr>
              <a:t> e </a:t>
            </a:r>
            <a:r>
              <a:rPr lang="en-NZ" sz="2000" b="1" dirty="0" err="1">
                <a:solidFill>
                  <a:srgbClr val="BA4252"/>
                </a:solidFill>
              </a:rPr>
              <a:t>fatongia</a:t>
            </a:r>
            <a:r>
              <a:rPr lang="en-NZ" sz="2000" b="1" dirty="0">
                <a:solidFill>
                  <a:srgbClr val="BA4252"/>
                </a:solidFill>
              </a:rPr>
              <a:t> </a:t>
            </a:r>
            <a:r>
              <a:rPr lang="en-NZ" sz="2000" b="1" dirty="0" err="1">
                <a:solidFill>
                  <a:srgbClr val="BA4252"/>
                </a:solidFill>
              </a:rPr>
              <a:t>tauhi</a:t>
            </a:r>
            <a:r>
              <a:rPr lang="en" sz="2000" b="1" dirty="0">
                <a:solidFill>
                  <a:srgbClr val="BA4252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faʻifaʻitakiʻanga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Sisuu</a:t>
            </a:r>
            <a:endParaRPr lang="en-NZ" sz="2000" b="1" dirty="0"/>
          </a:p>
          <a:p>
            <a:pPr lvl="1">
              <a:spcBef>
                <a:spcPts val="600"/>
              </a:spcBef>
            </a:pPr>
            <a:r>
              <a:rPr lang="en-NZ" sz="2000" b="1" dirty="0"/>
              <a:t>Ko e tali ki he </a:t>
            </a:r>
            <a:r>
              <a:rPr lang="en-NZ" sz="2000" b="1" dirty="0" err="1"/>
              <a:t>ʻaloʻofa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maʻu</a:t>
            </a:r>
            <a:endParaRPr lang="en-NZ" sz="2000" b="1" dirty="0"/>
          </a:p>
          <a:p>
            <a:pPr>
              <a:spcBef>
                <a:spcPts val="600"/>
              </a:spcBef>
            </a:pPr>
            <a:r>
              <a:rPr lang="en-NZ" sz="2000" b="1" dirty="0" err="1">
                <a:solidFill>
                  <a:srgbClr val="7F48B9"/>
                </a:solidFill>
              </a:rPr>
              <a:t>Founga</a:t>
            </a:r>
            <a:r>
              <a:rPr lang="en-NZ" sz="2000" b="1" dirty="0">
                <a:solidFill>
                  <a:srgbClr val="7F48B9"/>
                </a:solidFill>
              </a:rPr>
              <a:t> </a:t>
            </a:r>
            <a:r>
              <a:rPr lang="en-NZ" sz="2000" b="1" dirty="0" err="1">
                <a:solidFill>
                  <a:srgbClr val="7F48B9"/>
                </a:solidFill>
              </a:rPr>
              <a:t>ke</a:t>
            </a:r>
            <a:r>
              <a:rPr lang="en-NZ" sz="2000" b="1" dirty="0">
                <a:solidFill>
                  <a:srgbClr val="7F48B9"/>
                </a:solidFill>
              </a:rPr>
              <a:t> </a:t>
            </a:r>
            <a:r>
              <a:rPr lang="en-NZ" sz="2000" b="1" dirty="0" err="1">
                <a:solidFill>
                  <a:srgbClr val="7F48B9"/>
                </a:solidFill>
              </a:rPr>
              <a:t>fakahoko</a:t>
            </a:r>
            <a:r>
              <a:rPr lang="en-NZ" sz="2000" b="1" dirty="0">
                <a:solidFill>
                  <a:srgbClr val="7F48B9"/>
                </a:solidFill>
              </a:rPr>
              <a:t> ai </a:t>
            </a:r>
            <a:r>
              <a:rPr lang="en-NZ" sz="2000" b="1" dirty="0" err="1">
                <a:solidFill>
                  <a:srgbClr val="7F48B9"/>
                </a:solidFill>
              </a:rPr>
              <a:t>ʻa</a:t>
            </a:r>
            <a:r>
              <a:rPr lang="en-NZ" sz="2000" b="1" dirty="0">
                <a:solidFill>
                  <a:srgbClr val="7F48B9"/>
                </a:solidFill>
              </a:rPr>
              <a:t> e </a:t>
            </a:r>
            <a:r>
              <a:rPr lang="en-NZ" sz="2000" b="1" dirty="0" err="1">
                <a:solidFill>
                  <a:srgbClr val="7F48B9"/>
                </a:solidFill>
              </a:rPr>
              <a:t>tuʻunga</a:t>
            </a:r>
            <a:r>
              <a:rPr lang="en-NZ" sz="2000" b="1" dirty="0">
                <a:solidFill>
                  <a:srgbClr val="7F48B9"/>
                </a:solidFill>
              </a:rPr>
              <a:t> </a:t>
            </a:r>
            <a:r>
              <a:rPr lang="en-NZ" sz="2000" b="1" dirty="0" err="1">
                <a:solidFill>
                  <a:srgbClr val="7F48B9"/>
                </a:solidFill>
              </a:rPr>
              <a:t>tauhi</a:t>
            </a:r>
            <a:r>
              <a:rPr lang="en-NZ" sz="2000" b="1" dirty="0">
                <a:solidFill>
                  <a:srgbClr val="7F48B9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fi-FI" sz="2000" b="1" dirty="0"/>
              <a:t>Palani totonu</a:t>
            </a:r>
          </a:p>
          <a:p>
            <a:pPr lvl="1">
              <a:spcBef>
                <a:spcPts val="600"/>
              </a:spcBef>
            </a:pPr>
            <a:r>
              <a:rPr lang="fi-FI" sz="2000" b="1" dirty="0"/>
              <a:t>Ko ha toʻonga fakakaukau totonu</a:t>
            </a:r>
          </a:p>
          <a:p>
            <a:pPr>
              <a:spcBef>
                <a:spcPts val="600"/>
              </a:spcBef>
            </a:pPr>
            <a:r>
              <a:rPr lang="en-NZ" sz="2000" b="1" dirty="0">
                <a:solidFill>
                  <a:srgbClr val="375FA5"/>
                </a:solidFill>
              </a:rPr>
              <a:t>Ola </a:t>
            </a:r>
            <a:r>
              <a:rPr lang="en-NZ" sz="2000" b="1" dirty="0" err="1">
                <a:solidFill>
                  <a:srgbClr val="375FA5"/>
                </a:solidFill>
              </a:rPr>
              <a:t>ʻo</a:t>
            </a:r>
            <a:r>
              <a:rPr lang="en-NZ" sz="2000" b="1" dirty="0">
                <a:solidFill>
                  <a:srgbClr val="375FA5"/>
                </a:solidFill>
              </a:rPr>
              <a:t> e </a:t>
            </a:r>
            <a:r>
              <a:rPr lang="en-NZ" sz="2000" b="1" dirty="0" err="1">
                <a:solidFill>
                  <a:srgbClr val="375FA5"/>
                </a:solidFill>
              </a:rPr>
              <a:t>fatongia</a:t>
            </a:r>
            <a:r>
              <a:rPr lang="en-NZ" sz="2000" b="1" dirty="0">
                <a:solidFill>
                  <a:srgbClr val="375FA5"/>
                </a:solidFill>
              </a:rPr>
              <a:t> </a:t>
            </a:r>
            <a:r>
              <a:rPr lang="en-NZ" sz="2000" b="1" dirty="0" err="1">
                <a:solidFill>
                  <a:srgbClr val="375FA5"/>
                </a:solidFill>
              </a:rPr>
              <a:t>tauhi</a:t>
            </a:r>
            <a:r>
              <a:rPr lang="en" sz="2000" b="1" dirty="0">
                <a:solidFill>
                  <a:srgbClr val="375FA5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it-IT" sz="2000" b="1" dirty="0"/>
              <a:t>Ko e uouangataha ʻa e siasi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fatongia</a:t>
            </a:r>
            <a:r>
              <a:rPr lang="en-NZ" sz="2000" b="1" dirty="0"/>
              <a:t> </a:t>
            </a:r>
            <a:r>
              <a:rPr lang="en-NZ" sz="2000" b="1" dirty="0" err="1"/>
              <a:t>tauhi</a:t>
            </a:r>
            <a:r>
              <a:rPr lang="en-NZ" sz="2000" b="1" dirty="0"/>
              <a:t> ko e </a:t>
            </a:r>
            <a:r>
              <a:rPr lang="en-NZ" sz="2000" b="1" dirty="0" err="1"/>
              <a:t>founga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puleʻi</a:t>
            </a:r>
            <a:r>
              <a:rPr lang="en-NZ" sz="2000" b="1" dirty="0"/>
              <a:t> ai </a:t>
            </a:r>
            <a:r>
              <a:rPr lang="en-NZ" sz="2000" b="1" dirty="0" err="1"/>
              <a:t>ʻe</a:t>
            </a:r>
            <a:r>
              <a:rPr lang="en-NZ" sz="2000" b="1" dirty="0"/>
              <a:t> ha taha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kuo</a:t>
            </a:r>
            <a:r>
              <a:rPr lang="en-NZ" sz="2000" b="1" dirty="0"/>
              <a:t> </a:t>
            </a:r>
            <a:r>
              <a:rPr lang="en-NZ" sz="2000" b="1" dirty="0" err="1"/>
              <a:t>tuku</a:t>
            </a:r>
            <a:r>
              <a:rPr lang="en-NZ" sz="2000" b="1" dirty="0"/>
              <a:t> </a:t>
            </a:r>
            <a:r>
              <a:rPr lang="en-NZ" sz="2000" b="1" dirty="0" err="1"/>
              <a:t>kiate</a:t>
            </a:r>
            <a:r>
              <a:rPr lang="en-NZ" sz="2000" b="1" dirty="0"/>
              <a:t> </a:t>
            </a:r>
            <a:r>
              <a:rPr lang="en-NZ" sz="2000" b="1" dirty="0" err="1"/>
              <a:t>ia.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0" y="543927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0" y="4333528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1" y="596240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1" y="4781262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1" y="5179023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tukupa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kau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tokoni</a:t>
            </a:r>
            <a:r>
              <a:rPr lang="en-NZ" sz="2000" b="1" dirty="0">
                <a:solidFill>
                  <a:prstClr val="black"/>
                </a:solidFill>
              </a:rPr>
              <a:t>, pea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ofi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taimi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fakahoko</a:t>
            </a:r>
            <a:r>
              <a:rPr lang="en-NZ" sz="2000" b="1" dirty="0">
                <a:solidFill>
                  <a:prstClr val="black"/>
                </a:solidFill>
              </a:rPr>
              <a:t> ai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tukupa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ia.</a:t>
            </a:r>
            <a:r>
              <a:rPr lang="en-NZ" sz="2000" b="1" dirty="0">
                <a:solidFill>
                  <a:prstClr val="black"/>
                </a:solidFill>
              </a:rPr>
              <a:t> Kuo </a:t>
            </a:r>
            <a:r>
              <a:rPr lang="en-NZ" sz="2000" b="1" dirty="0" err="1">
                <a:solidFill>
                  <a:prstClr val="black"/>
                </a:solidFill>
              </a:rPr>
              <a:t>ʻosi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kamata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kau </a:t>
            </a:r>
            <a:r>
              <a:rPr lang="en-NZ" sz="2000" b="1" dirty="0" err="1">
                <a:solidFill>
                  <a:prstClr val="black"/>
                </a:solidFill>
              </a:rPr>
              <a:t>mai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Masitōnia</a:t>
            </a:r>
            <a:r>
              <a:rPr lang="en-NZ" sz="2000" b="1" dirty="0">
                <a:solidFill>
                  <a:prstClr val="black"/>
                </a:solidFill>
              </a:rPr>
              <a:t>.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tokanga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Paula ki he </a:t>
            </a:r>
            <a:r>
              <a:rPr lang="en-NZ" sz="2000" b="1" dirty="0" err="1">
                <a:solidFill>
                  <a:prstClr val="black"/>
                </a:solidFill>
              </a:rPr>
              <a:t>lahi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paʻanga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kau ki ai, ka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fakaʻaiʻai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loto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vekeveke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kau </a:t>
            </a:r>
            <a:r>
              <a:rPr lang="en-NZ" sz="2000" b="1" dirty="0" err="1">
                <a:solidFill>
                  <a:prstClr val="black"/>
                </a:solidFill>
              </a:rPr>
              <a:t>ʻaki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kakai</a:t>
            </a:r>
            <a:r>
              <a:rPr lang="en-NZ" sz="2000" b="1" dirty="0">
                <a:solidFill>
                  <a:prstClr val="black"/>
                </a:solidFill>
              </a:rPr>
              <a:t> tui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faingamalie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tali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ʻaloʻofa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kuo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tuʻunga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tohi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ua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Paula ki he kau </a:t>
            </a:r>
            <a:r>
              <a:rPr lang="en-NZ" sz="2000" b="1" dirty="0" err="1">
                <a:solidFill>
                  <a:prstClr val="black"/>
                </a:solidFill>
              </a:rPr>
              <a:t>Kolinitoo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ʻuhinga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tauhi</a:t>
            </a:r>
            <a:r>
              <a:rPr lang="en-NZ" sz="2000" b="1" dirty="0">
                <a:solidFill>
                  <a:prstClr val="black"/>
                </a:solidFill>
              </a:rPr>
              <a:t> ki ha </a:t>
            </a:r>
            <a:r>
              <a:rPr lang="en-NZ" sz="2000" b="1" dirty="0" err="1">
                <a:solidFill>
                  <a:prstClr val="black"/>
                </a:solidFill>
              </a:rPr>
              <a:t>ngaue</a:t>
            </a:r>
            <a:r>
              <a:rPr lang="en-NZ" sz="2000" b="1" dirty="0">
                <a:solidFill>
                  <a:prstClr val="black"/>
                </a:solidFill>
              </a:rPr>
              <a:t> pau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ʻapositolo</a:t>
            </a:r>
            <a:r>
              <a:rPr lang="en-NZ" sz="2000" b="1" dirty="0">
                <a:solidFill>
                  <a:prstClr val="black"/>
                </a:solidFill>
              </a:rPr>
              <a:t>: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tanaki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Senitaile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paʻanga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tokoni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Selusalema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foua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taimi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faingataʻa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ʻaupito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NZ" sz="6000" b="1" dirty="0" err="1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TUPUʻANGA</a:t>
            </a:r>
            <a:r>
              <a:rPr lang="en-NZ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 </a:t>
            </a:r>
            <a:r>
              <a:rPr lang="en-NZ" sz="6000" b="1" dirty="0" err="1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ʻO</a:t>
            </a:r>
            <a:r>
              <a:rPr lang="en-NZ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 E TAUHI</a:t>
            </a:r>
            <a:endParaRPr lang="en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NZ" sz="4000" b="1" dirty="0">
                <a:ln/>
                <a:solidFill>
                  <a:schemeClr val="accent5"/>
                </a:solidFill>
              </a:rPr>
              <a:t>KO E </a:t>
            </a:r>
            <a:r>
              <a:rPr lang="en-NZ" sz="4000" b="1" dirty="0" err="1">
                <a:ln/>
                <a:solidFill>
                  <a:schemeClr val="accent5"/>
                </a:solidFill>
              </a:rPr>
              <a:t>FAʻIFAʻITAKIʻANGA</a:t>
            </a:r>
            <a:r>
              <a:rPr lang="en-NZ" sz="4000" b="1" dirty="0">
                <a:ln/>
                <a:solidFill>
                  <a:schemeClr val="accent5"/>
                </a:solidFill>
              </a:rPr>
              <a:t> </a:t>
            </a:r>
            <a:r>
              <a:rPr lang="en-NZ" sz="4000" b="1" dirty="0" err="1">
                <a:ln/>
                <a:solidFill>
                  <a:schemeClr val="accent5"/>
                </a:solidFill>
              </a:rPr>
              <a:t>ʻA</a:t>
            </a:r>
            <a:r>
              <a:rPr lang="en-NZ" sz="4000" b="1" dirty="0">
                <a:ln/>
                <a:solidFill>
                  <a:schemeClr val="accent5"/>
                </a:solidFill>
              </a:rPr>
              <a:t> SISUU</a:t>
            </a:r>
            <a:endParaRPr lang="en" sz="4000" b="1" dirty="0">
              <a:ln/>
              <a:solidFill>
                <a:schemeClr val="accent5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585731"/>
            <a:ext cx="5267325" cy="169277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mou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ʻilo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ʻulungāanga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lelei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hotau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ʻEiki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Sisu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Kalaisi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ʻene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mohu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koloaʻia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ka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naʻe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hoko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masiva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koeʻuhi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kimoutolu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koeʻuhi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heʻene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masiva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mou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koloaʻia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ai</a:t>
            </a: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ō</a:t>
            </a:r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3" y="2230483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ha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fekauʻaki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ʻaloʻofa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angaʻofa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ʻOtua</a:t>
            </a:r>
            <a:r>
              <a:rPr lang="en-NZ" sz="2000" b="1" dirty="0"/>
              <a:t>? (2 </a:t>
            </a:r>
            <a:r>
              <a:rPr lang="en-NZ" sz="2000" b="1" dirty="0" err="1"/>
              <a:t>Kolinitō</a:t>
            </a:r>
            <a:r>
              <a:rPr lang="en-NZ" sz="2000" b="1" dirty="0"/>
              <a:t> 8:1-2)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9386761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89703" y="3999301"/>
            <a:ext cx="32200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Pea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fai</a:t>
            </a:r>
            <a:r>
              <a:rPr lang="en-NZ" sz="2000" b="1" dirty="0"/>
              <a:t> </a:t>
            </a:r>
            <a:r>
              <a:rPr lang="en-NZ" sz="2000" b="1" dirty="0" err="1"/>
              <a:t>kotoa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heʻene</a:t>
            </a:r>
            <a:r>
              <a:rPr lang="en-NZ" sz="2000" b="1" dirty="0"/>
              <a:t> </a:t>
            </a:r>
            <a:r>
              <a:rPr lang="en-NZ" sz="2000" b="1" dirty="0" err="1"/>
              <a:t>ʻofa</a:t>
            </a:r>
            <a:r>
              <a:rPr lang="en-NZ" sz="2000" b="1" dirty="0"/>
              <a:t> </a:t>
            </a:r>
            <a:r>
              <a:rPr lang="en-NZ" sz="2000" b="1" dirty="0" err="1"/>
              <a:t>kiate</a:t>
            </a:r>
            <a:r>
              <a:rPr lang="en-NZ" sz="2000" b="1" dirty="0"/>
              <a:t> </a:t>
            </a:r>
            <a:r>
              <a:rPr lang="en-NZ" sz="2000" b="1" dirty="0" err="1"/>
              <a:t>kitautolu</a:t>
            </a:r>
            <a:r>
              <a:rPr lang="en-NZ" sz="2000" b="1" dirty="0"/>
              <a:t>! (Sione 15:13; </a:t>
            </a:r>
            <a:r>
              <a:rPr lang="en-NZ" sz="2000" b="1" dirty="0" err="1"/>
              <a:t>ʻEfeso</a:t>
            </a:r>
            <a:r>
              <a:rPr lang="en-NZ" sz="2000" b="1" dirty="0"/>
              <a:t> 5:2; </a:t>
            </a:r>
            <a:r>
              <a:rPr lang="en-NZ" sz="2000" b="1" dirty="0" err="1"/>
              <a:t>Kaletia</a:t>
            </a:r>
            <a:r>
              <a:rPr lang="en-NZ" sz="2000" b="1" dirty="0"/>
              <a:t> 2:20 ; 1 Sione 3:16).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" y="2923935"/>
            <a:ext cx="56019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 err="1">
                <a:solidFill>
                  <a:prstClr val="black"/>
                </a:solidFill>
              </a:rPr>
              <a:t>Naʻe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foaki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ʻOtua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ʻene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ʻaloʻofa</a:t>
            </a:r>
            <a:r>
              <a:rPr lang="en-NZ" b="1" dirty="0">
                <a:solidFill>
                  <a:prstClr val="black"/>
                </a:solidFill>
              </a:rPr>
              <a:t> ki he </a:t>
            </a:r>
            <a:r>
              <a:rPr lang="en-NZ" b="1" dirty="0" err="1">
                <a:solidFill>
                  <a:prstClr val="black"/>
                </a:solidFill>
              </a:rPr>
              <a:t>ngaahi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siasi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Masitōnia</a:t>
            </a:r>
            <a:r>
              <a:rPr lang="en-NZ" b="1" dirty="0">
                <a:solidFill>
                  <a:prstClr val="black"/>
                </a:solidFill>
              </a:rPr>
              <a:t>, pea </a:t>
            </a:r>
            <a:r>
              <a:rPr lang="en-NZ" b="1" dirty="0" err="1">
                <a:solidFill>
                  <a:prstClr val="black"/>
                </a:solidFill>
              </a:rPr>
              <a:t>naʻa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nau</a:t>
            </a:r>
            <a:r>
              <a:rPr lang="en-NZ" b="1" dirty="0">
                <a:solidFill>
                  <a:prstClr val="black"/>
                </a:solidFill>
              </a:rPr>
              <a:t> "</a:t>
            </a:r>
            <a:r>
              <a:rPr lang="en-NZ" b="1" dirty="0" err="1">
                <a:solidFill>
                  <a:prstClr val="black"/>
                </a:solidFill>
              </a:rPr>
              <a:t>fonu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angaʻofa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lahi</a:t>
            </a:r>
            <a:r>
              <a:rPr lang="en-NZ" b="1" dirty="0">
                <a:solidFill>
                  <a:prstClr val="black"/>
                </a:solidFill>
              </a:rPr>
              <a:t>" (2 </a:t>
            </a:r>
            <a:r>
              <a:rPr lang="en-NZ" b="1" dirty="0" err="1">
                <a:solidFill>
                  <a:prstClr val="black"/>
                </a:solidFill>
              </a:rPr>
              <a:t>Kolinitō</a:t>
            </a:r>
            <a:r>
              <a:rPr lang="en-NZ" b="1" dirty="0">
                <a:solidFill>
                  <a:prstClr val="black"/>
                </a:solidFill>
              </a:rPr>
              <a:t> 8:2). Pea ko e </a:t>
            </a:r>
            <a:r>
              <a:rPr lang="en-NZ" b="1" dirty="0" err="1">
                <a:solidFill>
                  <a:prstClr val="black"/>
                </a:solidFill>
              </a:rPr>
              <a:t>ʻaloʻofa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ʻeni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Sisu </a:t>
            </a:r>
            <a:r>
              <a:rPr lang="en-NZ" b="1" dirty="0" err="1">
                <a:solidFill>
                  <a:prstClr val="black"/>
                </a:solidFill>
              </a:rPr>
              <a:t>kiate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kinautolu</a:t>
            </a:r>
            <a:r>
              <a:rPr lang="en-NZ" b="1" dirty="0">
                <a:solidFill>
                  <a:prstClr val="black"/>
                </a:solidFill>
              </a:rPr>
              <a:t>, pea </a:t>
            </a:r>
            <a:r>
              <a:rPr lang="en-NZ" b="1" dirty="0" err="1">
                <a:solidFill>
                  <a:prstClr val="black"/>
                </a:solidFill>
              </a:rPr>
              <a:t>kiate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kitautolu</a:t>
            </a:r>
            <a:r>
              <a:rPr lang="en-NZ" b="1" dirty="0">
                <a:solidFill>
                  <a:prstClr val="black"/>
                </a:solidFill>
              </a:rPr>
              <a:t>: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89703" y="5505553"/>
            <a:ext cx="33341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anga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fefe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haʻatau</a:t>
            </a:r>
            <a:r>
              <a:rPr lang="en-NZ" sz="2000" b="1" dirty="0">
                <a:solidFill>
                  <a:prstClr val="black"/>
                </a:solidFill>
              </a:rPr>
              <a:t> tali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ʻaloʻofa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Sisuu</a:t>
            </a:r>
            <a:r>
              <a:rPr lang="en-NZ" sz="2000" b="1" dirty="0">
                <a:solidFill>
                  <a:prstClr val="black"/>
                </a:solidFill>
              </a:rPr>
              <a:t>? "Kuo mou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taʻetotongi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foaki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taʻetotongi</a:t>
            </a:r>
            <a:r>
              <a:rPr lang="en-NZ" sz="2000" b="1" dirty="0">
                <a:solidFill>
                  <a:prstClr val="black"/>
                </a:solidFill>
              </a:rPr>
              <a:t>" (Matiu 10:8).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i-FI" sz="4400" b="1" dirty="0">
                <a:ln/>
                <a:solidFill>
                  <a:schemeClr val="accent3"/>
                </a:solidFill>
              </a:rPr>
              <a:t>KO E TALI KI HE ʻALOʻOFA NAʻE MAʻU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Pea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hangē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ʻemau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ʻamanaki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ka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naʻa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nau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fuofua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foaki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ʻakinautolu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ki he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ʻEiki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pea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kiate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kimautolu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foki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finangalo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i-FI" sz="2000" b="1" dirty="0"/>
              <a:t>Vakai ki he tali ʻa e kau Masitonia ki he ʻaloʻofa</a:t>
            </a:r>
            <a:r>
              <a:rPr lang="en" sz="2000" b="1" dirty="0"/>
              <a:t>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50292" y="3371854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ha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akoʻi</a:t>
            </a:r>
            <a:r>
              <a:rPr lang="en-NZ" sz="2000" b="1" dirty="0"/>
              <a:t> </a:t>
            </a:r>
            <a:r>
              <a:rPr lang="en-NZ" sz="2000" b="1" dirty="0" err="1"/>
              <a:t>mai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ni</a:t>
            </a:r>
            <a:r>
              <a:rPr lang="en-NZ" sz="2000" b="1" dirty="0"/>
              <a:t> </a:t>
            </a:r>
            <a:r>
              <a:rPr lang="en-NZ" sz="2000" b="1" dirty="0" err="1"/>
              <a:t>kiate</a:t>
            </a:r>
            <a:r>
              <a:rPr lang="en-NZ" sz="2000" b="1" dirty="0"/>
              <a:t> </a:t>
            </a:r>
            <a:r>
              <a:rPr lang="en-NZ" sz="2000" b="1" dirty="0" err="1"/>
              <a:t>kitautolu</a:t>
            </a:r>
            <a:r>
              <a:rPr lang="en-NZ" sz="2000" b="1" dirty="0"/>
              <a:t>?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259778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23613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6167283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3079162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NZ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FOUNGA KE FAKAHOKO AI </a:t>
            </a:r>
            <a:r>
              <a:rPr lang="en-NZ" sz="6000" b="1" dirty="0" err="1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ʻA</a:t>
            </a:r>
            <a:r>
              <a:rPr lang="en-NZ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 E FATONGIA TAUHI</a:t>
            </a:r>
            <a:endParaRPr lang="en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NZ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PALANI TOTONU</a:t>
            </a:r>
            <a:endParaRPr lang="en" sz="4400" b="1" spc="30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398931"/>
            <a:ext cx="8117683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Ke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foaki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ʻe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he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tangata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taki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taha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hangē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ko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ia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kuo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pau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hono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loto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ki ai,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kae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ʻikai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ʻi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he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mamahi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pe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ʻi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hono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puleʻi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: he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ʻoku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ʻofa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ʻae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ʻOtua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ki ha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foaki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fiefia</a:t>
            </a:r>
            <a:r>
              <a:rPr lang="en-NZ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 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”                 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Kolint</a:t>
            </a:r>
            <a:r>
              <a:rPr lang="en-NZ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400701"/>
            <a:ext cx="7921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Ko e </a:t>
            </a:r>
            <a:r>
              <a:rPr lang="en-NZ" b="1" dirty="0" err="1"/>
              <a:t>palani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fokotuʻu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tanaki</a:t>
            </a:r>
            <a:r>
              <a:rPr lang="en-NZ" b="1" dirty="0"/>
              <a:t> ha </a:t>
            </a:r>
            <a:r>
              <a:rPr lang="en-NZ" b="1" dirty="0" err="1"/>
              <a:t>foaki</a:t>
            </a:r>
            <a:r>
              <a:rPr lang="en-NZ" b="1" dirty="0"/>
              <a:t> </a:t>
            </a:r>
            <a:r>
              <a:rPr lang="en-NZ" b="1" dirty="0" err="1"/>
              <a:t>makehe</a:t>
            </a:r>
            <a:r>
              <a:rPr lang="en-NZ" b="1" dirty="0"/>
              <a:t> </a:t>
            </a:r>
            <a:r>
              <a:rPr lang="en-NZ" b="1" dirty="0" err="1"/>
              <a:t>mei</a:t>
            </a:r>
            <a:r>
              <a:rPr lang="en-NZ" b="1" dirty="0"/>
              <a:t> he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siasi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Masitonia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ʻAkaia</a:t>
            </a:r>
            <a:r>
              <a:rPr lang="en-NZ" b="1" dirty="0"/>
              <a:t> (ko e </a:t>
            </a:r>
            <a:r>
              <a:rPr lang="en-NZ" b="1" dirty="0" err="1"/>
              <a:t>vahefonua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tuʻu</a:t>
            </a:r>
            <a:r>
              <a:rPr lang="en-NZ" b="1" dirty="0"/>
              <a:t> ai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Kolinitoo</a:t>
            </a:r>
            <a:r>
              <a:rPr lang="en-NZ" b="1" dirty="0"/>
              <a:t>)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tokoni</a:t>
            </a:r>
            <a:r>
              <a:rPr lang="en-NZ" b="1" dirty="0"/>
              <a:t> ki he </a:t>
            </a:r>
            <a:r>
              <a:rPr lang="en-NZ" b="1" dirty="0" err="1"/>
              <a:t>siasi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</a:t>
            </a:r>
            <a:r>
              <a:rPr lang="en-NZ" b="1" dirty="0" err="1"/>
              <a:t>Selusalema</a:t>
            </a:r>
            <a:r>
              <a:rPr lang="en-NZ" b="1" dirty="0"/>
              <a:t> (Loma 15:26).</a:t>
            </a:r>
            <a:endParaRPr lang="en" b="1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1214" y="2564189"/>
              <a:ext cx="7249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NZ" sz="1200" b="1" dirty="0" err="1">
                  <a:solidFill>
                    <a:schemeClr val="bg1"/>
                  </a:solidFill>
                  <a:highlight>
                    <a:srgbClr val="000000"/>
                  </a:highlight>
                </a:rPr>
                <a:t>Kolinitō</a:t>
              </a:r>
              <a:endParaRPr lang="en-NZ" sz="1200" b="1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96148" y="2763291"/>
              <a:ext cx="6142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NZ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AKAIA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85198" y="1679019"/>
              <a:ext cx="9837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NZ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MASITONIA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869102" y="2702688"/>
              <a:ext cx="10118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NZ" sz="1200" b="1" dirty="0" err="1">
                  <a:solidFill>
                    <a:schemeClr val="bg1"/>
                  </a:solidFill>
                  <a:highlight>
                    <a:srgbClr val="000000"/>
                  </a:highlight>
                </a:rPr>
                <a:t>Selusalema</a:t>
              </a:r>
              <a:endParaRPr lang="en-NZ" sz="1200" b="1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52043" y="4504926"/>
            <a:ext cx="50953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Ko e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taha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fakakau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</a:t>
            </a:r>
            <a:r>
              <a:rPr lang="en-NZ" b="1" dirty="0" err="1"/>
              <a:t>ʻi</a:t>
            </a:r>
            <a:r>
              <a:rPr lang="en-NZ" b="1" dirty="0"/>
              <a:t> </a:t>
            </a:r>
            <a:r>
              <a:rPr lang="en-NZ" b="1" dirty="0" err="1"/>
              <a:t>heʻene</a:t>
            </a:r>
            <a:r>
              <a:rPr lang="en-NZ" b="1" dirty="0"/>
              <a:t> </a:t>
            </a:r>
            <a:r>
              <a:rPr lang="en-NZ" b="1" dirty="0" err="1"/>
              <a:t>palani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tatali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ʻave</a:t>
            </a:r>
            <a:r>
              <a:rPr lang="en-NZ" b="1" dirty="0"/>
              <a:t> </a:t>
            </a:r>
            <a:r>
              <a:rPr lang="en-NZ" b="1" dirty="0" err="1"/>
              <a:t>fakaʻangataha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pe, ka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tuku</a:t>
            </a:r>
            <a:r>
              <a:rPr lang="en-NZ" b="1" dirty="0"/>
              <a:t> </a:t>
            </a:r>
            <a:r>
              <a:rPr lang="en-NZ" b="1" dirty="0" err="1"/>
              <a:t>mavahe</a:t>
            </a:r>
            <a:r>
              <a:rPr lang="en-NZ" b="1" dirty="0"/>
              <a:t> ha </a:t>
            </a:r>
            <a:r>
              <a:rPr lang="en-NZ" b="1" dirty="0" err="1"/>
              <a:t>kiʻi</a:t>
            </a:r>
            <a:r>
              <a:rPr lang="en-NZ" b="1" dirty="0"/>
              <a:t>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siʻisiʻi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uike</a:t>
            </a:r>
            <a:r>
              <a:rPr lang="en-NZ" b="1" dirty="0"/>
              <a:t> </a:t>
            </a:r>
            <a:r>
              <a:rPr lang="en-NZ" b="1" dirty="0" err="1"/>
              <a:t>takitaha</a:t>
            </a:r>
            <a:r>
              <a:rPr lang="en-NZ" b="1" dirty="0"/>
              <a:t> </a:t>
            </a:r>
            <a:r>
              <a:rPr lang="en-NZ" b="1" dirty="0" err="1"/>
              <a:t>kae</a:t>
            </a:r>
            <a:r>
              <a:rPr lang="en-NZ" b="1" dirty="0"/>
              <a:t> </a:t>
            </a:r>
            <a:r>
              <a:rPr lang="en-NZ" b="1" dirty="0" err="1"/>
              <a:t>ʻoua</a:t>
            </a:r>
            <a:r>
              <a:rPr lang="en-NZ" b="1" dirty="0"/>
              <a:t> </a:t>
            </a:r>
            <a:r>
              <a:rPr lang="en-NZ" b="1" dirty="0" err="1"/>
              <a:t>kuo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aʻu</a:t>
            </a:r>
            <a:r>
              <a:rPr lang="en-NZ" b="1" dirty="0"/>
              <a:t> ki he </a:t>
            </a:r>
            <a:r>
              <a:rPr lang="en-NZ" b="1" dirty="0" err="1"/>
              <a:t>lahi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paʻanga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fokotuʻu</a:t>
            </a:r>
            <a:r>
              <a:rPr lang="en-NZ" b="1" dirty="0"/>
              <a:t> </a:t>
            </a:r>
            <a:r>
              <a:rPr lang="en-NZ" b="1" dirty="0" err="1"/>
              <a:t>atu</a:t>
            </a:r>
            <a:r>
              <a:rPr lang="en-NZ" b="1" dirty="0"/>
              <a:t> (1 </a:t>
            </a:r>
            <a:r>
              <a:rPr lang="en-NZ" b="1" dirty="0" err="1"/>
              <a:t>Kolinitō</a:t>
            </a:r>
            <a:r>
              <a:rPr lang="en-NZ" b="1" dirty="0"/>
              <a:t> 16:2).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founga</a:t>
            </a:r>
            <a:r>
              <a:rPr lang="en-NZ" b="1" dirty="0"/>
              <a:t> </a:t>
            </a:r>
            <a:r>
              <a:rPr lang="en-NZ" b="1" dirty="0" err="1"/>
              <a:t>ni</a:t>
            </a:r>
            <a:r>
              <a:rPr lang="en-NZ" b="1" dirty="0"/>
              <a:t>,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aʻu</a:t>
            </a:r>
            <a:r>
              <a:rPr lang="en-NZ" b="1" dirty="0"/>
              <a:t> </a:t>
            </a:r>
            <a:r>
              <a:rPr lang="en-NZ" b="1" dirty="0" err="1"/>
              <a:t>mai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Paula, </a:t>
            </a:r>
            <a:r>
              <a:rPr lang="en-NZ" b="1" dirty="0" err="1"/>
              <a:t>ʻe</a:t>
            </a:r>
            <a:r>
              <a:rPr lang="en-NZ" b="1" dirty="0"/>
              <a:t> lava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tanaki</a:t>
            </a:r>
            <a:r>
              <a:rPr lang="en-NZ" b="1" dirty="0"/>
              <a:t> </a:t>
            </a:r>
            <a:r>
              <a:rPr lang="en-NZ" b="1" dirty="0" err="1"/>
              <a:t>fiefia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tanaki</a:t>
            </a:r>
            <a:r>
              <a:rPr lang="en-NZ" b="1" dirty="0"/>
              <a:t> (2 </a:t>
            </a:r>
            <a:r>
              <a:rPr lang="en-NZ" b="1" dirty="0" err="1"/>
              <a:t>Kolinitō</a:t>
            </a:r>
            <a:r>
              <a:rPr lang="en-NZ" b="1" dirty="0"/>
              <a:t> 9:3-5).</a:t>
            </a:r>
            <a:endParaRPr lang="en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0" y="3484473"/>
            <a:ext cx="91929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taimi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palani</a:t>
            </a:r>
            <a:r>
              <a:rPr lang="en-NZ" b="1" dirty="0"/>
              <a:t> ai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foaki</a:t>
            </a:r>
            <a:r>
              <a:rPr lang="en-NZ" b="1" dirty="0"/>
              <a:t>,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fakafuofuaʻi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he </a:t>
            </a:r>
            <a:r>
              <a:rPr lang="en-NZ" b="1" dirty="0" err="1"/>
              <a:t>famili</a:t>
            </a:r>
            <a:r>
              <a:rPr lang="en-NZ" b="1" dirty="0"/>
              <a:t> </a:t>
            </a:r>
            <a:r>
              <a:rPr lang="en-NZ" b="1" dirty="0" err="1"/>
              <a:t>takitaha</a:t>
            </a:r>
            <a:r>
              <a:rPr lang="en-NZ" b="1" dirty="0"/>
              <a:t> pe </a:t>
            </a:r>
            <a:r>
              <a:rPr lang="en-NZ" b="1" dirty="0" err="1"/>
              <a:t>ia</a:t>
            </a:r>
            <a:r>
              <a:rPr lang="en-NZ" b="1" dirty="0"/>
              <a:t> pea </a:t>
            </a:r>
            <a:r>
              <a:rPr lang="en-NZ" b="1" dirty="0" err="1"/>
              <a:t>fokotuʻu</a:t>
            </a:r>
            <a:r>
              <a:rPr lang="en-NZ" b="1" dirty="0"/>
              <a:t> ha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taumuʻa</a:t>
            </a:r>
            <a:r>
              <a:rPr lang="en-NZ" b="1" dirty="0"/>
              <a:t> </a:t>
            </a:r>
            <a:r>
              <a:rPr lang="en-NZ" b="1" dirty="0" err="1"/>
              <a:t>moʻoni</a:t>
            </a:r>
            <a:r>
              <a:rPr lang="en-NZ" b="1" dirty="0"/>
              <a:t>,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fakatatau</a:t>
            </a:r>
            <a:r>
              <a:rPr lang="en-NZ" b="1" dirty="0"/>
              <a:t> ki he </a:t>
            </a:r>
            <a:r>
              <a:rPr lang="en-NZ" b="1" dirty="0" err="1"/>
              <a:t>tuʻunga</a:t>
            </a:r>
            <a:r>
              <a:rPr lang="en-NZ" b="1" dirty="0"/>
              <a:t> </a:t>
            </a:r>
            <a:r>
              <a:rPr lang="en-NZ" b="1" dirty="0" err="1"/>
              <a:t>fakapaʻanga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ai.</a:t>
            </a:r>
            <a:endParaRPr lang="en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12409" y="2285505"/>
            <a:ext cx="79930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taimi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fokotuʻu</a:t>
            </a:r>
            <a:r>
              <a:rPr lang="en-NZ" b="1" dirty="0"/>
              <a:t> ai </a:t>
            </a:r>
            <a:r>
              <a:rPr lang="en-NZ" b="1" dirty="0" err="1"/>
              <a:t>ʻe</a:t>
            </a:r>
            <a:r>
              <a:rPr lang="en-NZ" b="1" dirty="0"/>
              <a:t> he </a:t>
            </a:r>
            <a:r>
              <a:rPr lang="en-NZ" b="1" dirty="0" err="1"/>
              <a:t>ʻaposetolo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palani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</a:t>
            </a:r>
            <a:r>
              <a:rPr lang="en-NZ" b="1" dirty="0" err="1"/>
              <a:t>Kolose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taʻu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taha </a:t>
            </a:r>
            <a:r>
              <a:rPr lang="en-NZ" b="1" dirty="0" err="1"/>
              <a:t>kimuʻa</a:t>
            </a:r>
            <a:r>
              <a:rPr lang="en-NZ" b="1" dirty="0"/>
              <a:t>, </a:t>
            </a:r>
            <a:r>
              <a:rPr lang="en-NZ" b="1" dirty="0" err="1"/>
              <a:t>naʻe</a:t>
            </a:r>
            <a:r>
              <a:rPr lang="en-NZ" b="1" dirty="0"/>
              <a:t> tali </a:t>
            </a:r>
            <a:r>
              <a:rPr lang="en-NZ" b="1" dirty="0" err="1"/>
              <a:t>loto</a:t>
            </a:r>
            <a:r>
              <a:rPr lang="en-NZ" b="1" dirty="0"/>
              <a:t> </a:t>
            </a:r>
            <a:r>
              <a:rPr lang="en-NZ" b="1" dirty="0" err="1"/>
              <a:t>vekeveke</a:t>
            </a:r>
            <a:r>
              <a:rPr lang="en-NZ" b="1" dirty="0"/>
              <a:t>, </a:t>
            </a:r>
            <a:r>
              <a:rPr lang="en-NZ" b="1" dirty="0" err="1"/>
              <a:t>neongo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fokotuʻu</a:t>
            </a:r>
            <a:r>
              <a:rPr lang="en-NZ" b="1" dirty="0"/>
              <a:t> ha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taumuʻa</a:t>
            </a:r>
            <a:r>
              <a:rPr lang="en-NZ" b="1" dirty="0"/>
              <a:t> pau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taimi</a:t>
            </a:r>
            <a:r>
              <a:rPr lang="en-NZ" b="1" dirty="0"/>
              <a:t> ko </a:t>
            </a:r>
            <a:r>
              <a:rPr lang="en-NZ" b="1" dirty="0" err="1"/>
              <a:t>ia</a:t>
            </a:r>
            <a:r>
              <a:rPr lang="en-NZ" b="1" dirty="0"/>
              <a:t> (2 </a:t>
            </a:r>
            <a:r>
              <a:rPr lang="en-NZ" b="1" dirty="0" err="1"/>
              <a:t>Kolinitō</a:t>
            </a:r>
            <a:r>
              <a:rPr lang="en-NZ" b="1" dirty="0"/>
              <a:t> 9:1-2). </a:t>
            </a:r>
            <a:r>
              <a:rPr lang="en-NZ" b="1" dirty="0" err="1"/>
              <a:t>Neongo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,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fakapapauʻi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he </a:t>
            </a:r>
            <a:r>
              <a:rPr lang="en-NZ" b="1" dirty="0" err="1"/>
              <a:t>memipa</a:t>
            </a:r>
            <a:r>
              <a:rPr lang="en-NZ" b="1" dirty="0"/>
              <a:t> </a:t>
            </a:r>
            <a:r>
              <a:rPr lang="en-NZ" b="1" dirty="0" err="1"/>
              <a:t>takitaha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</a:t>
            </a:r>
            <a:r>
              <a:rPr lang="en-NZ" b="1" dirty="0" err="1"/>
              <a:t>hono</a:t>
            </a:r>
            <a:r>
              <a:rPr lang="en-NZ" b="1" dirty="0"/>
              <a:t> </a:t>
            </a:r>
            <a:r>
              <a:rPr lang="en-NZ" b="1" dirty="0" err="1"/>
              <a:t>loto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foaki</a:t>
            </a:r>
            <a:r>
              <a:rPr lang="en-NZ" b="1" dirty="0"/>
              <a:t> ha </a:t>
            </a:r>
            <a:r>
              <a:rPr lang="en-NZ" b="1" dirty="0" err="1"/>
              <a:t>paʻanga</a:t>
            </a:r>
            <a:r>
              <a:rPr lang="en-NZ" b="1" dirty="0"/>
              <a:t> pau (2 </a:t>
            </a:r>
            <a:r>
              <a:rPr lang="en-NZ" b="1" dirty="0" err="1"/>
              <a:t>Kolinitō</a:t>
            </a:r>
            <a:r>
              <a:rPr lang="en-NZ" b="1" dirty="0"/>
              <a:t> 9:7a).</a:t>
            </a:r>
            <a:endParaRPr lang="en" b="1" dirty="0"/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KO HA FAKAKAUKAU TOTONU</a:t>
            </a:r>
            <a:endParaRPr lang="en" sz="4800" b="1" spc="6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745064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He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fakamoʻoni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ki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heʻenau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mafai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honau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loto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lahi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hake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heʻenau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faʻa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278345"/>
            <a:ext cx="73247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Ke </a:t>
            </a:r>
            <a:r>
              <a:rPr lang="en-NZ" b="1" dirty="0" err="1"/>
              <a:t>fakalototoʻaʻi</a:t>
            </a:r>
            <a:r>
              <a:rPr lang="en-NZ" b="1" dirty="0"/>
              <a:t> ʻ a e </a:t>
            </a:r>
            <a:r>
              <a:rPr lang="en-NZ" b="1" dirty="0" err="1"/>
              <a:t>nima</a:t>
            </a:r>
            <a:r>
              <a:rPr lang="en-NZ" b="1" dirty="0"/>
              <a:t> - homo ʻ a e kau </a:t>
            </a:r>
            <a:r>
              <a:rPr lang="en-NZ" b="1" dirty="0" err="1"/>
              <a:t>Kolosé</a:t>
            </a:r>
            <a:r>
              <a:rPr lang="en-NZ" b="1" dirty="0"/>
              <a:t>, ʻ </a:t>
            </a:r>
            <a:r>
              <a:rPr lang="en-NZ" b="1" dirty="0" err="1"/>
              <a:t>oku</a:t>
            </a:r>
            <a:r>
              <a:rPr lang="en-NZ" b="1" dirty="0"/>
              <a:t> ʻ </a:t>
            </a:r>
            <a:r>
              <a:rPr lang="en-NZ" b="1" dirty="0" err="1"/>
              <a:t>oange</a:t>
            </a:r>
            <a:r>
              <a:rPr lang="en-NZ" b="1" dirty="0"/>
              <a:t> ai ʻ e Paula kia </a:t>
            </a:r>
            <a:r>
              <a:rPr lang="en-NZ" b="1" dirty="0" err="1"/>
              <a:t>kinautolu</a:t>
            </a:r>
            <a:r>
              <a:rPr lang="en-NZ" b="1" dirty="0"/>
              <a:t> ʻ a e </a:t>
            </a:r>
            <a:r>
              <a:rPr lang="en-NZ" b="1" dirty="0" err="1"/>
              <a:t>faʻifaʻitakiʻanga</a:t>
            </a:r>
            <a:r>
              <a:rPr lang="en-NZ" b="1" dirty="0"/>
              <a:t> ʻ o </a:t>
            </a:r>
            <a:r>
              <a:rPr lang="en-NZ" b="1" dirty="0" err="1"/>
              <a:t>Masitōnia</a:t>
            </a:r>
            <a:r>
              <a:rPr lang="en-NZ" b="1" dirty="0"/>
              <a:t>. ʻ I he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siasi</a:t>
            </a:r>
            <a:r>
              <a:rPr lang="en-NZ" b="1" dirty="0"/>
              <a:t> ko </a:t>
            </a:r>
            <a:r>
              <a:rPr lang="en-NZ" b="1" dirty="0" err="1"/>
              <a:t>iá</a:t>
            </a:r>
            <a:r>
              <a:rPr lang="en-NZ" b="1" dirty="0"/>
              <a:t>,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fakahāhā</a:t>
            </a:r>
            <a:r>
              <a:rPr lang="en-NZ" b="1" dirty="0"/>
              <a:t> ai ʻ e he </a:t>
            </a:r>
            <a:r>
              <a:rPr lang="en-NZ" b="1" dirty="0" err="1"/>
              <a:t>fanga</a:t>
            </a:r>
            <a:r>
              <a:rPr lang="en-NZ" b="1" dirty="0"/>
              <a:t> </a:t>
            </a:r>
            <a:r>
              <a:rPr lang="en-NZ" b="1" dirty="0" err="1"/>
              <a:t>tokouá</a:t>
            </a:r>
            <a:r>
              <a:rPr lang="en-NZ" b="1" dirty="0"/>
              <a:t> ha </a:t>
            </a:r>
            <a:r>
              <a:rPr lang="en-NZ" b="1" dirty="0" err="1"/>
              <a:t>fakakaukau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alafaʻifaʻitakiʻanga</a:t>
            </a:r>
            <a:r>
              <a:rPr lang="en-NZ" b="1" dirty="0"/>
              <a:t> ʻ </a:t>
            </a:r>
            <a:r>
              <a:rPr lang="en-NZ" b="1" dirty="0" err="1"/>
              <a:t>i</a:t>
            </a:r>
            <a:r>
              <a:rPr lang="en-NZ" b="1" dirty="0"/>
              <a:t> </a:t>
            </a:r>
            <a:r>
              <a:rPr lang="en-NZ" b="1" dirty="0" err="1"/>
              <a:t>hono</a:t>
            </a:r>
            <a:r>
              <a:rPr lang="en-NZ" b="1" dirty="0"/>
              <a:t> </a:t>
            </a:r>
            <a:r>
              <a:rPr lang="en-NZ" b="1" dirty="0" err="1"/>
              <a:t>foaki</a:t>
            </a:r>
            <a:r>
              <a:rPr lang="en-NZ" b="1" dirty="0"/>
              <a:t> ʻ </a:t>
            </a:r>
            <a:r>
              <a:rPr lang="en-NZ" b="1" dirty="0" err="1"/>
              <a:t>enau</a:t>
            </a:r>
            <a:r>
              <a:rPr lang="en-NZ" b="1" dirty="0"/>
              <a:t>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foakí</a:t>
            </a:r>
            <a:r>
              <a:rPr lang="en-NZ" b="1" dirty="0"/>
              <a:t>, he </a:t>
            </a:r>
            <a:r>
              <a:rPr lang="en-NZ" b="1" dirty="0" err="1"/>
              <a:t>naʻa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foaki</a:t>
            </a:r>
            <a:r>
              <a:rPr lang="en-NZ" b="1" dirty="0"/>
              <a:t>...</a:t>
            </a:r>
            <a:endParaRPr lang="en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0005617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2535</TotalTime>
  <Words>1732</Words>
  <Application>Microsoft Office PowerPoint</Application>
  <PresentationFormat>Panorámica</PresentationFormat>
  <Paragraphs>97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Arial</vt:lpstr>
      <vt:lpstr>Aptos Display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94</cp:revision>
  <dcterms:created xsi:type="dcterms:W3CDTF">2026-08-01T16:23:29Z</dcterms:created>
  <dcterms:modified xsi:type="dcterms:W3CDTF">2026-08-30T13:23:51Z</dcterms:modified>
</cp:coreProperties>
</file>