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9/12/2026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Corinthians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12/09/2026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1.jp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10" Type="http://schemas.openxmlformats.org/officeDocument/2006/relationships/image" Target="../media/image26.jpeg"/><Relationship Id="rId4" Type="http://schemas.openxmlformats.org/officeDocument/2006/relationships/image" Target="../media/image16.jpeg"/><Relationship Id="rId9" Type="http://schemas.openxmlformats.org/officeDocument/2006/relationships/image" Target="../media/image2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latin typeface="Aptos" panose="02110004020202020204"/>
              </a:rPr>
              <a:t>FELĀVE’I MO E KAU AKONAKI HALA</a:t>
            </a:r>
            <a:endParaRPr kumimoji="0" lang="en-US" sz="4400" b="1" i="0" u="none" strike="noStrike" kern="1200" cap="none" spc="0" normalizeH="0" baseline="0" noProof="0" dirty="0">
              <a:ln w="6600">
                <a:solidFill>
                  <a:srgbClr val="F4642A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4642A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Lesoni 12 ki he ʻaho 19 ʻo Sepitema 2026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91E2E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-77638" y="0"/>
            <a:ext cx="6515100" cy="224676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“He ko e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mahafutau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ʻemau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tau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ʻoku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ʻikai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fakakakano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ka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ʻoku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mālohi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lahi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he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ʻOtua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ke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holoki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hifo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ai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ʻae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ngaahi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kolo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mālohi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2000" b="1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Kolinitō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1" y="3933229"/>
            <a:ext cx="789622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srgbClr val="B7101D"/>
                </a:solidFill>
                <a:latin typeface="+mj-lt"/>
              </a:rPr>
              <a:t>Tau </a:t>
            </a:r>
            <a:r>
              <a:rPr lang="en-US" sz="2000" b="1" dirty="0" err="1">
                <a:solidFill>
                  <a:srgbClr val="B7101D"/>
                </a:solidFill>
                <a:latin typeface="+mj-lt"/>
              </a:rPr>
              <a:t>fakalaumālie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meʻatau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ʻohofi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Kolinitō</a:t>
            </a:r>
            <a:r>
              <a:rPr lang="en-US" sz="2000" b="1" dirty="0">
                <a:solidFill>
                  <a:prstClr val="black"/>
                </a:solidFill>
              </a:rPr>
              <a:t> 10:1-11)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 e </a:t>
            </a:r>
            <a:r>
              <a:rPr lang="en-US" sz="2000" b="1" dirty="0" err="1">
                <a:solidFill>
                  <a:prstClr val="black"/>
                </a:solidFill>
              </a:rPr>
              <a:t>maluʻi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totonu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Kolinitō</a:t>
            </a:r>
            <a:r>
              <a:rPr lang="en-US" sz="2000" b="1" dirty="0">
                <a:solidFill>
                  <a:prstClr val="black"/>
                </a:solidFill>
              </a:rPr>
              <a:t> 10:12-18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srgbClr val="0E40AC"/>
                </a:solidFill>
                <a:latin typeface="+mj-lt"/>
              </a:rPr>
              <a:t>Felāve’i</a:t>
            </a:r>
            <a:r>
              <a:rPr lang="en-US" sz="2000" b="1" dirty="0">
                <a:solidFill>
                  <a:srgbClr val="0E40AC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E40AC"/>
                </a:solidFill>
                <a:latin typeface="+mj-lt"/>
              </a:rPr>
              <a:t>mo</a:t>
            </a:r>
            <a:r>
              <a:rPr lang="en-US" sz="2000" b="1" dirty="0">
                <a:solidFill>
                  <a:srgbClr val="0E40AC"/>
                </a:solidFill>
                <a:latin typeface="+mj-lt"/>
              </a:rPr>
              <a:t> e kau </a:t>
            </a:r>
            <a:r>
              <a:rPr lang="en-US" sz="2000" b="1" dirty="0" err="1">
                <a:solidFill>
                  <a:srgbClr val="0E40AC"/>
                </a:solidFill>
                <a:latin typeface="+mj-lt"/>
              </a:rPr>
              <a:t>akonaki</a:t>
            </a:r>
            <a:r>
              <a:rPr lang="en-US" sz="2000" b="1" dirty="0">
                <a:solidFill>
                  <a:srgbClr val="0E40AC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srgbClr val="0E40AC"/>
                </a:solidFill>
                <a:latin typeface="+mj-lt"/>
              </a:rPr>
              <a:t>hala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latin typeface="+mj-lt"/>
              </a:rPr>
              <a:t>Kau kākā </a:t>
            </a: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ʻoku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fakapuli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ko e kau </a:t>
            </a: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ʻaposetolo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(2 </a:t>
            </a: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Kolinitō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11:1-15)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  <a:latin typeface="+mj-lt"/>
              </a:rPr>
              <a:t>Paula </a:t>
            </a: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mo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e kau </a:t>
            </a: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akonaki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loi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(2 </a:t>
            </a: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Kolinitō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11:16-31)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Sivisiviʻi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kita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mo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e </a:t>
            </a: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ikuna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(2 </a:t>
            </a:r>
            <a:r>
              <a:rPr lang="en-US" sz="2000" b="1" dirty="0" err="1">
                <a:solidFill>
                  <a:prstClr val="black"/>
                </a:solidFill>
                <a:latin typeface="+mj-lt"/>
              </a:rPr>
              <a:t>Kolinitō</a:t>
            </a:r>
            <a:r>
              <a:rPr lang="en-US" sz="2000" b="1" dirty="0">
                <a:solidFill>
                  <a:prstClr val="black"/>
                </a:solidFill>
                <a:latin typeface="+mj-lt"/>
              </a:rPr>
              <a:t> 12:14-13:10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93122" y="-2407"/>
            <a:ext cx="69648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Paula ko </a:t>
            </a:r>
            <a:r>
              <a:rPr lang="en-US" b="1" dirty="0" err="1">
                <a:solidFill>
                  <a:prstClr val="black"/>
                </a:solidFill>
              </a:rPr>
              <a:t>ʻene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misiona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maʻu</a:t>
            </a:r>
            <a:r>
              <a:rPr lang="en-US" b="1" dirty="0">
                <a:solidFill>
                  <a:prstClr val="black"/>
                </a:solidFill>
              </a:rPr>
              <a:t> pe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siasi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kotoa</a:t>
            </a:r>
            <a:r>
              <a:rPr lang="en-US" b="1" dirty="0">
                <a:solidFill>
                  <a:prstClr val="black"/>
                </a:solidFill>
              </a:rPr>
              <a:t> pe. Ko e ha </a:t>
            </a:r>
            <a:r>
              <a:rPr lang="en-US" b="1" dirty="0" err="1">
                <a:solidFill>
                  <a:prstClr val="black"/>
                </a:solidFill>
              </a:rPr>
              <a:t>hono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ʻuhinga</a:t>
            </a:r>
            <a:r>
              <a:rPr lang="en-US" b="1" dirty="0">
                <a:solidFill>
                  <a:prstClr val="black"/>
                </a:solidFill>
              </a:rPr>
              <a:t>? Ke </a:t>
            </a:r>
            <a:r>
              <a:rPr lang="en-US" b="1" dirty="0" err="1">
                <a:solidFill>
                  <a:prstClr val="black"/>
                </a:solidFill>
              </a:rPr>
              <a:t>ʻiloʻi</a:t>
            </a:r>
            <a:r>
              <a:rPr lang="en-US" b="1" dirty="0">
                <a:solidFill>
                  <a:prstClr val="black"/>
                </a:solidFill>
              </a:rPr>
              <a:t> pe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fie </a:t>
            </a:r>
            <a:r>
              <a:rPr lang="en-US" b="1" dirty="0" err="1">
                <a:solidFill>
                  <a:prstClr val="black"/>
                </a:solidFill>
              </a:rPr>
              <a:t>maʻu</a:t>
            </a:r>
            <a:r>
              <a:rPr lang="en-US" b="1" dirty="0">
                <a:solidFill>
                  <a:prstClr val="black"/>
                </a:solidFill>
              </a:rPr>
              <a:t> ha </a:t>
            </a:r>
            <a:r>
              <a:rPr lang="en-US" b="1" dirty="0" err="1">
                <a:solidFill>
                  <a:prstClr val="black"/>
                </a:solidFill>
              </a:rPr>
              <a:t>tokoni</a:t>
            </a:r>
            <a:r>
              <a:rPr lang="en-US" b="1" dirty="0">
                <a:solidFill>
                  <a:prstClr val="black"/>
                </a:solidFill>
              </a:rPr>
              <a:t>, ha </a:t>
            </a:r>
            <a:r>
              <a:rPr lang="en-US" b="1" dirty="0" err="1">
                <a:solidFill>
                  <a:prstClr val="black"/>
                </a:solidFill>
              </a:rPr>
              <a:t>ʻaʻahi</a:t>
            </a:r>
            <a:r>
              <a:rPr lang="en-US" b="1" dirty="0">
                <a:solidFill>
                  <a:prstClr val="black"/>
                </a:solidFill>
              </a:rPr>
              <a:t>, ha </a:t>
            </a:r>
            <a:r>
              <a:rPr lang="en-US" b="1" dirty="0" err="1">
                <a:solidFill>
                  <a:prstClr val="black"/>
                </a:solidFill>
              </a:rPr>
              <a:t>fakafiemalie</a:t>
            </a:r>
            <a:r>
              <a:rPr lang="en-US" b="1" dirty="0">
                <a:solidFill>
                  <a:prstClr val="black"/>
                </a:solidFill>
              </a:rPr>
              <a:t>, pe ha lea </a:t>
            </a:r>
            <a:r>
              <a:rPr lang="en-US" b="1" dirty="0" err="1">
                <a:solidFill>
                  <a:prstClr val="black"/>
                </a:solidFill>
              </a:rPr>
              <a:t>fakalotolahi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(2 </a:t>
            </a:r>
            <a:r>
              <a:rPr lang="en-US" b="1" dirty="0" err="1">
                <a:solidFill>
                  <a:prstClr val="black"/>
                </a:solidFill>
              </a:rPr>
              <a:t>Kolinitō</a:t>
            </a:r>
            <a:r>
              <a:rPr lang="en-US" b="1" dirty="0">
                <a:solidFill>
                  <a:prstClr val="black"/>
                </a:solidFill>
              </a:rPr>
              <a:t> 11:28).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44420" y="216337"/>
            <a:ext cx="4642780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3848100"/>
            <a:ext cx="3029763" cy="2793563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007886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165006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54188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933857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316720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40389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777294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93122" y="2475998"/>
            <a:ext cx="70890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fakaʻosinga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ʻene</a:t>
            </a:r>
            <a:r>
              <a:rPr lang="en-US" b="1" dirty="0">
                <a:solidFill>
                  <a:prstClr val="black"/>
                </a:solidFill>
              </a:rPr>
              <a:t> tohi </a:t>
            </a:r>
            <a:r>
              <a:rPr lang="en-US" b="1" dirty="0" err="1">
                <a:solidFill>
                  <a:prstClr val="black"/>
                </a:solidFill>
              </a:rPr>
              <a:t>hono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ua</a:t>
            </a:r>
            <a:r>
              <a:rPr lang="en-US" b="1" dirty="0">
                <a:solidFill>
                  <a:prstClr val="black"/>
                </a:solidFill>
              </a:rPr>
              <a:t> ki he </a:t>
            </a:r>
            <a:r>
              <a:rPr lang="en-US" b="1" dirty="0" err="1">
                <a:solidFill>
                  <a:prstClr val="black"/>
                </a:solidFill>
              </a:rPr>
              <a:t>kakai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Kolinitoo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fakamatala</a:t>
            </a:r>
            <a:r>
              <a:rPr lang="en-US" b="1" dirty="0">
                <a:solidFill>
                  <a:prstClr val="black"/>
                </a:solidFill>
              </a:rPr>
              <a:t> ai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Paula ki he </a:t>
            </a:r>
            <a:r>
              <a:rPr lang="en-US" b="1" dirty="0" err="1">
                <a:solidFill>
                  <a:prstClr val="black"/>
                </a:solidFill>
              </a:rPr>
              <a:t>palopalema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e kau </a:t>
            </a:r>
            <a:r>
              <a:rPr lang="en-US" b="1" dirty="0" err="1">
                <a:solidFill>
                  <a:prstClr val="black"/>
                </a:solidFill>
              </a:rPr>
              <a:t>faiako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loi</a:t>
            </a:r>
            <a:r>
              <a:rPr lang="en-US" b="1" dirty="0">
                <a:solidFill>
                  <a:prstClr val="black"/>
                </a:solidFill>
              </a:rPr>
              <a:t> ko </a:t>
            </a:r>
            <a:r>
              <a:rPr lang="en-US" b="1" dirty="0" err="1">
                <a:solidFill>
                  <a:prstClr val="black"/>
                </a:solidFill>
              </a:rPr>
              <a:t>ʻeni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lava </a:t>
            </a:r>
            <a:r>
              <a:rPr lang="en-US" b="1" dirty="0" err="1">
                <a:solidFill>
                  <a:prstClr val="black"/>
                </a:solidFill>
              </a:rPr>
              <a:t>fefe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tau </a:t>
            </a:r>
            <a:r>
              <a:rPr lang="en-US" b="1" dirty="0" err="1">
                <a:solidFill>
                  <a:prstClr val="black"/>
                </a:solidFill>
              </a:rPr>
              <a:t>ʻiloʻi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?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lava </a:t>
            </a:r>
            <a:r>
              <a:rPr lang="en-US" b="1" dirty="0" err="1">
                <a:solidFill>
                  <a:prstClr val="black"/>
                </a:solidFill>
              </a:rPr>
              <a:t>fefe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tau </a:t>
            </a:r>
            <a:r>
              <a:rPr lang="en-US" b="1" dirty="0" err="1">
                <a:solidFill>
                  <a:prstClr val="black"/>
                </a:solidFill>
              </a:rPr>
              <a:t>tauʻi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tau </a:t>
            </a:r>
            <a:r>
              <a:rPr lang="en-US" b="1" dirty="0" err="1">
                <a:solidFill>
                  <a:prstClr val="black"/>
                </a:solidFill>
              </a:rPr>
              <a:t>fakalaumalie</a:t>
            </a:r>
            <a:r>
              <a:rPr lang="en-US" b="1" dirty="0">
                <a:solidFill>
                  <a:prstClr val="black"/>
                </a:solidFill>
              </a:rPr>
              <a:t> ko </a:t>
            </a:r>
            <a:r>
              <a:rPr lang="en-US" b="1" dirty="0" err="1">
                <a:solidFill>
                  <a:prstClr val="black"/>
                </a:solidFill>
              </a:rPr>
              <a:t>ʻeni</a:t>
            </a:r>
            <a:r>
              <a:rPr lang="en-US" b="1" dirty="0">
                <a:solidFill>
                  <a:prstClr val="black"/>
                </a:solidFill>
              </a:rPr>
              <a:t>?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lava </a:t>
            </a:r>
            <a:r>
              <a:rPr lang="en-US" b="1" dirty="0" err="1">
                <a:solidFill>
                  <a:prstClr val="black"/>
                </a:solidFill>
              </a:rPr>
              <a:t>fefe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tau </a:t>
            </a:r>
            <a:r>
              <a:rPr lang="en-US" b="1" dirty="0" err="1">
                <a:solidFill>
                  <a:prstClr val="black"/>
                </a:solidFill>
              </a:rPr>
              <a:t>ikunaʻi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?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93122" y="1375295"/>
            <a:ext cx="71512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taimi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niʻihi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fakaha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kiate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kau </a:t>
            </a:r>
            <a:r>
              <a:rPr lang="en-US" b="1" dirty="0" err="1">
                <a:solidFill>
                  <a:prstClr val="black"/>
                </a:solidFill>
              </a:rPr>
              <a:t>akonaki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loi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fakatupu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humu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kau </a:t>
            </a:r>
            <a:r>
              <a:rPr lang="en-US" b="1" dirty="0" err="1">
                <a:solidFill>
                  <a:prstClr val="black"/>
                </a:solidFill>
              </a:rPr>
              <a:t>faivelenga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taimi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hoko</a:t>
            </a:r>
            <a:r>
              <a:rPr lang="en-US" b="1" dirty="0">
                <a:solidFill>
                  <a:prstClr val="black"/>
                </a:solidFill>
              </a:rPr>
              <a:t> ai </a:t>
            </a:r>
            <a:r>
              <a:rPr lang="en-US" b="1" dirty="0" err="1">
                <a:solidFill>
                  <a:prstClr val="black"/>
                </a:solidFill>
              </a:rPr>
              <a:t>ʻeni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fonu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ʻaposetolo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ʻita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Kolinitō</a:t>
            </a:r>
            <a:r>
              <a:rPr lang="en-US" b="1" dirty="0">
                <a:solidFill>
                  <a:prstClr val="black"/>
                </a:solidFill>
              </a:rPr>
              <a:t> 11:29).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2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000"/>
                            </p:stCondLst>
                            <p:childTnLst>
                              <p:par>
                                <p:cTn id="9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3500"/>
                            </p:stCondLst>
                            <p:childTnLst>
                              <p:par>
                                <p:cTn id="10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55454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TAU FAKALAUM</a:t>
            </a:r>
            <a:r>
              <a:rPr kumimoji="0" lang="en-US" sz="80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+mj-lt"/>
              </a:rPr>
              <a:t>Ā</a:t>
            </a:r>
            <a:r>
              <a:rPr kumimoji="0" lang="en-US" sz="8000" b="1" i="0" u="none" strike="noStrike" kern="1200" cap="none" spc="0" normalizeH="0" baseline="0" noProof="0" dirty="0">
                <a:ln/>
                <a:solidFill>
                  <a:srgbClr val="9722AA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LIE</a:t>
            </a: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fi-FI" sz="3600" b="1" spc="30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</a:rPr>
              <a:t>KO E NGAAHI ME'ATAU KI HE 'OHOFI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He ko e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mahafutau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ʻemau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tau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ʻikai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fakakakano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, ka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mālohi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lahi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he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ʻOtua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holoki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hifo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ai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ʻae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ngaahi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kolo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mālohi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1400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Kolinitō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146337" y="1578591"/>
            <a:ext cx="77975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tukuakiʻi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Paula ki </a:t>
            </a:r>
            <a:r>
              <a:rPr lang="en-US" sz="2000" b="1" dirty="0" err="1">
                <a:solidFill>
                  <a:prstClr val="black"/>
                </a:solidFill>
              </a:rPr>
              <a:t>heʻene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taʻeʻamanekina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neongo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lea </a:t>
            </a:r>
            <a:r>
              <a:rPr lang="en-US" sz="2000" b="1" dirty="0" err="1">
                <a:solidFill>
                  <a:prstClr val="black"/>
                </a:solidFill>
              </a:rPr>
              <a:t>fefeka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heʻene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tohi (2 </a:t>
            </a:r>
            <a:r>
              <a:rPr lang="en-US" sz="2000" b="1" dirty="0" err="1">
                <a:solidFill>
                  <a:prstClr val="black"/>
                </a:solidFill>
              </a:rPr>
              <a:t>Kolinitō</a:t>
            </a:r>
            <a:r>
              <a:rPr lang="en-US" sz="2000" b="1" dirty="0">
                <a:solidFill>
                  <a:prstClr val="black"/>
                </a:solidFill>
              </a:rPr>
              <a:t> 10:10)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51031" y="1718294"/>
            <a:ext cx="3794630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4363639" y="5279408"/>
            <a:ext cx="367665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Kalaisi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mafai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Paula, pea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fakaʻaongaʻi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maʻu</a:t>
            </a:r>
            <a:r>
              <a:rPr lang="en-US" sz="2000" b="1" dirty="0">
                <a:solidFill>
                  <a:prstClr val="black"/>
                </a:solidFill>
              </a:rPr>
              <a:t> pe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langa</a:t>
            </a:r>
            <a:r>
              <a:rPr lang="en-US" sz="2000" b="1" dirty="0">
                <a:solidFill>
                  <a:prstClr val="black"/>
                </a:solidFill>
              </a:rPr>
              <a:t> hake, </a:t>
            </a:r>
            <a:r>
              <a:rPr lang="en-US" sz="2000" b="1" dirty="0" err="1">
                <a:solidFill>
                  <a:prstClr val="black"/>
                </a:solidFill>
              </a:rPr>
              <a:t>kae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fakaʻauha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Kolinitō</a:t>
            </a:r>
            <a:r>
              <a:rPr lang="en-US" sz="2000" b="1" dirty="0">
                <a:solidFill>
                  <a:prstClr val="black"/>
                </a:solidFill>
              </a:rPr>
              <a:t> 10:8)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39" y="5314138"/>
            <a:ext cx="4006561" cy="1424197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146338" y="3936831"/>
            <a:ext cx="80082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kau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"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meʻatau</a:t>
            </a:r>
            <a:r>
              <a:rPr lang="en-US" sz="2000" b="1" dirty="0">
                <a:solidFill>
                  <a:prstClr val="black"/>
                </a:solidFill>
              </a:rPr>
              <a:t>" ko </a:t>
            </a:r>
            <a:r>
              <a:rPr lang="en-US" sz="2000" b="1" dirty="0" err="1">
                <a:solidFill>
                  <a:prstClr val="black"/>
                </a:solidFill>
              </a:rPr>
              <a:t>ʻeni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ngaue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loto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fakatokilalo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angamalu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Kalaisi</a:t>
            </a:r>
            <a:r>
              <a:rPr lang="en-US" sz="2000" b="1" dirty="0">
                <a:solidFill>
                  <a:prstClr val="black"/>
                </a:solidFill>
              </a:rPr>
              <a:t> (Matiu 11:29). Ka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kau </a:t>
            </a:r>
            <a:r>
              <a:rPr lang="en-US" sz="2000" b="1" dirty="0" err="1">
                <a:solidFill>
                  <a:prstClr val="black"/>
                </a:solidFill>
              </a:rPr>
              <a:t>foki</a:t>
            </a:r>
            <a:r>
              <a:rPr lang="en-US" sz="2000" b="1" dirty="0">
                <a:solidFill>
                  <a:prstClr val="black"/>
                </a:solidFill>
              </a:rPr>
              <a:t> ki ai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tuʻu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maʻu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faihala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hange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Sisu (Matiu 21:12-13), pe lea </a:t>
            </a:r>
            <a:r>
              <a:rPr lang="en-US" sz="2000" b="1" dirty="0" err="1">
                <a:solidFill>
                  <a:prstClr val="black"/>
                </a:solidFill>
              </a:rPr>
              <a:t>mahino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fie </a:t>
            </a:r>
            <a:r>
              <a:rPr lang="en-US" sz="2000" b="1" dirty="0" err="1">
                <a:solidFill>
                  <a:prstClr val="black"/>
                </a:solidFill>
              </a:rPr>
              <a:t>maʻu</a:t>
            </a:r>
            <a:r>
              <a:rPr lang="en-US" sz="2000" b="1" dirty="0">
                <a:solidFill>
                  <a:prstClr val="black"/>
                </a:solidFill>
              </a:rPr>
              <a:t> ai (Matiu 23:23-27)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146337" y="2140156"/>
            <a:ext cx="779751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tali ki he </a:t>
            </a:r>
            <a:r>
              <a:rPr lang="en-US" sz="2000" b="1" dirty="0" err="1">
                <a:solidFill>
                  <a:prstClr val="black"/>
                </a:solidFill>
              </a:rPr>
              <a:t>fakakikihi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ʻeni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fakahaaʻi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mahino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Paula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ongoʻi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ne lava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fefeka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hange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ha tohi, ka he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tukulolo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fakaʻaongaʻi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"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mahafu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fakakakano</a:t>
            </a:r>
            <a:r>
              <a:rPr lang="en-US" sz="2000" b="1" dirty="0">
                <a:solidFill>
                  <a:prstClr val="black"/>
                </a:solidFill>
              </a:rPr>
              <a:t>" (</a:t>
            </a:r>
            <a:r>
              <a:rPr lang="en-US" sz="2000" b="1" dirty="0" err="1">
                <a:solidFill>
                  <a:prstClr val="black"/>
                </a:solidFill>
              </a:rPr>
              <a:t>hange</a:t>
            </a:r>
            <a:r>
              <a:rPr lang="en-US" sz="2000" b="1" dirty="0">
                <a:solidFill>
                  <a:prstClr val="black"/>
                </a:solidFill>
              </a:rPr>
              <a:t> ko e pule </a:t>
            </a:r>
            <a:r>
              <a:rPr lang="en-US" sz="2000" b="1" dirty="0" err="1">
                <a:solidFill>
                  <a:prstClr val="black"/>
                </a:solidFill>
              </a:rPr>
              <a:t>fakapuleʻanga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tautea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fakaesino</a:t>
            </a:r>
            <a:r>
              <a:rPr lang="en-US" sz="2000" b="1" dirty="0">
                <a:solidFill>
                  <a:prstClr val="black"/>
                </a:solidFill>
              </a:rPr>
              <a:t>, pe </a:t>
            </a:r>
            <a:r>
              <a:rPr lang="en-US" sz="2000" b="1" dirty="0" err="1">
                <a:solidFill>
                  <a:prstClr val="black"/>
                </a:solidFill>
              </a:rPr>
              <a:t>fakahikihikiʻi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</a:t>
            </a:r>
            <a:r>
              <a:rPr lang="en-US" sz="2000" b="1" dirty="0">
                <a:solidFill>
                  <a:prstClr val="black"/>
                </a:solidFill>
              </a:rPr>
              <a:t>), ka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fakaʻaongaʻi</a:t>
            </a:r>
            <a:r>
              <a:rPr lang="en-US" sz="2000" b="1" dirty="0">
                <a:solidFill>
                  <a:prstClr val="black"/>
                </a:solidFill>
              </a:rPr>
              <a:t> pe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meʻatau</a:t>
            </a:r>
            <a:r>
              <a:rPr lang="en-US" sz="2000" b="1" dirty="0">
                <a:solidFill>
                  <a:prstClr val="black"/>
                </a:solidFill>
              </a:rPr>
              <a:t> "</a:t>
            </a:r>
            <a:r>
              <a:rPr lang="en-US" sz="2000" b="1" dirty="0" err="1">
                <a:solidFill>
                  <a:prstClr val="black"/>
                </a:solidFill>
              </a:rPr>
              <a:t>malohi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ʻOtua</a:t>
            </a:r>
            <a:r>
              <a:rPr lang="en-US" sz="2000" b="1" dirty="0">
                <a:solidFill>
                  <a:prstClr val="black"/>
                </a:solidFill>
              </a:rPr>
              <a:t>" (2 </a:t>
            </a:r>
            <a:r>
              <a:rPr lang="en-US" sz="2000" b="1" dirty="0" err="1">
                <a:solidFill>
                  <a:prstClr val="black"/>
                </a:solidFill>
              </a:rPr>
              <a:t>Kolinitō</a:t>
            </a:r>
            <a:r>
              <a:rPr lang="en-US" sz="2000" b="1" dirty="0">
                <a:solidFill>
                  <a:prstClr val="black"/>
                </a:solidFill>
              </a:rPr>
              <a:t> 10:2-4)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spc="60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</a:rPr>
              <a:t>KO E </a:t>
            </a:r>
            <a:r>
              <a:rPr lang="en-US" sz="4400" b="1" spc="600" dirty="0" err="1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</a:rPr>
              <a:t>MALUʻI</a:t>
            </a:r>
            <a:r>
              <a:rPr lang="en-US" sz="4400" b="1" spc="60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</a:rPr>
              <a:t> TOTONU</a:t>
            </a:r>
            <a:endParaRPr kumimoji="0" lang="en-US" sz="4400" b="1" i="0" u="none" strike="noStrike" kern="1200" cap="none" spc="600" normalizeH="0" baseline="0" noProof="0" dirty="0">
              <a:ln w="12700" cmpd="sng">
                <a:solidFill>
                  <a:srgbClr val="FBD805"/>
                </a:solidFill>
                <a:prstDash val="solid"/>
              </a:ln>
              <a:gradFill>
                <a:gsLst>
                  <a:gs pos="0">
                    <a:srgbClr val="FBD805"/>
                  </a:gs>
                  <a:gs pos="4000">
                    <a:srgbClr val="FBD805">
                      <a:lumMod val="60000"/>
                      <a:lumOff val="40000"/>
                    </a:srgbClr>
                  </a:gs>
                  <a:gs pos="87000">
                    <a:srgbClr val="FBD805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50800" dist="25400" dir="5400000" algn="ctr" rotWithShape="0">
                  <a:prstClr val="black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He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ʻoku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ʻikai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ko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ia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ʻoku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ne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fakaongolelei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ia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ʻe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fakamālō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ki ai, ka ko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ia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ʻoku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fakaongolelei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ia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ʻe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he </a:t>
            </a:r>
            <a:r>
              <a:rPr lang="en-US" sz="16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ʻEiki</a:t>
            </a:r>
            <a:r>
              <a:rPr lang="en-US" sz="1600" b="1" dirty="0">
                <a:solidFill>
                  <a:srgbClr val="C7440F"/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</a:p>
          <a:p>
            <a:pPr lvl="0" algn="ctr"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12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Kolinitō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0" y="1198629"/>
            <a:ext cx="78770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hilifaki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he kau </a:t>
            </a:r>
            <a:r>
              <a:rPr lang="en-US" b="1" dirty="0" err="1">
                <a:solidFill>
                  <a:prstClr val="black"/>
                </a:solidFill>
              </a:rPr>
              <a:t>filosefa</a:t>
            </a:r>
            <a:r>
              <a:rPr lang="en-US" b="1" dirty="0">
                <a:solidFill>
                  <a:prstClr val="black"/>
                </a:solidFill>
              </a:rPr>
              <a:t> Kalisi ha </a:t>
            </a:r>
            <a:r>
              <a:rPr lang="en-US" b="1" dirty="0" err="1">
                <a:solidFill>
                  <a:prstClr val="black"/>
                </a:solidFill>
              </a:rPr>
              <a:t>paʻanga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lahi</a:t>
            </a:r>
            <a:r>
              <a:rPr lang="en-US" b="1" dirty="0">
                <a:solidFill>
                  <a:prstClr val="black"/>
                </a:solidFill>
              </a:rPr>
              <a:t> ki he </a:t>
            </a:r>
            <a:r>
              <a:rPr lang="en-US" b="1" dirty="0" err="1">
                <a:solidFill>
                  <a:prstClr val="black"/>
                </a:solidFill>
              </a:rPr>
              <a:t>fanau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fie </a:t>
            </a:r>
            <a:r>
              <a:rPr lang="en-US" b="1" dirty="0" err="1">
                <a:solidFill>
                  <a:prstClr val="black"/>
                </a:solidFill>
              </a:rPr>
              <a:t>ako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meiate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. Ke </a:t>
            </a:r>
            <a:r>
              <a:rPr lang="en-US" b="1" dirty="0" err="1">
                <a:solidFill>
                  <a:prstClr val="black"/>
                </a:solidFill>
              </a:rPr>
              <a:t>tohoakiʻi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fanau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ako</a:t>
            </a:r>
            <a:r>
              <a:rPr lang="en-US" b="1" dirty="0">
                <a:solidFill>
                  <a:prstClr val="black"/>
                </a:solidFill>
              </a:rPr>
              <a:t> ko </a:t>
            </a:r>
            <a:r>
              <a:rPr lang="en-US" b="1" dirty="0" err="1">
                <a:solidFill>
                  <a:prstClr val="black"/>
                </a:solidFill>
              </a:rPr>
              <a:t>ʻeni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polepole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heʻenau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ʻilo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honau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tuʻunga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fakasosiale</a:t>
            </a:r>
            <a:r>
              <a:rPr lang="en-US" b="1" dirty="0">
                <a:solidFill>
                  <a:prstClr val="black"/>
                </a:solidFill>
              </a:rPr>
              <a:t>, pe ko e </a:t>
            </a:r>
            <a:r>
              <a:rPr lang="en-US" b="1" dirty="0" err="1">
                <a:solidFill>
                  <a:prstClr val="black"/>
                </a:solidFill>
              </a:rPr>
              <a:t>kakai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mahuʻinga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ʻiloʻi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fakaʻapaʻapaʻi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. Ko e </a:t>
            </a:r>
            <a:r>
              <a:rPr lang="en-US" b="1" dirty="0" err="1">
                <a:solidFill>
                  <a:prstClr val="black"/>
                </a:solidFill>
              </a:rPr>
              <a:t>toʻonga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foki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kau </a:t>
            </a:r>
            <a:r>
              <a:rPr lang="en-US" b="1" dirty="0" err="1">
                <a:solidFill>
                  <a:prstClr val="black"/>
                </a:solidFill>
              </a:rPr>
              <a:t>faiako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loi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hu </a:t>
            </a:r>
            <a:r>
              <a:rPr lang="en-US" b="1" dirty="0" err="1">
                <a:solidFill>
                  <a:prstClr val="black"/>
                </a:solidFill>
              </a:rPr>
              <a:t>mai</a:t>
            </a:r>
            <a:r>
              <a:rPr lang="en-US" b="1" dirty="0">
                <a:solidFill>
                  <a:prstClr val="black"/>
                </a:solidFill>
              </a:rPr>
              <a:t> ki </a:t>
            </a:r>
            <a:r>
              <a:rPr lang="en-US" b="1" dirty="0" err="1">
                <a:solidFill>
                  <a:prstClr val="black"/>
                </a:solidFill>
              </a:rPr>
              <a:t>Kolinito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Kolinitō</a:t>
            </a:r>
            <a:r>
              <a:rPr lang="en-US" b="1" dirty="0">
                <a:solidFill>
                  <a:prstClr val="black"/>
                </a:solidFill>
              </a:rPr>
              <a:t> 10:12; 11:19-20).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694" y="2864317"/>
            <a:ext cx="3704719" cy="1931225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3516546" y="2623484"/>
            <a:ext cx="435718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totongi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Paula </a:t>
            </a:r>
            <a:r>
              <a:rPr lang="en-US" sz="2000" b="1" dirty="0" err="1">
                <a:solidFill>
                  <a:prstClr val="black"/>
                </a:solidFill>
              </a:rPr>
              <a:t>ʻene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vahevahe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ʻilo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ʻoatu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tohi </a:t>
            </a:r>
            <a:r>
              <a:rPr lang="en-US" sz="2000" b="1" dirty="0" err="1">
                <a:solidFill>
                  <a:prstClr val="black"/>
                </a:solidFill>
              </a:rPr>
              <a:t>fakaongoongolelei</a:t>
            </a:r>
            <a:r>
              <a:rPr lang="en-US" sz="2000" b="1" dirty="0">
                <a:solidFill>
                  <a:prstClr val="black"/>
                </a:solidFill>
              </a:rPr>
              <a:t>, pea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polepole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pe. Pea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tukuhifo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meʻa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!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fefe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haʻane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maluʻi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5496127"/>
            <a:ext cx="1998326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609FCF71-B2EB-63FB-598C-945EE06B6695}"/>
                  </a:ext>
                </a:extLst>
              </p:cNvPr>
              <p:cNvSpPr txBox="1"/>
              <p:nvPr/>
            </p:nvSpPr>
            <p:spPr>
              <a:xfrm>
                <a:off x="60692" y="4854490"/>
                <a:ext cx="7645129" cy="13234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0">
                  <a:spcBef>
                    <a:spcPts val="600"/>
                  </a:spcBef>
                  <a:defRPr/>
                </a:pPr>
                <a:r>
                  <a:rPr lang="en-US" sz="2000" b="1" dirty="0" err="1">
                    <a:solidFill>
                      <a:prstClr val="black"/>
                    </a:solidFill>
                  </a:rPr>
                  <a:t>ʻOku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ngalingali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naʻe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fie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maʻu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ke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fakahikihikiʻi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ia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ʻi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he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ʻao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ʻo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e kau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Kolinito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ke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nau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tali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ia.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Ka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naʻe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ʻikai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ko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ia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naʻe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totonu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ke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ne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fakahikihikiʻi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ia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(</a:t>
                </a:r>
                <a:r>
                  <a:rPr lang="en-US" sz="2000" b="1" dirty="0">
                    <a:solidFill>
                      <a:prstClr val="black"/>
                    </a:solidFill>
                    <a:latin typeface="+mj-lt"/>
                  </a:rPr>
                  <a:t>Lea-</a:t>
                </a:r>
                <a:r>
                  <a:rPr lang="en-US" sz="2000" b="1" dirty="0" err="1">
                    <a:solidFill>
                      <a:prstClr val="black"/>
                    </a:solidFill>
                    <a:latin typeface="+mj-lt"/>
                  </a:rPr>
                  <a:t>fakat</a:t>
                </a:r>
                <a:r>
                  <a:rPr lang="en-US" sz="2000" b="1" dirty="0">
                    <a:solidFill>
                      <a:prstClr val="black"/>
                    </a:solidFill>
                    <a:latin typeface="+mj-lt"/>
                  </a:rPr>
                  <a:t>ā</a:t>
                </a:r>
                <a:r>
                  <a:rPr lang="en-US" sz="2000" b="1" dirty="0" err="1">
                    <a:solidFill>
                      <a:prstClr val="black"/>
                    </a:solidFill>
                    <a:latin typeface="+mj-lt"/>
                  </a:rPr>
                  <a:t>t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ā</m:t>
                    </m:r>
                  </m:oMath>
                </a14:m>
                <a:r>
                  <a:rPr lang="en-US" sz="2000" b="1" dirty="0">
                    <a:solidFill>
                      <a:prstClr val="black"/>
                    </a:solidFill>
                    <a:latin typeface="+mj-lt"/>
                  </a:rPr>
                  <a:t>. 27:2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).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Naʻe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tuku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ʻe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Paula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ke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fakahikihikiʻi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ia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ʻe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he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ʻOtua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(2 </a:t>
                </a:r>
                <a:r>
                  <a:rPr lang="en-US" sz="2000" b="1" dirty="0" err="1">
                    <a:solidFill>
                      <a:prstClr val="black"/>
                    </a:solidFill>
                  </a:rPr>
                  <a:t>Kolinitō</a:t>
                </a:r>
                <a:r>
                  <a:rPr lang="en-US" sz="2000" b="1" dirty="0">
                    <a:solidFill>
                      <a:prstClr val="black"/>
                    </a:solidFill>
                  </a:rPr>
                  <a:t> 10:18)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609FCF71-B2EB-63FB-598C-945EE06B66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92" y="4854490"/>
                <a:ext cx="7645129" cy="1323439"/>
              </a:xfrm>
              <a:prstGeom prst="rect">
                <a:avLst/>
              </a:prstGeom>
              <a:blipFill>
                <a:blip r:embed="rId7"/>
                <a:stretch>
                  <a:fillRect l="-877" t="-2765" b="-7834"/>
                </a:stretch>
              </a:blipFill>
            </p:spPr>
            <p:txBody>
              <a:bodyPr/>
              <a:lstStyle/>
              <a:p>
                <a:r>
                  <a:rPr lang="en-NZ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7873729" y="1133475"/>
            <a:ext cx="4108315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559914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ʻOua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naʻa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ke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fakahikihikiʻi</a:t>
              </a: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 </a:t>
              </a:r>
              <a:r>
                <a:rPr kumimoji="0" lang="en-US" sz="1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koe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405352" y="1201991"/>
              <a:ext cx="1559914" cy="733811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i-FI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rPr>
                <a:t>Tuku ke fakahikihikiʻi kitautolu ʻe he ʻOtua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73728" y="3644628"/>
            <a:ext cx="1942085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983718" y="3644628"/>
            <a:ext cx="1998326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60692" y="6023111"/>
            <a:ext cx="764512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Kapau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ai ha </a:t>
            </a:r>
            <a:r>
              <a:rPr lang="en-US" b="1" dirty="0" err="1">
                <a:solidFill>
                  <a:prstClr val="black"/>
                </a:solidFill>
              </a:rPr>
              <a:t>meʻa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te</a:t>
            </a:r>
            <a:r>
              <a:rPr lang="en-US" b="1" dirty="0">
                <a:solidFill>
                  <a:prstClr val="black"/>
                </a:solidFill>
              </a:rPr>
              <a:t> tau lava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polepole</a:t>
            </a:r>
            <a:r>
              <a:rPr lang="en-US" b="1" dirty="0">
                <a:solidFill>
                  <a:prstClr val="black"/>
                </a:solidFill>
              </a:rPr>
              <a:t> ai pe </a:t>
            </a:r>
            <a:r>
              <a:rPr lang="en-US" b="1" dirty="0" err="1">
                <a:solidFill>
                  <a:prstClr val="black"/>
                </a:solidFill>
              </a:rPr>
              <a:t>fakahikihikiʻi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kitautolu</a:t>
            </a:r>
            <a:r>
              <a:rPr lang="en-US" b="1" dirty="0">
                <a:solidFill>
                  <a:prstClr val="black"/>
                </a:solidFill>
              </a:rPr>
              <a:t>, ko </a:t>
            </a:r>
            <a:r>
              <a:rPr lang="en-US" b="1" dirty="0" err="1">
                <a:solidFill>
                  <a:prstClr val="black"/>
                </a:solidFill>
              </a:rPr>
              <a:t>hono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ʻiloʻi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ʻOtua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talangofua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kiate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Selemaia</a:t>
            </a:r>
            <a:r>
              <a:rPr lang="en-US" b="1" dirty="0">
                <a:solidFill>
                  <a:prstClr val="black"/>
                </a:solidFill>
              </a:rPr>
              <a:t> 9:24; 2Kolinitō 10:17)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2367171"/>
            <a:ext cx="8082116" cy="2123658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6600" dirty="0">
                <a:solidFill>
                  <a:srgbClr val="F4642A">
                    <a:lumMod val="75000"/>
                  </a:srgbClr>
                </a:solidFill>
                <a:latin typeface="Aptos" panose="02110004020202020204"/>
              </a:rPr>
              <a:t>FELĀVE’I MO E KAU AKONAKI HALA </a:t>
            </a:r>
            <a:endParaRPr kumimoji="0" lang="en-US" sz="6600" b="1" i="0" u="none" strike="noStrike" kern="1200" cap="none" spc="0" normalizeH="0" baseline="0" noProof="0" dirty="0">
              <a:ln/>
              <a:solidFill>
                <a:srgbClr val="F4642A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600" b="1" spc="5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latin typeface="+mj-lt"/>
              </a:rPr>
              <a:t>KO E KAU KĀKĀ </a:t>
            </a:r>
            <a:r>
              <a:rPr lang="en-US" sz="3600" b="1" spc="50" dirty="0" err="1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latin typeface="+mj-lt"/>
              </a:rPr>
              <a:t>ʻOKU</a:t>
            </a:r>
            <a:r>
              <a:rPr lang="en-US" sz="3600" b="1" spc="5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latin typeface="+mj-lt"/>
              </a:rPr>
              <a:t> FAKAPULI KO HA KAU </a:t>
            </a:r>
            <a:r>
              <a:rPr lang="en-US" sz="3600" b="1" spc="50" dirty="0" err="1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  <a:latin typeface="+mj-lt"/>
              </a:rPr>
              <a:t>ʻAPOSETOLO</a:t>
            </a:r>
            <a:endParaRPr lang="en-US" sz="3600" b="1" spc="5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latin typeface="+mj-lt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645128"/>
            <a:ext cx="116585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Ka ko e kau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ʻaposetolo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loi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ʻakinautolu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ko e kau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ngāue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fakakākā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nau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fakakehe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ʻakinautolu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ke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hangē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ko e kau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ʻaposetolo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ʻa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Kalaisi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                        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1400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Kolinitō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754998" y="1406150"/>
            <a:ext cx="56753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holi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Paula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ʻomi</a:t>
            </a:r>
            <a:r>
              <a:rPr lang="en-US" b="1" dirty="0">
                <a:solidFill>
                  <a:prstClr val="black"/>
                </a:solidFill>
              </a:rPr>
              <a:t> ha </a:t>
            </a:r>
            <a:r>
              <a:rPr lang="en-US" b="1" dirty="0" err="1">
                <a:solidFill>
                  <a:prstClr val="black"/>
                </a:solidFill>
              </a:rPr>
              <a:t>siasi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haohaoa</a:t>
            </a:r>
            <a:r>
              <a:rPr lang="en-US" b="1" dirty="0">
                <a:solidFill>
                  <a:prstClr val="black"/>
                </a:solidFill>
              </a:rPr>
              <a:t> kia </a:t>
            </a:r>
            <a:r>
              <a:rPr lang="en-US" b="1" dirty="0" err="1">
                <a:solidFill>
                  <a:prstClr val="black"/>
                </a:solidFill>
              </a:rPr>
              <a:t>Kalaisi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Kolinito</a:t>
            </a:r>
            <a:r>
              <a:rPr lang="en-US" b="1" dirty="0">
                <a:solidFill>
                  <a:prstClr val="black"/>
                </a:solidFill>
              </a:rPr>
              <a:t> 11:2). Ka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ha </a:t>
            </a:r>
            <a:r>
              <a:rPr lang="en-US" b="1" dirty="0" err="1">
                <a:solidFill>
                  <a:prstClr val="black"/>
                </a:solidFill>
              </a:rPr>
              <a:t>tuʻunga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fakatuʻutamaki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kakaaʻi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siasi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hange</a:t>
            </a:r>
            <a:r>
              <a:rPr lang="en-US" b="1" dirty="0">
                <a:solidFill>
                  <a:prstClr val="black"/>
                </a:solidFill>
              </a:rPr>
              <a:t> ko </a:t>
            </a:r>
            <a:r>
              <a:rPr lang="en-US" b="1" dirty="0" err="1">
                <a:solidFill>
                  <a:prstClr val="black"/>
                </a:solidFill>
              </a:rPr>
              <a:t>ʻIvi</a:t>
            </a:r>
            <a:r>
              <a:rPr lang="en-US" b="1" dirty="0">
                <a:solidFill>
                  <a:prstClr val="black"/>
                </a:solidFill>
              </a:rPr>
              <a:t>, pea </a:t>
            </a:r>
            <a:r>
              <a:rPr lang="en-US" b="1" dirty="0" err="1">
                <a:solidFill>
                  <a:prstClr val="black"/>
                </a:solidFill>
              </a:rPr>
              <a:t>ʻikai</a:t>
            </a:r>
            <a:r>
              <a:rPr lang="en-US" b="1" dirty="0">
                <a:solidFill>
                  <a:prstClr val="black"/>
                </a:solidFill>
              </a:rPr>
              <a:t> toe </a:t>
            </a:r>
            <a:r>
              <a:rPr lang="en-US" b="1" dirty="0" err="1">
                <a:solidFill>
                  <a:prstClr val="black"/>
                </a:solidFill>
              </a:rPr>
              <a:t>hoko</a:t>
            </a:r>
            <a:r>
              <a:rPr lang="en-US" b="1" dirty="0">
                <a:solidFill>
                  <a:prstClr val="black"/>
                </a:solidFill>
              </a:rPr>
              <a:t> ko e </a:t>
            </a:r>
            <a:r>
              <a:rPr lang="en-US" b="1" dirty="0" err="1">
                <a:solidFill>
                  <a:prstClr val="black"/>
                </a:solidFill>
              </a:rPr>
              <a:t>taʻahine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mali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Sisu (2 </a:t>
            </a:r>
            <a:r>
              <a:rPr lang="en-US" b="1" dirty="0" err="1">
                <a:solidFill>
                  <a:prstClr val="black"/>
                </a:solidFill>
              </a:rPr>
              <a:t>Kolinitō</a:t>
            </a:r>
            <a:r>
              <a:rPr lang="en-US" b="1" dirty="0">
                <a:solidFill>
                  <a:prstClr val="black"/>
                </a:solidFill>
              </a:rPr>
              <a:t> 11:3)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8" y="1491168"/>
            <a:ext cx="2552894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7598" y="1491169"/>
            <a:ext cx="3548800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9657184" y="3680924"/>
            <a:ext cx="2438398" cy="2142966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2" y="3609408"/>
            <a:ext cx="2552894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715355" y="2595174"/>
            <a:ext cx="578278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Ko e ha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fakatuʻutamaki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moʻoni</a:t>
            </a:r>
            <a:r>
              <a:rPr lang="en-US" b="1" dirty="0">
                <a:solidFill>
                  <a:prstClr val="black"/>
                </a:solidFill>
              </a:rPr>
              <a:t>? Ko e kau Siu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fakahikihikiʻi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 ko e "kau </a:t>
            </a:r>
            <a:r>
              <a:rPr lang="en-US" b="1" dirty="0" err="1">
                <a:solidFill>
                  <a:prstClr val="black"/>
                </a:solidFill>
              </a:rPr>
              <a:t>ʻaposetolo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lahi</a:t>
            </a:r>
            <a:r>
              <a:rPr lang="en-US" b="1" dirty="0">
                <a:solidFill>
                  <a:prstClr val="black"/>
                </a:solidFill>
              </a:rPr>
              <a:t>"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Sisuu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haʻu</a:t>
            </a:r>
            <a:r>
              <a:rPr lang="en-US" b="1" dirty="0">
                <a:solidFill>
                  <a:prstClr val="black"/>
                </a:solidFill>
              </a:rPr>
              <a:t> ki </a:t>
            </a:r>
            <a:r>
              <a:rPr lang="en-US" b="1" dirty="0" err="1">
                <a:solidFill>
                  <a:prstClr val="black"/>
                </a:solidFill>
              </a:rPr>
              <a:t>Kolinito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akoʻi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"Sisu </a:t>
            </a:r>
            <a:r>
              <a:rPr lang="en-US" b="1" dirty="0" err="1">
                <a:solidFill>
                  <a:prstClr val="black"/>
                </a:solidFill>
              </a:rPr>
              <a:t>kehe</a:t>
            </a:r>
            <a:r>
              <a:rPr lang="en-US" b="1" dirty="0">
                <a:solidFill>
                  <a:prstClr val="black"/>
                </a:solidFill>
              </a:rPr>
              <a:t>," "</a:t>
            </a:r>
            <a:r>
              <a:rPr lang="en-US" b="1" dirty="0" err="1">
                <a:solidFill>
                  <a:prstClr val="black"/>
                </a:solidFill>
              </a:rPr>
              <a:t>laumalie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kehe</a:t>
            </a:r>
            <a:r>
              <a:rPr lang="en-US" b="1" dirty="0">
                <a:solidFill>
                  <a:prstClr val="black"/>
                </a:solidFill>
              </a:rPr>
              <a:t>,"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e "</a:t>
            </a:r>
            <a:r>
              <a:rPr lang="en-US" b="1" dirty="0" err="1">
                <a:solidFill>
                  <a:prstClr val="black"/>
                </a:solidFill>
              </a:rPr>
              <a:t>ongoongolelei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kehe</a:t>
            </a:r>
            <a:r>
              <a:rPr lang="en-US" b="1" dirty="0">
                <a:solidFill>
                  <a:prstClr val="black"/>
                </a:solidFill>
              </a:rPr>
              <a:t>". (2 </a:t>
            </a:r>
            <a:r>
              <a:rPr lang="en-US" b="1" dirty="0" err="1">
                <a:solidFill>
                  <a:prstClr val="black"/>
                </a:solidFill>
              </a:rPr>
              <a:t>Kolinitō</a:t>
            </a:r>
            <a:r>
              <a:rPr lang="en-US" b="1" dirty="0">
                <a:solidFill>
                  <a:prstClr val="black"/>
                </a:solidFill>
              </a:rPr>
              <a:t> 11:4-5; </a:t>
            </a:r>
            <a:r>
              <a:rPr lang="en-US" b="1" dirty="0" err="1">
                <a:solidFill>
                  <a:prstClr val="black"/>
                </a:solidFill>
              </a:rPr>
              <a:t>Kaletia</a:t>
            </a:r>
            <a:r>
              <a:rPr lang="en-US" b="1" dirty="0">
                <a:solidFill>
                  <a:prstClr val="black"/>
                </a:solidFill>
              </a:rPr>
              <a:t> 1:8)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703548" y="4026097"/>
            <a:ext cx="69536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ʻuhinga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malanga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ha taha </a:t>
            </a:r>
            <a:r>
              <a:rPr lang="en-US" sz="2000" b="1" dirty="0" err="1">
                <a:solidFill>
                  <a:prstClr val="black"/>
                </a:solidFill>
              </a:rPr>
              <a:t>fekauʻaki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Sisuu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fakahaaʻi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kiate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kitautolu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Sisu </a:t>
            </a:r>
            <a:r>
              <a:rPr lang="en-US" sz="2000" b="1" dirty="0" err="1">
                <a:solidFill>
                  <a:prstClr val="black"/>
                </a:solidFill>
              </a:rPr>
              <a:t>moʻoni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hange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Tohi </a:t>
            </a:r>
            <a:r>
              <a:rPr lang="en-US" sz="2000" b="1" dirty="0" err="1">
                <a:solidFill>
                  <a:prstClr val="black"/>
                </a:solidFill>
              </a:rPr>
              <a:t>Tapu</a:t>
            </a:r>
            <a:r>
              <a:rPr lang="en-US" sz="2000" b="1" dirty="0">
                <a:solidFill>
                  <a:prstClr val="black"/>
                </a:solidFill>
              </a:rPr>
              <a:t>. Mahalo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fakaʻofoʻofa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lea, ka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toe </a:t>
            </a:r>
            <a:r>
              <a:rPr lang="en-US" sz="2000" b="1" dirty="0" err="1">
                <a:solidFill>
                  <a:prstClr val="black"/>
                </a:solidFill>
              </a:rPr>
              <a:t>ʻilo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Setane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founga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lea </a:t>
            </a:r>
            <a:r>
              <a:rPr lang="en-US" sz="2000" b="1" dirty="0" err="1">
                <a:solidFill>
                  <a:prstClr val="black"/>
                </a:solidFill>
              </a:rPr>
              <a:t>ʻaki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fakaofo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"ko e </a:t>
            </a:r>
            <a:r>
              <a:rPr lang="en-US" sz="2000" b="1" dirty="0" err="1">
                <a:solidFill>
                  <a:prstClr val="black"/>
                </a:solidFill>
              </a:rPr>
              <a:t>ʻangelo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mama" (2 </a:t>
            </a:r>
            <a:r>
              <a:rPr lang="en-US" sz="2000" b="1" dirty="0" err="1">
                <a:solidFill>
                  <a:prstClr val="black"/>
                </a:solidFill>
              </a:rPr>
              <a:t>Kolinitō</a:t>
            </a:r>
            <a:r>
              <a:rPr lang="en-US" sz="2000" b="1" dirty="0">
                <a:solidFill>
                  <a:prstClr val="black"/>
                </a:solidFill>
              </a:rPr>
              <a:t> 11:14)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95392" y="5899763"/>
            <a:ext cx="120955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heʻenau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ngaahi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toʻonga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</a:t>
            </a:r>
            <a:r>
              <a:rPr lang="en-US" sz="2000" b="1" dirty="0">
                <a:solidFill>
                  <a:prstClr val="black"/>
                </a:solidFill>
              </a:rPr>
              <a:t> e lea,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akoʻi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he kau </a:t>
            </a:r>
            <a:r>
              <a:rPr lang="en-US" sz="2000" b="1" dirty="0" err="1">
                <a:solidFill>
                  <a:prstClr val="black"/>
                </a:solidFill>
              </a:rPr>
              <a:t>faiako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moʻoni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"</a:t>
            </a:r>
            <a:r>
              <a:rPr lang="en-US" sz="2000" b="1" dirty="0" err="1">
                <a:solidFill>
                  <a:prstClr val="black"/>
                </a:solidFill>
              </a:rPr>
              <a:t>moʻoni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Kalaisi</a:t>
            </a:r>
            <a:r>
              <a:rPr lang="en-US" sz="2000" b="1" dirty="0">
                <a:solidFill>
                  <a:prstClr val="black"/>
                </a:solidFill>
              </a:rPr>
              <a:t>" (2 </a:t>
            </a:r>
            <a:r>
              <a:rPr lang="en-US" sz="2000" b="1" dirty="0" err="1">
                <a:solidFill>
                  <a:prstClr val="black"/>
                </a:solidFill>
              </a:rPr>
              <a:t>Kolinitō</a:t>
            </a:r>
            <a:r>
              <a:rPr lang="en-US" sz="2000" b="1" dirty="0">
                <a:solidFill>
                  <a:prstClr val="black"/>
                </a:solidFill>
              </a:rPr>
              <a:t> 11:9-10). Ka ko e kau </a:t>
            </a:r>
            <a:r>
              <a:rPr lang="en-US" sz="2000" b="1" dirty="0" err="1">
                <a:solidFill>
                  <a:prstClr val="black"/>
                </a:solidFill>
              </a:rPr>
              <a:t>akonaki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fakangalingali</a:t>
            </a:r>
            <a:r>
              <a:rPr lang="en-US" sz="2000" b="1" dirty="0">
                <a:solidFill>
                  <a:prstClr val="black"/>
                </a:solidFill>
              </a:rPr>
              <a:t> pe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lotu</a:t>
            </a:r>
            <a:r>
              <a:rPr lang="en-US" sz="2000" b="1" dirty="0">
                <a:solidFill>
                  <a:prstClr val="black"/>
                </a:solidFill>
              </a:rPr>
              <a:t>, ko e kau </a:t>
            </a:r>
            <a:r>
              <a:rPr lang="en-US" sz="2000" b="1" dirty="0" err="1">
                <a:solidFill>
                  <a:prstClr val="black"/>
                </a:solidFill>
              </a:rPr>
              <a:t>faifekau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e kaka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fakapuli</a:t>
            </a:r>
            <a:r>
              <a:rPr lang="en-US" sz="2000" b="1" dirty="0">
                <a:solidFill>
                  <a:prstClr val="black"/>
                </a:solidFill>
              </a:rPr>
              <a:t> ko e kau </a:t>
            </a:r>
            <a:r>
              <a:rPr lang="en-US" sz="2000" b="1" dirty="0" err="1">
                <a:solidFill>
                  <a:prstClr val="black"/>
                </a:solidFill>
              </a:rPr>
              <a:t>ʻaposetolo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Kolinitō</a:t>
            </a:r>
            <a:r>
              <a:rPr lang="en-US" sz="2000" b="1" dirty="0">
                <a:solidFill>
                  <a:prstClr val="black"/>
                </a:solidFill>
              </a:rPr>
              <a:t> 11:13-15).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lvl="0" algn="ctr">
              <a:defRPr/>
            </a:pPr>
            <a:r>
              <a:rPr lang="fi-FI" sz="4400" b="1" spc="30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PAULA MO E KAU AKONAKI LOI</a:t>
            </a:r>
            <a:endParaRPr kumimoji="0" lang="en-US" sz="4400" b="1" i="0" u="none" strike="noStrike" kern="1200" cap="none" spc="300" normalizeH="0" baseline="0" noProof="0" dirty="0">
              <a:ln w="22225">
                <a:noFill/>
                <a:prstDash val="solid"/>
              </a:ln>
              <a:solidFill>
                <a:srgbClr val="2DCADB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Ko e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Hepelū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ʻakinautolu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au. Ko e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ʻIsileli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ʻakinautolu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au. Ko e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hako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ʻEpalahame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ʻakinautolu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pehē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au</a:t>
            </a:r>
            <a:r>
              <a:rPr lang="en-US" b="1" noProof="0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1400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Kolinitō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3978613" y="1382521"/>
            <a:ext cx="8201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Ko e ha 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meʻa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faitatau</a:t>
            </a:r>
            <a:r>
              <a:rPr lang="en-US" b="1" dirty="0">
                <a:solidFill>
                  <a:prstClr val="black"/>
                </a:solidFill>
              </a:rPr>
              <a:t> ai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Paula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e kau </a:t>
            </a:r>
            <a:r>
              <a:rPr lang="en-US" b="1" dirty="0" err="1">
                <a:solidFill>
                  <a:prstClr val="black"/>
                </a:solidFill>
              </a:rPr>
              <a:t>faiako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loi</a:t>
            </a:r>
            <a:r>
              <a:rPr lang="en-US" b="1" dirty="0">
                <a:solidFill>
                  <a:prstClr val="black"/>
                </a:solidFill>
              </a:rPr>
              <a:t>? Ko e kau Siu </a:t>
            </a:r>
            <a:r>
              <a:rPr lang="en-US" b="1" dirty="0" err="1">
                <a:solidFill>
                  <a:prstClr val="black"/>
                </a:solidFill>
              </a:rPr>
              <a:t>kotoa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ului</a:t>
            </a:r>
            <a:r>
              <a:rPr lang="en-US" b="1" dirty="0">
                <a:solidFill>
                  <a:prstClr val="black"/>
                </a:solidFill>
              </a:rPr>
              <a:t> ki he tui </a:t>
            </a:r>
            <a:r>
              <a:rPr lang="en-US" b="1" dirty="0" err="1">
                <a:solidFill>
                  <a:prstClr val="black"/>
                </a:solidFill>
              </a:rPr>
              <a:t>faka-Kalisitiane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Kolinitō</a:t>
            </a:r>
            <a:r>
              <a:rPr lang="en-US" b="1" dirty="0">
                <a:solidFill>
                  <a:prstClr val="black"/>
                </a:solidFill>
              </a:rPr>
              <a:t> 11:22).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63455" y="4455698"/>
            <a:ext cx="2885670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3769255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3978612" y="4206894"/>
            <a:ext cx="518484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Pea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fakaʻosi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"vale"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Paula.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ʻikai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loto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ʻomi</a:t>
            </a:r>
            <a:r>
              <a:rPr lang="en-US" sz="2000" b="1" dirty="0">
                <a:solidFill>
                  <a:prstClr val="black"/>
                </a:solidFill>
              </a:rPr>
              <a:t> ha </a:t>
            </a:r>
            <a:r>
              <a:rPr lang="en-US" sz="2000" b="1" dirty="0" err="1">
                <a:solidFill>
                  <a:prstClr val="black"/>
                </a:solidFill>
              </a:rPr>
              <a:t>fakakaukau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fie </a:t>
            </a:r>
            <a:r>
              <a:rPr lang="en-US" sz="2000" b="1" dirty="0" err="1">
                <a:solidFill>
                  <a:prstClr val="black"/>
                </a:solidFill>
              </a:rPr>
              <a:t>polepole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he </a:t>
            </a:r>
            <a:r>
              <a:rPr lang="en-US" sz="2000" b="1" dirty="0" err="1">
                <a:solidFill>
                  <a:prstClr val="black"/>
                </a:solidFill>
              </a:rPr>
              <a:t>meʻa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naʻa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maʻana</a:t>
            </a:r>
            <a:r>
              <a:rPr lang="en-US" sz="2000" b="1" dirty="0">
                <a:solidFill>
                  <a:prstClr val="black"/>
                </a:solidFill>
              </a:rPr>
              <a:t>. Ko </a:t>
            </a:r>
            <a:r>
              <a:rPr lang="en-US" sz="2000" b="1" dirty="0" err="1">
                <a:solidFill>
                  <a:prstClr val="black"/>
                </a:solidFill>
              </a:rPr>
              <a:t>ʻene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polepole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moʻoni</a:t>
            </a:r>
            <a:r>
              <a:rPr lang="en-US" sz="2000" b="1" dirty="0">
                <a:solidFill>
                  <a:prstClr val="black"/>
                </a:solidFill>
              </a:rPr>
              <a:t> (pe </a:t>
            </a:r>
            <a:r>
              <a:rPr lang="en-US" sz="2000" b="1" dirty="0" err="1">
                <a:solidFill>
                  <a:prstClr val="black"/>
                </a:solidFill>
              </a:rPr>
              <a:t>naunau</a:t>
            </a:r>
            <a:r>
              <a:rPr lang="en-US" sz="2000" b="1" dirty="0">
                <a:solidFill>
                  <a:prstClr val="black"/>
                </a:solidFill>
              </a:rPr>
              <a:t>) ko e </a:t>
            </a:r>
            <a:r>
              <a:rPr lang="en-US" sz="2000" b="1" dirty="0" err="1">
                <a:solidFill>
                  <a:prstClr val="black"/>
                </a:solidFill>
              </a:rPr>
              <a:t>meʻa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Kalaisi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maʻana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916345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000" b="1" dirty="0">
                <a:solidFill>
                  <a:prstClr val="black"/>
                </a:solidFill>
              </a:rPr>
              <a:t>Ko </a:t>
            </a:r>
            <a:r>
              <a:rPr lang="en-US" sz="2000" b="1" dirty="0" err="1">
                <a:solidFill>
                  <a:prstClr val="black"/>
                </a:solidFill>
              </a:rPr>
              <a:t>hono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malohinga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moʻoni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vaivai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taki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fakafalala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kakato</a:t>
            </a:r>
            <a:r>
              <a:rPr lang="en-US" sz="2000" b="1" dirty="0">
                <a:solidFill>
                  <a:prstClr val="black"/>
                </a:solidFill>
              </a:rPr>
              <a:t> kia Sisu (2 </a:t>
            </a:r>
            <a:r>
              <a:rPr lang="en-US" sz="2000" b="1" dirty="0" err="1">
                <a:solidFill>
                  <a:prstClr val="black"/>
                </a:solidFill>
              </a:rPr>
              <a:t>Kolinitō</a:t>
            </a:r>
            <a:r>
              <a:rPr lang="en-US" sz="2000" b="1" dirty="0">
                <a:solidFill>
                  <a:prstClr val="black"/>
                </a:solidFill>
              </a:rPr>
              <a:t> 11:30-31; 12:6-10).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3978613" y="1995463"/>
            <a:ext cx="820197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Ko e ha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faikehekehe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ʻiate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kinaua</a:t>
            </a:r>
            <a:r>
              <a:rPr lang="en-US" b="1" dirty="0">
                <a:solidFill>
                  <a:prstClr val="black"/>
                </a:solidFill>
              </a:rPr>
              <a:t>?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kamata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heni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vale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Paula: "Ko e kau </a:t>
            </a:r>
            <a:r>
              <a:rPr lang="en-US" b="1" dirty="0" err="1">
                <a:solidFill>
                  <a:prstClr val="black"/>
                </a:solidFill>
              </a:rPr>
              <a:t>tamaioʻeiki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Kalaisi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? (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ou</a:t>
            </a:r>
            <a:r>
              <a:rPr lang="en-US" b="1" dirty="0">
                <a:solidFill>
                  <a:prstClr val="black"/>
                </a:solidFill>
              </a:rPr>
              <a:t> vale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lea </a:t>
            </a:r>
            <a:r>
              <a:rPr lang="en-US" b="1" dirty="0" err="1">
                <a:solidFill>
                  <a:prstClr val="black"/>
                </a:solidFill>
              </a:rPr>
              <a:t>peheni</a:t>
            </a:r>
            <a:r>
              <a:rPr lang="en-US" b="1" dirty="0">
                <a:solidFill>
                  <a:prstClr val="black"/>
                </a:solidFill>
              </a:rPr>
              <a:t>.)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ou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lahi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ange</a:t>
            </a:r>
            <a:r>
              <a:rPr lang="en-US" b="1" dirty="0">
                <a:solidFill>
                  <a:prstClr val="black"/>
                </a:solidFill>
              </a:rPr>
              <a:t>" (2 </a:t>
            </a:r>
            <a:r>
              <a:rPr lang="en-US" b="1" dirty="0" err="1">
                <a:solidFill>
                  <a:prstClr val="black"/>
                </a:solidFill>
              </a:rPr>
              <a:t>Kolinitō</a:t>
            </a:r>
            <a:r>
              <a:rPr lang="en-US" b="1" dirty="0">
                <a:solidFill>
                  <a:prstClr val="black"/>
                </a:solidFill>
              </a:rPr>
              <a:t> 11:23). Kapau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polepole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niʻihi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kehe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heʻenau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mamahi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koeʻuhi</a:t>
            </a:r>
            <a:r>
              <a:rPr lang="en-US" b="1" dirty="0">
                <a:solidFill>
                  <a:prstClr val="black"/>
                </a:solidFill>
              </a:rPr>
              <a:t> ko </a:t>
            </a:r>
            <a:r>
              <a:rPr lang="en-US" b="1" dirty="0" err="1">
                <a:solidFill>
                  <a:prstClr val="black"/>
                </a:solidFill>
              </a:rPr>
              <a:t>Kalaisi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feʻunga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ange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Paula: </a:t>
            </a:r>
            <a:r>
              <a:rPr lang="en-US" b="1" dirty="0" err="1">
                <a:solidFill>
                  <a:prstClr val="black"/>
                </a:solidFill>
              </a:rPr>
              <a:t>kauʻimaea</a:t>
            </a:r>
            <a:r>
              <a:rPr lang="en-US" b="1" dirty="0">
                <a:solidFill>
                  <a:prstClr val="black"/>
                </a:solidFill>
              </a:rPr>
              <a:t>; </a:t>
            </a:r>
            <a:r>
              <a:rPr lang="en-US" b="1" dirty="0" err="1">
                <a:solidFill>
                  <a:prstClr val="black"/>
                </a:solidFill>
              </a:rPr>
              <a:t>tuku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popula</a:t>
            </a:r>
            <a:r>
              <a:rPr lang="en-US" b="1" dirty="0">
                <a:solidFill>
                  <a:prstClr val="black"/>
                </a:solidFill>
              </a:rPr>
              <a:t>; </a:t>
            </a:r>
            <a:r>
              <a:rPr lang="en-US" b="1" dirty="0" err="1">
                <a:solidFill>
                  <a:prstClr val="black"/>
                </a:solidFill>
              </a:rPr>
              <a:t>fakamanamanaʻi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mate; </a:t>
            </a:r>
            <a:r>
              <a:rPr lang="en-US" b="1" dirty="0" err="1">
                <a:solidFill>
                  <a:prstClr val="black"/>
                </a:solidFill>
              </a:rPr>
              <a:t>tolomakaʻi</a:t>
            </a:r>
            <a:r>
              <a:rPr lang="en-US" b="1" dirty="0">
                <a:solidFill>
                  <a:prstClr val="black"/>
                </a:solidFill>
              </a:rPr>
              <a:t>; </a:t>
            </a:r>
            <a:r>
              <a:rPr lang="en-US" b="1" dirty="0" err="1">
                <a:solidFill>
                  <a:prstClr val="black"/>
                </a:solidFill>
              </a:rPr>
              <a:t>ngoto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tahi</a:t>
            </a:r>
            <a:r>
              <a:rPr lang="en-US" b="1" dirty="0">
                <a:solidFill>
                  <a:prstClr val="black"/>
                </a:solidFill>
              </a:rPr>
              <a:t>; </a:t>
            </a:r>
            <a:r>
              <a:rPr lang="en-US" b="1" dirty="0" err="1">
                <a:solidFill>
                  <a:prstClr val="black"/>
                </a:solidFill>
              </a:rPr>
              <a:t>lomekina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fakatuʻutamaki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kehekehe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kotoa</a:t>
            </a:r>
            <a:r>
              <a:rPr lang="en-US" b="1" dirty="0">
                <a:solidFill>
                  <a:prstClr val="black"/>
                </a:solidFill>
              </a:rPr>
              <a:t> pe; </a:t>
            </a:r>
            <a:r>
              <a:rPr lang="en-US" b="1" dirty="0" err="1">
                <a:solidFill>
                  <a:prstClr val="black"/>
                </a:solidFill>
              </a:rPr>
              <a:t>aʻusia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fiekaia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fieinua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momoko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telefua</a:t>
            </a:r>
            <a:r>
              <a:rPr lang="en-US" b="1" dirty="0">
                <a:solidFill>
                  <a:prstClr val="black"/>
                </a:solidFill>
              </a:rPr>
              <a:t>; </a:t>
            </a:r>
            <a:r>
              <a:rPr lang="en-US" b="1" dirty="0" err="1">
                <a:solidFill>
                  <a:prstClr val="black"/>
                </a:solidFill>
              </a:rPr>
              <a:t>tokanga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maʻu</a:t>
            </a:r>
            <a:r>
              <a:rPr lang="en-US" b="1" dirty="0">
                <a:solidFill>
                  <a:prstClr val="black"/>
                </a:solidFill>
              </a:rPr>
              <a:t> pe ki he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siasi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Kolinitō</a:t>
            </a:r>
            <a:r>
              <a:rPr lang="en-US" b="1" dirty="0">
                <a:solidFill>
                  <a:prstClr val="black"/>
                </a:solidFill>
              </a:rPr>
              <a:t> 11:23e-29).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>
              <a:defRPr/>
            </a:pPr>
            <a:r>
              <a:rPr lang="fi-FI" sz="4400" b="1" spc="30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SIVISIVIʻI KITA MO E IKUNA</a:t>
            </a:r>
            <a:endParaRPr kumimoji="0" lang="en-US" sz="44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ʻEke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kiate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kimoutolu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pe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mou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he tui;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ʻahiʻahiʻi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ʻakimoutolu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ʻIkai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mou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ʻilo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ʻoku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nofoʻia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ʻakimoutolu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Sisu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Kalaisi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kapau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kuo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ʻikai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ʻahiʻahiʻi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siʻaki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ʻakimoutolu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lang="en-US" sz="1400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Kolinitō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111863" y="1344758"/>
            <a:ext cx="773835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ofi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taimi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ʻaʻahi</a:t>
            </a:r>
            <a:r>
              <a:rPr lang="en-US" sz="2000" b="1" dirty="0">
                <a:solidFill>
                  <a:prstClr val="black"/>
                </a:solidFill>
              </a:rPr>
              <a:t> ai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Paula ki </a:t>
            </a:r>
            <a:r>
              <a:rPr lang="en-US" sz="2000" b="1" dirty="0" err="1">
                <a:solidFill>
                  <a:prstClr val="black"/>
                </a:solidFill>
              </a:rPr>
              <a:t>Kolinitoo</a:t>
            </a:r>
            <a:r>
              <a:rPr lang="en-US" sz="2000" b="1" dirty="0">
                <a:solidFill>
                  <a:prstClr val="black"/>
                </a:solidFill>
              </a:rPr>
              <a:t>. Ko e ha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maʻu</a:t>
            </a:r>
            <a:r>
              <a:rPr lang="en-US" sz="2000" b="1" dirty="0">
                <a:solidFill>
                  <a:prstClr val="black"/>
                </a:solidFill>
              </a:rPr>
              <a:t> pea </a:t>
            </a:r>
            <a:r>
              <a:rPr lang="en-US" sz="2000" b="1" dirty="0" err="1">
                <a:solidFill>
                  <a:prstClr val="black"/>
                </a:solidFill>
              </a:rPr>
              <a:t>ʻoku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totonu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fefe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fakatatau</a:t>
            </a:r>
            <a:r>
              <a:rPr lang="en-US" sz="2000" b="1" dirty="0">
                <a:solidFill>
                  <a:prstClr val="black"/>
                </a:solidFill>
              </a:rPr>
              <a:t> ki ai?</a:t>
            </a:r>
            <a:br>
              <a:rPr lang="en-US" sz="2000" b="1" dirty="0">
                <a:solidFill>
                  <a:prstClr val="black"/>
                </a:solidFill>
              </a:rPr>
            </a:br>
            <a:r>
              <a:rPr lang="en-US" sz="2000" b="1" dirty="0">
                <a:solidFill>
                  <a:prstClr val="black"/>
                </a:solidFill>
              </a:rPr>
              <a:t>(2 </a:t>
            </a:r>
            <a:r>
              <a:rPr lang="en-US" sz="2000" b="1" dirty="0" err="1">
                <a:solidFill>
                  <a:prstClr val="black"/>
                </a:solidFill>
              </a:rPr>
              <a:t>Kolinitō</a:t>
            </a:r>
            <a:r>
              <a:rPr lang="en-US" sz="2000" b="1" dirty="0">
                <a:solidFill>
                  <a:prstClr val="black"/>
                </a:solidFill>
              </a:rPr>
              <a:t> 13:1-2)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1716381"/>
            <a:ext cx="4152089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8046" y="4311755"/>
            <a:ext cx="4152089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511128"/>
            <a:ext cx="2524328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714018" y="2441031"/>
            <a:ext cx="513620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Naʻe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mateuteu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Paula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fakahoko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malohi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fakatonutonu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fakalotu</a:t>
            </a:r>
            <a:r>
              <a:rPr lang="en-US" b="1" dirty="0">
                <a:solidFill>
                  <a:prstClr val="black"/>
                </a:solidFill>
              </a:rPr>
              <a:t>: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fakafoki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mai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fakatomala</a:t>
            </a:r>
            <a:r>
              <a:rPr lang="en-US" b="1" dirty="0">
                <a:solidFill>
                  <a:prstClr val="black"/>
                </a:solidFill>
              </a:rPr>
              <a:t>, pea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tauteaʻi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loto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fefeka</a:t>
            </a:r>
            <a:r>
              <a:rPr lang="en-US" b="1" dirty="0">
                <a:solidFill>
                  <a:prstClr val="black"/>
                </a:solidFill>
              </a:rPr>
              <a:t>.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5" y="6006850"/>
            <a:ext cx="77383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Naʻe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lotu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ʻa</a:t>
            </a:r>
            <a:r>
              <a:rPr lang="en-US" sz="2000" b="1" dirty="0">
                <a:solidFill>
                  <a:prstClr val="black"/>
                </a:solidFill>
              </a:rPr>
              <a:t> Paula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ʻenau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faikovi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fai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lelei</a:t>
            </a:r>
            <a:r>
              <a:rPr lang="en-US" sz="2000" b="1" dirty="0">
                <a:solidFill>
                  <a:prstClr val="black"/>
                </a:solidFill>
              </a:rPr>
              <a:t>, pea </a:t>
            </a:r>
            <a:r>
              <a:rPr lang="en-US" sz="2000" b="1" dirty="0" err="1">
                <a:solidFill>
                  <a:prstClr val="black"/>
                </a:solidFill>
              </a:rPr>
              <a:t>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haohaoa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Kolinitō</a:t>
            </a:r>
            <a:r>
              <a:rPr lang="en-US" sz="2000" b="1" dirty="0">
                <a:solidFill>
                  <a:prstClr val="black"/>
                </a:solidFill>
              </a:rPr>
              <a:t> 13:7-9)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879388" y="5002909"/>
            <a:ext cx="500974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>
                <a:solidFill>
                  <a:prstClr val="black"/>
                </a:solidFill>
              </a:rPr>
              <a:t>Ko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kimuʻa</a:t>
            </a:r>
            <a:r>
              <a:rPr lang="en-US" b="1" dirty="0">
                <a:solidFill>
                  <a:prstClr val="black"/>
                </a:solidFill>
              </a:rPr>
              <a:t> pea </a:t>
            </a:r>
            <a:r>
              <a:rPr lang="en-US" b="1" dirty="0" err="1">
                <a:solidFill>
                  <a:prstClr val="black"/>
                </a:solidFill>
              </a:rPr>
              <a:t>hokosia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ʻa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taimi</a:t>
            </a:r>
            <a:r>
              <a:rPr lang="en-US" b="1" dirty="0">
                <a:solidFill>
                  <a:prstClr val="black"/>
                </a:solidFill>
              </a:rPr>
              <a:t> ko </a:t>
            </a:r>
            <a:r>
              <a:rPr lang="en-US" b="1" dirty="0" err="1">
                <a:solidFill>
                  <a:prstClr val="black"/>
                </a:solidFill>
              </a:rPr>
              <a:t>ia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ʻoku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totonu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fakakaukauloto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vakavakaiʻi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ʻe</a:t>
            </a:r>
            <a:r>
              <a:rPr lang="en-US" b="1" dirty="0">
                <a:solidFill>
                  <a:prstClr val="black"/>
                </a:solidFill>
              </a:rPr>
              <a:t> he kau </a:t>
            </a:r>
            <a:r>
              <a:rPr lang="en-US" b="1" dirty="0" err="1">
                <a:solidFill>
                  <a:prstClr val="black"/>
                </a:solidFill>
              </a:rPr>
              <a:t>Kolinito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Kolinitō</a:t>
            </a:r>
            <a:r>
              <a:rPr lang="en-US" b="1" dirty="0">
                <a:solidFill>
                  <a:prstClr val="black"/>
                </a:solidFill>
              </a:rPr>
              <a:t> 13:5)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840476" y="3444971"/>
            <a:ext cx="5009745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manavasiʻi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ʻilo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kinautolu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heʻene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aʻu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atu</a:t>
            </a:r>
            <a:r>
              <a:rPr lang="en-US" b="1" dirty="0">
                <a:solidFill>
                  <a:prstClr val="black"/>
                </a:solidFill>
              </a:rPr>
              <a:t> ki ai </a:t>
            </a:r>
            <a:r>
              <a:rPr lang="en-US" b="1" dirty="0" err="1">
                <a:solidFill>
                  <a:prstClr val="black"/>
                </a:solidFill>
              </a:rPr>
              <a:t>ʻi</a:t>
            </a:r>
            <a:r>
              <a:rPr lang="en-US" b="1" dirty="0">
                <a:solidFill>
                  <a:prstClr val="black"/>
                </a:solidFill>
              </a:rPr>
              <a:t> he </a:t>
            </a:r>
            <a:r>
              <a:rPr lang="en-US" b="1" dirty="0" err="1">
                <a:solidFill>
                  <a:prstClr val="black"/>
                </a:solidFill>
              </a:rPr>
              <a:t>fekeʻikeʻi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mo</a:t>
            </a:r>
            <a:r>
              <a:rPr lang="en-US" b="1" dirty="0">
                <a:solidFill>
                  <a:prstClr val="black"/>
                </a:solidFill>
              </a:rPr>
              <a:t> e </a:t>
            </a:r>
            <a:r>
              <a:rPr lang="en-US" b="1" dirty="0" err="1">
                <a:solidFill>
                  <a:prstClr val="black"/>
                </a:solidFill>
              </a:rPr>
              <a:t>ngaahi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angahala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kehekehe</a:t>
            </a:r>
            <a:r>
              <a:rPr lang="en-US" b="1" dirty="0">
                <a:solidFill>
                  <a:prstClr val="black"/>
                </a:solidFill>
              </a:rPr>
              <a:t>. </a:t>
            </a:r>
            <a:r>
              <a:rPr lang="en-US" b="1" dirty="0" err="1">
                <a:solidFill>
                  <a:prstClr val="black"/>
                </a:solidFill>
              </a:rPr>
              <a:t>Naʻa</a:t>
            </a:r>
            <a:r>
              <a:rPr lang="en-US" b="1" dirty="0">
                <a:solidFill>
                  <a:prstClr val="black"/>
                </a:solidFill>
              </a:rPr>
              <a:t> ne </a:t>
            </a:r>
            <a:r>
              <a:rPr lang="en-US" b="1" dirty="0" err="1">
                <a:solidFill>
                  <a:prstClr val="black"/>
                </a:solidFill>
              </a:rPr>
              <a:t>manavasiʻi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ke</a:t>
            </a:r>
            <a:r>
              <a:rPr lang="en-US" b="1" dirty="0">
                <a:solidFill>
                  <a:prstClr val="black"/>
                </a:solidFill>
              </a:rPr>
              <a:t> tangi </a:t>
            </a:r>
            <a:r>
              <a:rPr lang="en-US" b="1" dirty="0" err="1">
                <a:solidFill>
                  <a:prstClr val="black"/>
                </a:solidFill>
              </a:rPr>
              <a:t>koeʻuhi</a:t>
            </a:r>
            <a:r>
              <a:rPr lang="en-US" b="1" dirty="0">
                <a:solidFill>
                  <a:prstClr val="black"/>
                </a:solidFill>
              </a:rPr>
              <a:t> ko e kau </a:t>
            </a:r>
            <a:r>
              <a:rPr lang="en-US" b="1" dirty="0" err="1">
                <a:solidFill>
                  <a:prstClr val="black"/>
                </a:solidFill>
              </a:rPr>
              <a:t>angahala</a:t>
            </a:r>
            <a:r>
              <a:rPr lang="en-US" b="1" dirty="0">
                <a:solidFill>
                  <a:prstClr val="black"/>
                </a:solidFill>
              </a:rPr>
              <a:t> </a:t>
            </a:r>
            <a:r>
              <a:rPr lang="en-US" b="1" dirty="0" err="1">
                <a:solidFill>
                  <a:prstClr val="black"/>
                </a:solidFill>
              </a:rPr>
              <a:t>taʻefakatomala</a:t>
            </a:r>
            <a:r>
              <a:rPr lang="en-US" b="1" dirty="0">
                <a:solidFill>
                  <a:prstClr val="black"/>
                </a:solidFill>
              </a:rPr>
              <a:t> (2 </a:t>
            </a:r>
            <a:r>
              <a:rPr lang="en-US" b="1" dirty="0" err="1">
                <a:solidFill>
                  <a:prstClr val="black"/>
                </a:solidFill>
              </a:rPr>
              <a:t>Kolinitō</a:t>
            </a:r>
            <a:r>
              <a:rPr lang="en-US" b="1" dirty="0">
                <a:solidFill>
                  <a:prstClr val="black"/>
                </a:solidFill>
              </a:rPr>
              <a:t> 12:20-21)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9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638154" y="669386"/>
            <a:ext cx="904170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‘Oku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fakahinohino’i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‘a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kakai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‘o e ‘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Otua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ki he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Folofola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honau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malu’i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ivi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takiekina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‘o e kau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faiako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loi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ivi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fakatupu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kākā ‘o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laumālie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‘o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fakapo’uli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‘Oku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ngāue‘aki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Sētane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‘a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founga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kotoa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pē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‘e ala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lavá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ta‘ofi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‘a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tangatá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hono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ma‘u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ha ‘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ilo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ki he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Tohitapú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; he ko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hono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lea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mahinongofuá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oku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fakahaa‘i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ai ‘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kākaá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‘I he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fakaakeake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kotoa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pē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‘o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ngāue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‘a e ‘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Otuá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‘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oku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fakaakeake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ai ‘a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pilinisi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‘o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koví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ki ha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ngāue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mālohi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ange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;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ʻokú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ne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taimí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ʻene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feinga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lahi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tahá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ki ha tau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fakaʻosi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Kalaisi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Hono kau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muimuí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[...] ‘E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meimei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tatau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aupito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‘a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me‘a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loí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mo‘oní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‘o ‘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ikai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malava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fakafaikehekehe‘i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kinaua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tuku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kehe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pē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‘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Ngaahi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Konga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Tohitapu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Mā‘oni‘oní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Kuo pau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ʻahiʻahiʻi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ʻaki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ʻenau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fakamoʻoní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ʻa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fakamatala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kotoa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pē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 mana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kotoa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pē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.”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414737" y="6081832"/>
            <a:ext cx="32651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</a:t>
            </a:r>
            <a:r>
              <a:rPr lang="fi-FI" sz="1600" b="1" dirty="0">
                <a:solidFill>
                  <a:prstClr val="black"/>
                </a:solidFill>
              </a:rPr>
              <a:t>Ko e Fakakikihi Lahi, p. 593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1777</Words>
  <Application>Microsoft Office PowerPoint</Application>
  <PresentationFormat>Panorámica</PresentationFormat>
  <Paragraphs>64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Cambria Math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24</cp:revision>
  <dcterms:created xsi:type="dcterms:W3CDTF">2026-08-18T22:37:24Z</dcterms:created>
  <dcterms:modified xsi:type="dcterms:W3CDTF">2026-09-12T05:49:35Z</dcterms:modified>
</cp:coreProperties>
</file>