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i-FI" b="1" dirty="0">
              <a:effectLst>
                <a:outerShdw blurRad="38100" dist="38100" dir="2700000" algn="tl">
                  <a:srgbClr val="000000"/>
                </a:outerShdw>
              </a:effectLst>
            </a:rPr>
            <a:t>Ko e kelesi ʻa e ʻEiki ko Sisu Kalaisi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Ko e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ʻofa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ʻOtua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it-IT" b="1" dirty="0">
              <a:effectLst>
                <a:outerShdw blurRad="38100" dist="38100" dir="2700000" algn="tl">
                  <a:srgbClr val="000000"/>
                </a:outerShdw>
              </a:effectLst>
            </a:rPr>
            <a:t>Ko e feohi ʻa e Laumalie Maʻoniʻoni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ʻiate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kimoutolu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kotoape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Ia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-NZ" sz="2000" b="1" dirty="0" err="1"/>
            <a:t>Naʻa</a:t>
          </a:r>
          <a:r>
            <a:rPr lang="en-NZ" sz="2000" b="1" dirty="0"/>
            <a:t> Ne </a:t>
          </a:r>
          <a:r>
            <a:rPr lang="en-NZ" sz="2000" b="1" dirty="0" err="1"/>
            <a:t>liʻaki</a:t>
          </a:r>
          <a:r>
            <a:rPr lang="en-NZ" sz="2000" b="1" dirty="0"/>
            <a:t> </a:t>
          </a:r>
          <a:r>
            <a:rPr lang="en-NZ" sz="2000" b="1" dirty="0" err="1"/>
            <a:t>ʻa</a:t>
          </a:r>
          <a:r>
            <a:rPr lang="en-NZ" sz="2000" b="1" dirty="0"/>
            <a:t> e </a:t>
          </a:r>
          <a:r>
            <a:rPr lang="en-NZ" sz="2000" b="1" dirty="0" err="1"/>
            <a:t>ngaahi</a:t>
          </a:r>
          <a:r>
            <a:rPr lang="en-NZ" sz="2000" b="1" dirty="0"/>
            <a:t> koloa </a:t>
          </a:r>
          <a:r>
            <a:rPr lang="en-NZ" sz="2000" b="1" dirty="0" err="1"/>
            <a:t>taʻengata</a:t>
          </a:r>
          <a:r>
            <a:rPr lang="en-NZ" sz="2000" b="1" dirty="0"/>
            <a:t> </a:t>
          </a:r>
          <a:r>
            <a:rPr lang="en-NZ" sz="2000" b="1" dirty="0" err="1"/>
            <a:t>ʻo</a:t>
          </a:r>
          <a:r>
            <a:rPr lang="en-NZ" sz="2000" b="1" dirty="0"/>
            <a:t> e </a:t>
          </a:r>
          <a:r>
            <a:rPr lang="en-NZ" sz="2000" b="1" dirty="0" err="1"/>
            <a:t>langi</a:t>
          </a:r>
          <a:r>
            <a:rPr lang="en-NZ" sz="2000" b="1" dirty="0"/>
            <a:t> pea </a:t>
          </a:r>
          <a:r>
            <a:rPr lang="en-NZ" sz="2000" b="1" dirty="0" err="1"/>
            <a:t>hoko</a:t>
          </a:r>
          <a:r>
            <a:rPr lang="en-NZ" sz="2000" b="1" dirty="0"/>
            <a:t> </a:t>
          </a:r>
          <a:r>
            <a:rPr lang="en-NZ" sz="2000" b="1" dirty="0" err="1"/>
            <a:t>ʻo</a:t>
          </a:r>
          <a:r>
            <a:rPr lang="en-NZ" sz="2000" b="1" dirty="0"/>
            <a:t> </a:t>
          </a:r>
          <a:r>
            <a:rPr lang="en-NZ" sz="2000" b="1" dirty="0" err="1"/>
            <a:t>masiva</a:t>
          </a:r>
          <a:r>
            <a:rPr lang="en-NZ" sz="2000" b="1" dirty="0"/>
            <a:t> </a:t>
          </a:r>
          <a:r>
            <a:rPr lang="en-NZ" sz="2000" b="1" dirty="0" err="1"/>
            <a:t>koeʻuhi</a:t>
          </a:r>
          <a:r>
            <a:rPr lang="en-NZ" sz="2000" b="1" dirty="0"/>
            <a:t> </a:t>
          </a:r>
          <a:r>
            <a:rPr lang="en-NZ" sz="2000" b="1" dirty="0" err="1"/>
            <a:t>ke</a:t>
          </a:r>
          <a:r>
            <a:rPr lang="en-NZ" sz="2000" b="1" dirty="0"/>
            <a:t> tau lava </a:t>
          </a:r>
          <a:r>
            <a:rPr lang="en-NZ" sz="2000" b="1" dirty="0" err="1"/>
            <a:t>ʻo</a:t>
          </a:r>
          <a:r>
            <a:rPr lang="en-NZ" sz="2000" b="1" dirty="0"/>
            <a:t> </a:t>
          </a:r>
          <a:r>
            <a:rPr lang="en-NZ" sz="2000" b="1" dirty="0" err="1"/>
            <a:t>maʻu</a:t>
          </a:r>
          <a:r>
            <a:rPr lang="en-NZ" sz="2000" b="1" dirty="0"/>
            <a:t> </a:t>
          </a:r>
          <a:r>
            <a:rPr lang="en-NZ" sz="2000" b="1" dirty="0" err="1"/>
            <a:t>ʻene</a:t>
          </a:r>
          <a:r>
            <a:rPr lang="en-NZ" sz="2000" b="1" dirty="0"/>
            <a:t> </a:t>
          </a:r>
          <a:r>
            <a:rPr lang="en-NZ" sz="2000" b="1" dirty="0" err="1"/>
            <a:t>ngaahi</a:t>
          </a:r>
          <a:r>
            <a:rPr lang="en-NZ" sz="2000" b="1" dirty="0"/>
            <a:t> koloa (2 </a:t>
          </a:r>
          <a:r>
            <a:rPr lang="en-NZ" sz="2000" b="1" dirty="0" err="1"/>
            <a:t>Kolinitō</a:t>
          </a:r>
          <a:r>
            <a:rPr lang="en-NZ" sz="2000" b="1" dirty="0"/>
            <a:t>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-NZ" sz="2000" b="1" dirty="0" err="1"/>
            <a:t>Naʻa</a:t>
          </a:r>
          <a:r>
            <a:rPr lang="en-NZ" sz="2000" b="1" dirty="0"/>
            <a:t> Ne </a:t>
          </a:r>
          <a:r>
            <a:rPr lang="en-NZ" sz="2000" b="1" dirty="0" err="1"/>
            <a:t>ʻaʻeva</a:t>
          </a:r>
          <a:r>
            <a:rPr lang="en-NZ" sz="2000" b="1" dirty="0"/>
            <a:t> </a:t>
          </a:r>
          <a:r>
            <a:rPr lang="en-NZ" sz="2000" b="1" dirty="0" err="1"/>
            <a:t>ʻi</a:t>
          </a:r>
          <a:r>
            <a:rPr lang="en-NZ" sz="2000" b="1" dirty="0"/>
            <a:t> </a:t>
          </a:r>
          <a:r>
            <a:rPr lang="en-NZ" sz="2000" b="1" dirty="0" err="1"/>
            <a:t>hotau</a:t>
          </a:r>
          <a:r>
            <a:rPr lang="en-NZ" sz="2000" b="1" dirty="0"/>
            <a:t> mamani </a:t>
          </a:r>
          <a:r>
            <a:rPr lang="en-NZ" sz="2000" b="1" dirty="0" err="1"/>
            <a:t>koeʻuhi</a:t>
          </a:r>
          <a:r>
            <a:rPr lang="en-NZ" sz="2000" b="1" dirty="0"/>
            <a:t> </a:t>
          </a:r>
          <a:r>
            <a:rPr lang="en-NZ" sz="2000" b="1" dirty="0" err="1"/>
            <a:t>ke</a:t>
          </a:r>
          <a:r>
            <a:rPr lang="en-NZ" sz="2000" b="1" dirty="0"/>
            <a:t> tau lava </a:t>
          </a:r>
          <a:r>
            <a:rPr lang="en-NZ" sz="2000" b="1" dirty="0" err="1"/>
            <a:t>ʻo</a:t>
          </a:r>
          <a:r>
            <a:rPr lang="en-NZ" sz="2000" b="1" dirty="0"/>
            <a:t> </a:t>
          </a:r>
          <a:r>
            <a:rPr lang="en-NZ" sz="2000" b="1" dirty="0" err="1"/>
            <a:t>ʻiloʻi</a:t>
          </a:r>
          <a:r>
            <a:rPr lang="en-NZ" sz="2000" b="1" dirty="0"/>
            <a:t> Ia, </a:t>
          </a:r>
          <a:r>
            <a:rPr lang="en-NZ" sz="2000" b="1" dirty="0" err="1"/>
            <a:t>ʻofa</a:t>
          </a:r>
          <a:r>
            <a:rPr lang="en-NZ" sz="2000" b="1" dirty="0"/>
            <a:t> </a:t>
          </a:r>
          <a:r>
            <a:rPr lang="en-NZ" sz="2000" b="1" dirty="0" err="1"/>
            <a:t>kiate</a:t>
          </a:r>
          <a:r>
            <a:rPr lang="en-NZ" sz="2000" b="1" dirty="0"/>
            <a:t> Ia, pea </a:t>
          </a:r>
          <a:r>
            <a:rPr lang="en-NZ" sz="2000" b="1" dirty="0" err="1"/>
            <a:t>faʻifaʻitaki</a:t>
          </a:r>
          <a:r>
            <a:rPr lang="en-NZ" sz="2000" b="1" dirty="0"/>
            <a:t> </a:t>
          </a:r>
          <a:r>
            <a:rPr lang="en-NZ" sz="2000" b="1" dirty="0" err="1"/>
            <a:t>kiate</a:t>
          </a:r>
          <a:r>
            <a:rPr lang="en-NZ" sz="2000" b="1" dirty="0"/>
            <a:t> Ia (Sione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-NZ" sz="1800" b="1" dirty="0" err="1"/>
            <a:t>Naʻa</a:t>
          </a:r>
          <a:r>
            <a:rPr lang="en-NZ" sz="1800" b="1" dirty="0"/>
            <a:t> Ne </a:t>
          </a:r>
          <a:r>
            <a:rPr lang="en-NZ" sz="1800" b="1" dirty="0" err="1"/>
            <a:t>fakavaivaiʻi</a:t>
          </a:r>
          <a:r>
            <a:rPr lang="en-NZ" sz="1800" b="1" dirty="0"/>
            <a:t> </a:t>
          </a:r>
          <a:r>
            <a:rPr lang="en-NZ" sz="1800" b="1" dirty="0" err="1"/>
            <a:t>ia</a:t>
          </a:r>
          <a:r>
            <a:rPr lang="en-NZ" sz="1800" b="1" dirty="0"/>
            <a:t> pea </a:t>
          </a:r>
          <a:r>
            <a:rPr lang="en-NZ" sz="1800" b="1" dirty="0" err="1"/>
            <a:t>talangofua</a:t>
          </a:r>
          <a:r>
            <a:rPr lang="en-NZ" sz="1800" b="1" dirty="0"/>
            <a:t> ki he mate </a:t>
          </a:r>
          <a:r>
            <a:rPr lang="en-NZ" sz="1800" b="1" dirty="0" err="1"/>
            <a:t>ke</a:t>
          </a:r>
          <a:r>
            <a:rPr lang="en-NZ" sz="1800" b="1" dirty="0"/>
            <a:t> </a:t>
          </a:r>
          <a:r>
            <a:rPr lang="en-NZ" sz="1800" b="1" dirty="0" err="1"/>
            <a:t>fakamolemoleʻi</a:t>
          </a:r>
          <a:r>
            <a:rPr lang="en-NZ" sz="1800" b="1" dirty="0"/>
            <a:t> </a:t>
          </a:r>
          <a:r>
            <a:rPr lang="en-NZ" sz="1800" b="1" dirty="0" err="1"/>
            <a:t>ʻetau</a:t>
          </a:r>
          <a:r>
            <a:rPr lang="en-NZ" sz="1800" b="1" dirty="0"/>
            <a:t> </a:t>
          </a:r>
          <a:r>
            <a:rPr lang="en-NZ" sz="1800" b="1" dirty="0" err="1"/>
            <a:t>ngaahi</a:t>
          </a:r>
          <a:r>
            <a:rPr lang="en-NZ" sz="1800" b="1" dirty="0"/>
            <a:t> </a:t>
          </a:r>
          <a:r>
            <a:rPr lang="en-NZ" sz="1800" b="1" dirty="0" err="1"/>
            <a:t>angahala</a:t>
          </a:r>
          <a:r>
            <a:rPr lang="en-NZ" sz="1800" b="1" dirty="0"/>
            <a:t> </a:t>
          </a:r>
          <a:r>
            <a:rPr lang="en-NZ" sz="1800" b="1" dirty="0" err="1"/>
            <a:t>mo</a:t>
          </a:r>
          <a:r>
            <a:rPr lang="en-NZ" sz="1800" b="1" dirty="0"/>
            <a:t> </a:t>
          </a:r>
          <a:r>
            <a:rPr lang="en-NZ" sz="1800" b="1" dirty="0" err="1"/>
            <a:t>foaki</a:t>
          </a:r>
          <a:r>
            <a:rPr lang="en-NZ" sz="1800" b="1" dirty="0"/>
            <a:t> </a:t>
          </a:r>
          <a:r>
            <a:rPr lang="en-NZ" sz="1800" b="1" dirty="0" err="1"/>
            <a:t>mai</a:t>
          </a:r>
          <a:r>
            <a:rPr lang="en-NZ" sz="1800" b="1" dirty="0"/>
            <a:t> </a:t>
          </a:r>
          <a:r>
            <a:rPr lang="en-NZ" sz="1800" b="1" dirty="0" err="1"/>
            <a:t>kiate</a:t>
          </a:r>
          <a:r>
            <a:rPr lang="en-NZ" sz="1800" b="1" dirty="0"/>
            <a:t> </a:t>
          </a:r>
          <a:r>
            <a:rPr lang="en-NZ" sz="1800" b="1" dirty="0" err="1"/>
            <a:t>kitautolu</a:t>
          </a:r>
          <a:r>
            <a:rPr lang="en-NZ" sz="1800" b="1" dirty="0"/>
            <a:t> </a:t>
          </a:r>
          <a:r>
            <a:rPr lang="en-NZ" sz="1800" b="1" dirty="0" err="1"/>
            <a:t>ʻa</a:t>
          </a:r>
          <a:r>
            <a:rPr lang="en-NZ" sz="1800" b="1" dirty="0"/>
            <a:t> e </a:t>
          </a:r>
          <a:r>
            <a:rPr lang="en-NZ" sz="1800" b="1" dirty="0" err="1"/>
            <a:t>moʻui</a:t>
          </a:r>
          <a:r>
            <a:rPr lang="en-NZ" sz="1800" b="1" dirty="0"/>
            <a:t> </a:t>
          </a:r>
          <a:r>
            <a:rPr lang="en-NZ" sz="1800" b="1" dirty="0" err="1"/>
            <a:t>taʻengata</a:t>
          </a:r>
          <a:r>
            <a:rPr lang="en-NZ" sz="1800" b="1" dirty="0"/>
            <a:t> (</a:t>
          </a:r>
          <a:r>
            <a:rPr lang="en-NZ" sz="1800" b="1" dirty="0" err="1"/>
            <a:t>Filipai</a:t>
          </a:r>
          <a:r>
            <a:rPr lang="en-NZ" sz="1800" b="1" dirty="0"/>
            <a:t> 2:8)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 custLinFactNeighborX="-1328" custLinFactNeighborY="-4124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NZ" sz="2000" b="1" dirty="0" err="1">
              <a:solidFill>
                <a:schemeClr val="tx1"/>
              </a:solidFill>
            </a:rPr>
            <a:t>ʻOku</a:t>
          </a:r>
          <a:r>
            <a:rPr lang="en-NZ" sz="2000" b="1" dirty="0">
              <a:solidFill>
                <a:schemeClr val="tx1"/>
              </a:solidFill>
            </a:rPr>
            <a:t> </a:t>
          </a:r>
          <a:r>
            <a:rPr lang="en-NZ" sz="2000" b="1" dirty="0" err="1">
              <a:solidFill>
                <a:schemeClr val="tx1"/>
              </a:solidFill>
            </a:rPr>
            <a:t>fakatonuhiaʻi</a:t>
          </a:r>
          <a:r>
            <a:rPr lang="en-NZ" sz="2000" b="1" dirty="0">
              <a:solidFill>
                <a:schemeClr val="tx1"/>
              </a:solidFill>
            </a:rPr>
            <a:t> </a:t>
          </a:r>
          <a:r>
            <a:rPr lang="en-NZ" sz="2000" b="1" dirty="0" err="1">
              <a:solidFill>
                <a:schemeClr val="tx1"/>
              </a:solidFill>
            </a:rPr>
            <a:t>kitautolu</a:t>
          </a:r>
          <a:r>
            <a:rPr lang="en-NZ" sz="2000" b="1" dirty="0">
              <a:solidFill>
                <a:schemeClr val="tx1"/>
              </a:solidFill>
            </a:rPr>
            <a:t> (Loma 3:24; </a:t>
          </a:r>
          <a:r>
            <a:rPr lang="en-NZ" sz="2000" b="1" dirty="0" err="1">
              <a:solidFill>
                <a:schemeClr val="tx1"/>
              </a:solidFill>
            </a:rPr>
            <a:t>ʻEfeso</a:t>
          </a:r>
          <a:r>
            <a:rPr lang="en-NZ" sz="2000" b="1" dirty="0">
              <a:solidFill>
                <a:schemeClr val="tx1"/>
              </a:solidFill>
            </a:rPr>
            <a:t> 1:7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solidFill>
                <a:schemeClr val="tx1"/>
              </a:solidFill>
            </a:rPr>
            <a:t>ʻOku tau fiefia ʻi he ʻamanaki lelei (Loma 5:2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solidFill>
                <a:schemeClr val="tx1"/>
              </a:solidFill>
            </a:rPr>
            <a:t>ʻOku tau maʻu ʻa e malohi meia Kalaisi (2 Kolinito 12:9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solidFill>
                <a:schemeClr val="tx1"/>
              </a:solidFill>
            </a:rPr>
            <a:t>ʻOku ʻikai pule ʻa e angahala kiate kitautolu (Loma6:14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solidFill>
                <a:schemeClr val="tx1"/>
              </a:solidFill>
            </a:rPr>
            <a:t>Te tau pule ʻi he moʻui fakataha mo Sisu (Loma 5:17,21)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fi-FI" sz="2000" b="1" dirty="0">
              <a:solidFill>
                <a:schemeClr val="tx1"/>
              </a:solidFill>
            </a:rPr>
            <a:t>ʻOtua ʻo e faʻa kataki" (Loma 15:5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fi-FI" sz="2000" b="1" dirty="0">
              <a:solidFill>
                <a:schemeClr val="tx1"/>
              </a:solidFill>
            </a:rPr>
            <a:t>ʻOtua ʻo e ʻamanaki lelei" (Loma 15:13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it-IT" sz="2000" b="1" dirty="0">
              <a:solidFill>
                <a:schemeClr val="tx1"/>
              </a:solidFill>
            </a:rPr>
            <a:t>Ko e ʻOtua ʻo e melino" (Loma 15:33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it-IT" sz="1800" b="1" dirty="0">
              <a:solidFill>
                <a:schemeClr val="tx1"/>
              </a:solidFill>
            </a:rPr>
            <a:t>Ko e ʻOtua [...] ʻo e ngaahi ʻaloʻofa" (2 Kolinito 1:3a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NZ" sz="1600" b="1" dirty="0">
              <a:solidFill>
                <a:schemeClr val="tx1"/>
              </a:solidFill>
            </a:rPr>
            <a:t>Ko e </a:t>
          </a:r>
          <a:r>
            <a:rPr lang="en-NZ" sz="1600" b="1" dirty="0" err="1">
              <a:solidFill>
                <a:schemeClr val="tx1"/>
              </a:solidFill>
            </a:rPr>
            <a:t>ʻOtua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ʻo</a:t>
          </a:r>
          <a:r>
            <a:rPr lang="en-NZ" sz="1600" b="1" dirty="0">
              <a:solidFill>
                <a:schemeClr val="tx1"/>
              </a:solidFill>
            </a:rPr>
            <a:t> e </a:t>
          </a:r>
          <a:r>
            <a:rPr lang="en-NZ" sz="1600" b="1" dirty="0" err="1">
              <a:solidFill>
                <a:schemeClr val="tx1"/>
              </a:solidFill>
            </a:rPr>
            <a:t>fakafiemalie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kotoa</a:t>
          </a:r>
          <a:r>
            <a:rPr lang="en-NZ" sz="1600" b="1" dirty="0">
              <a:solidFill>
                <a:schemeClr val="tx1"/>
              </a:solidFill>
            </a:rPr>
            <a:t> pe" (2 </a:t>
          </a:r>
          <a:r>
            <a:rPr lang="en-NZ" sz="1600" b="1" dirty="0" err="1">
              <a:solidFill>
                <a:schemeClr val="tx1"/>
              </a:solidFill>
            </a:rPr>
            <a:t>Kolinito</a:t>
          </a:r>
          <a:r>
            <a:rPr lang="en-NZ" sz="1600" b="1" dirty="0">
              <a:solidFill>
                <a:schemeClr val="tx1"/>
              </a:solidFill>
            </a:rPr>
            <a:t> 1:3b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it-IT" sz="2000" b="1" dirty="0">
              <a:solidFill>
                <a:schemeClr val="tx1"/>
              </a:solidFill>
            </a:rPr>
            <a:t>ʻOtua ʻo e ʻofa" (2 Kolinito 13:11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foaki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mai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he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ʻOtua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ko e Tamai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ʻEne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ʻofa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kiate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kitautolu</a:t>
          </a:r>
          <a:r>
            <a:rPr lang="en-NZ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                      (1 Sione 3:1</a:t>
          </a:r>
          <a:r>
            <a:rPr lang="en" sz="14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fakafonu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kitautolu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he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ʻOtua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ko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Kalaisi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ʻaki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kakato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ʻEne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ʻofa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NZ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ʻEfeso</a:t>
          </a:r>
          <a:r>
            <a:rPr lang="en-NZ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3:19)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Ke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lilingi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hifo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he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ʻOtua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ko e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Laumalie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Maʻoniʻoni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ʻene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ʻofa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kiate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kitautolu</a:t>
          </a:r>
          <a:r>
            <a:rPr lang="en-NZ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(Loma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NZ" sz="1800" b="1" dirty="0" err="1"/>
            <a:t>Teuteuʻi</a:t>
          </a:r>
          <a:r>
            <a:rPr lang="en-NZ" sz="1800" b="1" dirty="0"/>
            <a:t> </a:t>
          </a:r>
          <a:r>
            <a:rPr lang="en-NZ" sz="1800" b="1" dirty="0" err="1"/>
            <a:t>ʻa</a:t>
          </a:r>
          <a:r>
            <a:rPr lang="en-NZ" sz="1800" b="1" dirty="0"/>
            <a:t> e </a:t>
          </a:r>
          <a:r>
            <a:rPr lang="en-NZ" sz="1800" b="1" dirty="0" err="1"/>
            <a:t>kakai</a:t>
          </a:r>
          <a:r>
            <a:rPr lang="en-NZ" sz="1800" b="1" dirty="0"/>
            <a:t> ki he </a:t>
          </a:r>
          <a:r>
            <a:rPr lang="en-NZ" sz="1800" b="1" dirty="0" err="1"/>
            <a:t>ngaue</a:t>
          </a:r>
          <a:r>
            <a:rPr lang="en-NZ" sz="1800" b="1" dirty="0"/>
            <a:t> </a:t>
          </a:r>
          <a:r>
            <a:rPr lang="en-NZ" sz="1800" b="1" dirty="0" err="1"/>
            <a:t>fakafaifekau</a:t>
          </a:r>
          <a:r>
            <a:rPr lang="en-NZ" sz="1800" b="1" dirty="0"/>
            <a:t>       (1 </a:t>
          </a:r>
          <a:r>
            <a:rPr lang="en-NZ" sz="1800" b="1" dirty="0" err="1"/>
            <a:t>Kolinito</a:t>
          </a:r>
          <a:r>
            <a:rPr lang="en-NZ" sz="1800" b="1" dirty="0"/>
            <a:t> 2:4</a:t>
          </a:r>
          <a:r>
            <a:rPr lang="en" sz="1600" b="1" dirty="0"/>
            <a:t>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NZ" sz="1800" b="1" dirty="0"/>
        </a:p>
        <a:p>
          <a:r>
            <a:rPr lang="en-NZ" sz="1800" b="1" dirty="0" err="1"/>
            <a:t>ʻOku</a:t>
          </a:r>
          <a:r>
            <a:rPr lang="en-NZ" sz="1800" b="1" dirty="0"/>
            <a:t> ne </a:t>
          </a:r>
          <a:r>
            <a:rPr lang="en-NZ" sz="1800" b="1" dirty="0" err="1"/>
            <a:t>fakaha</a:t>
          </a:r>
          <a:r>
            <a:rPr lang="en-NZ" sz="1800" b="1" dirty="0"/>
            <a:t> </a:t>
          </a:r>
          <a:r>
            <a:rPr lang="en-NZ" sz="1800" b="1" dirty="0" err="1"/>
            <a:t>mai</a:t>
          </a:r>
          <a:r>
            <a:rPr lang="en-NZ" sz="1800" b="1" dirty="0"/>
            <a:t> </a:t>
          </a:r>
          <a:r>
            <a:rPr lang="en-NZ" sz="1800" b="1" dirty="0" err="1"/>
            <a:t>kiate</a:t>
          </a:r>
          <a:r>
            <a:rPr lang="en-NZ" sz="1800" b="1" dirty="0"/>
            <a:t> </a:t>
          </a:r>
          <a:r>
            <a:rPr lang="en-NZ" sz="1800" b="1" dirty="0" err="1"/>
            <a:t>kitautolu</a:t>
          </a:r>
          <a:r>
            <a:rPr lang="en-NZ" sz="1800" b="1" dirty="0"/>
            <a:t> </a:t>
          </a:r>
          <a:r>
            <a:rPr lang="en-NZ" sz="1800" b="1" dirty="0" err="1"/>
            <a:t>ʻa</a:t>
          </a:r>
          <a:r>
            <a:rPr lang="en-NZ" sz="1800" b="1" dirty="0"/>
            <a:t> e </a:t>
          </a:r>
          <a:r>
            <a:rPr lang="en-NZ" sz="1800" b="1" dirty="0" err="1"/>
            <a:t>ngaahi</a:t>
          </a:r>
          <a:r>
            <a:rPr lang="en-NZ" sz="1800" b="1" dirty="0"/>
            <a:t> </a:t>
          </a:r>
          <a:r>
            <a:rPr lang="en-NZ" sz="1800" b="1" dirty="0" err="1"/>
            <a:t>meʻa</a:t>
          </a:r>
          <a:r>
            <a:rPr lang="en-NZ" sz="1800" b="1" dirty="0"/>
            <a:t> </a:t>
          </a:r>
          <a:r>
            <a:rPr lang="en-NZ" sz="1800" b="1" dirty="0" err="1"/>
            <a:t>loloto</a:t>
          </a:r>
          <a:r>
            <a:rPr lang="en-NZ" sz="1800" b="1" dirty="0"/>
            <a:t> </a:t>
          </a:r>
          <a:r>
            <a:rPr lang="en-NZ" sz="1800" b="1" dirty="0" err="1"/>
            <a:t>ʻa</a:t>
          </a:r>
          <a:r>
            <a:rPr lang="en-NZ" sz="1800" b="1" dirty="0"/>
            <a:t> e </a:t>
          </a:r>
          <a:r>
            <a:rPr lang="en-NZ" sz="1800" b="1" dirty="0" err="1"/>
            <a:t>ʻOtua</a:t>
          </a:r>
          <a:r>
            <a:rPr lang="en-NZ" sz="1800" b="1" dirty="0"/>
            <a:t> </a:t>
          </a:r>
        </a:p>
        <a:p>
          <a:r>
            <a:rPr lang="en-NZ" sz="1800" b="1" dirty="0"/>
            <a:t>(1 </a:t>
          </a:r>
          <a:r>
            <a:rPr lang="en-NZ" sz="1800" b="1" dirty="0" err="1"/>
            <a:t>Kolinito</a:t>
          </a:r>
          <a:r>
            <a:rPr lang="en-NZ" sz="1800" b="1" dirty="0"/>
            <a:t>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ʻOku Ne akoʻi kitautolu (1 Kolinito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ʻOku Ne ʻafio ʻiate kitautolu (1 Kolinito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Ngaue fakataha mo Kalaisi ke fakatonuhiaʻi kitautolu (1 Kolinito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NZ" sz="1800" b="1" dirty="0" err="1"/>
            <a:t>ʻOku</a:t>
          </a:r>
          <a:r>
            <a:rPr lang="en-NZ" sz="1800" b="1" dirty="0"/>
            <a:t> Ne </a:t>
          </a:r>
          <a:r>
            <a:rPr lang="en-NZ" sz="1800" b="1" dirty="0" err="1"/>
            <a:t>foaki</a:t>
          </a:r>
          <a:r>
            <a:rPr lang="en-NZ" sz="1800" b="1" dirty="0"/>
            <a:t> </a:t>
          </a:r>
          <a:r>
            <a:rPr lang="en-NZ" sz="1800" b="1" dirty="0" err="1"/>
            <a:t>ʻa</a:t>
          </a:r>
          <a:r>
            <a:rPr lang="en-NZ" sz="1800" b="1" dirty="0"/>
            <a:t> e </a:t>
          </a:r>
          <a:r>
            <a:rPr lang="en-NZ" sz="1800" b="1" dirty="0" err="1"/>
            <a:t>ngaahi</a:t>
          </a:r>
          <a:r>
            <a:rPr lang="en-NZ" sz="1800" b="1" dirty="0"/>
            <a:t> </a:t>
          </a:r>
          <a:r>
            <a:rPr lang="en-NZ" sz="1800" b="1" dirty="0" err="1"/>
            <a:t>meʻafoaki</a:t>
          </a:r>
          <a:r>
            <a:rPr lang="en-NZ" sz="1800" b="1" dirty="0"/>
            <a:t> </a:t>
          </a:r>
          <a:r>
            <a:rPr lang="en-NZ" sz="1800" b="1" dirty="0" err="1"/>
            <a:t>fakalaumalie</a:t>
          </a:r>
          <a:r>
            <a:rPr lang="en-NZ" sz="1800" b="1" dirty="0"/>
            <a:t> (1 </a:t>
          </a:r>
          <a:r>
            <a:rPr lang="en-NZ" sz="1800" b="1" dirty="0" err="1"/>
            <a:t>Kolinito</a:t>
          </a:r>
          <a:r>
            <a:rPr lang="en-NZ" sz="1800" b="1" dirty="0"/>
            <a:t> 12:7-11</a:t>
          </a:r>
          <a:r>
            <a:rPr lang="en" sz="1600" b="1" dirty="0"/>
            <a:t>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ʻOku Ne silaʻi kitautolu ki he fakamoʻui (2 Kolinito 1:22</a:t>
          </a:r>
          <a:r>
            <a:rPr lang="en" sz="1600" b="1" dirty="0"/>
            <a:t>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NZ" sz="1800" b="1" dirty="0" err="1"/>
            <a:t>Fakato</a:t>
          </a:r>
          <a:r>
            <a:rPr lang="en-NZ" sz="1800" b="1" dirty="0"/>
            <a:t> </a:t>
          </a:r>
          <a:r>
            <a:rPr lang="en-NZ" sz="1800" b="1" dirty="0" err="1"/>
            <a:t>ʻa</a:t>
          </a:r>
          <a:r>
            <a:rPr lang="en-NZ" sz="1800" b="1" dirty="0"/>
            <a:t> e </a:t>
          </a:r>
          <a:r>
            <a:rPr lang="en-NZ" sz="1800" b="1" dirty="0" err="1"/>
            <a:t>fono</a:t>
          </a:r>
          <a:r>
            <a:rPr lang="en-NZ" sz="1800" b="1" dirty="0"/>
            <a:t> ki </a:t>
          </a:r>
          <a:r>
            <a:rPr lang="en-NZ" sz="1800" b="1" dirty="0" err="1"/>
            <a:t>hotau</a:t>
          </a:r>
          <a:r>
            <a:rPr lang="en-NZ" sz="1800" b="1" dirty="0"/>
            <a:t> </a:t>
          </a:r>
          <a:r>
            <a:rPr lang="en-NZ" sz="1800" b="1" dirty="0" err="1"/>
            <a:t>loto</a:t>
          </a:r>
          <a:r>
            <a:rPr lang="en-NZ" sz="1800" b="1" dirty="0"/>
            <a:t> (2 </a:t>
          </a:r>
          <a:r>
            <a:rPr lang="en-NZ" sz="1800" b="1" dirty="0" err="1"/>
            <a:t>Kolinito</a:t>
          </a:r>
          <a:r>
            <a:rPr lang="en-NZ" sz="1800" b="1" dirty="0"/>
            <a:t> 3:3</a:t>
          </a:r>
          <a:r>
            <a:rPr lang="en" sz="1600" b="1" dirty="0"/>
            <a:t>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NZ" sz="1800" b="1" dirty="0" err="1"/>
            <a:t>ʻOku</a:t>
          </a:r>
          <a:r>
            <a:rPr lang="en-NZ" sz="1800" b="1" dirty="0"/>
            <a:t> Ne </a:t>
          </a:r>
          <a:r>
            <a:rPr lang="en-NZ" sz="1800" b="1" dirty="0" err="1"/>
            <a:t>foaki</a:t>
          </a:r>
          <a:r>
            <a:rPr lang="en-NZ" sz="1800" b="1" dirty="0"/>
            <a:t> </a:t>
          </a:r>
          <a:r>
            <a:rPr lang="en-NZ" sz="1800" b="1" dirty="0" err="1"/>
            <a:t>mai</a:t>
          </a:r>
          <a:r>
            <a:rPr lang="en-NZ" sz="1800" b="1" dirty="0"/>
            <a:t> </a:t>
          </a:r>
          <a:r>
            <a:rPr lang="en-NZ" sz="1800" b="1" dirty="0" err="1"/>
            <a:t>kiate</a:t>
          </a:r>
          <a:r>
            <a:rPr lang="en-NZ" sz="1800" b="1" dirty="0"/>
            <a:t> </a:t>
          </a:r>
          <a:r>
            <a:rPr lang="en-NZ" sz="1800" b="1" dirty="0" err="1"/>
            <a:t>kitautolu</a:t>
          </a:r>
          <a:r>
            <a:rPr lang="en-NZ" sz="1800" b="1" dirty="0"/>
            <a:t> </a:t>
          </a:r>
          <a:r>
            <a:rPr lang="en-NZ" sz="1800" b="1" dirty="0" err="1"/>
            <a:t>ʻa</a:t>
          </a:r>
          <a:r>
            <a:rPr lang="en-NZ" sz="1800" b="1" dirty="0"/>
            <a:t> e </a:t>
          </a:r>
          <a:r>
            <a:rPr lang="en-NZ" sz="1800" b="1" dirty="0" err="1"/>
            <a:t>moʻui</a:t>
          </a:r>
          <a:r>
            <a:rPr lang="en-NZ" sz="1800" b="1" dirty="0"/>
            <a:t> </a:t>
          </a:r>
          <a:r>
            <a:rPr lang="en-NZ" sz="1800" b="1" dirty="0" err="1"/>
            <a:t>foʻou</a:t>
          </a:r>
          <a:r>
            <a:rPr lang="en-NZ" sz="1800" b="1" dirty="0"/>
            <a:t> </a:t>
          </a:r>
          <a:r>
            <a:rPr lang="en-NZ" sz="1800" b="1" dirty="0" err="1"/>
            <a:t>ʻia</a:t>
          </a:r>
          <a:r>
            <a:rPr lang="en-NZ" sz="1800" b="1" dirty="0"/>
            <a:t> </a:t>
          </a:r>
          <a:r>
            <a:rPr lang="en-NZ" sz="1800" b="1" dirty="0" err="1"/>
            <a:t>Kalaisi</a:t>
          </a:r>
          <a:r>
            <a:rPr lang="en-NZ" sz="1800" b="1" dirty="0"/>
            <a:t> (2 </a:t>
          </a:r>
          <a:r>
            <a:rPr lang="en-NZ" sz="1800" b="1" dirty="0" err="1"/>
            <a:t>Kolinito</a:t>
          </a:r>
          <a:r>
            <a:rPr lang="en-NZ" sz="1800" b="1" dirty="0"/>
            <a:t> 3:6</a:t>
          </a:r>
          <a:r>
            <a:rPr lang="en" sz="1600" b="1" dirty="0"/>
            <a:t>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ʻOku Ne fakatauʻatainaʻi kitautolu mei he angahala (2 Kolinito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endParaRPr lang="en-NZ" sz="2000" b="1" dirty="0">
            <a:solidFill>
              <a:schemeClr val="accent3">
                <a:lumMod val="50000"/>
              </a:schemeClr>
            </a:solidFill>
          </a:endParaRPr>
        </a:p>
        <a:p>
          <a:r>
            <a:rPr lang="en-NZ" sz="2000" b="1" dirty="0">
              <a:solidFill>
                <a:schemeClr val="accent3">
                  <a:lumMod val="50000"/>
                </a:schemeClr>
              </a:solidFill>
            </a:rPr>
            <a:t>KELESI</a:t>
          </a:r>
        </a:p>
        <a:p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fi-FI" sz="1600" b="1" dirty="0"/>
            <a:t>Mei he Tamai (1 Kolinito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fi-FI" sz="1600" b="1" dirty="0"/>
            <a:t>Mei he ʻAlo (1 Kolinito 1:3)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fi-FI" sz="1600" b="1" dirty="0"/>
            <a:t>Mei he Laumalie (Hepelu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endParaRPr lang="en-NZ" sz="2000" b="1" dirty="0">
            <a:solidFill>
              <a:schemeClr val="accent6">
                <a:lumMod val="50000"/>
              </a:schemeClr>
            </a:solidFill>
          </a:endParaRPr>
        </a:p>
        <a:p>
          <a:r>
            <a:rPr lang="en-NZ" sz="2000" b="1" dirty="0" err="1">
              <a:solidFill>
                <a:schemeClr val="accent6">
                  <a:lumMod val="50000"/>
                </a:schemeClr>
              </a:solidFill>
            </a:rPr>
            <a:t>ʻOFA</a:t>
          </a:r>
          <a:endParaRPr lang="en-NZ" sz="2000" b="1" dirty="0">
            <a:solidFill>
              <a:schemeClr val="accent6">
                <a:lumMod val="50000"/>
              </a:schemeClr>
            </a:solidFill>
          </a:endParaRPr>
        </a:p>
        <a:p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fi-FI" sz="1600" b="1" dirty="0"/>
            <a:t>Mei he Tamai (1 Sione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fi-FI" sz="1600" b="1" dirty="0"/>
            <a:t>Mei he ʻAlo (Loma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fi-FI" sz="1600" b="1" dirty="0"/>
            <a:t>Mei he Laumalie (Loma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endParaRPr lang="en-NZ" sz="2000" b="1" dirty="0">
            <a:solidFill>
              <a:schemeClr val="tx2">
                <a:lumMod val="50000"/>
              </a:schemeClr>
            </a:solidFill>
          </a:endParaRPr>
        </a:p>
        <a:p>
          <a:r>
            <a:rPr lang="en-NZ" sz="2000" b="1" dirty="0">
              <a:solidFill>
                <a:schemeClr val="tx2">
                  <a:lumMod val="50000"/>
                </a:schemeClr>
              </a:solidFill>
            </a:rPr>
            <a:t>FEOHI</a:t>
          </a:r>
        </a:p>
        <a:p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fi-FI" sz="1600" b="1" dirty="0"/>
            <a:t>Mei he Tamai (1 Sione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fi-FI" sz="1600" b="1" dirty="0"/>
            <a:t>Mei he ʻAlo (1 Sione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fi-FI" sz="1600" b="1" dirty="0"/>
            <a:t>Mei he Laumalie (Fili.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i-FI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 e kelesi ʻa e ʻEiki ko Sisu Kalaisi</a:t>
          </a: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NZ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 e </a:t>
          </a:r>
          <a:r>
            <a:rPr lang="en-NZ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ʻofa</a:t>
          </a:r>
          <a:r>
            <a:rPr lang="en-NZ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ʻOtua</a:t>
          </a: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it-IT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 e feohi ʻa e Laumalie Maʻoniʻoni</a:t>
          </a: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NZ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ke</a:t>
          </a:r>
          <a:r>
            <a:rPr lang="en-NZ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ʻiate</a:t>
          </a:r>
          <a:r>
            <a:rPr lang="en-NZ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kimoutolu</a:t>
          </a:r>
          <a:r>
            <a:rPr lang="en-NZ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kotoape</a:t>
          </a:r>
          <a:r>
            <a:rPr lang="en-NZ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Ia</a:t>
          </a:r>
          <a:r>
            <a:rPr lang="en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 err="1"/>
            <a:t>Naʻa</a:t>
          </a:r>
          <a:r>
            <a:rPr lang="en-NZ" sz="2000" b="1" kern="1200" dirty="0"/>
            <a:t> Ne </a:t>
          </a:r>
          <a:r>
            <a:rPr lang="en-NZ" sz="2000" b="1" kern="1200" dirty="0" err="1"/>
            <a:t>liʻaki</a:t>
          </a:r>
          <a:r>
            <a:rPr lang="en-NZ" sz="2000" b="1" kern="1200" dirty="0"/>
            <a:t> </a:t>
          </a:r>
          <a:r>
            <a:rPr lang="en-NZ" sz="2000" b="1" kern="1200" dirty="0" err="1"/>
            <a:t>ʻa</a:t>
          </a:r>
          <a:r>
            <a:rPr lang="en-NZ" sz="2000" b="1" kern="1200" dirty="0"/>
            <a:t> e </a:t>
          </a:r>
          <a:r>
            <a:rPr lang="en-NZ" sz="2000" b="1" kern="1200" dirty="0" err="1"/>
            <a:t>ngaahi</a:t>
          </a:r>
          <a:r>
            <a:rPr lang="en-NZ" sz="2000" b="1" kern="1200" dirty="0"/>
            <a:t> koloa </a:t>
          </a:r>
          <a:r>
            <a:rPr lang="en-NZ" sz="2000" b="1" kern="1200" dirty="0" err="1"/>
            <a:t>taʻengata</a:t>
          </a:r>
          <a:r>
            <a:rPr lang="en-NZ" sz="2000" b="1" kern="1200" dirty="0"/>
            <a:t> </a:t>
          </a:r>
          <a:r>
            <a:rPr lang="en-NZ" sz="2000" b="1" kern="1200" dirty="0" err="1"/>
            <a:t>ʻo</a:t>
          </a:r>
          <a:r>
            <a:rPr lang="en-NZ" sz="2000" b="1" kern="1200" dirty="0"/>
            <a:t> e </a:t>
          </a:r>
          <a:r>
            <a:rPr lang="en-NZ" sz="2000" b="1" kern="1200" dirty="0" err="1"/>
            <a:t>langi</a:t>
          </a:r>
          <a:r>
            <a:rPr lang="en-NZ" sz="2000" b="1" kern="1200" dirty="0"/>
            <a:t> pea </a:t>
          </a:r>
          <a:r>
            <a:rPr lang="en-NZ" sz="2000" b="1" kern="1200" dirty="0" err="1"/>
            <a:t>hoko</a:t>
          </a:r>
          <a:r>
            <a:rPr lang="en-NZ" sz="2000" b="1" kern="1200" dirty="0"/>
            <a:t> </a:t>
          </a:r>
          <a:r>
            <a:rPr lang="en-NZ" sz="2000" b="1" kern="1200" dirty="0" err="1"/>
            <a:t>ʻo</a:t>
          </a:r>
          <a:r>
            <a:rPr lang="en-NZ" sz="2000" b="1" kern="1200" dirty="0"/>
            <a:t> </a:t>
          </a:r>
          <a:r>
            <a:rPr lang="en-NZ" sz="2000" b="1" kern="1200" dirty="0" err="1"/>
            <a:t>masiva</a:t>
          </a:r>
          <a:r>
            <a:rPr lang="en-NZ" sz="2000" b="1" kern="1200" dirty="0"/>
            <a:t> </a:t>
          </a:r>
          <a:r>
            <a:rPr lang="en-NZ" sz="2000" b="1" kern="1200" dirty="0" err="1"/>
            <a:t>koeʻuhi</a:t>
          </a:r>
          <a:r>
            <a:rPr lang="en-NZ" sz="2000" b="1" kern="1200" dirty="0"/>
            <a:t> </a:t>
          </a:r>
          <a:r>
            <a:rPr lang="en-NZ" sz="2000" b="1" kern="1200" dirty="0" err="1"/>
            <a:t>ke</a:t>
          </a:r>
          <a:r>
            <a:rPr lang="en-NZ" sz="2000" b="1" kern="1200" dirty="0"/>
            <a:t> tau lava </a:t>
          </a:r>
          <a:r>
            <a:rPr lang="en-NZ" sz="2000" b="1" kern="1200" dirty="0" err="1"/>
            <a:t>ʻo</a:t>
          </a:r>
          <a:r>
            <a:rPr lang="en-NZ" sz="2000" b="1" kern="1200" dirty="0"/>
            <a:t> </a:t>
          </a:r>
          <a:r>
            <a:rPr lang="en-NZ" sz="2000" b="1" kern="1200" dirty="0" err="1"/>
            <a:t>maʻu</a:t>
          </a:r>
          <a:r>
            <a:rPr lang="en-NZ" sz="2000" b="1" kern="1200" dirty="0"/>
            <a:t> </a:t>
          </a:r>
          <a:r>
            <a:rPr lang="en-NZ" sz="2000" b="1" kern="1200" dirty="0" err="1"/>
            <a:t>ʻene</a:t>
          </a:r>
          <a:r>
            <a:rPr lang="en-NZ" sz="2000" b="1" kern="1200" dirty="0"/>
            <a:t> </a:t>
          </a:r>
          <a:r>
            <a:rPr lang="en-NZ" sz="2000" b="1" kern="1200" dirty="0" err="1"/>
            <a:t>ngaahi</a:t>
          </a:r>
          <a:r>
            <a:rPr lang="en-NZ" sz="2000" b="1" kern="1200" dirty="0"/>
            <a:t> koloa (2 </a:t>
          </a:r>
          <a:r>
            <a:rPr lang="en-NZ" sz="2000" b="1" kern="1200" dirty="0" err="1"/>
            <a:t>Kolinitō</a:t>
          </a:r>
          <a:r>
            <a:rPr lang="en-NZ" sz="2000" b="1" kern="1200" dirty="0"/>
            <a:t> 8:9)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 err="1"/>
            <a:t>Naʻa</a:t>
          </a:r>
          <a:r>
            <a:rPr lang="en-NZ" sz="2000" b="1" kern="1200" dirty="0"/>
            <a:t> Ne </a:t>
          </a:r>
          <a:r>
            <a:rPr lang="en-NZ" sz="2000" b="1" kern="1200" dirty="0" err="1"/>
            <a:t>ʻaʻeva</a:t>
          </a:r>
          <a:r>
            <a:rPr lang="en-NZ" sz="2000" b="1" kern="1200" dirty="0"/>
            <a:t> </a:t>
          </a:r>
          <a:r>
            <a:rPr lang="en-NZ" sz="2000" b="1" kern="1200" dirty="0" err="1"/>
            <a:t>ʻi</a:t>
          </a:r>
          <a:r>
            <a:rPr lang="en-NZ" sz="2000" b="1" kern="1200" dirty="0"/>
            <a:t> </a:t>
          </a:r>
          <a:r>
            <a:rPr lang="en-NZ" sz="2000" b="1" kern="1200" dirty="0" err="1"/>
            <a:t>hotau</a:t>
          </a:r>
          <a:r>
            <a:rPr lang="en-NZ" sz="2000" b="1" kern="1200" dirty="0"/>
            <a:t> mamani </a:t>
          </a:r>
          <a:r>
            <a:rPr lang="en-NZ" sz="2000" b="1" kern="1200" dirty="0" err="1"/>
            <a:t>koeʻuhi</a:t>
          </a:r>
          <a:r>
            <a:rPr lang="en-NZ" sz="2000" b="1" kern="1200" dirty="0"/>
            <a:t> </a:t>
          </a:r>
          <a:r>
            <a:rPr lang="en-NZ" sz="2000" b="1" kern="1200" dirty="0" err="1"/>
            <a:t>ke</a:t>
          </a:r>
          <a:r>
            <a:rPr lang="en-NZ" sz="2000" b="1" kern="1200" dirty="0"/>
            <a:t> tau lava </a:t>
          </a:r>
          <a:r>
            <a:rPr lang="en-NZ" sz="2000" b="1" kern="1200" dirty="0" err="1"/>
            <a:t>ʻo</a:t>
          </a:r>
          <a:r>
            <a:rPr lang="en-NZ" sz="2000" b="1" kern="1200" dirty="0"/>
            <a:t> </a:t>
          </a:r>
          <a:r>
            <a:rPr lang="en-NZ" sz="2000" b="1" kern="1200" dirty="0" err="1"/>
            <a:t>ʻiloʻi</a:t>
          </a:r>
          <a:r>
            <a:rPr lang="en-NZ" sz="2000" b="1" kern="1200" dirty="0"/>
            <a:t> Ia, </a:t>
          </a:r>
          <a:r>
            <a:rPr lang="en-NZ" sz="2000" b="1" kern="1200" dirty="0" err="1"/>
            <a:t>ʻofa</a:t>
          </a:r>
          <a:r>
            <a:rPr lang="en-NZ" sz="2000" b="1" kern="1200" dirty="0"/>
            <a:t> </a:t>
          </a:r>
          <a:r>
            <a:rPr lang="en-NZ" sz="2000" b="1" kern="1200" dirty="0" err="1"/>
            <a:t>kiate</a:t>
          </a:r>
          <a:r>
            <a:rPr lang="en-NZ" sz="2000" b="1" kern="1200" dirty="0"/>
            <a:t> Ia, pea </a:t>
          </a:r>
          <a:r>
            <a:rPr lang="en-NZ" sz="2000" b="1" kern="1200" dirty="0" err="1"/>
            <a:t>faʻifaʻitaki</a:t>
          </a:r>
          <a:r>
            <a:rPr lang="en-NZ" sz="2000" b="1" kern="1200" dirty="0"/>
            <a:t> </a:t>
          </a:r>
          <a:r>
            <a:rPr lang="en-NZ" sz="2000" b="1" kern="1200" dirty="0" err="1"/>
            <a:t>kiate</a:t>
          </a:r>
          <a:r>
            <a:rPr lang="en-NZ" sz="2000" b="1" kern="1200" dirty="0"/>
            <a:t> Ia (Sione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397788" y="209609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 err="1"/>
            <a:t>Naʻa</a:t>
          </a:r>
          <a:r>
            <a:rPr lang="en-NZ" sz="1800" b="1" kern="1200" dirty="0"/>
            <a:t> Ne </a:t>
          </a:r>
          <a:r>
            <a:rPr lang="en-NZ" sz="1800" b="1" kern="1200" dirty="0" err="1"/>
            <a:t>fakavaivaiʻi</a:t>
          </a:r>
          <a:r>
            <a:rPr lang="en-NZ" sz="1800" b="1" kern="1200" dirty="0"/>
            <a:t> </a:t>
          </a:r>
          <a:r>
            <a:rPr lang="en-NZ" sz="1800" b="1" kern="1200" dirty="0" err="1"/>
            <a:t>ia</a:t>
          </a:r>
          <a:r>
            <a:rPr lang="en-NZ" sz="1800" b="1" kern="1200" dirty="0"/>
            <a:t> pea </a:t>
          </a:r>
          <a:r>
            <a:rPr lang="en-NZ" sz="1800" b="1" kern="1200" dirty="0" err="1"/>
            <a:t>talangofua</a:t>
          </a:r>
          <a:r>
            <a:rPr lang="en-NZ" sz="1800" b="1" kern="1200" dirty="0"/>
            <a:t> ki he mate </a:t>
          </a:r>
          <a:r>
            <a:rPr lang="en-NZ" sz="1800" b="1" kern="1200" dirty="0" err="1"/>
            <a:t>ke</a:t>
          </a:r>
          <a:r>
            <a:rPr lang="en-NZ" sz="1800" b="1" kern="1200" dirty="0"/>
            <a:t> </a:t>
          </a:r>
          <a:r>
            <a:rPr lang="en-NZ" sz="1800" b="1" kern="1200" dirty="0" err="1"/>
            <a:t>fakamolemoleʻi</a:t>
          </a:r>
          <a:r>
            <a:rPr lang="en-NZ" sz="1800" b="1" kern="1200" dirty="0"/>
            <a:t> </a:t>
          </a:r>
          <a:r>
            <a:rPr lang="en-NZ" sz="1800" b="1" kern="1200" dirty="0" err="1"/>
            <a:t>ʻetau</a:t>
          </a:r>
          <a:r>
            <a:rPr lang="en-NZ" sz="1800" b="1" kern="1200" dirty="0"/>
            <a:t> </a:t>
          </a:r>
          <a:r>
            <a:rPr lang="en-NZ" sz="1800" b="1" kern="1200" dirty="0" err="1"/>
            <a:t>ngaahi</a:t>
          </a:r>
          <a:r>
            <a:rPr lang="en-NZ" sz="1800" b="1" kern="1200" dirty="0"/>
            <a:t> </a:t>
          </a:r>
          <a:r>
            <a:rPr lang="en-NZ" sz="1800" b="1" kern="1200" dirty="0" err="1"/>
            <a:t>angahala</a:t>
          </a:r>
          <a:r>
            <a:rPr lang="en-NZ" sz="1800" b="1" kern="1200" dirty="0"/>
            <a:t> </a:t>
          </a:r>
          <a:r>
            <a:rPr lang="en-NZ" sz="1800" b="1" kern="1200" dirty="0" err="1"/>
            <a:t>mo</a:t>
          </a:r>
          <a:r>
            <a:rPr lang="en-NZ" sz="1800" b="1" kern="1200" dirty="0"/>
            <a:t> </a:t>
          </a:r>
          <a:r>
            <a:rPr lang="en-NZ" sz="1800" b="1" kern="1200" dirty="0" err="1"/>
            <a:t>foaki</a:t>
          </a:r>
          <a:r>
            <a:rPr lang="en-NZ" sz="1800" b="1" kern="1200" dirty="0"/>
            <a:t> </a:t>
          </a:r>
          <a:r>
            <a:rPr lang="en-NZ" sz="1800" b="1" kern="1200" dirty="0" err="1"/>
            <a:t>mai</a:t>
          </a:r>
          <a:r>
            <a:rPr lang="en-NZ" sz="1800" b="1" kern="1200" dirty="0"/>
            <a:t> </a:t>
          </a:r>
          <a:r>
            <a:rPr lang="en-NZ" sz="1800" b="1" kern="1200" dirty="0" err="1"/>
            <a:t>kiate</a:t>
          </a:r>
          <a:r>
            <a:rPr lang="en-NZ" sz="1800" b="1" kern="1200" dirty="0"/>
            <a:t> </a:t>
          </a:r>
          <a:r>
            <a:rPr lang="en-NZ" sz="1800" b="1" kern="1200" dirty="0" err="1"/>
            <a:t>kitautolu</a:t>
          </a:r>
          <a:r>
            <a:rPr lang="en-NZ" sz="1800" b="1" kern="1200" dirty="0"/>
            <a:t> </a:t>
          </a:r>
          <a:r>
            <a:rPr lang="en-NZ" sz="1800" b="1" kern="1200" dirty="0" err="1"/>
            <a:t>ʻa</a:t>
          </a:r>
          <a:r>
            <a:rPr lang="en-NZ" sz="1800" b="1" kern="1200" dirty="0"/>
            <a:t> e </a:t>
          </a:r>
          <a:r>
            <a:rPr lang="en-NZ" sz="1800" b="1" kern="1200" dirty="0" err="1"/>
            <a:t>moʻui</a:t>
          </a:r>
          <a:r>
            <a:rPr lang="en-NZ" sz="1800" b="1" kern="1200" dirty="0"/>
            <a:t> </a:t>
          </a:r>
          <a:r>
            <a:rPr lang="en-NZ" sz="1800" b="1" kern="1200" dirty="0" err="1"/>
            <a:t>taʻengata</a:t>
          </a:r>
          <a:r>
            <a:rPr lang="en-NZ" sz="1800" b="1" kern="1200" dirty="0"/>
            <a:t> (</a:t>
          </a:r>
          <a:r>
            <a:rPr lang="en-NZ" sz="1800" b="1" kern="1200" dirty="0" err="1"/>
            <a:t>Filipai</a:t>
          </a:r>
          <a:r>
            <a:rPr lang="en-NZ" sz="1800" b="1" kern="1200" dirty="0"/>
            <a:t> 2:8)</a:t>
          </a:r>
          <a:endParaRPr lang="es-ES" sz="1800" kern="1200" dirty="0"/>
        </a:p>
      </dsp:txBody>
      <dsp:txXfrm>
        <a:off x="9397788" y="209609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solidFill>
                <a:schemeClr val="tx1"/>
              </a:solidFill>
            </a:rPr>
            <a:t>Te tau pule ʻi he moʻui fakataha mo Sisu (Loma 5:17,21)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solidFill>
                <a:schemeClr val="tx1"/>
              </a:solidFill>
            </a:rPr>
            <a:t>ʻOku ʻikai pule ʻa e angahala kiate kitautolu (Loma6:14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solidFill>
                <a:schemeClr val="tx1"/>
              </a:solidFill>
            </a:rPr>
            <a:t>ʻOku tau maʻu ʻa e malohi meia Kalaisi (2 Kolinito 12:9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solidFill>
                <a:schemeClr val="tx1"/>
              </a:solidFill>
            </a:rPr>
            <a:t>ʻOku tau fiefia ʻi he ʻamanaki lelei (Loma 5:2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 err="1">
              <a:solidFill>
                <a:schemeClr val="tx1"/>
              </a:solidFill>
            </a:rPr>
            <a:t>ʻOku</a:t>
          </a:r>
          <a:r>
            <a:rPr lang="en-NZ" sz="2000" b="1" kern="1200" dirty="0">
              <a:solidFill>
                <a:schemeClr val="tx1"/>
              </a:solidFill>
            </a:rPr>
            <a:t> </a:t>
          </a:r>
          <a:r>
            <a:rPr lang="en-NZ" sz="2000" b="1" kern="1200" dirty="0" err="1">
              <a:solidFill>
                <a:schemeClr val="tx1"/>
              </a:solidFill>
            </a:rPr>
            <a:t>fakatonuhiaʻi</a:t>
          </a:r>
          <a:r>
            <a:rPr lang="en-NZ" sz="2000" b="1" kern="1200" dirty="0">
              <a:solidFill>
                <a:schemeClr val="tx1"/>
              </a:solidFill>
            </a:rPr>
            <a:t> </a:t>
          </a:r>
          <a:r>
            <a:rPr lang="en-NZ" sz="2000" b="1" kern="1200" dirty="0" err="1">
              <a:solidFill>
                <a:schemeClr val="tx1"/>
              </a:solidFill>
            </a:rPr>
            <a:t>kitautolu</a:t>
          </a:r>
          <a:r>
            <a:rPr lang="en-NZ" sz="2000" b="1" kern="1200" dirty="0">
              <a:solidFill>
                <a:schemeClr val="tx1"/>
              </a:solidFill>
            </a:rPr>
            <a:t> (Loma 3:24; </a:t>
          </a:r>
          <a:r>
            <a:rPr lang="en-NZ" sz="2000" b="1" kern="1200" dirty="0" err="1">
              <a:solidFill>
                <a:schemeClr val="tx1"/>
              </a:solidFill>
            </a:rPr>
            <a:t>ʻEfeso</a:t>
          </a:r>
          <a:r>
            <a:rPr lang="en-NZ" sz="2000" b="1" kern="1200" dirty="0">
              <a:solidFill>
                <a:schemeClr val="tx1"/>
              </a:solidFill>
            </a:rPr>
            <a:t> 1:7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fi-FI" sz="2000" b="1" kern="1200" dirty="0">
              <a:solidFill>
                <a:schemeClr val="tx1"/>
              </a:solidFill>
            </a:rPr>
            <a:t>ʻOtua ʻo e faʻa kataki" (Loma 15:5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fi-FI" sz="2000" b="1" kern="1200" dirty="0">
              <a:solidFill>
                <a:schemeClr val="tx1"/>
              </a:solidFill>
            </a:rPr>
            <a:t>ʻOtua ʻo e ʻamanaki lelei" (Loma 15:13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it-IT" sz="2000" b="1" kern="1200" dirty="0">
              <a:solidFill>
                <a:schemeClr val="tx1"/>
              </a:solidFill>
            </a:rPr>
            <a:t>Ko e ʻOtua ʻo e melino" (Loma 15:33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it-IT" sz="1800" b="1" kern="1200" dirty="0">
              <a:solidFill>
                <a:schemeClr val="tx1"/>
              </a:solidFill>
            </a:rPr>
            <a:t>Ko e ʻOtua [...] ʻo e ngaahi ʻaloʻofa" (2 Kolinito 1:3a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NZ" sz="1600" b="1" kern="1200" dirty="0">
              <a:solidFill>
                <a:schemeClr val="tx1"/>
              </a:solidFill>
            </a:rPr>
            <a:t>Ko e </a:t>
          </a:r>
          <a:r>
            <a:rPr lang="en-NZ" sz="1600" b="1" kern="1200" dirty="0" err="1">
              <a:solidFill>
                <a:schemeClr val="tx1"/>
              </a:solidFill>
            </a:rPr>
            <a:t>ʻOtua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ʻo</a:t>
          </a:r>
          <a:r>
            <a:rPr lang="en-NZ" sz="1600" b="1" kern="1200" dirty="0">
              <a:solidFill>
                <a:schemeClr val="tx1"/>
              </a:solidFill>
            </a:rPr>
            <a:t> e </a:t>
          </a:r>
          <a:r>
            <a:rPr lang="en-NZ" sz="1600" b="1" kern="1200" dirty="0" err="1">
              <a:solidFill>
                <a:schemeClr val="tx1"/>
              </a:solidFill>
            </a:rPr>
            <a:t>fakafiemalie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kotoa</a:t>
          </a:r>
          <a:r>
            <a:rPr lang="en-NZ" sz="1600" b="1" kern="1200" dirty="0">
              <a:solidFill>
                <a:schemeClr val="tx1"/>
              </a:solidFill>
            </a:rPr>
            <a:t> pe" (2 </a:t>
          </a:r>
          <a:r>
            <a:rPr lang="en-NZ" sz="1600" b="1" kern="1200" dirty="0" err="1">
              <a:solidFill>
                <a:schemeClr val="tx1"/>
              </a:solidFill>
            </a:rPr>
            <a:t>Kolinito</a:t>
          </a:r>
          <a:r>
            <a:rPr lang="en-NZ" sz="1600" b="1" kern="1200" dirty="0">
              <a:solidFill>
                <a:schemeClr val="tx1"/>
              </a:solidFill>
            </a:rPr>
            <a:t> 1:3b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it-IT" sz="2000" b="1" kern="1200" dirty="0">
              <a:solidFill>
                <a:schemeClr val="tx1"/>
              </a:solidFill>
            </a:rPr>
            <a:t>ʻOtua ʻo e ʻofa" (2 Kolinito 13:11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foaki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mai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he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ʻOtua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ko e Tamai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ʻEne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ʻofa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kiate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4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kitautolu</a:t>
          </a:r>
          <a:r>
            <a:rPr lang="en-NZ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                      (1 Sione 3:1</a:t>
          </a:r>
          <a:r>
            <a:rPr lang="en" sz="14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fakafonu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kitautolu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he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ʻOtua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ko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Kalaisi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ʻaki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kakato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ʻEne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ʻofa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ʻEfeso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3:19)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Ke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lilingi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hifo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he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ʻOtua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ko e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Laumalie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Maʻoniʻoni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ʻene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ʻofa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kiate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kitautolu</a:t>
          </a:r>
          <a:r>
            <a:rPr lang="en-NZ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(Loma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 err="1"/>
            <a:t>Teuteuʻi</a:t>
          </a:r>
          <a:r>
            <a:rPr lang="en-NZ" sz="1800" b="1" kern="1200" dirty="0"/>
            <a:t> </a:t>
          </a:r>
          <a:r>
            <a:rPr lang="en-NZ" sz="1800" b="1" kern="1200" dirty="0" err="1"/>
            <a:t>ʻa</a:t>
          </a:r>
          <a:r>
            <a:rPr lang="en-NZ" sz="1800" b="1" kern="1200" dirty="0"/>
            <a:t> e </a:t>
          </a:r>
          <a:r>
            <a:rPr lang="en-NZ" sz="1800" b="1" kern="1200" dirty="0" err="1"/>
            <a:t>kakai</a:t>
          </a:r>
          <a:r>
            <a:rPr lang="en-NZ" sz="1800" b="1" kern="1200" dirty="0"/>
            <a:t> ki he </a:t>
          </a:r>
          <a:r>
            <a:rPr lang="en-NZ" sz="1800" b="1" kern="1200" dirty="0" err="1"/>
            <a:t>ngaue</a:t>
          </a:r>
          <a:r>
            <a:rPr lang="en-NZ" sz="1800" b="1" kern="1200" dirty="0"/>
            <a:t> </a:t>
          </a:r>
          <a:r>
            <a:rPr lang="en-NZ" sz="1800" b="1" kern="1200" dirty="0" err="1"/>
            <a:t>fakafaifekau</a:t>
          </a:r>
          <a:r>
            <a:rPr lang="en-NZ" sz="1800" b="1" kern="1200" dirty="0"/>
            <a:t>       (1 </a:t>
          </a:r>
          <a:r>
            <a:rPr lang="en-NZ" sz="1800" b="1" kern="1200" dirty="0" err="1"/>
            <a:t>Kolinito</a:t>
          </a:r>
          <a:r>
            <a:rPr lang="en-NZ" sz="1800" b="1" kern="1200" dirty="0"/>
            <a:t> 2:4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 err="1"/>
            <a:t>ʻOku</a:t>
          </a:r>
          <a:r>
            <a:rPr lang="en-NZ" sz="1800" b="1" kern="1200" dirty="0"/>
            <a:t> ne </a:t>
          </a:r>
          <a:r>
            <a:rPr lang="en-NZ" sz="1800" b="1" kern="1200" dirty="0" err="1"/>
            <a:t>fakaha</a:t>
          </a:r>
          <a:r>
            <a:rPr lang="en-NZ" sz="1800" b="1" kern="1200" dirty="0"/>
            <a:t> </a:t>
          </a:r>
          <a:r>
            <a:rPr lang="en-NZ" sz="1800" b="1" kern="1200" dirty="0" err="1"/>
            <a:t>mai</a:t>
          </a:r>
          <a:r>
            <a:rPr lang="en-NZ" sz="1800" b="1" kern="1200" dirty="0"/>
            <a:t> </a:t>
          </a:r>
          <a:r>
            <a:rPr lang="en-NZ" sz="1800" b="1" kern="1200" dirty="0" err="1"/>
            <a:t>kiate</a:t>
          </a:r>
          <a:r>
            <a:rPr lang="en-NZ" sz="1800" b="1" kern="1200" dirty="0"/>
            <a:t> </a:t>
          </a:r>
          <a:r>
            <a:rPr lang="en-NZ" sz="1800" b="1" kern="1200" dirty="0" err="1"/>
            <a:t>kitautolu</a:t>
          </a:r>
          <a:r>
            <a:rPr lang="en-NZ" sz="1800" b="1" kern="1200" dirty="0"/>
            <a:t> </a:t>
          </a:r>
          <a:r>
            <a:rPr lang="en-NZ" sz="1800" b="1" kern="1200" dirty="0" err="1"/>
            <a:t>ʻa</a:t>
          </a:r>
          <a:r>
            <a:rPr lang="en-NZ" sz="1800" b="1" kern="1200" dirty="0"/>
            <a:t> e </a:t>
          </a:r>
          <a:r>
            <a:rPr lang="en-NZ" sz="1800" b="1" kern="1200" dirty="0" err="1"/>
            <a:t>ngaahi</a:t>
          </a:r>
          <a:r>
            <a:rPr lang="en-NZ" sz="1800" b="1" kern="1200" dirty="0"/>
            <a:t> </a:t>
          </a:r>
          <a:r>
            <a:rPr lang="en-NZ" sz="1800" b="1" kern="1200" dirty="0" err="1"/>
            <a:t>meʻa</a:t>
          </a:r>
          <a:r>
            <a:rPr lang="en-NZ" sz="1800" b="1" kern="1200" dirty="0"/>
            <a:t> </a:t>
          </a:r>
          <a:r>
            <a:rPr lang="en-NZ" sz="1800" b="1" kern="1200" dirty="0" err="1"/>
            <a:t>loloto</a:t>
          </a:r>
          <a:r>
            <a:rPr lang="en-NZ" sz="1800" b="1" kern="1200" dirty="0"/>
            <a:t> </a:t>
          </a:r>
          <a:r>
            <a:rPr lang="en-NZ" sz="1800" b="1" kern="1200" dirty="0" err="1"/>
            <a:t>ʻa</a:t>
          </a:r>
          <a:r>
            <a:rPr lang="en-NZ" sz="1800" b="1" kern="1200" dirty="0"/>
            <a:t> e </a:t>
          </a:r>
          <a:r>
            <a:rPr lang="en-NZ" sz="1800" b="1" kern="1200" dirty="0" err="1"/>
            <a:t>ʻOtua</a:t>
          </a:r>
          <a:r>
            <a:rPr lang="en-NZ" sz="1800" b="1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/>
            <a:t>(1 </a:t>
          </a:r>
          <a:r>
            <a:rPr lang="en-NZ" sz="1800" b="1" kern="1200" dirty="0" err="1"/>
            <a:t>Kolinito</a:t>
          </a:r>
          <a:r>
            <a:rPr lang="en-NZ" sz="1800" b="1" kern="1200" dirty="0"/>
            <a:t>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ʻOku Ne akoʻi kitautolu (1 Kolinito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ʻOku Ne ʻafio ʻiate kitautolu (1 Kolinito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Ngaue fakataha mo Kalaisi ke fakatonuhiaʻi kitautolu (1 Kolinito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 err="1"/>
            <a:t>ʻOku</a:t>
          </a:r>
          <a:r>
            <a:rPr lang="en-NZ" sz="1800" b="1" kern="1200" dirty="0"/>
            <a:t> Ne </a:t>
          </a:r>
          <a:r>
            <a:rPr lang="en-NZ" sz="1800" b="1" kern="1200" dirty="0" err="1"/>
            <a:t>foaki</a:t>
          </a:r>
          <a:r>
            <a:rPr lang="en-NZ" sz="1800" b="1" kern="1200" dirty="0"/>
            <a:t> </a:t>
          </a:r>
          <a:r>
            <a:rPr lang="en-NZ" sz="1800" b="1" kern="1200" dirty="0" err="1"/>
            <a:t>ʻa</a:t>
          </a:r>
          <a:r>
            <a:rPr lang="en-NZ" sz="1800" b="1" kern="1200" dirty="0"/>
            <a:t> e </a:t>
          </a:r>
          <a:r>
            <a:rPr lang="en-NZ" sz="1800" b="1" kern="1200" dirty="0" err="1"/>
            <a:t>ngaahi</a:t>
          </a:r>
          <a:r>
            <a:rPr lang="en-NZ" sz="1800" b="1" kern="1200" dirty="0"/>
            <a:t> </a:t>
          </a:r>
          <a:r>
            <a:rPr lang="en-NZ" sz="1800" b="1" kern="1200" dirty="0" err="1"/>
            <a:t>meʻafoaki</a:t>
          </a:r>
          <a:r>
            <a:rPr lang="en-NZ" sz="1800" b="1" kern="1200" dirty="0"/>
            <a:t> </a:t>
          </a:r>
          <a:r>
            <a:rPr lang="en-NZ" sz="1800" b="1" kern="1200" dirty="0" err="1"/>
            <a:t>fakalaumalie</a:t>
          </a:r>
          <a:r>
            <a:rPr lang="en-NZ" sz="1800" b="1" kern="1200" dirty="0"/>
            <a:t> (1 </a:t>
          </a:r>
          <a:r>
            <a:rPr lang="en-NZ" sz="1800" b="1" kern="1200" dirty="0" err="1"/>
            <a:t>Kolinito</a:t>
          </a:r>
          <a:r>
            <a:rPr lang="en-NZ" sz="1800" b="1" kern="1200" dirty="0"/>
            <a:t> 12:7-11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ʻOku Ne silaʻi kitautolu ki he fakamoʻui (2 Kolinito 1:22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 err="1"/>
            <a:t>Fakato</a:t>
          </a:r>
          <a:r>
            <a:rPr lang="en-NZ" sz="1800" b="1" kern="1200" dirty="0"/>
            <a:t> </a:t>
          </a:r>
          <a:r>
            <a:rPr lang="en-NZ" sz="1800" b="1" kern="1200" dirty="0" err="1"/>
            <a:t>ʻa</a:t>
          </a:r>
          <a:r>
            <a:rPr lang="en-NZ" sz="1800" b="1" kern="1200" dirty="0"/>
            <a:t> e </a:t>
          </a:r>
          <a:r>
            <a:rPr lang="en-NZ" sz="1800" b="1" kern="1200" dirty="0" err="1"/>
            <a:t>fono</a:t>
          </a:r>
          <a:r>
            <a:rPr lang="en-NZ" sz="1800" b="1" kern="1200" dirty="0"/>
            <a:t> ki </a:t>
          </a:r>
          <a:r>
            <a:rPr lang="en-NZ" sz="1800" b="1" kern="1200" dirty="0" err="1"/>
            <a:t>hotau</a:t>
          </a:r>
          <a:r>
            <a:rPr lang="en-NZ" sz="1800" b="1" kern="1200" dirty="0"/>
            <a:t> </a:t>
          </a:r>
          <a:r>
            <a:rPr lang="en-NZ" sz="1800" b="1" kern="1200" dirty="0" err="1"/>
            <a:t>loto</a:t>
          </a:r>
          <a:r>
            <a:rPr lang="en-NZ" sz="1800" b="1" kern="1200" dirty="0"/>
            <a:t> (2 </a:t>
          </a:r>
          <a:r>
            <a:rPr lang="en-NZ" sz="1800" b="1" kern="1200" dirty="0" err="1"/>
            <a:t>Kolinito</a:t>
          </a:r>
          <a:r>
            <a:rPr lang="en-NZ" sz="1800" b="1" kern="1200" dirty="0"/>
            <a:t> 3:3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 err="1"/>
            <a:t>ʻOku</a:t>
          </a:r>
          <a:r>
            <a:rPr lang="en-NZ" sz="1800" b="1" kern="1200" dirty="0"/>
            <a:t> Ne </a:t>
          </a:r>
          <a:r>
            <a:rPr lang="en-NZ" sz="1800" b="1" kern="1200" dirty="0" err="1"/>
            <a:t>foaki</a:t>
          </a:r>
          <a:r>
            <a:rPr lang="en-NZ" sz="1800" b="1" kern="1200" dirty="0"/>
            <a:t> </a:t>
          </a:r>
          <a:r>
            <a:rPr lang="en-NZ" sz="1800" b="1" kern="1200" dirty="0" err="1"/>
            <a:t>mai</a:t>
          </a:r>
          <a:r>
            <a:rPr lang="en-NZ" sz="1800" b="1" kern="1200" dirty="0"/>
            <a:t> </a:t>
          </a:r>
          <a:r>
            <a:rPr lang="en-NZ" sz="1800" b="1" kern="1200" dirty="0" err="1"/>
            <a:t>kiate</a:t>
          </a:r>
          <a:r>
            <a:rPr lang="en-NZ" sz="1800" b="1" kern="1200" dirty="0"/>
            <a:t> </a:t>
          </a:r>
          <a:r>
            <a:rPr lang="en-NZ" sz="1800" b="1" kern="1200" dirty="0" err="1"/>
            <a:t>kitautolu</a:t>
          </a:r>
          <a:r>
            <a:rPr lang="en-NZ" sz="1800" b="1" kern="1200" dirty="0"/>
            <a:t> </a:t>
          </a:r>
          <a:r>
            <a:rPr lang="en-NZ" sz="1800" b="1" kern="1200" dirty="0" err="1"/>
            <a:t>ʻa</a:t>
          </a:r>
          <a:r>
            <a:rPr lang="en-NZ" sz="1800" b="1" kern="1200" dirty="0"/>
            <a:t> e </a:t>
          </a:r>
          <a:r>
            <a:rPr lang="en-NZ" sz="1800" b="1" kern="1200" dirty="0" err="1"/>
            <a:t>moʻui</a:t>
          </a:r>
          <a:r>
            <a:rPr lang="en-NZ" sz="1800" b="1" kern="1200" dirty="0"/>
            <a:t> </a:t>
          </a:r>
          <a:r>
            <a:rPr lang="en-NZ" sz="1800" b="1" kern="1200" dirty="0" err="1"/>
            <a:t>foʻou</a:t>
          </a:r>
          <a:r>
            <a:rPr lang="en-NZ" sz="1800" b="1" kern="1200" dirty="0"/>
            <a:t> </a:t>
          </a:r>
          <a:r>
            <a:rPr lang="en-NZ" sz="1800" b="1" kern="1200" dirty="0" err="1"/>
            <a:t>ʻia</a:t>
          </a:r>
          <a:r>
            <a:rPr lang="en-NZ" sz="1800" b="1" kern="1200" dirty="0"/>
            <a:t> </a:t>
          </a:r>
          <a:r>
            <a:rPr lang="en-NZ" sz="1800" b="1" kern="1200" dirty="0" err="1"/>
            <a:t>Kalaisi</a:t>
          </a:r>
          <a:r>
            <a:rPr lang="en-NZ" sz="1800" b="1" kern="1200" dirty="0"/>
            <a:t> (2 </a:t>
          </a:r>
          <a:r>
            <a:rPr lang="en-NZ" sz="1800" b="1" kern="1200" dirty="0" err="1"/>
            <a:t>Kolinito</a:t>
          </a:r>
          <a:r>
            <a:rPr lang="en-NZ" sz="1800" b="1" kern="1200" dirty="0"/>
            <a:t> 3:6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ʻOku Ne fakatauʻatainaʻi kitautolu mei he angahala (2 Kolinito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dirty="0">
            <a:solidFill>
              <a:schemeClr val="accent3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>
              <a:solidFill>
                <a:schemeClr val="accent3">
                  <a:lumMod val="50000"/>
                </a:schemeClr>
              </a:solidFill>
            </a:rPr>
            <a:t>KELESI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Tamai (1 Kolinito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ʻAlo (1 Kolinito 1:3)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Laumalie (Hepelu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dirty="0">
            <a:solidFill>
              <a:schemeClr val="accent6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 err="1">
              <a:solidFill>
                <a:schemeClr val="accent6">
                  <a:lumMod val="50000"/>
                </a:schemeClr>
              </a:solidFill>
            </a:rPr>
            <a:t>ʻOFA</a:t>
          </a:r>
          <a:endParaRPr lang="en-NZ" sz="2000" b="1" kern="1200" dirty="0">
            <a:solidFill>
              <a:schemeClr val="accent6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Tamai (1 Sione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ʻAlo (Loma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Laumalie (Loma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>
              <a:solidFill>
                <a:schemeClr val="tx2">
                  <a:lumMod val="50000"/>
                </a:schemeClr>
              </a:solidFill>
            </a:rPr>
            <a:t>FEOHI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Tamai (1 Sione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ʻAlo (1 Sione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Mei he Laumalie (Fili.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NZ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KELESI, </a:t>
            </a:r>
            <a:r>
              <a:rPr lang="en-NZ" sz="4400" b="1" spc="300" dirty="0" err="1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ʻOFA</a:t>
            </a:r>
            <a:r>
              <a:rPr lang="en-NZ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 MO E FEOHI</a:t>
            </a:r>
            <a:endParaRPr lang="en" sz="44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626201" y="6370618"/>
            <a:ext cx="3879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i-FI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Lesoni 13 ki he ʻaho 26 ʻo Sepitema 2026</a:t>
            </a:r>
            <a:endParaRPr lang="en" sz="1600" b="1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14044" y="118959"/>
            <a:ext cx="2722044" cy="4001095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“Ko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ʻaloʻofa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ʻEiki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ko Sisu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Kalaisi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ʻofa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ʻOtua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feohi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Laumālie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Māʻoniʻoni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ʻiate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kimoutolu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kotoa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pē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ʻEmeni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s-ES" sz="1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Kolinitō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8200533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219075" y="0"/>
            <a:ext cx="67722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NZ" sz="2000" b="1" dirty="0"/>
              <a:t>Ko e </a:t>
            </a:r>
            <a:r>
              <a:rPr lang="en-NZ" sz="2000" b="1" dirty="0" err="1"/>
              <a:t>founga</a:t>
            </a:r>
            <a:r>
              <a:rPr lang="en-NZ" sz="2000" b="1" dirty="0"/>
              <a:t> </a:t>
            </a:r>
            <a:r>
              <a:rPr lang="en-NZ" sz="2000" b="1" dirty="0" err="1"/>
              <a:t>angamaheni</a:t>
            </a:r>
            <a:r>
              <a:rPr lang="en-NZ" sz="2000" b="1" dirty="0"/>
              <a:t> taha </a:t>
            </a:r>
            <a:r>
              <a:rPr lang="en-NZ" sz="2000" b="1" dirty="0" err="1"/>
              <a:t>ʻi</a:t>
            </a:r>
            <a:r>
              <a:rPr lang="en-NZ" sz="2000" b="1" dirty="0"/>
              <a:t> he </a:t>
            </a:r>
            <a:r>
              <a:rPr lang="en-NZ" sz="2000" b="1" dirty="0" err="1"/>
              <a:t>fakaʻosi</a:t>
            </a:r>
            <a:r>
              <a:rPr lang="en-NZ" sz="2000" b="1" dirty="0"/>
              <a:t> </a:t>
            </a:r>
            <a:r>
              <a:rPr lang="en-NZ" sz="2000" b="1" dirty="0" err="1"/>
              <a:t>ʻo</a:t>
            </a:r>
            <a:r>
              <a:rPr lang="en-NZ" sz="2000" b="1" dirty="0"/>
              <a:t> e </a:t>
            </a:r>
            <a:r>
              <a:rPr lang="en-NZ" sz="2000" b="1" dirty="0" err="1"/>
              <a:t>ngaahi</a:t>
            </a:r>
            <a:r>
              <a:rPr lang="en-NZ" sz="2000" b="1" dirty="0"/>
              <a:t> tohi </a:t>
            </a:r>
            <a:r>
              <a:rPr lang="en-NZ" sz="2000" b="1" dirty="0" err="1"/>
              <a:t>ʻa</a:t>
            </a:r>
            <a:r>
              <a:rPr lang="en-NZ" sz="2000" b="1" dirty="0"/>
              <a:t> Paula, </a:t>
            </a:r>
            <a:r>
              <a:rPr lang="en-NZ" sz="2000" b="1" dirty="0" err="1"/>
              <a:t>ʻa</a:t>
            </a:r>
            <a:r>
              <a:rPr lang="en-NZ" sz="2000" b="1" dirty="0"/>
              <a:t> </a:t>
            </a:r>
            <a:r>
              <a:rPr lang="en-NZ" sz="2000" b="1" dirty="0" err="1"/>
              <a:t>ia</a:t>
            </a:r>
            <a:r>
              <a:rPr lang="en-NZ" sz="2000" b="1" dirty="0"/>
              <a:t> </a:t>
            </a:r>
            <a:r>
              <a:rPr lang="en-NZ" sz="2000" b="1" dirty="0" err="1"/>
              <a:t>ʻoku</a:t>
            </a:r>
            <a:r>
              <a:rPr lang="en-NZ" sz="2000" b="1" dirty="0"/>
              <a:t> </a:t>
            </a:r>
            <a:r>
              <a:rPr lang="en-NZ" sz="2000" b="1" dirty="0" err="1"/>
              <a:t>fakaʻaongaʻi</a:t>
            </a:r>
            <a:r>
              <a:rPr lang="en-NZ" sz="2000" b="1" dirty="0"/>
              <a:t> </a:t>
            </a:r>
            <a:r>
              <a:rPr lang="en-NZ" sz="2000" b="1" dirty="0" err="1"/>
              <a:t>ʻi</a:t>
            </a:r>
            <a:r>
              <a:rPr lang="en-NZ" sz="2000" b="1" dirty="0"/>
              <a:t> ha </a:t>
            </a:r>
            <a:r>
              <a:rPr lang="en-NZ" sz="2000" b="1" dirty="0" err="1"/>
              <a:t>kiʻi</a:t>
            </a:r>
            <a:r>
              <a:rPr lang="en-NZ" sz="2000" b="1" dirty="0"/>
              <a:t> </a:t>
            </a:r>
            <a:r>
              <a:rPr lang="en-NZ" sz="2000" b="1" dirty="0" err="1"/>
              <a:t>faikehekehe</a:t>
            </a:r>
            <a:r>
              <a:rPr lang="en-NZ" sz="2000" b="1" dirty="0"/>
              <a:t> </a:t>
            </a:r>
            <a:r>
              <a:rPr lang="en-NZ" sz="2000" b="1" dirty="0" err="1"/>
              <a:t>siʻisiʻi</a:t>
            </a:r>
            <a:r>
              <a:rPr lang="en-NZ" sz="2000" b="1" dirty="0"/>
              <a:t> </a:t>
            </a:r>
            <a:r>
              <a:rPr lang="en-NZ" sz="2000" b="1" dirty="0" err="1"/>
              <a:t>ʻi</a:t>
            </a:r>
            <a:r>
              <a:rPr lang="en-NZ" sz="2000" b="1" dirty="0"/>
              <a:t> he 13 </a:t>
            </a:r>
            <a:r>
              <a:rPr lang="en-NZ" sz="2000" b="1" dirty="0" err="1"/>
              <a:t>ʻo</a:t>
            </a:r>
            <a:r>
              <a:rPr lang="en-NZ" sz="2000" b="1" dirty="0"/>
              <a:t> </a:t>
            </a:r>
            <a:r>
              <a:rPr lang="en-NZ" sz="2000" b="1" dirty="0" err="1"/>
              <a:t>ʻene</a:t>
            </a:r>
            <a:r>
              <a:rPr lang="en-NZ" sz="2000" b="1" dirty="0"/>
              <a:t> </a:t>
            </a:r>
            <a:r>
              <a:rPr lang="en-NZ" sz="2000" b="1" dirty="0" err="1"/>
              <a:t>ngaahi</a:t>
            </a:r>
            <a:r>
              <a:rPr lang="en-NZ" sz="2000" b="1" dirty="0"/>
              <a:t> tohi </a:t>
            </a:r>
            <a:r>
              <a:rPr lang="en-NZ" sz="2000" b="1" dirty="0" err="1"/>
              <a:t>ʻe</a:t>
            </a:r>
            <a:r>
              <a:rPr lang="en-NZ" sz="2000" b="1" dirty="0"/>
              <a:t> 14, ko e: "Ke </a:t>
            </a:r>
            <a:r>
              <a:rPr lang="en-NZ" sz="2000" b="1" dirty="0" err="1"/>
              <a:t>ʻiate</a:t>
            </a:r>
            <a:r>
              <a:rPr lang="en-NZ" sz="2000" b="1" dirty="0"/>
              <a:t> </a:t>
            </a:r>
            <a:r>
              <a:rPr lang="en-NZ" sz="2000" b="1" dirty="0" err="1"/>
              <a:t>kimoutolu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ʻaloʻofa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</a:t>
            </a:r>
            <a:r>
              <a:rPr lang="en-NZ" sz="2000" b="1" dirty="0" err="1"/>
              <a:t>hotau</a:t>
            </a:r>
            <a:r>
              <a:rPr lang="en-NZ" sz="2000" b="1" dirty="0"/>
              <a:t> </a:t>
            </a:r>
            <a:r>
              <a:rPr lang="en-NZ" sz="2000" b="1" dirty="0" err="1"/>
              <a:t>ʻEiki</a:t>
            </a:r>
            <a:r>
              <a:rPr lang="en-NZ" sz="2000" b="1" dirty="0"/>
              <a:t> ko Sisu </a:t>
            </a:r>
            <a:r>
              <a:rPr lang="en-NZ" sz="2000" b="1" dirty="0" err="1"/>
              <a:t>Kalaisi</a:t>
            </a:r>
            <a:r>
              <a:rPr lang="en-NZ" sz="2000" b="1" dirty="0"/>
              <a:t>" (Loma 16:24; 1 </a:t>
            </a:r>
            <a:r>
              <a:rPr lang="en-NZ" sz="2000" b="1" dirty="0" err="1"/>
              <a:t>Kolinito</a:t>
            </a:r>
            <a:r>
              <a:rPr lang="en-NZ" sz="2000" b="1" dirty="0"/>
              <a:t> 16:23; </a:t>
            </a:r>
            <a:r>
              <a:rPr lang="en-NZ" sz="2000" b="1" dirty="0" err="1"/>
              <a:t>Kaletia</a:t>
            </a:r>
            <a:r>
              <a:rPr lang="en-NZ" sz="2000" b="1" dirty="0"/>
              <a:t> 6:18; </a:t>
            </a:r>
            <a:r>
              <a:rPr lang="en-NZ" sz="2000" b="1" dirty="0" err="1"/>
              <a:t>ʻEfeso</a:t>
            </a:r>
            <a:r>
              <a:rPr lang="en-NZ" sz="2000" b="1" dirty="0"/>
              <a:t> 6:24; Fili. 4:23; Kolo. 4:18; 1 </a:t>
            </a:r>
            <a:r>
              <a:rPr lang="en-NZ" sz="2000" b="1" dirty="0" err="1"/>
              <a:t>Tes</a:t>
            </a:r>
            <a:r>
              <a:rPr lang="en-NZ" sz="2000" b="1" dirty="0"/>
              <a:t>. 5:28; 2 Tess. 3:18; 1 Tim. 6:21; 2 Tim. 4:22; </a:t>
            </a:r>
            <a:r>
              <a:rPr lang="en-NZ" sz="2000" b="1" dirty="0" err="1"/>
              <a:t>Taitusi</a:t>
            </a:r>
            <a:r>
              <a:rPr lang="en-NZ" sz="2000" b="1" dirty="0"/>
              <a:t> 3:15 ; </a:t>
            </a:r>
            <a:r>
              <a:rPr lang="en-NZ" sz="2000" b="1" dirty="0" err="1"/>
              <a:t>Filimone</a:t>
            </a:r>
            <a:r>
              <a:rPr lang="en-NZ" sz="2000" b="1" dirty="0"/>
              <a:t> 1:25; </a:t>
            </a:r>
            <a:r>
              <a:rPr lang="en-NZ" sz="2000" b="1" dirty="0" err="1"/>
              <a:t>Hepelu</a:t>
            </a:r>
            <a:r>
              <a:rPr lang="en-NZ" sz="2000" b="1" dirty="0"/>
              <a:t> 13:25).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1" y="2083144"/>
            <a:ext cx="67722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Neongo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tohi </a:t>
            </a:r>
            <a:r>
              <a:rPr lang="en-NZ" sz="2000" b="1" dirty="0" err="1">
                <a:solidFill>
                  <a:prstClr val="black"/>
                </a:solidFill>
              </a:rPr>
              <a:t>hono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ua</a:t>
            </a:r>
            <a:r>
              <a:rPr lang="en-NZ" sz="2000" b="1" dirty="0">
                <a:solidFill>
                  <a:prstClr val="black"/>
                </a:solidFill>
              </a:rPr>
              <a:t> ki he </a:t>
            </a:r>
            <a:r>
              <a:rPr lang="en-NZ" sz="2000" b="1" dirty="0" err="1">
                <a:solidFill>
                  <a:prstClr val="black"/>
                </a:solidFill>
              </a:rPr>
              <a:t>kakai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Kolinitoo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fai</a:t>
            </a:r>
            <a:r>
              <a:rPr lang="en-NZ" sz="2000" b="1" dirty="0">
                <a:solidFill>
                  <a:prstClr val="black"/>
                </a:solidFill>
              </a:rPr>
              <a:t> ai ha </a:t>
            </a:r>
            <a:r>
              <a:rPr lang="en-NZ" sz="2000" b="1" dirty="0" err="1">
                <a:solidFill>
                  <a:prstClr val="black"/>
                </a:solidFill>
              </a:rPr>
              <a:t>fakaʻata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mahuʻinga</a:t>
            </a:r>
            <a:r>
              <a:rPr lang="en-NZ" sz="2000" b="1" dirty="0">
                <a:solidFill>
                  <a:prstClr val="black"/>
                </a:solidFill>
              </a:rPr>
              <a:t>.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kau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heʻene</a:t>
            </a:r>
            <a:r>
              <a:rPr lang="en-NZ" sz="2000" b="1" dirty="0">
                <a:solidFill>
                  <a:prstClr val="black"/>
                </a:solidFill>
              </a:rPr>
              <a:t> lea </a:t>
            </a:r>
            <a:r>
              <a:rPr lang="en-NZ" sz="2000" b="1" dirty="0" err="1">
                <a:solidFill>
                  <a:prstClr val="black"/>
                </a:solidFill>
              </a:rPr>
              <a:t>fakamavae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ʻaloʻofa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ʻofa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feohi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kakai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kotoa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Toluʻi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: ko e </a:t>
            </a:r>
            <a:r>
              <a:rPr lang="en-NZ" sz="2000" b="1" dirty="0" err="1">
                <a:solidFill>
                  <a:prstClr val="black"/>
                </a:solidFill>
              </a:rPr>
              <a:t>ʻAlo</a:t>
            </a:r>
            <a:r>
              <a:rPr lang="en-NZ" sz="2000" b="1" dirty="0">
                <a:solidFill>
                  <a:prstClr val="black"/>
                </a:solidFill>
              </a:rPr>
              <a:t>, ko e Tamai,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Laumalie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Maʻoniʻoni</a:t>
            </a:r>
            <a:r>
              <a:rPr lang="en-NZ" sz="2000" b="1" dirty="0">
                <a:solidFill>
                  <a:prstClr val="black"/>
                </a:solidFill>
              </a:rPr>
              <a:t> (2 </a:t>
            </a:r>
            <a:r>
              <a:rPr lang="en-NZ" sz="2000" b="1" dirty="0" err="1">
                <a:solidFill>
                  <a:prstClr val="black"/>
                </a:solidFill>
              </a:rPr>
              <a:t>Kolinito</a:t>
            </a:r>
            <a:r>
              <a:rPr lang="en-NZ" sz="2000" b="1" dirty="0">
                <a:solidFill>
                  <a:prstClr val="black"/>
                </a:solidFill>
              </a:rPr>
              <a:t> 13:14).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fi-FI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E KELESI ʻA E ʻEIKI KO SISU KALAISI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He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mou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ʻilo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ʻulungāanga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lelei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hotau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ʻEiki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ko Sisu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Kalaisi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ʻene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mohu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koloaʻia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ka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hoko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masiva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koeʻuhi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kimoutolu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koeʻuhi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heʻene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masiva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mou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koloaʻia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ai. 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Kolinit</a:t>
            </a:r>
            <a:r>
              <a:rPr lang="en-NZ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ō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NZ" sz="2000" b="1" dirty="0" err="1"/>
              <a:t>ʻOku</a:t>
            </a:r>
            <a:r>
              <a:rPr lang="en-NZ" sz="2000" b="1" dirty="0"/>
              <a:t> </a:t>
            </a:r>
            <a:r>
              <a:rPr lang="en-NZ" sz="2000" b="1" dirty="0" err="1"/>
              <a:t>kamata</a:t>
            </a:r>
            <a:r>
              <a:rPr lang="en-NZ" sz="2000" b="1" dirty="0"/>
              <a:t> </a:t>
            </a:r>
            <a:r>
              <a:rPr lang="en-NZ" sz="2000" b="1" dirty="0" err="1"/>
              <a:t>mo</a:t>
            </a:r>
            <a:r>
              <a:rPr lang="en-NZ" sz="2000" b="1" dirty="0"/>
              <a:t> </a:t>
            </a:r>
            <a:r>
              <a:rPr lang="en-NZ" sz="2000" b="1" dirty="0" err="1"/>
              <a:t>fakaʻosi</a:t>
            </a:r>
            <a:r>
              <a:rPr lang="en-NZ" sz="2000" b="1" dirty="0"/>
              <a:t> </a:t>
            </a:r>
            <a:r>
              <a:rPr lang="en-NZ" sz="2000" b="1" dirty="0" err="1"/>
              <a:t>ʻe</a:t>
            </a:r>
            <a:r>
              <a:rPr lang="en-NZ" sz="2000" b="1" dirty="0"/>
              <a:t> Paula </a:t>
            </a:r>
            <a:r>
              <a:rPr lang="en-NZ" sz="2000" b="1" dirty="0" err="1"/>
              <a:t>ʻene</a:t>
            </a:r>
            <a:r>
              <a:rPr lang="en-NZ" sz="2000" b="1" dirty="0"/>
              <a:t> tohi </a:t>
            </a:r>
            <a:r>
              <a:rPr lang="en-NZ" sz="2000" b="1" dirty="0" err="1"/>
              <a:t>hono</a:t>
            </a:r>
            <a:r>
              <a:rPr lang="en-NZ" sz="2000" b="1" dirty="0"/>
              <a:t> </a:t>
            </a:r>
            <a:r>
              <a:rPr lang="en-NZ" sz="2000" b="1" dirty="0" err="1"/>
              <a:t>ua</a:t>
            </a:r>
            <a:r>
              <a:rPr lang="en-NZ" sz="2000" b="1" dirty="0"/>
              <a:t> ki he </a:t>
            </a:r>
            <a:r>
              <a:rPr lang="en-NZ" sz="2000" b="1" dirty="0" err="1"/>
              <a:t>kakai</a:t>
            </a:r>
            <a:r>
              <a:rPr lang="en-NZ" sz="2000" b="1" dirty="0"/>
              <a:t> </a:t>
            </a:r>
            <a:r>
              <a:rPr lang="en-NZ" sz="2000" b="1" dirty="0" err="1"/>
              <a:t>Kolinito</a:t>
            </a:r>
            <a:r>
              <a:rPr lang="en-NZ" sz="2000" b="1" dirty="0"/>
              <a:t> </a:t>
            </a:r>
            <a:r>
              <a:rPr lang="en-NZ" sz="2000" b="1" dirty="0" err="1"/>
              <a:t>ʻaki</a:t>
            </a:r>
            <a:r>
              <a:rPr lang="en-NZ" sz="2000" b="1" dirty="0"/>
              <a:t> ha lave ki he </a:t>
            </a:r>
            <a:r>
              <a:rPr lang="en-NZ" sz="2000" b="1" dirty="0" err="1"/>
              <a:t>kelesi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</a:t>
            </a:r>
            <a:r>
              <a:rPr lang="en-NZ" sz="2000" b="1" dirty="0" err="1"/>
              <a:t>Sisuu</a:t>
            </a:r>
            <a:r>
              <a:rPr lang="en-NZ" sz="2000" b="1" dirty="0"/>
              <a:t>. (2 </a:t>
            </a:r>
            <a:r>
              <a:rPr lang="en-NZ" sz="2000" b="1" dirty="0" err="1"/>
              <a:t>Kolinito</a:t>
            </a:r>
            <a:r>
              <a:rPr lang="en-NZ" sz="2000" b="1" dirty="0"/>
              <a:t> 1:2; 13:14). Ko e ha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kelesi</a:t>
            </a:r>
            <a:r>
              <a:rPr lang="en-NZ" sz="2000" b="1" dirty="0"/>
              <a:t> ko </a:t>
            </a:r>
            <a:r>
              <a:rPr lang="en-NZ" sz="2000" b="1" dirty="0" err="1"/>
              <a:t>ʻeni</a:t>
            </a:r>
            <a:r>
              <a:rPr lang="en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7081894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NZ" b="1" dirty="0"/>
              <a:t>Ko e </a:t>
            </a:r>
            <a:r>
              <a:rPr lang="en-NZ" b="1" dirty="0" err="1"/>
              <a:t>hā</a:t>
            </a:r>
            <a:r>
              <a:rPr lang="en-NZ" b="1" dirty="0"/>
              <a:t> </a:t>
            </a:r>
            <a:r>
              <a:rPr lang="en-NZ" b="1" dirty="0" err="1"/>
              <a:t>ʻoku</a:t>
            </a:r>
            <a:r>
              <a:rPr lang="en-NZ" b="1" dirty="0"/>
              <a:t> </a:t>
            </a:r>
            <a:r>
              <a:rPr lang="en-NZ" b="1" dirty="0" err="1"/>
              <a:t>hoko</a:t>
            </a:r>
            <a:r>
              <a:rPr lang="en-NZ" b="1" dirty="0"/>
              <a:t> </a:t>
            </a:r>
            <a:r>
              <a:rPr lang="en-NZ" b="1" dirty="0" err="1"/>
              <a:t>kiate</a:t>
            </a:r>
            <a:r>
              <a:rPr lang="en-NZ" b="1" dirty="0"/>
              <a:t> </a:t>
            </a:r>
            <a:r>
              <a:rPr lang="en-NZ" b="1" dirty="0" err="1"/>
              <a:t>kitautolu</a:t>
            </a:r>
            <a:r>
              <a:rPr lang="en-NZ" b="1" dirty="0"/>
              <a:t> </a:t>
            </a:r>
            <a:r>
              <a:rPr lang="en-NZ" b="1" dirty="0" err="1"/>
              <a:t>ʻoku</a:t>
            </a:r>
            <a:r>
              <a:rPr lang="en-NZ" b="1" dirty="0"/>
              <a:t> tau </a:t>
            </a:r>
            <a:r>
              <a:rPr lang="en-NZ" b="1" dirty="0" err="1"/>
              <a:t>maʻu</a:t>
            </a:r>
            <a:r>
              <a:rPr lang="en-NZ" b="1" dirty="0"/>
              <a:t> </a:t>
            </a:r>
            <a:r>
              <a:rPr lang="en-NZ" b="1" dirty="0" err="1"/>
              <a:t>ʻene</a:t>
            </a:r>
            <a:r>
              <a:rPr lang="en-NZ" b="1" dirty="0"/>
              <a:t> </a:t>
            </a:r>
            <a:r>
              <a:rPr lang="en-NZ" b="1" dirty="0" err="1"/>
              <a:t>ʻaloʻofá</a:t>
            </a:r>
            <a:r>
              <a:rPr lang="en-NZ" b="1" dirty="0"/>
              <a:t>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3926154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32497" y="3090770"/>
            <a:ext cx="6076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NZ" b="1" dirty="0" err="1"/>
              <a:t>Naʻe</a:t>
            </a:r>
            <a:r>
              <a:rPr lang="en-NZ" b="1" dirty="0"/>
              <a:t> </a:t>
            </a:r>
            <a:r>
              <a:rPr lang="en-NZ" b="1" dirty="0" err="1"/>
              <a:t>akoʻi</a:t>
            </a:r>
            <a:r>
              <a:rPr lang="en-NZ" b="1" dirty="0"/>
              <a:t> </a:t>
            </a:r>
            <a:r>
              <a:rPr lang="en-NZ" b="1" dirty="0" err="1"/>
              <a:t>ʻe</a:t>
            </a:r>
            <a:r>
              <a:rPr lang="en-NZ" b="1" dirty="0"/>
              <a:t> Paula </a:t>
            </a:r>
            <a:r>
              <a:rPr lang="en-NZ" b="1" dirty="0" err="1"/>
              <a:t>ʻa</a:t>
            </a:r>
            <a:r>
              <a:rPr lang="en-NZ" b="1" dirty="0"/>
              <a:t> e kau </a:t>
            </a:r>
            <a:r>
              <a:rPr lang="en-NZ" b="1" dirty="0" err="1"/>
              <a:t>Kolinito</a:t>
            </a:r>
            <a:r>
              <a:rPr lang="en-NZ" b="1" dirty="0"/>
              <a:t> (pea </a:t>
            </a:r>
            <a:r>
              <a:rPr lang="en-NZ" b="1" dirty="0" err="1"/>
              <a:t>mo</a:t>
            </a:r>
            <a:r>
              <a:rPr lang="en-NZ" b="1" dirty="0"/>
              <a:t> </a:t>
            </a:r>
            <a:r>
              <a:rPr lang="en-NZ" b="1" dirty="0" err="1"/>
              <a:t>kitautolu</a:t>
            </a:r>
            <a:r>
              <a:rPr lang="en-NZ" b="1" dirty="0"/>
              <a:t>) </a:t>
            </a:r>
            <a:r>
              <a:rPr lang="en-NZ" b="1" dirty="0" err="1"/>
              <a:t>ʻoku</a:t>
            </a:r>
            <a:r>
              <a:rPr lang="en-NZ" b="1" dirty="0"/>
              <a:t> </a:t>
            </a:r>
            <a:r>
              <a:rPr lang="en-NZ" b="1" dirty="0" err="1"/>
              <a:t>langaki</a:t>
            </a:r>
            <a:r>
              <a:rPr lang="en-NZ" b="1" dirty="0"/>
              <a:t> hake </a:t>
            </a:r>
            <a:r>
              <a:rPr lang="en-NZ" b="1" dirty="0" err="1"/>
              <a:t>ʻa</a:t>
            </a:r>
            <a:r>
              <a:rPr lang="en-NZ" b="1" dirty="0"/>
              <a:t> e </a:t>
            </a:r>
            <a:r>
              <a:rPr lang="en-NZ" b="1" dirty="0" err="1"/>
              <a:t>ʻofa</a:t>
            </a:r>
            <a:r>
              <a:rPr lang="en-NZ" b="1" dirty="0"/>
              <a:t> (1 </a:t>
            </a:r>
            <a:r>
              <a:rPr lang="en-NZ" b="1" dirty="0" err="1"/>
              <a:t>Kolinito</a:t>
            </a:r>
            <a:r>
              <a:rPr lang="en-NZ" b="1" dirty="0"/>
              <a:t> 8:1); </a:t>
            </a:r>
            <a:r>
              <a:rPr lang="en-NZ" b="1" dirty="0" err="1"/>
              <a:t>ʻoku</a:t>
            </a:r>
            <a:r>
              <a:rPr lang="en-NZ" b="1" dirty="0"/>
              <a:t> </a:t>
            </a:r>
            <a:r>
              <a:rPr lang="en-NZ" b="1" dirty="0" err="1"/>
              <a:t>ʻikai</a:t>
            </a:r>
            <a:r>
              <a:rPr lang="en-NZ" b="1" dirty="0"/>
              <a:t> </a:t>
            </a:r>
            <a:r>
              <a:rPr lang="en-NZ" b="1" dirty="0" err="1"/>
              <a:t>hano</a:t>
            </a:r>
            <a:r>
              <a:rPr lang="en-NZ" b="1" dirty="0"/>
              <a:t> </a:t>
            </a:r>
            <a:r>
              <a:rPr lang="en-NZ" b="1" dirty="0" err="1"/>
              <a:t>mahuʻinga</a:t>
            </a:r>
            <a:r>
              <a:rPr lang="en-NZ" b="1" dirty="0"/>
              <a:t> </a:t>
            </a:r>
            <a:r>
              <a:rPr lang="en-NZ" b="1" dirty="0" err="1"/>
              <a:t>taʻe</a:t>
            </a:r>
            <a:r>
              <a:rPr lang="en-NZ" b="1" dirty="0"/>
              <a:t> kau ai </a:t>
            </a:r>
            <a:r>
              <a:rPr lang="en-NZ" b="1" dirty="0" err="1"/>
              <a:t>ʻa</a:t>
            </a:r>
            <a:r>
              <a:rPr lang="en-NZ" b="1" dirty="0"/>
              <a:t> e </a:t>
            </a:r>
            <a:r>
              <a:rPr lang="en-NZ" b="1" dirty="0" err="1"/>
              <a:t>ʻofa</a:t>
            </a:r>
            <a:r>
              <a:rPr lang="en-NZ" b="1" dirty="0"/>
              <a:t> (1 </a:t>
            </a:r>
            <a:r>
              <a:rPr lang="en-NZ" b="1" dirty="0" err="1"/>
              <a:t>Kolinito</a:t>
            </a:r>
            <a:r>
              <a:rPr lang="en-NZ" b="1" dirty="0"/>
              <a:t> 13:1-3); pea </a:t>
            </a:r>
            <a:r>
              <a:rPr lang="en-NZ" b="1" dirty="0" err="1"/>
              <a:t>ʻoku</a:t>
            </a:r>
            <a:r>
              <a:rPr lang="en-NZ" b="1" dirty="0"/>
              <a:t> </a:t>
            </a:r>
            <a:r>
              <a:rPr lang="en-NZ" b="1" dirty="0" err="1"/>
              <a:t>totonu</a:t>
            </a:r>
            <a:r>
              <a:rPr lang="en-NZ" b="1" dirty="0"/>
              <a:t> </a:t>
            </a:r>
            <a:r>
              <a:rPr lang="en-NZ" b="1" dirty="0" err="1"/>
              <a:t>ke</a:t>
            </a:r>
            <a:r>
              <a:rPr lang="en-NZ" b="1" dirty="0"/>
              <a:t> </a:t>
            </a:r>
            <a:r>
              <a:rPr lang="en-NZ" b="1" dirty="0" err="1"/>
              <a:t>fai</a:t>
            </a:r>
            <a:r>
              <a:rPr lang="en-NZ" b="1" dirty="0"/>
              <a:t> </a:t>
            </a:r>
            <a:r>
              <a:rPr lang="en-NZ" b="1" dirty="0" err="1"/>
              <a:t>ʻa</a:t>
            </a:r>
            <a:r>
              <a:rPr lang="en-NZ" b="1" dirty="0"/>
              <a:t> e </a:t>
            </a:r>
            <a:r>
              <a:rPr lang="en-NZ" b="1" dirty="0" err="1"/>
              <a:t>meʻa</a:t>
            </a:r>
            <a:r>
              <a:rPr lang="en-NZ" b="1" dirty="0"/>
              <a:t> </a:t>
            </a:r>
            <a:r>
              <a:rPr lang="en-NZ" b="1" dirty="0" err="1"/>
              <a:t>kotoa</a:t>
            </a:r>
            <a:r>
              <a:rPr lang="en-NZ" b="1" dirty="0"/>
              <a:t> pe </a:t>
            </a:r>
            <a:r>
              <a:rPr lang="en-NZ" b="1" dirty="0" err="1"/>
              <a:t>ʻaki</a:t>
            </a:r>
            <a:r>
              <a:rPr lang="en-NZ" b="1" dirty="0"/>
              <a:t> </a:t>
            </a:r>
            <a:r>
              <a:rPr lang="en-NZ" b="1" dirty="0" err="1"/>
              <a:t>ʻa</a:t>
            </a:r>
            <a:r>
              <a:rPr lang="en-NZ" b="1" dirty="0"/>
              <a:t> e </a:t>
            </a:r>
            <a:r>
              <a:rPr lang="en-NZ" b="1" dirty="0" err="1"/>
              <a:t>ʻofa</a:t>
            </a:r>
            <a:r>
              <a:rPr lang="en-NZ" b="1" dirty="0"/>
              <a:t> ko </a:t>
            </a:r>
            <a:r>
              <a:rPr lang="en-NZ" b="1" dirty="0" err="1"/>
              <a:t>ia</a:t>
            </a:r>
            <a:r>
              <a:rPr lang="en-NZ" b="1" dirty="0"/>
              <a:t> </a:t>
            </a:r>
            <a:r>
              <a:rPr lang="en-NZ" b="1" dirty="0" err="1"/>
              <a:t>ʻoku</a:t>
            </a:r>
            <a:r>
              <a:rPr lang="en-NZ" b="1" dirty="0"/>
              <a:t> </a:t>
            </a:r>
            <a:r>
              <a:rPr lang="en-NZ" b="1" dirty="0" err="1"/>
              <a:t>haʻu</a:t>
            </a:r>
            <a:r>
              <a:rPr lang="en-NZ" b="1" dirty="0"/>
              <a:t> </a:t>
            </a:r>
            <a:r>
              <a:rPr lang="en-NZ" b="1" dirty="0" err="1"/>
              <a:t>mei</a:t>
            </a:r>
            <a:r>
              <a:rPr lang="en-NZ" b="1" dirty="0"/>
              <a:t> he </a:t>
            </a:r>
            <a:r>
              <a:rPr lang="en-NZ" b="1" dirty="0" err="1"/>
              <a:t>ʻOtua</a:t>
            </a:r>
            <a:r>
              <a:rPr lang="en-NZ" b="1" dirty="0"/>
              <a:t>. (1 </a:t>
            </a:r>
            <a:r>
              <a:rPr lang="en-NZ" b="1" dirty="0" err="1"/>
              <a:t>Kolinito</a:t>
            </a:r>
            <a:r>
              <a:rPr lang="en-NZ" b="1" dirty="0"/>
              <a:t> 16:14).</a:t>
            </a:r>
            <a:endParaRPr lang="en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en-NZ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 E </a:t>
            </a:r>
            <a:r>
              <a:rPr lang="en-NZ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ʻOFA</a:t>
            </a:r>
            <a:r>
              <a:rPr lang="en-NZ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NZ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ʻA</a:t>
            </a:r>
            <a:r>
              <a:rPr lang="en-NZ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 </a:t>
            </a:r>
            <a:r>
              <a:rPr lang="en-NZ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ʻOTUA</a:t>
            </a:r>
            <a:r>
              <a:rPr lang="en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ʻofa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ʻiloʻi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he ko e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ʻofa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Sione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20518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NZ" sz="2000" b="1" dirty="0" err="1"/>
              <a:t>ʻOku</a:t>
            </a:r>
            <a:r>
              <a:rPr lang="en-NZ" sz="2000" b="1" dirty="0"/>
              <a:t> </a:t>
            </a:r>
            <a:r>
              <a:rPr lang="en-NZ" sz="2000" b="1" dirty="0" err="1"/>
              <a:t>fakaha</a:t>
            </a:r>
            <a:r>
              <a:rPr lang="en-NZ" sz="2000" b="1" dirty="0"/>
              <a:t> </a:t>
            </a:r>
            <a:r>
              <a:rPr lang="en-NZ" sz="2000" b="1" dirty="0" err="1"/>
              <a:t>mahino</a:t>
            </a:r>
            <a:r>
              <a:rPr lang="en-NZ" sz="2000" b="1" dirty="0"/>
              <a:t> </a:t>
            </a:r>
            <a:r>
              <a:rPr lang="en-NZ" sz="2000" b="1" dirty="0" err="1"/>
              <a:t>ʻe</a:t>
            </a:r>
            <a:r>
              <a:rPr lang="en-NZ" sz="2000" b="1" dirty="0"/>
              <a:t> he Tohi </a:t>
            </a:r>
            <a:r>
              <a:rPr lang="en-NZ" sz="2000" b="1" dirty="0" err="1"/>
              <a:t>Tapu</a:t>
            </a:r>
            <a:r>
              <a:rPr lang="en-NZ" sz="2000" b="1" dirty="0"/>
              <a:t> ko e </a:t>
            </a:r>
            <a:r>
              <a:rPr lang="en-NZ" sz="2000" b="1" dirty="0" err="1"/>
              <a:t>ʻOtua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ʻofa</a:t>
            </a:r>
            <a:r>
              <a:rPr lang="en-NZ" sz="2000" b="1" dirty="0"/>
              <a:t> (1 Sione 4:8). Kuo Ne </a:t>
            </a:r>
            <a:r>
              <a:rPr lang="en-NZ" sz="2000" b="1" dirty="0" err="1"/>
              <a:t>lilingi</a:t>
            </a:r>
            <a:r>
              <a:rPr lang="en-NZ" sz="2000" b="1" dirty="0"/>
              <a:t> </a:t>
            </a:r>
            <a:r>
              <a:rPr lang="en-NZ" sz="2000" b="1" dirty="0" err="1"/>
              <a:t>hifo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ʻofa</a:t>
            </a:r>
            <a:r>
              <a:rPr lang="en-NZ" sz="2000" b="1" dirty="0"/>
              <a:t> ko </a:t>
            </a:r>
            <a:r>
              <a:rPr lang="en-NZ" sz="2000" b="1" dirty="0" err="1"/>
              <a:t>ia</a:t>
            </a:r>
            <a:r>
              <a:rPr lang="en-NZ" sz="2000" b="1" dirty="0"/>
              <a:t> ki </a:t>
            </a:r>
            <a:r>
              <a:rPr lang="en-NZ" sz="2000" b="1" dirty="0" err="1"/>
              <a:t>Heʻene</a:t>
            </a:r>
            <a:r>
              <a:rPr lang="en-NZ" sz="2000" b="1" dirty="0"/>
              <a:t> </a:t>
            </a:r>
            <a:r>
              <a:rPr lang="en-NZ" sz="2000" b="1" dirty="0" err="1"/>
              <a:t>fakatupu</a:t>
            </a:r>
            <a:r>
              <a:rPr lang="en-NZ" sz="2000" b="1" dirty="0"/>
              <a:t> </a:t>
            </a:r>
            <a:r>
              <a:rPr lang="en-NZ" sz="2000" b="1" dirty="0" err="1"/>
              <a:t>kotoa</a:t>
            </a:r>
            <a:r>
              <a:rPr lang="en-NZ" sz="2000" b="1" dirty="0"/>
              <a:t>. </a:t>
            </a:r>
            <a:r>
              <a:rPr lang="en-NZ" sz="2000" b="1" dirty="0" err="1"/>
              <a:t>ʻOku</a:t>
            </a:r>
            <a:r>
              <a:rPr lang="en-NZ" sz="2000" b="1" dirty="0"/>
              <a:t> lava </a:t>
            </a:r>
            <a:r>
              <a:rPr lang="en-NZ" sz="2000" b="1" dirty="0" err="1"/>
              <a:t>ke</a:t>
            </a:r>
            <a:r>
              <a:rPr lang="en-NZ" sz="2000" b="1" dirty="0"/>
              <a:t> tau </a:t>
            </a:r>
            <a:r>
              <a:rPr lang="en-NZ" sz="2000" b="1" dirty="0" err="1"/>
              <a:t>sio</a:t>
            </a:r>
            <a:r>
              <a:rPr lang="en-NZ" sz="2000" b="1" dirty="0"/>
              <a:t> ki ai </a:t>
            </a:r>
            <a:r>
              <a:rPr lang="en-NZ" sz="2000" b="1" dirty="0" err="1"/>
              <a:t>ʻi</a:t>
            </a:r>
            <a:r>
              <a:rPr lang="en-NZ" sz="2000" b="1" dirty="0"/>
              <a:t> </a:t>
            </a:r>
            <a:r>
              <a:rPr lang="en-NZ" sz="2000" b="1" dirty="0" err="1"/>
              <a:t>hotau</a:t>
            </a:r>
            <a:r>
              <a:rPr lang="en-NZ" sz="2000" b="1" dirty="0"/>
              <a:t> </a:t>
            </a:r>
            <a:r>
              <a:rPr lang="en-NZ" sz="2000" b="1" dirty="0" err="1"/>
              <a:t>loto</a:t>
            </a:r>
            <a:r>
              <a:rPr lang="en-NZ" sz="2000" b="1" dirty="0"/>
              <a:t>; </a:t>
            </a:r>
            <a:r>
              <a:rPr lang="en-NZ" sz="2000" b="1" dirty="0" err="1"/>
              <a:t>ʻi</a:t>
            </a:r>
            <a:r>
              <a:rPr lang="en-NZ" sz="2000" b="1" dirty="0"/>
              <a:t> he </a:t>
            </a:r>
            <a:r>
              <a:rPr lang="en-NZ" sz="2000" b="1" dirty="0" err="1"/>
              <a:t>va</a:t>
            </a:r>
            <a:r>
              <a:rPr lang="en-NZ" sz="2000" b="1" dirty="0"/>
              <a:t> </a:t>
            </a:r>
            <a:r>
              <a:rPr lang="en-NZ" sz="2000" b="1" dirty="0" err="1"/>
              <a:t>fetuʻutaki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matuʻa</a:t>
            </a:r>
            <a:r>
              <a:rPr lang="en-NZ" sz="2000" b="1" dirty="0"/>
              <a:t> </a:t>
            </a:r>
            <a:r>
              <a:rPr lang="en-NZ" sz="2000" b="1" dirty="0" err="1"/>
              <a:t>mo</a:t>
            </a:r>
            <a:r>
              <a:rPr lang="en-NZ" sz="2000" b="1" dirty="0"/>
              <a:t> e </a:t>
            </a:r>
            <a:r>
              <a:rPr lang="en-NZ" sz="2000" b="1" dirty="0" err="1"/>
              <a:t>fanau</a:t>
            </a:r>
            <a:r>
              <a:rPr lang="en-NZ" sz="2000" b="1" dirty="0"/>
              <a:t>; </a:t>
            </a:r>
            <a:r>
              <a:rPr lang="en-NZ" sz="2000" b="1" dirty="0" err="1"/>
              <a:t>ʻi</a:t>
            </a:r>
            <a:r>
              <a:rPr lang="en-NZ" sz="2000" b="1" dirty="0"/>
              <a:t> he </a:t>
            </a:r>
            <a:r>
              <a:rPr lang="en-NZ" sz="2000" b="1" dirty="0" err="1"/>
              <a:t>ngaahi</a:t>
            </a:r>
            <a:r>
              <a:rPr lang="en-NZ" sz="2000" b="1" dirty="0"/>
              <a:t> </a:t>
            </a:r>
            <a:r>
              <a:rPr lang="en-NZ" sz="2000" b="1" dirty="0" err="1"/>
              <a:t>matalaʻiʻakau</a:t>
            </a:r>
            <a:r>
              <a:rPr lang="en-NZ" sz="2000" b="1" dirty="0"/>
              <a:t> </a:t>
            </a:r>
            <a:r>
              <a:rPr lang="en-NZ" sz="2000" b="1" dirty="0" err="1"/>
              <a:t>fakaʻofoʻofa</a:t>
            </a:r>
            <a:r>
              <a:rPr lang="en-NZ" sz="2000" b="1" dirty="0"/>
              <a:t>; </a:t>
            </a:r>
            <a:r>
              <a:rPr lang="en-NZ" sz="2000" b="1" dirty="0" err="1"/>
              <a:t>ʻi</a:t>
            </a:r>
            <a:r>
              <a:rPr lang="en-NZ" sz="2000" b="1" dirty="0"/>
              <a:t> he </a:t>
            </a:r>
            <a:r>
              <a:rPr lang="en-NZ" sz="2000" b="1" dirty="0" err="1"/>
              <a:t>fanga</a:t>
            </a:r>
            <a:r>
              <a:rPr lang="en-NZ" sz="2000" b="1" dirty="0"/>
              <a:t> </a:t>
            </a:r>
            <a:r>
              <a:rPr lang="en-NZ" sz="2000" b="1" dirty="0" err="1"/>
              <a:t>manupuna</a:t>
            </a:r>
            <a:r>
              <a:rPr lang="en-NZ" sz="2000" b="1" dirty="0"/>
              <a:t> ‘</a:t>
            </a:r>
            <a:r>
              <a:rPr lang="en-NZ" sz="2000" b="1" dirty="0" err="1"/>
              <a:t>i</a:t>
            </a:r>
            <a:r>
              <a:rPr lang="en-NZ" sz="2000" b="1" dirty="0"/>
              <a:t> he </a:t>
            </a:r>
            <a:r>
              <a:rPr lang="en-NZ" sz="2000" b="1" dirty="0" err="1"/>
              <a:t>fasi</a:t>
            </a:r>
            <a:r>
              <a:rPr lang="en-NZ" sz="2000" b="1" dirty="0"/>
              <a:t>; …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tataki </a:t>
            </a:r>
            <a:r>
              <a:rPr lang="en-NZ" b="1" dirty="0" err="1">
                <a:solidFill>
                  <a:prstClr val="black"/>
                </a:solidFill>
              </a:rPr>
              <a:t>kitautolu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sipinga</a:t>
            </a:r>
            <a:r>
              <a:rPr lang="en-NZ" b="1" dirty="0">
                <a:solidFill>
                  <a:prstClr val="black"/>
                </a:solidFill>
              </a:rPr>
              <a:t> ko </a:t>
            </a:r>
            <a:r>
              <a:rPr lang="en-NZ" b="1" dirty="0" err="1">
                <a:solidFill>
                  <a:prstClr val="black"/>
                </a:solidFill>
              </a:rPr>
              <a:t>ʻeni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</a:t>
            </a:r>
            <a:r>
              <a:rPr lang="en-NZ" b="1" dirty="0">
                <a:solidFill>
                  <a:prstClr val="black"/>
                </a:solidFill>
              </a:rPr>
              <a:t> tau </a:t>
            </a:r>
            <a:r>
              <a:rPr lang="en-NZ" b="1" dirty="0" err="1">
                <a:solidFill>
                  <a:prstClr val="black"/>
                </a:solidFill>
              </a:rPr>
              <a:t>ʻulungaanga</a:t>
            </a:r>
            <a:r>
              <a:rPr lang="en-NZ" b="1" dirty="0">
                <a:solidFill>
                  <a:prstClr val="black"/>
                </a:solidFill>
              </a:rPr>
              <a:t> ki he </a:t>
            </a:r>
            <a:r>
              <a:rPr lang="en-NZ" b="1" dirty="0" err="1">
                <a:solidFill>
                  <a:prstClr val="black"/>
                </a:solidFill>
              </a:rPr>
              <a:t>niʻihi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kehe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ʻaki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ʻofa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tatau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kuo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fakahaaʻi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mai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ʻOtua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kiate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kitautolu</a:t>
            </a:r>
            <a:r>
              <a:rPr lang="en-NZ" b="1" dirty="0">
                <a:solidFill>
                  <a:prstClr val="black"/>
                </a:solidFill>
              </a:rPr>
              <a:t> (1 Sione 3:16)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096000" y="4494446"/>
            <a:ext cx="6076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Ka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ha </a:t>
            </a:r>
            <a:r>
              <a:rPr lang="en-NZ" sz="2000" b="1" dirty="0" err="1">
                <a:solidFill>
                  <a:prstClr val="black"/>
                </a:solidFill>
              </a:rPr>
              <a:t>veiveiua</a:t>
            </a:r>
            <a:r>
              <a:rPr lang="en-NZ" sz="2000" b="1" dirty="0">
                <a:solidFill>
                  <a:prstClr val="black"/>
                </a:solidFill>
              </a:rPr>
              <a:t>, ko e </a:t>
            </a:r>
            <a:r>
              <a:rPr lang="en-NZ" sz="2000" b="1" dirty="0" err="1">
                <a:solidFill>
                  <a:prstClr val="black"/>
                </a:solidFill>
              </a:rPr>
              <a:t>fakahaaʻi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maʻongoʻonga</a:t>
            </a:r>
            <a:r>
              <a:rPr lang="en-NZ" sz="2000" b="1" dirty="0">
                <a:solidFill>
                  <a:prstClr val="black"/>
                </a:solidFill>
              </a:rPr>
              <a:t> taha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ʻofa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lava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mamata</a:t>
            </a:r>
            <a:r>
              <a:rPr lang="en-NZ" sz="2000" b="1" dirty="0">
                <a:solidFill>
                  <a:prstClr val="black"/>
                </a:solidFill>
              </a:rPr>
              <a:t> ki ai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hono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foaki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Sisu ko ha </a:t>
            </a:r>
            <a:r>
              <a:rPr lang="en-NZ" sz="2000" b="1" dirty="0" err="1">
                <a:solidFill>
                  <a:prstClr val="black"/>
                </a:solidFill>
              </a:rPr>
              <a:t>feilaulau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ʻetau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angahala</a:t>
            </a:r>
            <a:r>
              <a:rPr lang="en-NZ" sz="2000" b="1" dirty="0">
                <a:solidFill>
                  <a:prstClr val="black"/>
                </a:solidFill>
              </a:rPr>
              <a:t> (Sione 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en-NZ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KO E </a:t>
            </a:r>
            <a:r>
              <a:rPr lang="en-NZ" sz="4400" b="1" spc="600" dirty="0" err="1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ʻOFA</a:t>
            </a:r>
            <a:r>
              <a:rPr lang="en-NZ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 </a:t>
            </a:r>
            <a:r>
              <a:rPr lang="en-NZ" sz="4400" b="1" spc="600" dirty="0" err="1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ʻA</a:t>
            </a:r>
            <a:r>
              <a:rPr lang="en-NZ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 E </a:t>
            </a:r>
            <a:r>
              <a:rPr lang="en-NZ" sz="4400" b="1" spc="600" dirty="0" err="1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ʻOTUA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2" y="632989"/>
            <a:ext cx="112340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Ko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hono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ngata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kāinga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siʻotoʻofa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Ke mou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haohaoa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mou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fiemālie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mou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loto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taha pe, mou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moʻui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melino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pea ko e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ʻofa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melino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ʻiate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kimoutolu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ia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Kolinit</a:t>
            </a:r>
            <a:r>
              <a:rPr lang="en-NZ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ō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59267" y="1524000"/>
            <a:ext cx="6778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NZ" sz="2000" b="1" dirty="0" err="1"/>
              <a:t>ʻOku</a:t>
            </a:r>
            <a:r>
              <a:rPr lang="en-NZ" sz="2000" b="1" dirty="0"/>
              <a:t> </a:t>
            </a:r>
            <a:r>
              <a:rPr lang="en-NZ" sz="2000" b="1" dirty="0" err="1"/>
              <a:t>fakahaaʻi</a:t>
            </a:r>
            <a:r>
              <a:rPr lang="en-NZ" sz="2000" b="1" dirty="0"/>
              <a:t> ʻ e Paula ʻ a e ʻ </a:t>
            </a:r>
            <a:r>
              <a:rPr lang="en-NZ" sz="2000" b="1" dirty="0" err="1"/>
              <a:t>Otuá</a:t>
            </a:r>
            <a:r>
              <a:rPr lang="en-NZ" sz="2000" b="1" dirty="0"/>
              <a:t> ʻ </a:t>
            </a:r>
            <a:r>
              <a:rPr lang="en-NZ" sz="2000" b="1" dirty="0" err="1"/>
              <a:t>i</a:t>
            </a:r>
            <a:r>
              <a:rPr lang="en-NZ" sz="2000" b="1" dirty="0"/>
              <a:t> ha </a:t>
            </a:r>
            <a:r>
              <a:rPr lang="en-NZ" sz="2000" b="1" dirty="0" err="1"/>
              <a:t>founga</a:t>
            </a:r>
            <a:r>
              <a:rPr lang="en-NZ" sz="2000" b="1" dirty="0"/>
              <a:t> </a:t>
            </a:r>
            <a:r>
              <a:rPr lang="en-NZ" sz="2000" b="1" dirty="0" err="1"/>
              <a:t>kehekehe</a:t>
            </a:r>
            <a:r>
              <a:rPr lang="en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9064431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7" y="4336681"/>
            <a:ext cx="4456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NZ" sz="2000" b="1" dirty="0" err="1"/>
              <a:t>ʻOku</a:t>
            </a:r>
            <a:r>
              <a:rPr lang="en-NZ" sz="2000" b="1" dirty="0"/>
              <a:t> </a:t>
            </a:r>
            <a:r>
              <a:rPr lang="en-NZ" sz="2000" b="1" dirty="0" err="1"/>
              <a:t>ʻikai</a:t>
            </a:r>
            <a:r>
              <a:rPr lang="en-NZ" sz="2000" b="1" dirty="0"/>
              <a:t> </a:t>
            </a:r>
            <a:r>
              <a:rPr lang="en-NZ" sz="2000" b="1" dirty="0" err="1"/>
              <a:t>ngata</a:t>
            </a:r>
            <a:r>
              <a:rPr lang="en-NZ" sz="2000" b="1" dirty="0"/>
              <a:t> pe </a:t>
            </a:r>
            <a:r>
              <a:rPr lang="en-NZ" sz="2000" b="1" dirty="0" err="1"/>
              <a:t>ʻi</a:t>
            </a:r>
            <a:r>
              <a:rPr lang="en-NZ" sz="2000" b="1" dirty="0"/>
              <a:t> </a:t>
            </a:r>
            <a:r>
              <a:rPr lang="en-NZ" sz="2000" b="1" dirty="0" err="1"/>
              <a:t>hono</a:t>
            </a:r>
            <a:r>
              <a:rPr lang="en-NZ" sz="2000" b="1" dirty="0"/>
              <a:t> </a:t>
            </a:r>
            <a:r>
              <a:rPr lang="en-NZ" sz="2000" b="1" dirty="0" err="1"/>
              <a:t>maʻu</a:t>
            </a:r>
            <a:r>
              <a:rPr lang="en-NZ" sz="2000" b="1" dirty="0"/>
              <a:t> </a:t>
            </a:r>
            <a:r>
              <a:rPr lang="en-NZ" sz="2000" b="1" dirty="0" err="1"/>
              <a:t>ʻe</a:t>
            </a:r>
            <a:r>
              <a:rPr lang="en-NZ" sz="2000" b="1" dirty="0"/>
              <a:t> he </a:t>
            </a:r>
            <a:r>
              <a:rPr lang="en-NZ" sz="2000" b="1" dirty="0" err="1"/>
              <a:t>ʻOtua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ngaahi</a:t>
            </a:r>
            <a:r>
              <a:rPr lang="en-NZ" sz="2000" b="1" dirty="0"/>
              <a:t> </a:t>
            </a:r>
            <a:r>
              <a:rPr lang="en-NZ" sz="2000" b="1" dirty="0" err="1"/>
              <a:t>ʻulungaanga</a:t>
            </a:r>
            <a:r>
              <a:rPr lang="en-NZ" sz="2000" b="1" dirty="0"/>
              <a:t> </a:t>
            </a:r>
            <a:r>
              <a:rPr lang="en-NZ" sz="2000" b="1" dirty="0" err="1"/>
              <a:t>kotoa</a:t>
            </a:r>
            <a:r>
              <a:rPr lang="en-NZ" sz="2000" b="1" dirty="0"/>
              <a:t> ko </a:t>
            </a:r>
            <a:r>
              <a:rPr lang="en-NZ" sz="2000" b="1" dirty="0" err="1"/>
              <a:t>ʻeni</a:t>
            </a:r>
            <a:r>
              <a:rPr lang="en-NZ" sz="2000" b="1" dirty="0"/>
              <a:t>, ka ko Ia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tupuʻanga</a:t>
            </a:r>
            <a:r>
              <a:rPr lang="en-NZ" sz="2000" b="1" dirty="0"/>
              <a:t> </a:t>
            </a:r>
            <a:r>
              <a:rPr lang="en-NZ" sz="2000" b="1" dirty="0" err="1"/>
              <a:t>ʻoku</a:t>
            </a:r>
            <a:r>
              <a:rPr lang="en-NZ" sz="2000" b="1" dirty="0"/>
              <a:t> </a:t>
            </a:r>
            <a:r>
              <a:rPr lang="en-NZ" sz="2000" b="1" dirty="0" err="1"/>
              <a:t>haʻu</a:t>
            </a:r>
            <a:r>
              <a:rPr lang="en-NZ" sz="2000" b="1" dirty="0"/>
              <a:t> </a:t>
            </a:r>
            <a:r>
              <a:rPr lang="en-NZ" sz="2000" b="1" dirty="0" err="1"/>
              <a:t>kotoa</a:t>
            </a:r>
            <a:r>
              <a:rPr lang="en-NZ" sz="2000" b="1" dirty="0"/>
              <a:t> </a:t>
            </a:r>
            <a:r>
              <a:rPr lang="en-NZ" sz="2000" b="1" dirty="0" err="1"/>
              <a:t>mei</a:t>
            </a:r>
            <a:r>
              <a:rPr lang="en-NZ" sz="2000" b="1" dirty="0"/>
              <a:t> ai </a:t>
            </a:r>
            <a:r>
              <a:rPr lang="en-NZ" sz="2000" b="1" dirty="0" err="1"/>
              <a:t>kiate</a:t>
            </a:r>
            <a:r>
              <a:rPr lang="en-NZ" sz="2000" b="1" dirty="0"/>
              <a:t> </a:t>
            </a:r>
            <a:r>
              <a:rPr lang="en-NZ" sz="2000" b="1" dirty="0" err="1"/>
              <a:t>kitautolu</a:t>
            </a:r>
            <a:r>
              <a:rPr lang="en-NZ" sz="2000" b="1" dirty="0"/>
              <a:t>.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008710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7" y="5496614"/>
            <a:ext cx="41387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Hange ko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ne tau </a:t>
            </a:r>
            <a:r>
              <a:rPr lang="en-NZ" sz="2000" b="1" dirty="0" err="1">
                <a:solidFill>
                  <a:prstClr val="black"/>
                </a:solidFill>
              </a:rPr>
              <a:t>mamata</a:t>
            </a:r>
            <a:r>
              <a:rPr lang="en-NZ" sz="2000" b="1" dirty="0">
                <a:solidFill>
                  <a:prstClr val="black"/>
                </a:solidFill>
              </a:rPr>
              <a:t> ki ai, ko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ʻofa</a:t>
            </a:r>
            <a:r>
              <a:rPr lang="en-NZ" sz="2000" b="1" dirty="0">
                <a:solidFill>
                  <a:prstClr val="black"/>
                </a:solidFill>
              </a:rPr>
              <a:t>, ka ko Ia </a:t>
            </a:r>
            <a:r>
              <a:rPr lang="en-NZ" sz="2000" b="1" dirty="0" err="1">
                <a:solidFill>
                  <a:prstClr val="black"/>
                </a:solidFill>
              </a:rPr>
              <a:t>foki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ʻofa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hono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ʻuhinga</a:t>
            </a:r>
            <a:r>
              <a:rPr lang="en-NZ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it-IT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E FEOHI ʻA E LAUMALIE MAʻONIʻONI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 e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ʻaloʻofa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ʻEiki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Sisu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Kalaisi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ʻofa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feohi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Laumālie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Māʻoniʻoni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ʻiate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kimoutolu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ʻEmeni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Kolinit</a:t>
            </a:r>
            <a:r>
              <a:rPr lang="en-NZ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ō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18154"/>
            <a:ext cx="381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NZ" sz="2000" b="1" dirty="0" err="1"/>
              <a:t>ʻOku</a:t>
            </a:r>
            <a:r>
              <a:rPr lang="en-NZ" sz="2000" b="1" dirty="0"/>
              <a:t> </a:t>
            </a:r>
            <a:r>
              <a:rPr lang="en-NZ" sz="2000" b="1" dirty="0" err="1"/>
              <a:t>fakaʻamu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Paula </a:t>
            </a:r>
            <a:r>
              <a:rPr lang="en-NZ" sz="2000" b="1" dirty="0" err="1"/>
              <a:t>ke</a:t>
            </a:r>
            <a:r>
              <a:rPr lang="en-NZ" sz="2000" b="1" dirty="0"/>
              <a:t> </a:t>
            </a:r>
            <a:r>
              <a:rPr lang="en-NZ" sz="2000" b="1" dirty="0" err="1"/>
              <a:t>nau</a:t>
            </a:r>
            <a:r>
              <a:rPr lang="en-NZ" sz="2000" b="1" dirty="0"/>
              <a:t> </a:t>
            </a:r>
            <a:r>
              <a:rPr lang="en-NZ" sz="2000" b="1" dirty="0" err="1"/>
              <a:t>ʻiate</a:t>
            </a:r>
            <a:r>
              <a:rPr lang="en-NZ" sz="2000" b="1" dirty="0"/>
              <a:t> </a:t>
            </a:r>
            <a:r>
              <a:rPr lang="en-NZ" sz="2000" b="1" dirty="0" err="1"/>
              <a:t>kitautolu</a:t>
            </a:r>
            <a:r>
              <a:rPr lang="en-NZ" sz="2000" b="1" dirty="0"/>
              <a:t>: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ʻaloʻofa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ha </a:t>
            </a:r>
            <a:r>
              <a:rPr lang="en-NZ" sz="2000" b="1" dirty="0" err="1"/>
              <a:t>Tokotaha</a:t>
            </a:r>
            <a:r>
              <a:rPr lang="en-NZ" sz="2000" b="1" dirty="0"/>
              <a:t> (ko e </a:t>
            </a:r>
            <a:r>
              <a:rPr lang="en-NZ" sz="2000" b="1" dirty="0" err="1"/>
              <a:t>ʻEiki</a:t>
            </a:r>
            <a:r>
              <a:rPr lang="en-NZ" sz="2000" b="1" dirty="0"/>
              <a:t> ko Sisu </a:t>
            </a:r>
            <a:r>
              <a:rPr lang="en-NZ" sz="2000" b="1" dirty="0" err="1"/>
              <a:t>Kalaisi</a:t>
            </a:r>
            <a:r>
              <a:rPr lang="en-NZ" sz="2000" b="1" dirty="0"/>
              <a:t>); ko e </a:t>
            </a:r>
            <a:r>
              <a:rPr lang="en-NZ" sz="2000" b="1" dirty="0" err="1"/>
              <a:t>ʻofa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ha </a:t>
            </a:r>
            <a:r>
              <a:rPr lang="en-NZ" sz="2000" b="1" dirty="0" err="1"/>
              <a:t>Tokotaha</a:t>
            </a:r>
            <a:r>
              <a:rPr lang="en-NZ" sz="2000" b="1" dirty="0"/>
              <a:t> (</a:t>
            </a:r>
            <a:r>
              <a:rPr lang="en-NZ" sz="2000" b="1" dirty="0" err="1"/>
              <a:t>ʻOtua</a:t>
            </a:r>
            <a:r>
              <a:rPr lang="en-NZ" sz="2000" b="1" dirty="0"/>
              <a:t>); </a:t>
            </a:r>
            <a:r>
              <a:rPr lang="en-NZ" sz="2000" b="1" dirty="0" err="1"/>
              <a:t>mo</a:t>
            </a:r>
            <a:r>
              <a:rPr lang="en-NZ" sz="2000" b="1" dirty="0"/>
              <a:t> e </a:t>
            </a:r>
            <a:r>
              <a:rPr lang="en-NZ" sz="2000" b="1" dirty="0" err="1"/>
              <a:t>feohi</a:t>
            </a:r>
            <a:r>
              <a:rPr lang="en-NZ" sz="2000" b="1" dirty="0"/>
              <a:t>... </a:t>
            </a:r>
            <a:r>
              <a:rPr lang="en-NZ" sz="2000" b="1" dirty="0" err="1"/>
              <a:t>ʻo</a:t>
            </a:r>
            <a:r>
              <a:rPr lang="en-NZ" sz="2000" b="1" dirty="0"/>
              <a:t> ha </a:t>
            </a:r>
            <a:r>
              <a:rPr lang="en-NZ" sz="2000" b="1" dirty="0" err="1"/>
              <a:t>malohi</a:t>
            </a:r>
            <a:r>
              <a:rPr lang="en-NZ" sz="2000" b="1" dirty="0"/>
              <a:t> pe </a:t>
            </a:r>
            <a:r>
              <a:rPr lang="en-NZ" sz="2000" b="1" dirty="0" err="1"/>
              <a:t>ʻo</a:t>
            </a:r>
            <a:r>
              <a:rPr lang="en-NZ" sz="2000" b="1" dirty="0"/>
              <a:t> ha </a:t>
            </a:r>
            <a:r>
              <a:rPr lang="en-NZ" sz="2000" b="1" dirty="0" err="1"/>
              <a:t>Tokotaha</a:t>
            </a:r>
            <a:r>
              <a:rPr lang="en-NZ" sz="2000" b="1" dirty="0"/>
              <a:t>? (2 </a:t>
            </a:r>
            <a:r>
              <a:rPr lang="en-NZ" sz="2000" b="1" dirty="0" err="1"/>
              <a:t>Kolinito</a:t>
            </a:r>
            <a:r>
              <a:rPr lang="en-NZ" sz="2000" b="1" dirty="0"/>
              <a:t> 13:14). </a:t>
            </a:r>
            <a:r>
              <a:rPr lang="en-NZ" sz="2000" b="1" dirty="0" err="1"/>
              <a:t>ʻOku</a:t>
            </a:r>
            <a:r>
              <a:rPr lang="en-NZ" sz="2000" b="1" dirty="0"/>
              <a:t> lea </a:t>
            </a:r>
            <a:r>
              <a:rPr lang="en-NZ" sz="2000" b="1" dirty="0" err="1"/>
              <a:t>ʻa</a:t>
            </a:r>
            <a:r>
              <a:rPr lang="en-NZ" sz="2000" b="1" dirty="0"/>
              <a:t> Paula </a:t>
            </a:r>
            <a:r>
              <a:rPr lang="en-NZ" sz="2000" b="1" dirty="0" err="1"/>
              <a:t>ʻo</a:t>
            </a:r>
            <a:r>
              <a:rPr lang="en-NZ" sz="2000" b="1" dirty="0"/>
              <a:t> kau ki ha </a:t>
            </a:r>
            <a:r>
              <a:rPr lang="en-NZ" sz="2000" b="1" dirty="0" err="1"/>
              <a:t>Tokotaha</a:t>
            </a:r>
            <a:r>
              <a:rPr lang="en-NZ" sz="2000" b="1" dirty="0"/>
              <a:t> (ko e </a:t>
            </a:r>
            <a:r>
              <a:rPr lang="en-NZ" sz="2000" b="1" dirty="0" err="1"/>
              <a:t>Laumalie</a:t>
            </a:r>
            <a:r>
              <a:rPr lang="en-NZ" sz="2000" b="1" dirty="0"/>
              <a:t> </a:t>
            </a:r>
            <a:r>
              <a:rPr lang="en-NZ" sz="2000" b="1" dirty="0" err="1"/>
              <a:t>Maʻoniʻoni</a:t>
            </a:r>
            <a:r>
              <a:rPr lang="en-NZ" sz="2000" b="1" dirty="0"/>
              <a:t>), </a:t>
            </a:r>
            <a:r>
              <a:rPr lang="en-NZ" sz="2000" b="1" dirty="0" err="1"/>
              <a:t>kae</a:t>
            </a:r>
            <a:r>
              <a:rPr lang="en-NZ" sz="2000" b="1" dirty="0"/>
              <a:t> </a:t>
            </a:r>
            <a:r>
              <a:rPr lang="en-NZ" sz="2000" b="1" dirty="0" err="1"/>
              <a:t>ʻikai</a:t>
            </a:r>
            <a:r>
              <a:rPr lang="en-NZ" sz="2000" b="1" dirty="0"/>
              <a:t> ko ha </a:t>
            </a:r>
            <a:r>
              <a:rPr lang="en-NZ" sz="2000" b="1" dirty="0" err="1"/>
              <a:t>malohi</a:t>
            </a:r>
            <a:r>
              <a:rPr lang="en-NZ" sz="2000" b="1" dirty="0"/>
              <a:t>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3350350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360393"/>
            <a:ext cx="375077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heʻene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fakamatala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40 </a:t>
            </a:r>
            <a:r>
              <a:rPr lang="en-NZ" sz="2000" b="1" dirty="0" err="1">
                <a:solidFill>
                  <a:prstClr val="black"/>
                </a:solidFill>
              </a:rPr>
              <a:t>tupu</a:t>
            </a:r>
            <a:r>
              <a:rPr lang="en-NZ" sz="2000" b="1" dirty="0">
                <a:solidFill>
                  <a:prstClr val="black"/>
                </a:solidFill>
              </a:rPr>
              <a:t> ki he </a:t>
            </a:r>
            <a:r>
              <a:rPr lang="en-NZ" sz="2000" b="1" dirty="0" err="1">
                <a:solidFill>
                  <a:prstClr val="black"/>
                </a:solidFill>
              </a:rPr>
              <a:t>Laumalie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Maʻoniʻoni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tohi ki he </a:t>
            </a:r>
            <a:r>
              <a:rPr lang="en-NZ" sz="2000" b="1" dirty="0" err="1">
                <a:solidFill>
                  <a:prstClr val="black"/>
                </a:solidFill>
              </a:rPr>
              <a:t>kakai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Kolinitoo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fakahaaʻi</a:t>
            </a:r>
            <a:r>
              <a:rPr lang="en-NZ" sz="2000" b="1" dirty="0">
                <a:solidFill>
                  <a:prstClr val="black"/>
                </a:solidFill>
              </a:rPr>
              <a:t> ai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Paula 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ʻulungaanga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fakafoʻituitui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kae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ko ha </a:t>
            </a:r>
            <a:r>
              <a:rPr lang="en-NZ" sz="2000" b="1" dirty="0" err="1">
                <a:solidFill>
                  <a:prstClr val="black"/>
                </a:solidFill>
              </a:rPr>
              <a:t>ivi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haʻu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fi-FI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KE ʻIATE KIMOUTOLU KOTOA PE"</a:t>
            </a:r>
            <a:endParaRPr lang="en" sz="4400" b="1" spc="300" dirty="0">
              <a:ln/>
              <a:solidFill>
                <a:schemeClr val="accent3">
                  <a:lumMod val="75000"/>
                </a:schemeClr>
              </a:solidFill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Kuo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fili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fakatatau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ki he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muʻaki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ʻilo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ʻoe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ʻOtua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ko e Tamai,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he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fakamāʻoniʻoniʻi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ʻoe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Laumālie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ki he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talangofua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pea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he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luluku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ʻoe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taʻataʻa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Sisu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Kalaisi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: Ke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tupulekina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pe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kiate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kimoutolu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ʻae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ʻaloʻofa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e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monūʻia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Pita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NZ" sz="2000" b="1" dirty="0" err="1"/>
              <a:t>Neongo</a:t>
            </a:r>
            <a:r>
              <a:rPr lang="en-NZ" sz="2000" b="1" dirty="0"/>
              <a:t> </a:t>
            </a:r>
            <a:r>
              <a:rPr lang="en-NZ" sz="2000" b="1" dirty="0" err="1"/>
              <a:t>ʻoku</a:t>
            </a:r>
            <a:r>
              <a:rPr lang="en-NZ" sz="2000" b="1" dirty="0"/>
              <a:t> tau </a:t>
            </a:r>
            <a:r>
              <a:rPr lang="en-NZ" sz="2000" b="1" dirty="0" err="1"/>
              <a:t>anga</a:t>
            </a:r>
            <a:r>
              <a:rPr lang="en-NZ" sz="2000" b="1" dirty="0"/>
              <a:t> </a:t>
            </a:r>
            <a:r>
              <a:rPr lang="en-NZ" sz="2000" b="1" dirty="0" err="1"/>
              <a:t>ʻaki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lau</a:t>
            </a:r>
            <a:r>
              <a:rPr lang="en-NZ" sz="2000" b="1" dirty="0"/>
              <a:t> ki he Tolu </a:t>
            </a:r>
            <a:r>
              <a:rPr lang="en-NZ" sz="2000" b="1" dirty="0" err="1"/>
              <a:t>ʻOtua</a:t>
            </a:r>
            <a:r>
              <a:rPr lang="en-NZ" sz="2000" b="1" dirty="0"/>
              <a:t> (Toko tolu </a:t>
            </a:r>
            <a:r>
              <a:rPr lang="en-NZ" sz="2000" b="1" dirty="0" err="1"/>
              <a:t>fakalangi</a:t>
            </a:r>
            <a:r>
              <a:rPr lang="en-NZ" sz="2000" b="1" dirty="0"/>
              <a:t>, </a:t>
            </a:r>
            <a:r>
              <a:rPr lang="en-NZ" sz="2000" b="1" dirty="0" err="1"/>
              <a:t>ʻOtua</a:t>
            </a:r>
            <a:r>
              <a:rPr lang="en-NZ" sz="2000" b="1" dirty="0"/>
              <a:t> pe taha) </a:t>
            </a:r>
            <a:r>
              <a:rPr lang="en-NZ" sz="2000" b="1" dirty="0" err="1"/>
              <a:t>ʻi</a:t>
            </a:r>
            <a:r>
              <a:rPr lang="en-NZ" sz="2000" b="1" dirty="0"/>
              <a:t> he </a:t>
            </a:r>
            <a:r>
              <a:rPr lang="en-NZ" sz="2000" b="1" dirty="0" err="1"/>
              <a:t>fakahokohoko</a:t>
            </a:r>
            <a:r>
              <a:rPr lang="en-NZ" sz="2000" b="1" dirty="0"/>
              <a:t> ko e "Tamai, </a:t>
            </a:r>
            <a:r>
              <a:rPr lang="en-NZ" sz="2000" b="1" dirty="0" err="1"/>
              <a:t>ʻAlo</a:t>
            </a:r>
            <a:r>
              <a:rPr lang="en-NZ" sz="2000" b="1" dirty="0"/>
              <a:t>, </a:t>
            </a:r>
            <a:r>
              <a:rPr lang="en-NZ" sz="2000" b="1" dirty="0" err="1"/>
              <a:t>Laumalie</a:t>
            </a:r>
            <a:r>
              <a:rPr lang="en-NZ" sz="2000" b="1" dirty="0"/>
              <a:t>" (Matiu 28:19), ka </a:t>
            </a:r>
            <a:r>
              <a:rPr lang="en-NZ" sz="2000" b="1" dirty="0" err="1"/>
              <a:t>ʻoku</a:t>
            </a:r>
            <a:r>
              <a:rPr lang="en-NZ" sz="2000" b="1" dirty="0"/>
              <a:t> </a:t>
            </a:r>
            <a:r>
              <a:rPr lang="en-NZ" sz="2000" b="1" dirty="0" err="1"/>
              <a:t>fakahaaʻi</a:t>
            </a:r>
            <a:r>
              <a:rPr lang="en-NZ" sz="2000" b="1" dirty="0"/>
              <a:t> </a:t>
            </a:r>
            <a:r>
              <a:rPr lang="en-NZ" sz="2000" b="1" dirty="0" err="1"/>
              <a:t>ia</a:t>
            </a:r>
            <a:r>
              <a:rPr lang="en-NZ" sz="2000" b="1" dirty="0"/>
              <a:t> </a:t>
            </a:r>
            <a:r>
              <a:rPr lang="en-NZ" sz="2000" b="1" dirty="0" err="1"/>
              <a:t>ʻe</a:t>
            </a:r>
            <a:r>
              <a:rPr lang="en-NZ" sz="2000" b="1" dirty="0"/>
              <a:t> Paula ko e "</a:t>
            </a:r>
            <a:r>
              <a:rPr lang="en-NZ" sz="2000" b="1" dirty="0" err="1"/>
              <a:t>ʻAlo</a:t>
            </a:r>
            <a:r>
              <a:rPr lang="en-NZ" sz="2000" b="1" dirty="0"/>
              <a:t>, Tamai, </a:t>
            </a:r>
            <a:r>
              <a:rPr lang="en-NZ" sz="2000" b="1" dirty="0" err="1"/>
              <a:t>Laumalie</a:t>
            </a:r>
            <a:r>
              <a:rPr lang="en-NZ" sz="2000" b="1" dirty="0"/>
              <a:t>" (2 </a:t>
            </a:r>
            <a:r>
              <a:rPr lang="en-NZ" sz="2000" b="1" dirty="0" err="1"/>
              <a:t>Kolinito</a:t>
            </a:r>
            <a:r>
              <a:rPr lang="en-NZ" sz="2000" b="1" dirty="0"/>
              <a:t> 13:14), pea ko Pita ko e "Tamai, </a:t>
            </a:r>
            <a:r>
              <a:rPr lang="en-NZ" sz="2000" b="1" dirty="0" err="1"/>
              <a:t>Laumalie</a:t>
            </a:r>
            <a:r>
              <a:rPr lang="en-NZ" sz="2000" b="1" dirty="0"/>
              <a:t>, </a:t>
            </a:r>
            <a:r>
              <a:rPr lang="en-NZ" sz="2000" b="1" dirty="0" err="1"/>
              <a:t>ʻAlo</a:t>
            </a:r>
            <a:r>
              <a:rPr lang="en-NZ" sz="2000" b="1" dirty="0"/>
              <a:t>" (1 Pita 1:2).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9453641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NZ" sz="2000" b="1" dirty="0"/>
              <a:t>Ko </a:t>
            </a:r>
            <a:r>
              <a:rPr lang="en-NZ" sz="2000" b="1" dirty="0" err="1"/>
              <a:t>ia</a:t>
            </a:r>
            <a:r>
              <a:rPr lang="en-NZ" sz="2000" b="1" dirty="0"/>
              <a:t> ai, </a:t>
            </a:r>
            <a:r>
              <a:rPr lang="en-NZ" sz="2000" b="1" dirty="0" err="1"/>
              <a:t>naʻe</a:t>
            </a:r>
            <a:r>
              <a:rPr lang="en-NZ" sz="2000" b="1" dirty="0"/>
              <a:t> </a:t>
            </a:r>
            <a:r>
              <a:rPr lang="en-NZ" sz="2000" b="1" dirty="0" err="1"/>
              <a:t>fakaʻosi</a:t>
            </a:r>
            <a:r>
              <a:rPr lang="en-NZ" sz="2000" b="1" dirty="0"/>
              <a:t> </a:t>
            </a:r>
            <a:r>
              <a:rPr lang="en-NZ" sz="2000" b="1" dirty="0" err="1"/>
              <a:t>ʻe</a:t>
            </a:r>
            <a:r>
              <a:rPr lang="en-NZ" sz="2000" b="1" dirty="0"/>
              <a:t> Paula </a:t>
            </a:r>
            <a:r>
              <a:rPr lang="en-NZ" sz="2000" b="1" dirty="0" err="1"/>
              <a:t>ʻene</a:t>
            </a:r>
            <a:r>
              <a:rPr lang="en-NZ" sz="2000" b="1" dirty="0"/>
              <a:t> tohi, </a:t>
            </a:r>
            <a:r>
              <a:rPr lang="en-NZ" sz="2000" b="1" dirty="0" err="1"/>
              <a:t>ʻi</a:t>
            </a:r>
            <a:r>
              <a:rPr lang="en-NZ" sz="2000" b="1" dirty="0"/>
              <a:t> </a:t>
            </a:r>
            <a:r>
              <a:rPr lang="en-NZ" sz="2000" b="1" dirty="0" err="1"/>
              <a:t>heʻene</a:t>
            </a:r>
            <a:r>
              <a:rPr lang="en-NZ" sz="2000" b="1" dirty="0"/>
              <a:t> </a:t>
            </a:r>
            <a:r>
              <a:rPr lang="en-NZ" sz="2000" b="1" dirty="0" err="1"/>
              <a:t>fakaʻamu</a:t>
            </a:r>
            <a:r>
              <a:rPr lang="en-NZ" sz="2000" b="1" dirty="0"/>
              <a:t> </a:t>
            </a:r>
            <a:r>
              <a:rPr lang="en-NZ" sz="2000" b="1" dirty="0" err="1"/>
              <a:t>ke</a:t>
            </a:r>
            <a:r>
              <a:rPr lang="en-NZ" sz="2000" b="1" dirty="0"/>
              <a:t> </a:t>
            </a:r>
            <a:r>
              <a:rPr lang="en-NZ" sz="2000" b="1" dirty="0" err="1"/>
              <a:t>ʻiate</a:t>
            </a:r>
            <a:r>
              <a:rPr lang="en-NZ" sz="2000" b="1" dirty="0"/>
              <a:t> </a:t>
            </a:r>
            <a:r>
              <a:rPr lang="en-NZ" sz="2000" b="1" dirty="0" err="1"/>
              <a:t>kitautolu</a:t>
            </a:r>
            <a:r>
              <a:rPr lang="en-NZ" sz="2000" b="1" dirty="0"/>
              <a:t> </a:t>
            </a:r>
            <a:r>
              <a:rPr lang="en-NZ" sz="2000" b="1" dirty="0" err="1"/>
              <a:t>kotoa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ʻaloʻofa</a:t>
            </a:r>
            <a:r>
              <a:rPr lang="en-NZ" sz="2000" b="1" dirty="0"/>
              <a:t>, </a:t>
            </a:r>
            <a:r>
              <a:rPr lang="en-NZ" sz="2000" b="1" dirty="0" err="1"/>
              <a:t>ʻofa</a:t>
            </a:r>
            <a:r>
              <a:rPr lang="en-NZ" sz="2000" b="1" dirty="0"/>
              <a:t>, </a:t>
            </a:r>
            <a:r>
              <a:rPr lang="en-NZ" sz="2000" b="1" dirty="0" err="1"/>
              <a:t>mo</a:t>
            </a:r>
            <a:r>
              <a:rPr lang="en-NZ" sz="2000" b="1" dirty="0"/>
              <a:t> e </a:t>
            </a:r>
            <a:r>
              <a:rPr lang="en-NZ" sz="2000" b="1" dirty="0" err="1"/>
              <a:t>feohi</a:t>
            </a:r>
            <a:r>
              <a:rPr lang="en-NZ" sz="2000" b="1" dirty="0"/>
              <a:t> </a:t>
            </a:r>
            <a:r>
              <a:rPr lang="en-NZ" sz="2000" b="1" dirty="0" err="1"/>
              <a:t>ʻa</a:t>
            </a:r>
            <a:r>
              <a:rPr lang="en-NZ" sz="2000" b="1" dirty="0"/>
              <a:t> e </a:t>
            </a:r>
            <a:r>
              <a:rPr lang="en-NZ" sz="2000" b="1" dirty="0" err="1"/>
              <a:t>Toluʻi</a:t>
            </a:r>
            <a:r>
              <a:rPr lang="en-NZ" sz="2000" b="1" dirty="0"/>
              <a:t> </a:t>
            </a:r>
            <a:r>
              <a:rPr lang="en-NZ" sz="2000" b="1" dirty="0" err="1"/>
              <a:t>ʻOtua</a:t>
            </a:r>
            <a:r>
              <a:rPr lang="en-NZ" sz="2000" b="1" dirty="0"/>
              <a:t> </a:t>
            </a:r>
            <a:r>
              <a:rPr lang="en-NZ" sz="2000" b="1" dirty="0" err="1"/>
              <a:t>kakato</a:t>
            </a:r>
            <a:r>
              <a:rPr lang="en-NZ" sz="2000" b="1" dirty="0"/>
              <a:t> (2 </a:t>
            </a:r>
            <a:r>
              <a:rPr lang="en-NZ" sz="2000" b="1" dirty="0" err="1"/>
              <a:t>Kolinito</a:t>
            </a:r>
            <a:r>
              <a:rPr lang="en-NZ" sz="2000" b="1" dirty="0"/>
              <a:t> . 13:14)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ai ha </a:t>
            </a:r>
            <a:r>
              <a:rPr lang="en-NZ" sz="2000" b="1" dirty="0" err="1">
                <a:solidFill>
                  <a:prstClr val="black"/>
                </a:solidFill>
              </a:rPr>
              <a:t>tuʻunga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fakahokohoko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kinautolu</a:t>
            </a:r>
            <a:r>
              <a:rPr lang="en-NZ" sz="2000" b="1" dirty="0">
                <a:solidFill>
                  <a:prstClr val="black"/>
                </a:solidFill>
              </a:rPr>
              <a:t>;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kehekehe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honau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fatongia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palani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fakamoʻui</a:t>
            </a:r>
            <a:r>
              <a:rPr lang="en-NZ" sz="2000" b="1" dirty="0">
                <a:solidFill>
                  <a:prstClr val="black"/>
                </a:solidFill>
              </a:rPr>
              <a:t>, ka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kotoa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ʻulungaanga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taumuʻa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tatau</a:t>
            </a:r>
            <a:r>
              <a:rPr lang="en-NZ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1584959" y="1593235"/>
            <a:ext cx="1049572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500" b="1" dirty="0">
                <a:latin typeface="Constantia" panose="02030602050306030303" pitchFamily="18" charset="0"/>
              </a:rPr>
              <a:t>“</a:t>
            </a:r>
            <a:r>
              <a:rPr lang="en-US" sz="2400" b="1" dirty="0">
                <a:latin typeface="Constantia" panose="02030602050306030303" pitchFamily="18" charset="0"/>
              </a:rPr>
              <a:t>He </a:t>
            </a:r>
            <a:r>
              <a:rPr lang="en-US" sz="2400" b="1" dirty="0" err="1">
                <a:latin typeface="Constantia" panose="02030602050306030303" pitchFamily="18" charset="0"/>
              </a:rPr>
              <a:t>ʻikai</a:t>
            </a:r>
            <a:r>
              <a:rPr lang="en-US" sz="2400" b="1" dirty="0">
                <a:latin typeface="Constantia" panose="02030602050306030303" pitchFamily="18" charset="0"/>
              </a:rPr>
              <a:t> lava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fakamatalaʻi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Tamaí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ʻaki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meʻa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māmaní</a:t>
            </a:r>
            <a:r>
              <a:rPr lang="en-US" sz="2400" b="1" dirty="0">
                <a:latin typeface="Constantia" panose="02030602050306030303" pitchFamily="18" charset="0"/>
              </a:rPr>
              <a:t>. Ko e </a:t>
            </a:r>
            <a:r>
              <a:rPr lang="en-US" sz="2400" b="1" dirty="0" err="1">
                <a:latin typeface="Constantia" panose="02030602050306030303" pitchFamily="18" charset="0"/>
              </a:rPr>
              <a:t>Tamaí</a:t>
            </a:r>
            <a:r>
              <a:rPr lang="en-US" sz="2400" b="1" dirty="0">
                <a:latin typeface="Constantia" panose="02030602050306030303" pitchFamily="18" charset="0"/>
              </a:rPr>
              <a:t> ko e </a:t>
            </a:r>
            <a:r>
              <a:rPr lang="en-US" sz="2400" b="1" dirty="0" err="1">
                <a:latin typeface="Constantia" panose="02030602050306030303" pitchFamily="18" charset="0"/>
              </a:rPr>
              <a:t>kakato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Tuʻunga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Fakaʻotuá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sinó</a:t>
            </a:r>
            <a:r>
              <a:rPr lang="en-US" sz="2400" b="1" dirty="0">
                <a:latin typeface="Constantia" panose="02030602050306030303" pitchFamily="18" charset="0"/>
              </a:rPr>
              <a:t>, pea 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ʻikai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hā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latin typeface="Constantia" panose="02030602050306030303" pitchFamily="18" charset="0"/>
              </a:rPr>
              <a:t>sio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fakamatelié</a:t>
            </a:r>
            <a:r>
              <a:rPr lang="en-US" sz="2400" b="1" dirty="0">
                <a:latin typeface="Constantia" panose="02030602050306030303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Ko e </a:t>
            </a:r>
            <a:r>
              <a:rPr lang="en-US" sz="2400" b="1" dirty="0" err="1">
                <a:latin typeface="Constantia" panose="02030602050306030303" pitchFamily="18" charset="0"/>
              </a:rPr>
              <a:t>ʻAló</a:t>
            </a:r>
            <a:r>
              <a:rPr lang="en-US" sz="2400" b="1" dirty="0">
                <a:latin typeface="Constantia" panose="02030602050306030303" pitchFamily="18" charset="0"/>
              </a:rPr>
              <a:t> ko e </a:t>
            </a:r>
            <a:r>
              <a:rPr lang="en-US" sz="2400" b="1" dirty="0" err="1">
                <a:latin typeface="Constantia" panose="02030602050306030303" pitchFamily="18" charset="0"/>
              </a:rPr>
              <a:t>kakato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Tuʻunga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Fakaʻotuá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fakahaaʻí</a:t>
            </a:r>
            <a:r>
              <a:rPr lang="en-US" sz="2400" b="1" dirty="0">
                <a:latin typeface="Constantia" panose="02030602050306030303" pitchFamily="18" charset="0"/>
              </a:rPr>
              <a:t>. [...]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Ko e </a:t>
            </a:r>
            <a:r>
              <a:rPr lang="en-US" sz="2400" b="1" dirty="0" err="1">
                <a:latin typeface="Constantia" panose="02030602050306030303" pitchFamily="18" charset="0"/>
              </a:rPr>
              <a:t>Fakafiemalie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na’e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tala’ofa</a:t>
            </a:r>
            <a:r>
              <a:rPr lang="en-US" sz="2400" b="1" dirty="0">
                <a:latin typeface="Constantia" panose="02030602050306030303" pitchFamily="18" charset="0"/>
              </a:rPr>
              <a:t> ‘e </a:t>
            </a:r>
            <a:r>
              <a:rPr lang="en-US" sz="2400" b="1" dirty="0" err="1">
                <a:latin typeface="Constantia" panose="02030602050306030303" pitchFamily="18" charset="0"/>
              </a:rPr>
              <a:t>Kalaisi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te</a:t>
            </a:r>
            <a:r>
              <a:rPr lang="en-US" sz="2400" b="1" dirty="0"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latin typeface="Constantia" panose="02030602050306030303" pitchFamily="18" charset="0"/>
              </a:rPr>
              <a:t>fekau’i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hili</a:t>
            </a:r>
            <a:r>
              <a:rPr lang="en-US" sz="2400" b="1" dirty="0">
                <a:latin typeface="Constantia" panose="02030602050306030303" pitchFamily="18" charset="0"/>
              </a:rPr>
              <a:t> ‘</a:t>
            </a:r>
            <a:r>
              <a:rPr lang="en-US" sz="2400" b="1" dirty="0" err="1">
                <a:latin typeface="Constantia" panose="02030602050306030303" pitchFamily="18" charset="0"/>
              </a:rPr>
              <a:t>ene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ha’ele</a:t>
            </a:r>
            <a:r>
              <a:rPr lang="en-US" sz="2400" b="1" dirty="0">
                <a:latin typeface="Constantia" panose="02030602050306030303" pitchFamily="18" charset="0"/>
              </a:rPr>
              <a:t> hake ki </a:t>
            </a:r>
            <a:r>
              <a:rPr lang="en-US" sz="2400" b="1" dirty="0" err="1">
                <a:latin typeface="Constantia" panose="02030602050306030303" pitchFamily="18" charset="0"/>
              </a:rPr>
              <a:t>langi</a:t>
            </a:r>
            <a:r>
              <a:rPr lang="en-US" sz="2400" b="1" dirty="0">
                <a:latin typeface="Constantia" panose="02030602050306030303" pitchFamily="18" charset="0"/>
              </a:rPr>
              <a:t>, ko e </a:t>
            </a:r>
            <a:r>
              <a:rPr lang="en-US" sz="2400" b="1" dirty="0" err="1">
                <a:latin typeface="Constantia" panose="02030602050306030303" pitchFamily="18" charset="0"/>
              </a:rPr>
              <a:t>Laumalie</a:t>
            </a:r>
            <a:r>
              <a:rPr lang="en-US" sz="2400" b="1" dirty="0">
                <a:latin typeface="Constantia" panose="02030602050306030303" pitchFamily="18" charset="0"/>
              </a:rPr>
              <a:t> ‘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kakato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latin typeface="Constantia" panose="02030602050306030303" pitchFamily="18" charset="0"/>
              </a:rPr>
              <a:t> ‘o e ‘</a:t>
            </a:r>
            <a:r>
              <a:rPr lang="en-US" sz="2400" b="1" dirty="0" err="1">
                <a:latin typeface="Constantia" panose="02030602050306030303" pitchFamily="18" charset="0"/>
              </a:rPr>
              <a:t>Otua</a:t>
            </a:r>
            <a:r>
              <a:rPr lang="en-US" sz="2400" b="1" dirty="0">
                <a:latin typeface="Constantia" panose="02030602050306030303" pitchFamily="18" charset="0"/>
              </a:rPr>
              <a:t>, ‘o ne </a:t>
            </a:r>
            <a:r>
              <a:rPr lang="en-US" sz="2400" b="1" dirty="0" err="1">
                <a:latin typeface="Constantia" panose="02030602050306030303" pitchFamily="18" charset="0"/>
              </a:rPr>
              <a:t>fakahaa’i</a:t>
            </a:r>
            <a:r>
              <a:rPr lang="en-US" sz="2400" b="1" dirty="0">
                <a:latin typeface="Constantia" panose="02030602050306030303" pitchFamily="18" charset="0"/>
              </a:rPr>
              <a:t> ‘a e </a:t>
            </a:r>
            <a:r>
              <a:rPr lang="en-US" sz="2400" b="1" dirty="0" err="1">
                <a:latin typeface="Constantia" panose="02030602050306030303" pitchFamily="18" charset="0"/>
              </a:rPr>
              <a:t>ivi</a:t>
            </a:r>
            <a:r>
              <a:rPr lang="en-US" sz="2400" b="1" dirty="0">
                <a:latin typeface="Constantia" panose="02030602050306030303" pitchFamily="18" charset="0"/>
              </a:rPr>
              <a:t> ‘o e </a:t>
            </a:r>
            <a:r>
              <a:rPr lang="en-US" sz="2400" b="1" dirty="0" err="1">
                <a:latin typeface="Constantia" panose="02030602050306030303" pitchFamily="18" charset="0"/>
              </a:rPr>
              <a:t>kelesi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faka’otua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kiate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kinautolu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latin typeface="Constantia" panose="02030602050306030303" pitchFamily="18" charset="0"/>
              </a:rPr>
              <a:t> pe ‘</a:t>
            </a:r>
            <a:r>
              <a:rPr lang="en-US" sz="2400" b="1" dirty="0" err="1">
                <a:latin typeface="Constantia" panose="02030602050306030303" pitchFamily="18" charset="0"/>
              </a:rPr>
              <a:t>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ma’u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tui kia </a:t>
            </a:r>
            <a:r>
              <a:rPr lang="en-US" sz="2400" b="1" dirty="0" err="1">
                <a:latin typeface="Constantia" panose="02030602050306030303" pitchFamily="18" charset="0"/>
              </a:rPr>
              <a:t>Kalaisi</a:t>
            </a:r>
            <a:r>
              <a:rPr lang="en-US" sz="2400" b="1" dirty="0">
                <a:latin typeface="Constantia" panose="02030602050306030303" pitchFamily="18" charset="0"/>
              </a:rPr>
              <a:t> ko e </a:t>
            </a:r>
            <a:r>
              <a:rPr lang="en-US" sz="2400" b="1" dirty="0" err="1">
                <a:latin typeface="Constantia" panose="02030602050306030303" pitchFamily="18" charset="0"/>
              </a:rPr>
              <a:t>Fakamo’ui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fakafo’ituitui</a:t>
            </a:r>
            <a:r>
              <a:rPr lang="en-US" sz="2400" b="1" dirty="0"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ai ha </a:t>
            </a:r>
            <a:r>
              <a:rPr lang="en-US" sz="2400" b="1" dirty="0" err="1">
                <a:latin typeface="Constantia" panose="02030602050306030303" pitchFamily="18" charset="0"/>
              </a:rPr>
              <a:t>toko</a:t>
            </a:r>
            <a:r>
              <a:rPr lang="en-US" sz="2400" b="1" dirty="0">
                <a:latin typeface="Constantia" panose="02030602050306030303" pitchFamily="18" charset="0"/>
              </a:rPr>
              <a:t> tolu </a:t>
            </a:r>
            <a:r>
              <a:rPr lang="en-US" sz="2400" b="1" dirty="0" err="1">
                <a:latin typeface="Constantia" panose="02030602050306030303" pitchFamily="18" charset="0"/>
              </a:rPr>
              <a:t>moʻui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toko</a:t>
            </a:r>
            <a:r>
              <a:rPr lang="en-US" sz="2400" b="1" dirty="0">
                <a:latin typeface="Constantia" panose="02030602050306030303" pitchFamily="18" charset="0"/>
              </a:rPr>
              <a:t> tolu </a:t>
            </a:r>
            <a:r>
              <a:rPr lang="en-US" sz="2400" b="1" dirty="0" err="1">
                <a:latin typeface="Constantia" panose="02030602050306030303" pitchFamily="18" charset="0"/>
              </a:rPr>
              <a:t>fakalangí</a:t>
            </a:r>
            <a:r>
              <a:rPr lang="en-US" sz="2400" b="1" dirty="0">
                <a:latin typeface="Constantia" panose="02030602050306030303" pitchFamily="18" charset="0"/>
              </a:rPr>
              <a:t>; '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hingoa</a:t>
            </a:r>
            <a:r>
              <a:rPr lang="en-US" sz="2400" b="1" dirty="0">
                <a:latin typeface="Constantia" panose="02030602050306030303" pitchFamily="18" charset="0"/>
              </a:rPr>
              <a:t> 'o 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malohi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lalahi</a:t>
            </a:r>
            <a:r>
              <a:rPr lang="en-US" sz="2400" b="1" dirty="0">
                <a:latin typeface="Constantia" panose="02030602050306030303" pitchFamily="18" charset="0"/>
              </a:rPr>
              <a:t> 'e tolu ko '</a:t>
            </a:r>
            <a:r>
              <a:rPr lang="en-US" sz="2400" b="1" dirty="0" err="1">
                <a:latin typeface="Constantia" panose="02030602050306030303" pitchFamily="18" charset="0"/>
              </a:rPr>
              <a:t>eni</a:t>
            </a:r>
            <a:r>
              <a:rPr lang="en-US" sz="2400" b="1" dirty="0">
                <a:latin typeface="Constantia" panose="02030602050306030303" pitchFamily="18" charset="0"/>
              </a:rPr>
              <a:t> --ko e Tamai, 'Alo,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Laumalie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Ma'oni'oni</a:t>
            </a:r>
            <a:r>
              <a:rPr lang="en-US" sz="2400" b="1" dirty="0">
                <a:latin typeface="Constantia" panose="02030602050306030303" pitchFamily="18" charset="0"/>
              </a:rPr>
              <a:t>--'</a:t>
            </a:r>
            <a:r>
              <a:rPr lang="en-US" sz="2400" b="1" dirty="0" err="1">
                <a:latin typeface="Constantia" panose="02030602050306030303" pitchFamily="18" charset="0"/>
              </a:rPr>
              <a:t>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papitaiso</a:t>
            </a:r>
            <a:r>
              <a:rPr lang="en-US" sz="2400" b="1" dirty="0">
                <a:latin typeface="Constantia" panose="02030602050306030303" pitchFamily="18" charset="0"/>
              </a:rPr>
              <a:t> 'a </a:t>
            </a:r>
            <a:r>
              <a:rPr lang="en-US" sz="2400" b="1" dirty="0" err="1">
                <a:latin typeface="Constantia" panose="02030602050306030303" pitchFamily="18" charset="0"/>
              </a:rPr>
              <a:t>kinautolu</a:t>
            </a:r>
            <a:r>
              <a:rPr lang="en-US" sz="2400" b="1" dirty="0">
                <a:latin typeface="Constantia" panose="02030602050306030303" pitchFamily="18" charset="0"/>
              </a:rPr>
              <a:t> '</a:t>
            </a:r>
            <a:r>
              <a:rPr lang="en-US" sz="2400" b="1" dirty="0" err="1">
                <a:latin typeface="Constantia" panose="02030602050306030303" pitchFamily="18" charset="0"/>
              </a:rPr>
              <a:t>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nau</a:t>
            </a:r>
            <a:r>
              <a:rPr lang="en-US" sz="2400" b="1" dirty="0">
                <a:latin typeface="Constantia" panose="02030602050306030303" pitchFamily="18" charset="0"/>
              </a:rPr>
              <a:t> tali 'a </a:t>
            </a:r>
            <a:r>
              <a:rPr lang="en-US" sz="2400" b="1" dirty="0" err="1">
                <a:latin typeface="Constantia" panose="02030602050306030303" pitchFamily="18" charset="0"/>
              </a:rPr>
              <a:t>Kalaisi</a:t>
            </a:r>
            <a:r>
              <a:rPr lang="en-US" sz="2400" b="1" dirty="0">
                <a:latin typeface="Constantia" panose="02030602050306030303" pitchFamily="18" charset="0"/>
              </a:rPr>
              <a:t> '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he tui </a:t>
            </a:r>
            <a:r>
              <a:rPr lang="en-US" sz="2400" b="1" dirty="0" err="1">
                <a:latin typeface="Constantia" panose="02030602050306030303" pitchFamily="18" charset="0"/>
              </a:rPr>
              <a:t>mo'ui</a:t>
            </a:r>
            <a:r>
              <a:rPr lang="en-US" sz="2400" b="1" dirty="0">
                <a:latin typeface="Constantia" panose="02030602050306030303" pitchFamily="18" charset="0"/>
              </a:rPr>
              <a:t>, pea 'e </a:t>
            </a:r>
            <a:r>
              <a:rPr lang="en-US" sz="2400" b="1" dirty="0" err="1">
                <a:latin typeface="Constantia" panose="02030602050306030303" pitchFamily="18" charset="0"/>
              </a:rPr>
              <a:t>fengaue'aki</a:t>
            </a:r>
            <a:r>
              <a:rPr lang="en-US" sz="2400" b="1" dirty="0">
                <a:latin typeface="Constantia" panose="02030602050306030303" pitchFamily="18" charset="0"/>
              </a:rPr>
              <a:t> 'a 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malohi</a:t>
            </a:r>
            <a:r>
              <a:rPr lang="en-US" sz="2400" b="1" dirty="0">
                <a:latin typeface="Constantia" panose="02030602050306030303" pitchFamily="18" charset="0"/>
              </a:rPr>
              <a:t> ko '</a:t>
            </a:r>
            <a:r>
              <a:rPr lang="en-US" sz="2400" b="1" dirty="0" err="1">
                <a:latin typeface="Constantia" panose="02030602050306030303" pitchFamily="18" charset="0"/>
              </a:rPr>
              <a:t>eni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kakai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talangofua</a:t>
            </a:r>
            <a:r>
              <a:rPr lang="en-US" sz="2400" b="1" dirty="0">
                <a:latin typeface="Constantia" panose="02030602050306030303" pitchFamily="18" charset="0"/>
              </a:rPr>
              <a:t> 'o e </a:t>
            </a:r>
            <a:r>
              <a:rPr lang="en-US" sz="2400" b="1" dirty="0" err="1">
                <a:latin typeface="Constantia" panose="02030602050306030303" pitchFamily="18" charset="0"/>
              </a:rPr>
              <a:t>langi</a:t>
            </a:r>
            <a:r>
              <a:rPr lang="en-US" sz="2400" b="1" dirty="0">
                <a:latin typeface="Constantia" panose="02030602050306030303" pitchFamily="18" charset="0"/>
              </a:rPr>
              <a:t> '</a:t>
            </a:r>
            <a:r>
              <a:rPr lang="en-US" sz="2400" b="1" dirty="0" err="1">
                <a:latin typeface="Constantia" panose="02030602050306030303" pitchFamily="18" charset="0"/>
              </a:rPr>
              <a:t>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he'enau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feinga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mo'ui</a:t>
            </a:r>
            <a:r>
              <a:rPr lang="en-US" sz="2400" b="1" dirty="0">
                <a:latin typeface="Constantia" panose="02030602050306030303" pitchFamily="18" charset="0"/>
              </a:rPr>
              <a:t> '</a:t>
            </a:r>
            <a:r>
              <a:rPr lang="en-US" sz="2400" b="1" dirty="0" err="1">
                <a:latin typeface="Constantia" panose="02030602050306030303" pitchFamily="18" charset="0"/>
              </a:rPr>
              <a:t>aki</a:t>
            </a:r>
            <a:r>
              <a:rPr lang="en-US" sz="2400" b="1" dirty="0">
                <a:latin typeface="Constantia" panose="02030602050306030303" pitchFamily="18" charset="0"/>
              </a:rPr>
              <a:t> 'a e </a:t>
            </a:r>
            <a:r>
              <a:rPr lang="en-US" sz="2400" b="1" dirty="0" err="1">
                <a:latin typeface="Constantia" panose="02030602050306030303" pitchFamily="18" charset="0"/>
              </a:rPr>
              <a:t>mo'ui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fo'ou</a:t>
            </a:r>
            <a:r>
              <a:rPr lang="en-US" sz="2400" b="1" dirty="0">
                <a:latin typeface="Constantia" panose="02030602050306030303" pitchFamily="18" charset="0"/>
              </a:rPr>
              <a:t> '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Kalaisi</a:t>
            </a:r>
            <a:r>
              <a:rPr lang="en-US" sz="2500" b="1" dirty="0">
                <a:latin typeface="Constantia" panose="02030602050306030303" pitchFamily="18" charset="0"/>
              </a:rPr>
              <a:t>.</a:t>
            </a:r>
            <a:r>
              <a:rPr lang="en" sz="25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</a:t>
            </a:r>
            <a:r>
              <a:rPr lang="it-IT" sz="2000" b="1" dirty="0"/>
              <a:t>Ko e Faka'evangelio, p. 615</a:t>
            </a:r>
            <a:r>
              <a:rPr lang="en" sz="2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9374</TotalTime>
  <Words>1802</Words>
  <Application>Microsoft Office PowerPoint</Application>
  <PresentationFormat>Panorámica</PresentationFormat>
  <Paragraphs>82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Comic Sans MS</vt:lpstr>
      <vt:lpstr>Arial</vt:lpstr>
      <vt:lpstr>Constantia</vt:lpstr>
      <vt:lpstr>Aptos Display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Isabel Laveda</cp:lastModifiedBy>
  <cp:revision>97</cp:revision>
  <dcterms:created xsi:type="dcterms:W3CDTF">2026-08-20T16:22:51Z</dcterms:created>
  <dcterms:modified xsi:type="dcterms:W3CDTF">2026-09-19T14:34:01Z</dcterms:modified>
</cp:coreProperties>
</file>