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3" d="100"/>
          <a:sy n="33" d="100"/>
        </p:scale>
        <p:origin x="90" y="13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-NZ" sz="2000" dirty="0" err="1">
              <a:effectLst/>
            </a:rPr>
            <a:t>Naʻe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anga</a:t>
          </a:r>
          <a:r>
            <a:rPr lang="en-NZ" sz="2000" dirty="0">
              <a:effectLst/>
            </a:rPr>
            <a:t> - </a:t>
          </a:r>
          <a:r>
            <a:rPr lang="en-NZ" sz="2000" dirty="0" err="1">
              <a:effectLst/>
            </a:rPr>
            <a:t>fēfē</a:t>
          </a:r>
          <a:r>
            <a:rPr lang="en-NZ" sz="2000" dirty="0">
              <a:effectLst/>
            </a:rPr>
            <a:t> ʻ a e </a:t>
          </a:r>
          <a:r>
            <a:rPr lang="en-NZ" sz="2000" dirty="0" err="1">
              <a:effectLst/>
            </a:rPr>
            <a:t>muʻaki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fetuʻutaki</a:t>
          </a:r>
          <a:r>
            <a:rPr lang="en-NZ" sz="2000" dirty="0">
              <a:effectLst/>
            </a:rPr>
            <a:t> ʻ a e ʻ </a:t>
          </a:r>
          <a:r>
            <a:rPr lang="en-NZ" sz="2000" dirty="0" err="1">
              <a:effectLst/>
            </a:rPr>
            <a:t>Otuá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mo</a:t>
          </a:r>
          <a:r>
            <a:rPr lang="en-NZ" sz="2000" dirty="0">
              <a:effectLst/>
            </a:rPr>
            <a:t> e </a:t>
          </a:r>
          <a:r>
            <a:rPr lang="en-NZ" sz="2000" dirty="0" err="1">
              <a:effectLst/>
            </a:rPr>
            <a:t>faʻahinga</a:t>
          </a:r>
          <a:r>
            <a:rPr lang="en-NZ" sz="2000" dirty="0">
              <a:effectLst/>
            </a:rPr>
            <a:t> ʻ o e </a:t>
          </a:r>
          <a:r>
            <a:rPr lang="en-NZ" sz="2000" dirty="0" err="1">
              <a:effectLst/>
            </a:rPr>
            <a:t>tangatá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-NZ" sz="2000" dirty="0" err="1">
              <a:effectLst/>
            </a:rPr>
            <a:t>Naʻe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anga</a:t>
          </a:r>
          <a:r>
            <a:rPr lang="en-NZ" sz="2000" dirty="0">
              <a:effectLst/>
            </a:rPr>
            <a:t> - </a:t>
          </a:r>
          <a:r>
            <a:rPr lang="en-NZ" sz="2000" dirty="0" err="1">
              <a:effectLst/>
            </a:rPr>
            <a:t>fēfē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hono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taʻofi</a:t>
          </a:r>
          <a:r>
            <a:rPr lang="en-NZ" sz="2000" dirty="0">
              <a:effectLst/>
            </a:rPr>
            <a:t> ʻ e he </a:t>
          </a:r>
          <a:r>
            <a:rPr lang="en-NZ" sz="2000" dirty="0" err="1">
              <a:effectLst/>
            </a:rPr>
            <a:t>faʻahinga</a:t>
          </a:r>
          <a:r>
            <a:rPr lang="en-NZ" sz="2000" dirty="0">
              <a:effectLst/>
            </a:rPr>
            <a:t> ʻ o e </a:t>
          </a:r>
          <a:r>
            <a:rPr lang="en-NZ" sz="2000" dirty="0" err="1">
              <a:effectLst/>
            </a:rPr>
            <a:t>tangatá</a:t>
          </a:r>
          <a:r>
            <a:rPr lang="en-NZ" sz="2000" dirty="0">
              <a:effectLst/>
            </a:rPr>
            <a:t> ʻ a e </a:t>
          </a:r>
          <a:r>
            <a:rPr lang="en-NZ" sz="2000" dirty="0" err="1">
              <a:effectLst/>
            </a:rPr>
            <a:t>fetuʻutaki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mo</a:t>
          </a:r>
          <a:r>
            <a:rPr lang="en-NZ" sz="2000" dirty="0">
              <a:effectLst/>
            </a:rPr>
            <a:t> e ‘</a:t>
          </a:r>
          <a:r>
            <a:rPr lang="en-NZ" sz="2000" dirty="0" err="1">
              <a:effectLst/>
            </a:rPr>
            <a:t>Otua</a:t>
          </a:r>
          <a:r>
            <a:rPr lang="en-NZ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-NZ" sz="2000" dirty="0" err="1">
              <a:effectLst/>
            </a:rPr>
            <a:t>Naʻe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anga</a:t>
          </a:r>
          <a:r>
            <a:rPr lang="en-NZ" sz="2000" dirty="0">
              <a:effectLst/>
            </a:rPr>
            <a:t> - </a:t>
          </a:r>
          <a:r>
            <a:rPr lang="en-NZ" sz="2000" dirty="0" err="1">
              <a:effectLst/>
            </a:rPr>
            <a:t>fēfē</a:t>
          </a:r>
          <a:r>
            <a:rPr lang="en-NZ" sz="2000" dirty="0">
              <a:effectLst/>
            </a:rPr>
            <a:t> ʻ a e </a:t>
          </a:r>
          <a:r>
            <a:rPr lang="en-NZ" sz="2000" dirty="0" err="1">
              <a:effectLst/>
            </a:rPr>
            <a:t>feinga</a:t>
          </a:r>
          <a:r>
            <a:rPr lang="en-NZ" sz="2000" dirty="0">
              <a:effectLst/>
            </a:rPr>
            <a:t> ʻ a e ʻ </a:t>
          </a:r>
          <a:r>
            <a:rPr lang="en-NZ" sz="2000" dirty="0" err="1">
              <a:effectLst/>
            </a:rPr>
            <a:t>Otuá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ke</a:t>
          </a:r>
          <a:r>
            <a:rPr lang="en-NZ" sz="2000" dirty="0">
              <a:effectLst/>
            </a:rPr>
            <a:t> toe </a:t>
          </a:r>
          <a:r>
            <a:rPr lang="en-NZ" sz="2000" dirty="0" err="1">
              <a:effectLst/>
            </a:rPr>
            <a:t>fakafoki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mai</a:t>
          </a:r>
          <a:r>
            <a:rPr lang="en-NZ" sz="2000" dirty="0">
              <a:effectLst/>
            </a:rPr>
            <a:t> ʻ a e </a:t>
          </a:r>
          <a:r>
            <a:rPr lang="en-NZ" sz="2000" dirty="0" err="1">
              <a:effectLst/>
            </a:rPr>
            <a:t>fetuʻutakí</a:t>
          </a:r>
          <a:r>
            <a:rPr lang="en-NZ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NZ" sz="2000" dirty="0">
              <a:effectLst/>
            </a:rPr>
            <a:t>Ko e ha </a:t>
          </a:r>
          <a:r>
            <a:rPr lang="en-NZ" sz="2000" dirty="0" err="1">
              <a:effectLst/>
            </a:rPr>
            <a:t>ʻoku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ʻikai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ke</a:t>
          </a:r>
          <a:r>
            <a:rPr lang="en-NZ" sz="2000" dirty="0">
              <a:effectLst/>
            </a:rPr>
            <a:t> tau lava ai </a:t>
          </a:r>
          <a:r>
            <a:rPr lang="en-NZ" sz="2000" dirty="0" err="1">
              <a:effectLst/>
            </a:rPr>
            <a:t>ʻo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fetuʻutaki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hangatonu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mo</a:t>
          </a:r>
          <a:r>
            <a:rPr lang="en-NZ" sz="2000" dirty="0">
              <a:effectLst/>
            </a:rPr>
            <a:t> e </a:t>
          </a:r>
          <a:r>
            <a:rPr lang="en-NZ" sz="2000" dirty="0" err="1">
              <a:effectLst/>
            </a:rPr>
            <a:t>ʻOtua</a:t>
          </a:r>
          <a:r>
            <a:rPr lang="en-NZ" sz="2000" dirty="0">
              <a:effectLst/>
            </a:rPr>
            <a:t> he </a:t>
          </a:r>
          <a:r>
            <a:rPr lang="en-NZ" sz="2000" dirty="0" err="1">
              <a:effectLst/>
            </a:rPr>
            <a:t>taimi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ni</a:t>
          </a:r>
          <a:r>
            <a:rPr lang="en-NZ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NZ" sz="2000" dirty="0" err="1">
              <a:effectLst/>
            </a:rPr>
            <a:t>ʻE</a:t>
          </a:r>
          <a:r>
            <a:rPr lang="en-NZ" sz="2000" dirty="0">
              <a:effectLst/>
            </a:rPr>
            <a:t> lava </a:t>
          </a:r>
          <a:r>
            <a:rPr lang="en-NZ" sz="2000" dirty="0" err="1">
              <a:effectLst/>
            </a:rPr>
            <a:t>fefe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ke</a:t>
          </a:r>
          <a:r>
            <a:rPr lang="en-NZ" sz="2000" dirty="0">
              <a:effectLst/>
            </a:rPr>
            <a:t> tau </a:t>
          </a:r>
          <a:r>
            <a:rPr lang="en-NZ" sz="2000" dirty="0" err="1">
              <a:effectLst/>
            </a:rPr>
            <a:t>fetuʻutaki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mo</a:t>
          </a:r>
          <a:r>
            <a:rPr lang="en-NZ" sz="2000" dirty="0">
              <a:effectLst/>
            </a:rPr>
            <a:t> e </a:t>
          </a:r>
          <a:r>
            <a:rPr lang="en-NZ" sz="2000" dirty="0" err="1">
              <a:effectLst/>
            </a:rPr>
            <a:t>ʻOtua</a:t>
          </a:r>
          <a:r>
            <a:rPr lang="en-NZ" sz="2000" dirty="0">
              <a:effectLst/>
            </a:rPr>
            <a:t> he </a:t>
          </a:r>
          <a:r>
            <a:rPr lang="en-NZ" sz="2000" dirty="0" err="1">
              <a:effectLst/>
            </a:rPr>
            <a:t>ʻaho</a:t>
          </a:r>
          <a:r>
            <a:rPr lang="en-NZ" sz="2000" dirty="0">
              <a:effectLst/>
            </a:rPr>
            <a:t> </a:t>
          </a:r>
          <a:r>
            <a:rPr lang="en-NZ" sz="2000" dirty="0" err="1">
              <a:effectLst/>
            </a:rPr>
            <a:t>ni</a:t>
          </a:r>
          <a:r>
            <a:rPr lang="en-NZ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Ivi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Atama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NZ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Kotoa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7A06D7AE-4EF4-4175-8054-317345BDC7BC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NZ" sz="1800" b="1" dirty="0"/>
            <a:t>Mole ʻa e tuʻunga tatau mo ʻAtama</a:t>
          </a:r>
        </a:p>
      </dgm:t>
    </dgm:pt>
    <dgm:pt modelId="{4C796BBE-EC66-496F-A24B-4D39EEC6938B}" type="parTrans" cxnId="{E61C92B8-F40E-48B4-BD0F-4652B771E280}">
      <dgm:prSet/>
      <dgm:spPr/>
      <dgm:t>
        <a:bodyPr/>
        <a:lstStyle/>
        <a:p>
          <a:endParaRPr lang="en-NZ"/>
        </a:p>
      </dgm:t>
    </dgm:pt>
    <dgm:pt modelId="{4510E94B-9920-4361-8059-8C4F36966B58}" type="sibTrans" cxnId="{E61C92B8-F40E-48B4-BD0F-4652B771E280}">
      <dgm:prSet/>
      <dgm:spPr/>
      <dgm:t>
        <a:bodyPr/>
        <a:lstStyle/>
        <a:p>
          <a:endParaRPr lang="en-NZ"/>
        </a:p>
      </dgm:t>
    </dgm:pt>
    <dgm:pt modelId="{C619244C-077A-4A78-B7D3-A7ADBE681590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endParaRPr lang="en" sz="1800" b="1" dirty="0"/>
        </a:p>
      </dgm:t>
    </dgm:pt>
    <dgm:pt modelId="{6B60A450-60FB-4B77-A429-3639C969EA98}" type="parTrans" cxnId="{20768F06-A4B5-4468-A892-3132E3BA3760}">
      <dgm:prSet/>
      <dgm:spPr/>
    </dgm:pt>
    <dgm:pt modelId="{6B410CFF-B16F-45A5-B5C9-467EC92D2A22}" type="sibTrans" cxnId="{20768F06-A4B5-4468-A892-3132E3BA3760}">
      <dgm:prSet/>
      <dgm:spPr/>
    </dgm:pt>
    <dgm:pt modelId="{58BD6F17-360B-4018-A3C1-F3DA573A3FFC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NZ" sz="1800" b="1" dirty="0" err="1"/>
            <a:t>amahi</a:t>
          </a:r>
          <a:r>
            <a:rPr lang="en-NZ" sz="1800" b="1" dirty="0"/>
            <a:t> </a:t>
          </a:r>
          <a:r>
            <a:rPr lang="en-NZ" sz="1800" b="1" dirty="0" err="1"/>
            <a:t>lolotonga</a:t>
          </a:r>
          <a:r>
            <a:rPr lang="en-NZ" sz="1800" b="1" dirty="0"/>
            <a:t> e </a:t>
          </a:r>
          <a:r>
            <a:rPr lang="en-NZ" sz="1800" b="1" dirty="0" err="1"/>
            <a:t>faʻele</a:t>
          </a:r>
          <a:endParaRPr lang="en" sz="1800" b="1" dirty="0"/>
        </a:p>
      </dgm:t>
    </dgm:pt>
    <dgm:pt modelId="{D34C31F1-14DE-46D2-9F39-0D700DE18ACD}" type="parTrans" cxnId="{43817AA7-A639-4366-B7D8-1B723776BA8E}">
      <dgm:prSet/>
      <dgm:spPr/>
    </dgm:pt>
    <dgm:pt modelId="{E63EA958-749A-46D3-84DE-31D0FD296341}" type="sibTrans" cxnId="{43817AA7-A639-4366-B7D8-1B723776BA8E}">
      <dgm:prSet/>
      <dgm:spPr/>
    </dgm:pt>
    <dgm:pt modelId="{D2ED1451-A860-4991-84CB-D26AB8356500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NZ" sz="1800" b="1" dirty="0"/>
            <a:t>To ʻo e meʻakai</a:t>
          </a:r>
        </a:p>
      </dgm:t>
    </dgm:pt>
    <dgm:pt modelId="{EF9EB9D6-A77B-4559-91F7-93B4F1BCC86B}" type="parTrans" cxnId="{77D976DD-EC82-4EB9-8E73-2FE94070F6CB}">
      <dgm:prSet/>
      <dgm:spPr/>
      <dgm:t>
        <a:bodyPr/>
        <a:lstStyle/>
        <a:p>
          <a:endParaRPr lang="en-NZ"/>
        </a:p>
      </dgm:t>
    </dgm:pt>
    <dgm:pt modelId="{EDE5FEB1-D59E-4B28-AEC2-DC738221E7BC}" type="sibTrans" cxnId="{77D976DD-EC82-4EB9-8E73-2FE94070F6CB}">
      <dgm:prSet/>
      <dgm:spPr/>
      <dgm:t>
        <a:bodyPr/>
        <a:lstStyle/>
        <a:p>
          <a:endParaRPr lang="en-NZ"/>
        </a:p>
      </dgm:t>
    </dgm:pt>
    <dgm:pt modelId="{097D085A-73B4-40F0-BC6C-7EE98F4694E1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endParaRPr lang="en" sz="1800" b="1" dirty="0"/>
        </a:p>
      </dgm:t>
    </dgm:pt>
    <dgm:pt modelId="{63E02360-EDA3-4E54-A55F-260BE2B396A2}" type="parTrans" cxnId="{535621F9-EE42-4347-B1CC-1B38C236BF7A}">
      <dgm:prSet/>
      <dgm:spPr/>
    </dgm:pt>
    <dgm:pt modelId="{19055A3C-7D9A-4FCA-8059-AAFEEEF404D6}" type="sibTrans" cxnId="{535621F9-EE42-4347-B1CC-1B38C236BF7A}">
      <dgm:prSet/>
      <dgm:spPr/>
    </dgm:pt>
    <dgm:pt modelId="{C8BE2D83-66ED-4074-860E-6B0C1F6C0C61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NZ" sz="1800" b="1" dirty="0" err="1"/>
            <a:t>gaue</a:t>
          </a:r>
          <a:r>
            <a:rPr lang="en-NZ" sz="1800" b="1" dirty="0"/>
            <a:t> </a:t>
          </a:r>
          <a:r>
            <a:rPr lang="en-NZ" sz="1800" b="1" dirty="0" err="1"/>
            <a:t>malohi</a:t>
          </a:r>
          <a:endParaRPr lang="en" sz="1800" b="1" dirty="0"/>
        </a:p>
      </dgm:t>
    </dgm:pt>
    <dgm:pt modelId="{AF11B093-6328-435B-BB74-D65D92CE65AC}" type="parTrans" cxnId="{6B1A06D1-97F5-4FB6-874C-228152725DF5}">
      <dgm:prSet/>
      <dgm:spPr/>
    </dgm:pt>
    <dgm:pt modelId="{9BD0E2EB-D6B3-46E2-B41E-00FA8E787549}" type="sibTrans" cxnId="{6B1A06D1-97F5-4FB6-874C-228152725DF5}">
      <dgm:prSet/>
      <dgm:spPr/>
    </dgm:pt>
    <dgm:pt modelId="{D116CA28-5770-4BD5-B37C-DF5FCEE5FD5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NZ" sz="1800" b="1" dirty="0"/>
            <a:t>Mavahe mei he ʻOtua</a:t>
          </a:r>
        </a:p>
      </dgm:t>
    </dgm:pt>
    <dgm:pt modelId="{FE3B463C-E844-4708-B78D-810DC1BF540D}" type="parTrans" cxnId="{A65227A1-E9C8-4B60-AC1B-257DBB3BFF3B}">
      <dgm:prSet/>
      <dgm:spPr/>
      <dgm:t>
        <a:bodyPr/>
        <a:lstStyle/>
        <a:p>
          <a:endParaRPr lang="en-NZ"/>
        </a:p>
      </dgm:t>
    </dgm:pt>
    <dgm:pt modelId="{3BED2BF8-10A8-49A6-9A40-6702A5F4C58D}" type="sibTrans" cxnId="{A65227A1-E9C8-4B60-AC1B-257DBB3BFF3B}">
      <dgm:prSet/>
      <dgm:spPr/>
      <dgm:t>
        <a:bodyPr/>
        <a:lstStyle/>
        <a:p>
          <a:endParaRPr lang="en-NZ"/>
        </a:p>
      </dgm:t>
    </dgm:pt>
    <dgm:pt modelId="{B471E758-3DEC-4E2F-98CA-EF55C11C139C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endParaRPr lang="en" sz="1800" b="1" dirty="0"/>
        </a:p>
      </dgm:t>
    </dgm:pt>
    <dgm:pt modelId="{4ACCB1FA-0C15-4438-89ED-2BF1F7705796}" type="parTrans" cxnId="{124F20E4-4381-4703-B8E1-8DBC342B7F63}">
      <dgm:prSet/>
      <dgm:spPr/>
    </dgm:pt>
    <dgm:pt modelId="{20DA58D8-66C9-4BC1-8A42-5F39942D849C}" type="sibTrans" cxnId="{124F20E4-4381-4703-B8E1-8DBC342B7F63}">
      <dgm:prSet/>
      <dgm:spPr/>
    </dgm:pt>
    <dgm:pt modelId="{0D8461FC-DBE7-46F2-8C8C-DD1B3A23193A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Mate</a:t>
          </a:r>
        </a:p>
      </dgm:t>
    </dgm:pt>
    <dgm:pt modelId="{7BC6903C-E0D2-42E9-AC6F-DBE116864D25}" type="parTrans" cxnId="{607098B0-C9D3-4B68-8E78-9AE6BC814767}">
      <dgm:prSet/>
      <dgm:spPr/>
    </dgm:pt>
    <dgm:pt modelId="{0F7C7C2E-6EA7-45FF-BBFD-B682B69B3221}" type="sibTrans" cxnId="{607098B0-C9D3-4B68-8E78-9AE6BC814767}">
      <dgm:prSet/>
      <dgm:spPr/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20768F06-A4B5-4468-A892-3132E3BA3760}" srcId="{E79E71C5-5029-4B57-991B-4DA378104E5D}" destId="{C619244C-077A-4A78-B7D3-A7ADBE681590}" srcOrd="3" destOrd="0" parTransId="{6B60A450-60FB-4B77-A429-3639C969EA98}" sibTransId="{6B410CFF-B16F-45A5-B5C9-467EC92D2A22}"/>
    <dgm:cxn modelId="{49C09D08-F66C-4FA1-9064-B19187A06B45}" type="presOf" srcId="{097D085A-73B4-40F0-BC6C-7EE98F4694E1}" destId="{B88879ED-2486-40B7-B176-CD90F8AE9BD1}" srcOrd="0" destOrd="3" presId="urn:microsoft.com/office/officeart/2005/8/layout/chevron2"/>
    <dgm:cxn modelId="{87632C1E-743A-4320-A131-71584C90B1F6}" type="presOf" srcId="{C619244C-077A-4A78-B7D3-A7ADBE681590}" destId="{EBCB0F9C-9A2A-4CB8-B625-28085C230517}" srcOrd="0" destOrd="3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A495E836-9055-40E1-B57B-FAF82BFA8A38}" type="presOf" srcId="{7A06D7AE-4EF4-4175-8054-317345BDC7BC}" destId="{EBCB0F9C-9A2A-4CB8-B625-28085C230517}" srcOrd="0" destOrd="2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AE2F596C-26AD-41C6-B0D6-B3464762A1EA}" type="presOf" srcId="{58BD6F17-360B-4018-A3C1-F3DA573A3FFC}" destId="{EBCB0F9C-9A2A-4CB8-B625-28085C230517}" srcOrd="0" destOrd="1" presId="urn:microsoft.com/office/officeart/2005/8/layout/chevron2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57B6E255-CBCE-45E5-87F0-4EC225507812}" type="presOf" srcId="{B471E758-3DEC-4E2F-98CA-EF55C11C139C}" destId="{10EEF041-E6A6-492D-A7E3-3DB76943A600}" srcOrd="0" destOrd="3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71217D98-C965-4713-BBB9-7F57D2FF7CF1}" type="presOf" srcId="{C8BE2D83-66ED-4074-860E-6B0C1F6C0C61}" destId="{B88879ED-2486-40B7-B176-CD90F8AE9BD1}" srcOrd="0" destOrd="1" presId="urn:microsoft.com/office/officeart/2005/8/layout/chevron2"/>
    <dgm:cxn modelId="{A65227A1-E9C8-4B60-AC1B-257DBB3BFF3B}" srcId="{5092DA41-403F-47B8-91D8-633930F07697}" destId="{D116CA28-5770-4BD5-B37C-DF5FCEE5FD51}" srcOrd="2" destOrd="0" parTransId="{FE3B463C-E844-4708-B78D-810DC1BF540D}" sibTransId="{3BED2BF8-10A8-49A6-9A40-6702A5F4C58D}"/>
    <dgm:cxn modelId="{43817AA7-A639-4366-B7D8-1B723776BA8E}" srcId="{E79E71C5-5029-4B57-991B-4DA378104E5D}" destId="{58BD6F17-360B-4018-A3C1-F3DA573A3FFC}" srcOrd="1" destOrd="0" parTransId="{D34C31F1-14DE-46D2-9F39-0D700DE18ACD}" sibTransId="{E63EA958-749A-46D3-84DE-31D0FD296341}"/>
    <dgm:cxn modelId="{607098B0-C9D3-4B68-8E78-9AE6BC814767}" srcId="{5092DA41-403F-47B8-91D8-633930F07697}" destId="{0D8461FC-DBE7-46F2-8C8C-DD1B3A23193A}" srcOrd="1" destOrd="0" parTransId="{7BC6903C-E0D2-42E9-AC6F-DBE116864D25}" sibTransId="{0F7C7C2E-6EA7-45FF-BBFD-B682B69B3221}"/>
    <dgm:cxn modelId="{E61C92B8-F40E-48B4-BD0F-4652B771E280}" srcId="{E79E71C5-5029-4B57-991B-4DA378104E5D}" destId="{7A06D7AE-4EF4-4175-8054-317345BDC7BC}" srcOrd="2" destOrd="0" parTransId="{4C796BBE-EC66-496F-A24B-4D39EEC6938B}" sibTransId="{4510E94B-9920-4361-8059-8C4F36966B58}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37982C6-364E-4EEB-9ABB-1B73DA3B803E}" type="presOf" srcId="{D2ED1451-A860-4991-84CB-D26AB8356500}" destId="{B88879ED-2486-40B7-B176-CD90F8AE9BD1}" srcOrd="0" destOrd="2" presId="urn:microsoft.com/office/officeart/2005/8/layout/chevron2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6B1A06D1-97F5-4FB6-874C-228152725DF5}" srcId="{2BE56907-F565-4D5E-AC3C-22AF77149957}" destId="{C8BE2D83-66ED-4074-860E-6B0C1F6C0C61}" srcOrd="1" destOrd="0" parTransId="{AF11B093-6328-435B-BB74-D65D92CE65AC}" sibTransId="{9BD0E2EB-D6B3-46E2-B41E-00FA8E787549}"/>
    <dgm:cxn modelId="{5966D5DB-BDB2-400E-9A99-022F09D95A99}" type="presOf" srcId="{0D8461FC-DBE7-46F2-8C8C-DD1B3A23193A}" destId="{10EEF041-E6A6-492D-A7E3-3DB76943A600}" srcOrd="0" destOrd="1" presId="urn:microsoft.com/office/officeart/2005/8/layout/chevron2"/>
    <dgm:cxn modelId="{77D976DD-EC82-4EB9-8E73-2FE94070F6CB}" srcId="{2BE56907-F565-4D5E-AC3C-22AF77149957}" destId="{D2ED1451-A860-4991-84CB-D26AB8356500}" srcOrd="2" destOrd="0" parTransId="{EF9EB9D6-A77B-4559-91F7-93B4F1BCC86B}" sibTransId="{EDE5FEB1-D59E-4B28-AEC2-DC738221E7BC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124F20E4-4381-4703-B8E1-8DBC342B7F63}" srcId="{5092DA41-403F-47B8-91D8-633930F07697}" destId="{B471E758-3DEC-4E2F-98CA-EF55C11C139C}" srcOrd="3" destOrd="0" parTransId="{4ACCB1FA-0C15-4438-89ED-2BF1F7705796}" sibTransId="{20DA58D8-66C9-4BC1-8A42-5F39942D849C}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C4B014F3-569D-4338-B139-3392D16F2136}" type="presOf" srcId="{D116CA28-5770-4BD5-B37C-DF5FCEE5FD51}" destId="{10EEF041-E6A6-492D-A7E3-3DB76943A600}" srcOrd="0" destOrd="2" presId="urn:microsoft.com/office/officeart/2005/8/layout/chevron2"/>
    <dgm:cxn modelId="{535621F9-EE42-4347-B1CC-1B38C236BF7A}" srcId="{2BE56907-F565-4D5E-AC3C-22AF77149957}" destId="{097D085A-73B4-40F0-BC6C-7EE98F4694E1}" srcOrd="3" destOrd="0" parTransId="{63E02360-EDA3-4E54-A55F-260BE2B396A2}" sibTransId="{19055A3C-7D9A-4FCA-8059-AAFEEEF404D6}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NZ" sz="2000" kern="1200" dirty="0" err="1">
              <a:effectLst/>
            </a:rPr>
            <a:t>Naʻe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anga</a:t>
          </a:r>
          <a:r>
            <a:rPr lang="en-NZ" sz="2000" kern="1200" dirty="0">
              <a:effectLst/>
            </a:rPr>
            <a:t> - </a:t>
          </a:r>
          <a:r>
            <a:rPr lang="en-NZ" sz="2000" kern="1200" dirty="0" err="1">
              <a:effectLst/>
            </a:rPr>
            <a:t>fēfē</a:t>
          </a:r>
          <a:r>
            <a:rPr lang="en-NZ" sz="2000" kern="1200" dirty="0">
              <a:effectLst/>
            </a:rPr>
            <a:t> ʻ a e </a:t>
          </a:r>
          <a:r>
            <a:rPr lang="en-NZ" sz="2000" kern="1200" dirty="0" err="1">
              <a:effectLst/>
            </a:rPr>
            <a:t>muʻaki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fetuʻutaki</a:t>
          </a:r>
          <a:r>
            <a:rPr lang="en-NZ" sz="2000" kern="1200" dirty="0">
              <a:effectLst/>
            </a:rPr>
            <a:t> ʻ a e ʻ </a:t>
          </a:r>
          <a:r>
            <a:rPr lang="en-NZ" sz="2000" kern="1200" dirty="0" err="1">
              <a:effectLst/>
            </a:rPr>
            <a:t>Otuá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mo</a:t>
          </a:r>
          <a:r>
            <a:rPr lang="en-NZ" sz="2000" kern="1200" dirty="0">
              <a:effectLst/>
            </a:rPr>
            <a:t> e </a:t>
          </a:r>
          <a:r>
            <a:rPr lang="en-NZ" sz="2000" kern="1200" dirty="0" err="1">
              <a:effectLst/>
            </a:rPr>
            <a:t>faʻahinga</a:t>
          </a:r>
          <a:r>
            <a:rPr lang="en-NZ" sz="2000" kern="1200" dirty="0">
              <a:effectLst/>
            </a:rPr>
            <a:t> ʻ o e </a:t>
          </a:r>
          <a:r>
            <a:rPr lang="en-NZ" sz="2000" kern="1200" dirty="0" err="1">
              <a:effectLst/>
            </a:rPr>
            <a:t>tangatá</a:t>
          </a:r>
          <a:endParaRPr lang="en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NZ" sz="2000" kern="1200" dirty="0" err="1">
              <a:effectLst/>
            </a:rPr>
            <a:t>Naʻe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anga</a:t>
          </a:r>
          <a:r>
            <a:rPr lang="en-NZ" sz="2000" kern="1200" dirty="0">
              <a:effectLst/>
            </a:rPr>
            <a:t> - </a:t>
          </a:r>
          <a:r>
            <a:rPr lang="en-NZ" sz="2000" kern="1200" dirty="0" err="1">
              <a:effectLst/>
            </a:rPr>
            <a:t>fēfē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hono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taʻofi</a:t>
          </a:r>
          <a:r>
            <a:rPr lang="en-NZ" sz="2000" kern="1200" dirty="0">
              <a:effectLst/>
            </a:rPr>
            <a:t> ʻ e he </a:t>
          </a:r>
          <a:r>
            <a:rPr lang="en-NZ" sz="2000" kern="1200" dirty="0" err="1">
              <a:effectLst/>
            </a:rPr>
            <a:t>faʻahinga</a:t>
          </a:r>
          <a:r>
            <a:rPr lang="en-NZ" sz="2000" kern="1200" dirty="0">
              <a:effectLst/>
            </a:rPr>
            <a:t> ʻ o e </a:t>
          </a:r>
          <a:r>
            <a:rPr lang="en-NZ" sz="2000" kern="1200" dirty="0" err="1">
              <a:effectLst/>
            </a:rPr>
            <a:t>tangatá</a:t>
          </a:r>
          <a:r>
            <a:rPr lang="en-NZ" sz="2000" kern="1200" dirty="0">
              <a:effectLst/>
            </a:rPr>
            <a:t> ʻ a e </a:t>
          </a:r>
          <a:r>
            <a:rPr lang="en-NZ" sz="2000" kern="1200" dirty="0" err="1">
              <a:effectLst/>
            </a:rPr>
            <a:t>fetuʻutaki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mo</a:t>
          </a:r>
          <a:r>
            <a:rPr lang="en-NZ" sz="2000" kern="1200" dirty="0">
              <a:effectLst/>
            </a:rPr>
            <a:t> e ‘</a:t>
          </a:r>
          <a:r>
            <a:rPr lang="en-NZ" sz="2000" kern="1200" dirty="0" err="1">
              <a:effectLst/>
            </a:rPr>
            <a:t>Otua</a:t>
          </a:r>
          <a:r>
            <a:rPr lang="en-NZ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NZ" sz="2000" kern="1200" dirty="0" err="1">
              <a:effectLst/>
            </a:rPr>
            <a:t>Naʻe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anga</a:t>
          </a:r>
          <a:r>
            <a:rPr lang="en-NZ" sz="2000" kern="1200" dirty="0">
              <a:effectLst/>
            </a:rPr>
            <a:t> - </a:t>
          </a:r>
          <a:r>
            <a:rPr lang="en-NZ" sz="2000" kern="1200" dirty="0" err="1">
              <a:effectLst/>
            </a:rPr>
            <a:t>fēfē</a:t>
          </a:r>
          <a:r>
            <a:rPr lang="en-NZ" sz="2000" kern="1200" dirty="0">
              <a:effectLst/>
            </a:rPr>
            <a:t> ʻ a e </a:t>
          </a:r>
          <a:r>
            <a:rPr lang="en-NZ" sz="2000" kern="1200" dirty="0" err="1">
              <a:effectLst/>
            </a:rPr>
            <a:t>feinga</a:t>
          </a:r>
          <a:r>
            <a:rPr lang="en-NZ" sz="2000" kern="1200" dirty="0">
              <a:effectLst/>
            </a:rPr>
            <a:t> ʻ a e ʻ </a:t>
          </a:r>
          <a:r>
            <a:rPr lang="en-NZ" sz="2000" kern="1200" dirty="0" err="1">
              <a:effectLst/>
            </a:rPr>
            <a:t>Otuá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ke</a:t>
          </a:r>
          <a:r>
            <a:rPr lang="en-NZ" sz="2000" kern="1200" dirty="0">
              <a:effectLst/>
            </a:rPr>
            <a:t> toe </a:t>
          </a:r>
          <a:r>
            <a:rPr lang="en-NZ" sz="2000" kern="1200" dirty="0" err="1">
              <a:effectLst/>
            </a:rPr>
            <a:t>fakafoki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mai</a:t>
          </a:r>
          <a:r>
            <a:rPr lang="en-NZ" sz="2000" kern="1200" dirty="0">
              <a:effectLst/>
            </a:rPr>
            <a:t> ʻ a e </a:t>
          </a:r>
          <a:r>
            <a:rPr lang="en-NZ" sz="2000" kern="1200" dirty="0" err="1">
              <a:effectLst/>
            </a:rPr>
            <a:t>fetuʻutakí</a:t>
          </a:r>
          <a:r>
            <a:rPr lang="en-NZ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NZ" sz="2000" kern="1200" dirty="0">
              <a:effectLst/>
            </a:rPr>
            <a:t>Ko e ha </a:t>
          </a:r>
          <a:r>
            <a:rPr lang="en-NZ" sz="2000" kern="1200" dirty="0" err="1">
              <a:effectLst/>
            </a:rPr>
            <a:t>ʻoku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ʻikai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ke</a:t>
          </a:r>
          <a:r>
            <a:rPr lang="en-NZ" sz="2000" kern="1200" dirty="0">
              <a:effectLst/>
            </a:rPr>
            <a:t> tau lava ai </a:t>
          </a:r>
          <a:r>
            <a:rPr lang="en-NZ" sz="2000" kern="1200" dirty="0" err="1">
              <a:effectLst/>
            </a:rPr>
            <a:t>ʻo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fetuʻutaki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hangatonu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mo</a:t>
          </a:r>
          <a:r>
            <a:rPr lang="en-NZ" sz="2000" kern="1200" dirty="0">
              <a:effectLst/>
            </a:rPr>
            <a:t> e </a:t>
          </a:r>
          <a:r>
            <a:rPr lang="en-NZ" sz="2000" kern="1200" dirty="0" err="1">
              <a:effectLst/>
            </a:rPr>
            <a:t>ʻOtua</a:t>
          </a:r>
          <a:r>
            <a:rPr lang="en-NZ" sz="2000" kern="1200" dirty="0">
              <a:effectLst/>
            </a:rPr>
            <a:t> he </a:t>
          </a:r>
          <a:r>
            <a:rPr lang="en-NZ" sz="2000" kern="1200" dirty="0" err="1">
              <a:effectLst/>
            </a:rPr>
            <a:t>taimi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ni</a:t>
          </a:r>
          <a:r>
            <a:rPr lang="en-NZ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NZ" sz="2000" kern="1200" dirty="0" err="1">
              <a:effectLst/>
            </a:rPr>
            <a:t>ʻE</a:t>
          </a:r>
          <a:r>
            <a:rPr lang="en-NZ" sz="2000" kern="1200" dirty="0">
              <a:effectLst/>
            </a:rPr>
            <a:t> lava </a:t>
          </a:r>
          <a:r>
            <a:rPr lang="en-NZ" sz="2000" kern="1200" dirty="0" err="1">
              <a:effectLst/>
            </a:rPr>
            <a:t>fefe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ke</a:t>
          </a:r>
          <a:r>
            <a:rPr lang="en-NZ" sz="2000" kern="1200" dirty="0">
              <a:effectLst/>
            </a:rPr>
            <a:t> tau </a:t>
          </a:r>
          <a:r>
            <a:rPr lang="en-NZ" sz="2000" kern="1200" dirty="0" err="1">
              <a:effectLst/>
            </a:rPr>
            <a:t>fetuʻutaki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mo</a:t>
          </a:r>
          <a:r>
            <a:rPr lang="en-NZ" sz="2000" kern="1200" dirty="0">
              <a:effectLst/>
            </a:rPr>
            <a:t> e </a:t>
          </a:r>
          <a:r>
            <a:rPr lang="en-NZ" sz="2000" kern="1200" dirty="0" err="1">
              <a:effectLst/>
            </a:rPr>
            <a:t>ʻOtua</a:t>
          </a:r>
          <a:r>
            <a:rPr lang="en-NZ" sz="2000" kern="1200" dirty="0">
              <a:effectLst/>
            </a:rPr>
            <a:t> he </a:t>
          </a:r>
          <a:r>
            <a:rPr lang="en-NZ" sz="2000" kern="1200" dirty="0" err="1">
              <a:effectLst/>
            </a:rPr>
            <a:t>ʻaho</a:t>
          </a:r>
          <a:r>
            <a:rPr lang="en-NZ" sz="2000" kern="1200" dirty="0">
              <a:effectLst/>
            </a:rPr>
            <a:t> </a:t>
          </a:r>
          <a:r>
            <a:rPr lang="en-NZ" sz="2000" kern="1200" dirty="0" err="1">
              <a:effectLst/>
            </a:rPr>
            <a:t>ni</a:t>
          </a:r>
          <a:r>
            <a:rPr lang="en-NZ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Ivi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NZ" sz="1800" b="1" kern="1200" dirty="0" err="1"/>
            <a:t>amahi</a:t>
          </a:r>
          <a:r>
            <a:rPr lang="en-NZ" sz="1800" b="1" kern="1200" dirty="0"/>
            <a:t> </a:t>
          </a:r>
          <a:r>
            <a:rPr lang="en-NZ" sz="1800" b="1" kern="1200" dirty="0" err="1"/>
            <a:t>lolotonga</a:t>
          </a:r>
          <a:r>
            <a:rPr lang="en-NZ" sz="1800" b="1" kern="1200" dirty="0"/>
            <a:t> e </a:t>
          </a:r>
          <a:r>
            <a:rPr lang="en-NZ" sz="1800" b="1" kern="1200" dirty="0" err="1"/>
            <a:t>faʻele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NZ" sz="1800" b="1" kern="1200" dirty="0"/>
            <a:t>Mole ʻa e tuʻunga tatau mo ʻAtama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Atama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NZ" sz="1800" b="1" kern="1200" dirty="0" err="1"/>
            <a:t>gaue</a:t>
          </a:r>
          <a:r>
            <a:rPr lang="en-NZ" sz="1800" b="1" kern="1200" dirty="0"/>
            <a:t> </a:t>
          </a:r>
          <a:r>
            <a:rPr lang="en-NZ" sz="1800" b="1" kern="1200" dirty="0" err="1"/>
            <a:t>malohi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NZ" sz="1800" b="1" kern="1200" dirty="0"/>
            <a:t>To ʻo e meʻakai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endParaRPr lang="en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Kotoa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Mate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NZ" sz="1800" b="1" kern="1200" dirty="0"/>
            <a:t>Mavahe mei he ʻOtua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-301924" y="-17253"/>
            <a:ext cx="45271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48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Aptos" panose="02110004020202020204"/>
              </a:rPr>
              <a:t>‘OKU FOLOFOLA ‘A E TOKOTAHA FAKATUPU</a:t>
            </a:r>
            <a:endParaRPr kumimoji="0" lang="en" sz="48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495732" y="6519446"/>
            <a:ext cx="3696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Lesoni 1 ki he ʻaho 3 ʻo ʻOkatopa 2026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srgbClr val="CDE6FF"/>
              </a:solidFill>
              <a:effectLst>
                <a:glow rad="127000">
                  <a:prstClr val="black">
                    <a:alpha val="42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Ko 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folofola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muʻa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kuonga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kehekehe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anga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kehekehe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tamai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he kau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Kuo ne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folofola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ʻaho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ki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mui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kitautolu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ʻAlo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tuʻutuʻuni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ʻaʻana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ngaohi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foki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maama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(He</a:t>
            </a:r>
            <a:r>
              <a:rPr lang="en" sz="1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pelū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4070692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3" y="5688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Kuo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lea </a:t>
            </a:r>
            <a:r>
              <a:rPr lang="en-NZ" sz="2000" b="1" dirty="0" err="1">
                <a:solidFill>
                  <a:prstClr val="black"/>
                </a:solidFill>
              </a:rPr>
              <a:t>hangatonu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nai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? Kuo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lava </a:t>
            </a:r>
            <a:r>
              <a:rPr lang="en-NZ" sz="2000" b="1" dirty="0" err="1">
                <a:solidFill>
                  <a:prstClr val="black"/>
                </a:solidFill>
              </a:rPr>
              <a:t>nai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fanongo</a:t>
            </a:r>
            <a:r>
              <a:rPr lang="en-NZ" sz="2000" b="1" dirty="0">
                <a:solidFill>
                  <a:prstClr val="black"/>
                </a:solidFill>
              </a:rPr>
              <a:t> ki </a:t>
            </a:r>
            <a:r>
              <a:rPr lang="en-NZ" sz="2000" b="1" dirty="0" err="1">
                <a:solidFill>
                  <a:prstClr val="black"/>
                </a:solidFill>
              </a:rPr>
              <a:t>Heʻene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folofola</a:t>
            </a:r>
            <a:r>
              <a:rPr lang="en-NZ" sz="2000" b="1" dirty="0">
                <a:solidFill>
                  <a:prstClr val="black"/>
                </a:solidFill>
              </a:rPr>
              <a:t>? Ko e tali,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mahino</a:t>
            </a:r>
            <a:r>
              <a:rPr lang="en-NZ" sz="2000" b="1" dirty="0">
                <a:solidFill>
                  <a:prstClr val="black"/>
                </a:solidFill>
              </a:rPr>
              <a:t>, ko e: "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."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Ko e ha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ʻuhinga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tau lava ai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lea </a:t>
            </a:r>
            <a:r>
              <a:rPr lang="en-NZ" sz="2000" b="1" dirty="0" err="1">
                <a:solidFill>
                  <a:prstClr val="black"/>
                </a:solidFill>
              </a:rPr>
              <a:t>hangatonu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? Kuo </a:t>
            </a:r>
            <a:r>
              <a:rPr lang="en-NZ" sz="2000" b="1" dirty="0" err="1">
                <a:solidFill>
                  <a:prstClr val="black"/>
                </a:solidFill>
              </a:rPr>
              <a:t>pehe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maʻu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? </a:t>
            </a:r>
            <a:r>
              <a:rPr lang="en-NZ" sz="2000" b="1" dirty="0" err="1">
                <a:solidFill>
                  <a:prstClr val="black"/>
                </a:solidFill>
              </a:rPr>
              <a:t>Te</a:t>
            </a:r>
            <a:r>
              <a:rPr lang="en-NZ" sz="2000" b="1" dirty="0">
                <a:solidFill>
                  <a:prstClr val="black"/>
                </a:solidFill>
              </a:rPr>
              <a:t> tau lava </a:t>
            </a:r>
            <a:r>
              <a:rPr lang="en-NZ" sz="2000" b="1" dirty="0" err="1">
                <a:solidFill>
                  <a:prstClr val="black"/>
                </a:solidFill>
              </a:rPr>
              <a:t>nai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3" y="940697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Te</a:t>
            </a:r>
            <a:r>
              <a:rPr lang="en-NZ" sz="2000" b="1" dirty="0">
                <a:solidFill>
                  <a:prstClr val="black"/>
                </a:solidFill>
              </a:rPr>
              <a:t> tau </a:t>
            </a:r>
            <a:r>
              <a:rPr lang="en-NZ" sz="2000" b="1" dirty="0" err="1">
                <a:solidFill>
                  <a:prstClr val="black"/>
                </a:solidFill>
              </a:rPr>
              <a:t>toki</a:t>
            </a:r>
            <a:r>
              <a:rPr lang="en-NZ" sz="2000" b="1" dirty="0">
                <a:solidFill>
                  <a:prstClr val="black"/>
                </a:solidFill>
              </a:rPr>
              <a:t> lava pe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lea ki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ha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founga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fakahangatonu</a:t>
            </a:r>
            <a:r>
              <a:rPr lang="en-NZ" sz="2000" b="1" dirty="0">
                <a:solidFill>
                  <a:prstClr val="black"/>
                </a:solidFill>
              </a:rPr>
              <a:t> (</a:t>
            </a:r>
            <a:r>
              <a:rPr lang="en-NZ" sz="2000" b="1" dirty="0" err="1">
                <a:solidFill>
                  <a:prstClr val="black"/>
                </a:solidFill>
              </a:rPr>
              <a:t>lotu</a:t>
            </a:r>
            <a:r>
              <a:rPr lang="en-NZ" sz="2000" b="1" dirty="0">
                <a:solidFill>
                  <a:prstClr val="black"/>
                </a:solidFill>
              </a:rPr>
              <a:t>, Tohi </a:t>
            </a:r>
            <a:r>
              <a:rPr lang="en-NZ" sz="2000" b="1" dirty="0" err="1">
                <a:solidFill>
                  <a:prstClr val="black"/>
                </a:solidFill>
              </a:rPr>
              <a:t>Tapu</a:t>
            </a:r>
            <a:r>
              <a:rPr lang="en-NZ" sz="2000" b="1" dirty="0">
                <a:solidFill>
                  <a:prstClr val="black"/>
                </a:solidFill>
              </a:rPr>
              <a:t>, kau </a:t>
            </a:r>
            <a:r>
              <a:rPr lang="en-NZ" sz="2000" b="1" dirty="0" err="1">
                <a:solidFill>
                  <a:prstClr val="black"/>
                </a:solidFill>
              </a:rPr>
              <a:t>palofita</a:t>
            </a:r>
            <a:r>
              <a:rPr lang="en-NZ" sz="2000" b="1" dirty="0">
                <a:solidFill>
                  <a:prstClr val="black"/>
                </a:solidFill>
              </a:rPr>
              <a:t>, ...)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NZ" sz="2400" b="1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NAʻE</a:t>
            </a:r>
            <a:r>
              <a:rPr lang="en-NZ" sz="24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ANGA - FĒFĒ ʻ A E </a:t>
            </a:r>
            <a:r>
              <a:rPr lang="en-NZ" sz="2400" b="1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MUʻAKI</a:t>
            </a:r>
            <a:r>
              <a:rPr lang="en-NZ" sz="24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NZ" sz="2400" b="1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FETUʻUTAKI</a:t>
            </a:r>
            <a:r>
              <a:rPr lang="en-NZ" sz="24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ʻ A E ʻ OTUÁ MO E </a:t>
            </a:r>
            <a:r>
              <a:rPr lang="en-NZ" sz="2400" b="1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FAʻAHINGA</a:t>
            </a:r>
            <a:r>
              <a:rPr lang="en-NZ" sz="24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ʻ O E TANGATA</a:t>
            </a:r>
            <a:endParaRPr kumimoji="0" lang="en" sz="24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0" y="222962"/>
            <a:ext cx="121206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ngofua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hoʻo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kai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ʻakau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ngoue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Senesi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71355" y="3709817"/>
            <a:ext cx="5943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kamataʻanga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fakatupu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mamani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nofoʻi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faʻahinga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tangata</a:t>
            </a:r>
            <a:r>
              <a:rPr lang="en-NZ" sz="2000" b="1" dirty="0">
                <a:solidFill>
                  <a:prstClr val="black"/>
                </a:solidFill>
              </a:rPr>
              <a:t> (</a:t>
            </a:r>
            <a:r>
              <a:rPr lang="en-NZ" sz="2000" b="1" dirty="0" err="1">
                <a:solidFill>
                  <a:prstClr val="black"/>
                </a:solidFill>
              </a:rPr>
              <a:t>ʻIsaia</a:t>
            </a:r>
            <a:r>
              <a:rPr lang="en-NZ" sz="2000" b="1" dirty="0">
                <a:solidFill>
                  <a:prstClr val="black"/>
                </a:solidFill>
              </a:rPr>
              <a:t> 45:18)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Kuo </a:t>
            </a:r>
            <a:r>
              <a:rPr lang="en-NZ" sz="2000" b="1" dirty="0" err="1">
                <a:solidFill>
                  <a:prstClr val="black"/>
                </a:solidFill>
              </a:rPr>
              <a:t>kakato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faʻahinga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tangata</a:t>
            </a:r>
            <a:r>
              <a:rPr lang="en-NZ" sz="2000" b="1" dirty="0">
                <a:solidFill>
                  <a:prstClr val="black"/>
                </a:solidFill>
              </a:rPr>
              <a:t> pea </a:t>
            </a:r>
            <a:r>
              <a:rPr lang="en-NZ" sz="2000" b="1" dirty="0" err="1">
                <a:solidFill>
                  <a:prstClr val="black"/>
                </a:solidFill>
              </a:rPr>
              <a:t>mateuteu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nofoʻi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mamani </a:t>
            </a:r>
            <a:r>
              <a:rPr lang="en-NZ" sz="2000" b="1" dirty="0" err="1">
                <a:solidFill>
                  <a:prstClr val="black"/>
                </a:solidFill>
              </a:rPr>
              <a:t>foʻou</a:t>
            </a:r>
            <a:r>
              <a:rPr lang="en-NZ" sz="2000" b="1" dirty="0">
                <a:solidFill>
                  <a:prstClr val="black"/>
                </a:solidFill>
              </a:rPr>
              <a:t> (Senesi 1:27)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71355" y="5199910"/>
            <a:ext cx="5943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ʻaho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tatau</a:t>
            </a:r>
            <a:r>
              <a:rPr lang="en-NZ" sz="2000" b="1" dirty="0">
                <a:solidFill>
                  <a:prstClr val="black"/>
                </a:solidFill>
              </a:rPr>
              <a:t> pe,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fakatupu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ʻIvi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taha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hui </a:t>
            </a:r>
            <a:r>
              <a:rPr lang="en-NZ" sz="2000" b="1" dirty="0" err="1">
                <a:solidFill>
                  <a:prstClr val="black"/>
                </a:solidFill>
              </a:rPr>
              <a:t>vakavaka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 (Senesi 2:18, 21-22)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maau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meʻa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kotoa</a:t>
            </a:r>
            <a:r>
              <a:rPr lang="en-NZ" sz="2000" b="1" dirty="0">
                <a:solidFill>
                  <a:prstClr val="black"/>
                </a:solidFill>
              </a:rPr>
              <a:t> pe,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fakatupu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efu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kelekele</a:t>
            </a:r>
            <a:r>
              <a:rPr lang="en-NZ" sz="2000" b="1" dirty="0">
                <a:solidFill>
                  <a:prstClr val="black"/>
                </a:solidFill>
              </a:rPr>
              <a:t> (Senesi 2:4-7)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87315" y="959203"/>
            <a:ext cx="3425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Lolotonga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ngaue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ʻeni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fetuʻutaki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vahaʻa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98104" y="5850004"/>
            <a:ext cx="29996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b="1" dirty="0" err="1">
                <a:solidFill>
                  <a:prstClr val="black"/>
                </a:solidFill>
              </a:rPr>
              <a:t>Naʻa</a:t>
            </a:r>
            <a:r>
              <a:rPr lang="en-NZ" b="1" dirty="0">
                <a:solidFill>
                  <a:prstClr val="black"/>
                </a:solidFill>
              </a:rPr>
              <a:t> ne </a:t>
            </a:r>
            <a:r>
              <a:rPr lang="en-NZ" b="1" dirty="0" err="1">
                <a:solidFill>
                  <a:prstClr val="black"/>
                </a:solidFill>
              </a:rPr>
              <a:t>fakafeʻiloaki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ia</a:t>
            </a:r>
            <a:r>
              <a:rPr lang="en-NZ" b="1" dirty="0">
                <a:solidFill>
                  <a:prstClr val="black"/>
                </a:solidFill>
              </a:rPr>
              <a:t> kia </a:t>
            </a:r>
            <a:r>
              <a:rPr lang="en-NZ" b="1" dirty="0" err="1">
                <a:solidFill>
                  <a:prstClr val="black"/>
                </a:solidFill>
              </a:rPr>
              <a:t>ʻIvi</a:t>
            </a:r>
            <a:r>
              <a:rPr lang="en-NZ" b="1" dirty="0">
                <a:solidFill>
                  <a:prstClr val="black"/>
                </a:solidFill>
              </a:rPr>
              <a:t>, pea </a:t>
            </a:r>
            <a:r>
              <a:rPr lang="en-NZ" b="1" dirty="0" err="1">
                <a:solidFill>
                  <a:prstClr val="black"/>
                </a:solidFill>
              </a:rPr>
              <a:t>fakatahaʻi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kinaua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ʻi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mali</a:t>
            </a:r>
            <a:r>
              <a:rPr lang="en-NZ" b="1" dirty="0">
                <a:solidFill>
                  <a:prstClr val="black"/>
                </a:solidFill>
              </a:rPr>
              <a:t> (Senesi 2:22-24).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b="1" dirty="0" err="1">
                <a:solidFill>
                  <a:prstClr val="black"/>
                </a:solidFill>
              </a:rPr>
              <a:t>Naʻa</a:t>
            </a:r>
            <a:r>
              <a:rPr lang="en-NZ" b="1" dirty="0">
                <a:solidFill>
                  <a:prstClr val="black"/>
                </a:solidFill>
              </a:rPr>
              <a:t> ne </a:t>
            </a:r>
            <a:r>
              <a:rPr lang="en-NZ" b="1" dirty="0" err="1">
                <a:solidFill>
                  <a:prstClr val="black"/>
                </a:solidFill>
              </a:rPr>
              <a:t>kole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ange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</a:t>
            </a:r>
            <a:r>
              <a:rPr lang="en-NZ" b="1" dirty="0">
                <a:solidFill>
                  <a:prstClr val="black"/>
                </a:solidFill>
              </a:rPr>
              <a:t> ne </a:t>
            </a:r>
            <a:r>
              <a:rPr lang="en-NZ" b="1" dirty="0" err="1">
                <a:solidFill>
                  <a:prstClr val="black"/>
                </a:solidFill>
              </a:rPr>
              <a:t>fakahingoa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fanga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monumanu</a:t>
            </a:r>
            <a:r>
              <a:rPr lang="en-NZ" b="1" dirty="0">
                <a:solidFill>
                  <a:prstClr val="black"/>
                </a:solidFill>
              </a:rPr>
              <a:t> (Senesi 2:19).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b="1" dirty="0" err="1">
                <a:solidFill>
                  <a:prstClr val="black"/>
                </a:solidFill>
              </a:rPr>
              <a:t>Naʻa</a:t>
            </a:r>
            <a:r>
              <a:rPr lang="en-NZ" b="1" dirty="0">
                <a:solidFill>
                  <a:prstClr val="black"/>
                </a:solidFill>
              </a:rPr>
              <a:t> ne </a:t>
            </a:r>
            <a:r>
              <a:rPr lang="en-NZ" b="1" dirty="0" err="1">
                <a:solidFill>
                  <a:prstClr val="black"/>
                </a:solidFill>
              </a:rPr>
              <a:t>fakamahinoʻi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hono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ngaahi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fakangatangata</a:t>
            </a:r>
            <a:r>
              <a:rPr lang="en-NZ" b="1" dirty="0">
                <a:solidFill>
                  <a:prstClr val="black"/>
                </a:solidFill>
              </a:rPr>
              <a:t> (Senesi 2:16-17).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en-NZ" b="1" dirty="0" err="1">
                <a:solidFill>
                  <a:prstClr val="black"/>
                </a:solidFill>
              </a:rPr>
              <a:t>Naʻa</a:t>
            </a:r>
            <a:r>
              <a:rPr lang="en-NZ" b="1" dirty="0">
                <a:solidFill>
                  <a:prstClr val="black"/>
                </a:solidFill>
              </a:rPr>
              <a:t> ne </a:t>
            </a:r>
            <a:r>
              <a:rPr lang="en-NZ" b="1" dirty="0" err="1">
                <a:solidFill>
                  <a:prstClr val="black"/>
                </a:solidFill>
              </a:rPr>
              <a:t>ʻoange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kiate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ia</a:t>
            </a:r>
            <a:r>
              <a:rPr lang="en-NZ" b="1" dirty="0">
                <a:solidFill>
                  <a:prstClr val="black"/>
                </a:solidFill>
              </a:rPr>
              <a:t> ha </a:t>
            </a:r>
            <a:r>
              <a:rPr lang="en-NZ" b="1" dirty="0" err="1">
                <a:solidFill>
                  <a:prstClr val="black"/>
                </a:solidFill>
              </a:rPr>
              <a:t>ngaahi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fakahinohino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fekauʻaki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ngaue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</a:t>
            </a:r>
            <a:r>
              <a:rPr lang="en-NZ" b="1" dirty="0">
                <a:solidFill>
                  <a:prstClr val="black"/>
                </a:solidFill>
              </a:rPr>
              <a:t> ne </a:t>
            </a:r>
            <a:r>
              <a:rPr lang="en-NZ" b="1" dirty="0" err="1">
                <a:solidFill>
                  <a:prstClr val="black"/>
                </a:solidFill>
              </a:rPr>
              <a:t>fai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ʻIteni</a:t>
            </a:r>
            <a:r>
              <a:rPr lang="en-NZ" b="1" dirty="0">
                <a:solidFill>
                  <a:prstClr val="black"/>
                </a:solidFill>
              </a:rPr>
              <a:t> (Senesi 2:15).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NAʻE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ANGA - FĒFĒ ʻ A E </a:t>
            </a: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MUʻAKI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FETUʻUTAKI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ʻ A E ʻ OTUÁ MO E </a:t>
            </a: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FAʻAHINGA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ʻ O E TANGATA</a:t>
            </a:r>
            <a:endParaRPr kumimoji="0" lang="en" sz="24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23905" y="213974"/>
            <a:ext cx="12180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ngofua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hoʻo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kai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ʻakau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ngoue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Senesi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2" y="5966483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937010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fakahinohinoʻi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ʻIvi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founga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totonu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meʻa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totonu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</a:t>
            </a:r>
            <a:r>
              <a:rPr lang="en-NZ" sz="2000" b="1" dirty="0">
                <a:solidFill>
                  <a:prstClr val="black"/>
                </a:solidFill>
              </a:rPr>
              <a:t> kai (Senesi 1:28-29).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396217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Talu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momeniti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fakataha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kinautolu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ʻaho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kotoa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mokomoko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ʻaho</a:t>
            </a:r>
            <a:r>
              <a:rPr lang="en-NZ" sz="2000" b="1" dirty="0">
                <a:solidFill>
                  <a:prstClr val="black"/>
                </a:solidFill>
              </a:rPr>
              <a:t> (Senesi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216075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fokotuʻu</a:t>
            </a:r>
            <a:r>
              <a:rPr lang="en-NZ" sz="2000" b="1" dirty="0">
                <a:solidFill>
                  <a:prstClr val="black"/>
                </a:solidFill>
              </a:rPr>
              <a:t> leva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ʻaho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fitu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</a:t>
            </a:r>
            <a:r>
              <a:rPr lang="en-NZ" sz="2000" b="1" dirty="0">
                <a:solidFill>
                  <a:prstClr val="black"/>
                </a:solidFill>
              </a:rPr>
              <a:t> lava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fiefia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heʻena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feohi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ʻaho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ia.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35569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fakatupu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kinautolu</a:t>
            </a:r>
            <a:r>
              <a:rPr lang="en-NZ" sz="2000" b="1" dirty="0">
                <a:solidFill>
                  <a:prstClr val="black"/>
                </a:solidFill>
              </a:rPr>
              <a:t> ko ha </a:t>
            </a:r>
            <a:r>
              <a:rPr lang="en-NZ" sz="2000" b="1" dirty="0" err="1">
                <a:solidFill>
                  <a:prstClr val="black"/>
                </a:solidFill>
              </a:rPr>
              <a:t>kakai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fakasosiale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malava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fetuʻutaki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ngata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ʻiate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kinautolu</a:t>
            </a:r>
            <a:r>
              <a:rPr lang="en-NZ" sz="2000" b="1" dirty="0">
                <a:solidFill>
                  <a:prstClr val="black"/>
                </a:solidFill>
              </a:rPr>
              <a:t>, ka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kakai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kehe</a:t>
            </a:r>
            <a:r>
              <a:rPr lang="en-NZ" sz="2000" b="1" dirty="0">
                <a:solidFill>
                  <a:prstClr val="black"/>
                </a:solidFill>
              </a:rPr>
              <a:t> (</a:t>
            </a:r>
            <a:r>
              <a:rPr lang="en-NZ" sz="2000" b="1" dirty="0" err="1">
                <a:solidFill>
                  <a:prstClr val="black"/>
                </a:solidFill>
              </a:rPr>
              <a:t>hange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ʻeni</a:t>
            </a:r>
            <a:r>
              <a:rPr lang="en-NZ" sz="2000" b="1" dirty="0">
                <a:solidFill>
                  <a:prstClr val="black"/>
                </a:solidFill>
              </a:rPr>
              <a:t>, ko e kau </a:t>
            </a:r>
            <a:r>
              <a:rPr lang="en-NZ" sz="2000" b="1" dirty="0" err="1">
                <a:solidFill>
                  <a:prstClr val="black"/>
                </a:solidFill>
              </a:rPr>
              <a:t>ʻangelo</a:t>
            </a:r>
            <a:r>
              <a:rPr lang="en-NZ" sz="2000" b="1" dirty="0">
                <a:solidFill>
                  <a:prstClr val="black"/>
                </a:solidFill>
              </a:rPr>
              <a:t>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NAʻE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ANGA - FĒFĒ ʻ A E </a:t>
            </a: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MUʻAKI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FETUʻUTAKI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ʻ A E ʻ OTUÁ MO E </a:t>
            </a:r>
            <a:r>
              <a:rPr kumimoji="0" lang="en-NZ" sz="2400" b="1" i="0" u="none" strike="noStrike" kern="1200" cap="none" spc="0" normalizeH="0" baseline="0" noProof="0" dirty="0" err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FAʻAHINGA</a:t>
            </a:r>
            <a:r>
              <a:rPr kumimoji="0" lang="en-NZ" sz="24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ʻ O E TANGATA</a:t>
            </a:r>
            <a:endParaRPr kumimoji="0" lang="en" sz="24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-1" y="195429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ngofua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hoʻo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kai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ʻakau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ngoue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Senesi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NAʻE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 ANGA FEFE HONO </a:t>
            </a: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TAʻOFI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 </a:t>
            </a: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ʻE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 HE </a:t>
            </a: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FAʻAHINGA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 </a:t>
            </a: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ʻO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 E TANGATA </a:t>
            </a: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ʻA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 E </a:t>
            </a: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FETUʻUTAKI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 MO E </a:t>
            </a:r>
            <a:r>
              <a:rPr lang="en-NZ" sz="2000" b="1" kern="0" dirty="0" err="1">
                <a:ln/>
                <a:solidFill>
                  <a:srgbClr val="FFBDBD">
                    <a:lumMod val="50000"/>
                  </a:srgbClr>
                </a:solidFill>
              </a:rPr>
              <a:t>ʻOTUA</a:t>
            </a:r>
            <a:r>
              <a:rPr lang="en-NZ" sz="2000" b="1" kern="0" dirty="0">
                <a:ln/>
                <a:solidFill>
                  <a:srgbClr val="FFBDBD">
                    <a:lumMod val="50000"/>
                  </a:srgbClr>
                </a:solidFill>
              </a:rPr>
              <a:t>?</a:t>
            </a:r>
            <a:endParaRPr kumimoji="0" lang="en" sz="2000" b="1" i="0" u="none" strike="noStrike" kern="0" cap="none" spc="0" normalizeH="0" baseline="0" noProof="0" dirty="0">
              <a:ln/>
              <a:solidFill>
                <a:srgbClr val="FFBDBD">
                  <a:lumMod val="5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44969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Naʻaku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fanongo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ki ho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leʻo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ngoue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naʻaku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manavahē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koeʻuhi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telefua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pea u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toitoi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ai.”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Senesi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390141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fakatupu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ʻIvi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malava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fili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tauʻataina</a:t>
            </a:r>
            <a:r>
              <a:rPr lang="en-NZ" sz="2000" b="1" dirty="0">
                <a:solidFill>
                  <a:prstClr val="black"/>
                </a:solidFill>
              </a:rPr>
              <a:t>. </a:t>
            </a:r>
            <a:r>
              <a:rPr lang="en-NZ" sz="2000" b="1" dirty="0" err="1">
                <a:solidFill>
                  <a:prstClr val="black"/>
                </a:solidFill>
              </a:rPr>
              <a:t>Koeʻuhi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</a:t>
            </a:r>
            <a:r>
              <a:rPr lang="en-NZ" sz="2000" b="1" dirty="0">
                <a:solidFill>
                  <a:prstClr val="black"/>
                </a:solidFill>
              </a:rPr>
              <a:t> lava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fakaʻaongaʻi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tauʻataina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foaki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meʻa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kotoa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kinaua</a:t>
            </a:r>
            <a:r>
              <a:rPr lang="en-NZ" sz="2000" b="1" dirty="0">
                <a:solidFill>
                  <a:prstClr val="black"/>
                </a:solidFill>
              </a:rPr>
              <a:t>, ka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fakatatali</a:t>
            </a:r>
            <a:r>
              <a:rPr lang="en-NZ" sz="2000" b="1" dirty="0">
                <a:solidFill>
                  <a:prstClr val="black"/>
                </a:solidFill>
              </a:rPr>
              <a:t> ha </a:t>
            </a:r>
            <a:r>
              <a:rPr lang="en-NZ" sz="2000" b="1" dirty="0" err="1">
                <a:solidFill>
                  <a:prstClr val="black"/>
                </a:solidFill>
              </a:rPr>
              <a:t>fuʻu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ʻakau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maʻana</a:t>
            </a:r>
            <a:r>
              <a:rPr lang="en-NZ" sz="2000" b="1" dirty="0">
                <a:solidFill>
                  <a:prstClr val="black"/>
                </a:solidFill>
              </a:rPr>
              <a:t> (Senesi 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219473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Ko e tali </a:t>
            </a:r>
            <a:r>
              <a:rPr lang="en-NZ" sz="2000" b="1" dirty="0" err="1">
                <a:solidFill>
                  <a:prstClr val="black"/>
                </a:solidFill>
              </a:rPr>
              <a:t>kovi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hoko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ʻenau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ongoʻi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halaia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heʻenau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talangataʻa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nau</a:t>
            </a:r>
            <a:r>
              <a:rPr lang="en-NZ" sz="2000" b="1" dirty="0">
                <a:solidFill>
                  <a:prstClr val="black"/>
                </a:solidFill>
              </a:rPr>
              <a:t> toe fie </a:t>
            </a:r>
            <a:r>
              <a:rPr lang="en-NZ" sz="2000" b="1" dirty="0" err="1">
                <a:solidFill>
                  <a:prstClr val="black"/>
                </a:solidFill>
              </a:rPr>
              <a:t>fetuʻutaki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(Senesi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0" y="5347228"/>
            <a:ext cx="95250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momeniti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mole </a:t>
            </a:r>
            <a:r>
              <a:rPr lang="en-NZ" sz="2000" b="1" dirty="0" err="1">
                <a:solidFill>
                  <a:prstClr val="black"/>
                </a:solidFill>
              </a:rPr>
              <a:t>atu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pulupulu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naunau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ʻufiʻufi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kinautolu</a:t>
            </a:r>
            <a:r>
              <a:rPr lang="en-NZ" sz="2000" b="1" dirty="0">
                <a:solidFill>
                  <a:prstClr val="black"/>
                </a:solidFill>
              </a:rPr>
              <a:t>;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ʻiloʻi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telefua</a:t>
            </a:r>
            <a:r>
              <a:rPr lang="en-NZ" sz="2000" b="1" dirty="0">
                <a:solidFill>
                  <a:prstClr val="black"/>
                </a:solidFill>
              </a:rPr>
              <a:t>; pea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kumi</a:t>
            </a:r>
            <a:r>
              <a:rPr lang="en-NZ" sz="2000" b="1" dirty="0">
                <a:solidFill>
                  <a:prstClr val="black"/>
                </a:solidFill>
              </a:rPr>
              <a:t> ha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founga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fufuuʻi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fehalaaki</a:t>
            </a:r>
            <a:r>
              <a:rPr lang="en-NZ" sz="2000" b="1" dirty="0">
                <a:solidFill>
                  <a:prstClr val="black"/>
                </a:solidFill>
              </a:rPr>
              <a:t> (Senesi 3:7).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68701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heʻene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saiʻia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fakaofo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fuaʻiʻakau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tapu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kai ai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ʻIvi</a:t>
            </a:r>
            <a:r>
              <a:rPr lang="en-NZ" sz="2000" b="1" dirty="0">
                <a:solidFill>
                  <a:prstClr val="black"/>
                </a:solidFill>
              </a:rPr>
              <a:t> pea </a:t>
            </a:r>
            <a:r>
              <a:rPr lang="en-NZ" sz="2000" b="1" dirty="0" err="1">
                <a:solidFill>
                  <a:prstClr val="black"/>
                </a:solidFill>
              </a:rPr>
              <a:t>fakataueleʻi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kai </a:t>
            </a:r>
            <a:r>
              <a:rPr lang="en-NZ" sz="2000" b="1" dirty="0" err="1">
                <a:solidFill>
                  <a:prstClr val="black"/>
                </a:solidFill>
              </a:rPr>
              <a:t>foki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(Senesi 3:6).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-6" y="3348589"/>
            <a:ext cx="952500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b="1" dirty="0" err="1">
                <a:solidFill>
                  <a:prstClr val="black"/>
                </a:solidFill>
              </a:rPr>
              <a:t>ʻI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fuʻu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ʻakau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tatau</a:t>
            </a:r>
            <a:r>
              <a:rPr lang="en-NZ" b="1" dirty="0">
                <a:solidFill>
                  <a:prstClr val="black"/>
                </a:solidFill>
              </a:rPr>
              <a:t> pe, </a:t>
            </a:r>
            <a:r>
              <a:rPr lang="en-NZ" b="1" dirty="0" err="1">
                <a:solidFill>
                  <a:prstClr val="black"/>
                </a:solidFill>
              </a:rPr>
              <a:t>naʻe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fakapuli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tokotaha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fakatauele</a:t>
            </a:r>
            <a:r>
              <a:rPr lang="en-NZ" b="1" dirty="0">
                <a:solidFill>
                  <a:prstClr val="black"/>
                </a:solidFill>
              </a:rPr>
              <a:t> ko ha </a:t>
            </a:r>
            <a:r>
              <a:rPr lang="en-NZ" b="1" dirty="0" err="1">
                <a:solidFill>
                  <a:prstClr val="black"/>
                </a:solidFill>
              </a:rPr>
              <a:t>ngata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fakangalingali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ne fie </a:t>
            </a:r>
            <a:r>
              <a:rPr lang="en-NZ" b="1" dirty="0" err="1">
                <a:solidFill>
                  <a:prstClr val="black"/>
                </a:solidFill>
              </a:rPr>
              <a:t>maʻu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lelei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ʻAtama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ʻIvi</a:t>
            </a:r>
            <a:r>
              <a:rPr lang="en-NZ" b="1" dirty="0">
                <a:solidFill>
                  <a:prstClr val="black"/>
                </a:solidFill>
              </a:rPr>
              <a:t>, </a:t>
            </a:r>
            <a:r>
              <a:rPr lang="en-NZ" b="1" dirty="0" err="1">
                <a:solidFill>
                  <a:prstClr val="black"/>
                </a:solidFill>
              </a:rPr>
              <a:t>ʻo</a:t>
            </a:r>
            <a:r>
              <a:rPr lang="en-NZ" b="1" dirty="0">
                <a:solidFill>
                  <a:prstClr val="black"/>
                </a:solidFill>
              </a:rPr>
              <a:t> ne tala </a:t>
            </a:r>
            <a:r>
              <a:rPr lang="en-NZ" b="1" dirty="0" err="1">
                <a:solidFill>
                  <a:prstClr val="black"/>
                </a:solidFill>
              </a:rPr>
              <a:t>kiate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kinautolu</a:t>
            </a:r>
            <a:r>
              <a:rPr lang="en-NZ" b="1" dirty="0">
                <a:solidFill>
                  <a:prstClr val="black"/>
                </a:solidFill>
              </a:rPr>
              <a:t> ha </a:t>
            </a:r>
            <a:r>
              <a:rPr lang="en-NZ" b="1" dirty="0" err="1">
                <a:solidFill>
                  <a:prstClr val="black"/>
                </a:solidFill>
              </a:rPr>
              <a:t>ngaahi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loi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hokohoko</a:t>
            </a:r>
            <a:r>
              <a:rPr lang="en-NZ" b="1" dirty="0">
                <a:solidFill>
                  <a:prstClr val="black"/>
                </a:solidFill>
              </a:rPr>
              <a:t> (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ia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naʻe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ʻave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ʻIvi</a:t>
            </a:r>
            <a:r>
              <a:rPr lang="en-NZ" b="1" dirty="0">
                <a:solidFill>
                  <a:prstClr val="black"/>
                </a:solidFill>
              </a:rPr>
              <a:t> kia </a:t>
            </a:r>
            <a:r>
              <a:rPr lang="en-NZ" b="1" dirty="0" err="1">
                <a:solidFill>
                  <a:prstClr val="black"/>
                </a:solidFill>
              </a:rPr>
              <a:t>ʻAtama</a:t>
            </a:r>
            <a:r>
              <a:rPr lang="en-NZ" b="1" dirty="0">
                <a:solidFill>
                  <a:prstClr val="black"/>
                </a:solidFill>
              </a:rPr>
              <a:t>):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taʻe</a:t>
            </a:r>
            <a:r>
              <a:rPr lang="en-NZ" b="1" dirty="0">
                <a:solidFill>
                  <a:prstClr val="black"/>
                </a:solidFill>
              </a:rPr>
              <a:t>-</a:t>
            </a:r>
            <a:r>
              <a:rPr lang="en-NZ" b="1" dirty="0" err="1">
                <a:solidFill>
                  <a:prstClr val="black"/>
                </a:solidFill>
              </a:rPr>
              <a:t>faʻa</a:t>
            </a:r>
            <a:r>
              <a:rPr lang="en-NZ" b="1" dirty="0">
                <a:solidFill>
                  <a:prstClr val="black"/>
                </a:solidFill>
              </a:rPr>
              <a:t>-mate ("he </a:t>
            </a:r>
            <a:r>
              <a:rPr lang="en-NZ" b="1" dirty="0" err="1">
                <a:solidFill>
                  <a:prstClr val="black"/>
                </a:solidFill>
              </a:rPr>
              <a:t>ʻikai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mate"); </a:t>
            </a:r>
            <a:r>
              <a:rPr lang="en-NZ" b="1" dirty="0" err="1">
                <a:solidFill>
                  <a:prstClr val="black"/>
                </a:solidFill>
              </a:rPr>
              <a:t>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hoko</a:t>
            </a:r>
            <a:r>
              <a:rPr lang="en-NZ" b="1" dirty="0">
                <a:solidFill>
                  <a:prstClr val="black"/>
                </a:solidFill>
              </a:rPr>
              <a:t> ko e </a:t>
            </a:r>
            <a:r>
              <a:rPr lang="en-NZ" b="1" dirty="0" err="1">
                <a:solidFill>
                  <a:prstClr val="black"/>
                </a:solidFill>
              </a:rPr>
              <a:t>ngaahi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 ("</a:t>
            </a:r>
            <a:r>
              <a:rPr lang="en-NZ" b="1" dirty="0" err="1">
                <a:solidFill>
                  <a:prstClr val="black"/>
                </a:solidFill>
              </a:rPr>
              <a:t>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hange</a:t>
            </a:r>
            <a:r>
              <a:rPr lang="en-NZ" b="1" dirty="0">
                <a:solidFill>
                  <a:prstClr val="black"/>
                </a:solidFill>
              </a:rPr>
              <a:t> ko e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");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fufuuʻi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moʻoni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meiate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koe</a:t>
            </a:r>
            <a:r>
              <a:rPr lang="en-NZ" b="1" dirty="0">
                <a:solidFill>
                  <a:prstClr val="black"/>
                </a:solidFill>
              </a:rPr>
              <a:t> ("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ʻafioʻi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ia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...") (Senesi 3:1-5).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NZ" sz="2400" b="1" dirty="0" err="1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NAʻE</a:t>
            </a:r>
            <a:r>
              <a:rPr lang="en-NZ" sz="24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 ANGA - FĒFĒ ʻ A E FEINGA ʻ A E ʻ OTUÁ KE TOE FAKAFOKI MAI ʻ A E </a:t>
            </a:r>
            <a:r>
              <a:rPr lang="en-NZ" sz="2400" b="1" dirty="0" err="1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FETUʻUTAKÍ</a:t>
            </a:r>
            <a:r>
              <a:rPr lang="en-NZ" sz="24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?</a:t>
            </a:r>
            <a:endParaRPr kumimoji="0" lang="en" sz="2400" b="1" i="0" u="none" strike="noStrike" kern="1200" cap="none" spc="0" normalizeH="0" baseline="0" noProof="0" dirty="0">
              <a:ln w="6600">
                <a:solidFill>
                  <a:srgbClr val="00CC00">
                    <a:lumMod val="50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00CC00">
                    <a:lumMod val="75000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228556" y="475920"/>
            <a:ext cx="11589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ui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kia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ʻAtama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fē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?”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(Senesi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27080" y="805668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ʻafioʻi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kuo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faiangahala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ʻIvi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—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hange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angamaheni</a:t>
            </a:r>
            <a:r>
              <a:rPr lang="en-NZ" sz="2000" b="1" dirty="0">
                <a:solidFill>
                  <a:prstClr val="black"/>
                </a:solidFill>
              </a:rPr>
              <a:t>—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talanoa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kinaua</a:t>
            </a:r>
            <a:r>
              <a:rPr lang="en-NZ" sz="2000" b="1" dirty="0">
                <a:solidFill>
                  <a:prstClr val="black"/>
                </a:solidFill>
              </a:rPr>
              <a:t>. Ko e </a:t>
            </a:r>
            <a:r>
              <a:rPr lang="en-NZ" sz="2000" b="1" dirty="0" err="1">
                <a:solidFill>
                  <a:prstClr val="black"/>
                </a:solidFill>
              </a:rPr>
              <a:t>fuofua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taimi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fiefia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fakafetaulaki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, ka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pau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ui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feʻiloaki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(Senesi 3:8-9).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59" y="3531294"/>
            <a:ext cx="76369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Hili</a:t>
            </a:r>
            <a:r>
              <a:rPr lang="en-NZ" sz="2000" b="1" dirty="0">
                <a:solidFill>
                  <a:prstClr val="black"/>
                </a:solidFill>
              </a:rPr>
              <a:t> ha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senituli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ai,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ʻafio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fofonga</a:t>
            </a:r>
            <a:r>
              <a:rPr lang="en-NZ" sz="2000" b="1" dirty="0">
                <a:solidFill>
                  <a:prstClr val="black"/>
                </a:solidFill>
              </a:rPr>
              <a:t> ki ha </a:t>
            </a:r>
            <a:r>
              <a:rPr lang="en-NZ" sz="2000" b="1" dirty="0" err="1">
                <a:solidFill>
                  <a:prstClr val="black"/>
                </a:solidFill>
              </a:rPr>
              <a:t>tokotaha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taha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fakatomala</a:t>
            </a:r>
            <a:r>
              <a:rPr lang="en-NZ" sz="2000" b="1" dirty="0">
                <a:solidFill>
                  <a:prstClr val="black"/>
                </a:solidFill>
              </a:rPr>
              <a:t>: ko Pita (Luke 22:61-62).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-47110" y="5594403"/>
            <a:ext cx="81870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b="1" dirty="0" err="1">
                <a:solidFill>
                  <a:prstClr val="black"/>
                </a:solidFill>
              </a:rPr>
              <a:t>ʻI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ʻaho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ni</a:t>
            </a:r>
            <a:r>
              <a:rPr lang="en-NZ" b="1" dirty="0">
                <a:solidFill>
                  <a:prstClr val="black"/>
                </a:solidFill>
              </a:rPr>
              <a:t>,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tau </a:t>
            </a:r>
            <a:r>
              <a:rPr lang="en-NZ" b="1" dirty="0" err="1">
                <a:solidFill>
                  <a:prstClr val="black"/>
                </a:solidFill>
              </a:rPr>
              <a:t>muimui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ʻi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ngaahi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sipinga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tatau</a:t>
            </a:r>
            <a:r>
              <a:rPr lang="en-NZ" b="1" dirty="0">
                <a:solidFill>
                  <a:prstClr val="black"/>
                </a:solidFill>
              </a:rPr>
              <a:t>.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tau </a:t>
            </a:r>
            <a:r>
              <a:rPr lang="en-NZ" b="1" dirty="0" err="1">
                <a:solidFill>
                  <a:prstClr val="black"/>
                </a:solidFill>
              </a:rPr>
              <a:t>pikitai</a:t>
            </a:r>
            <a:r>
              <a:rPr lang="en-NZ" b="1" dirty="0">
                <a:solidFill>
                  <a:prstClr val="black"/>
                </a:solidFill>
              </a:rPr>
              <a:t> ki he </a:t>
            </a:r>
            <a:r>
              <a:rPr lang="en-NZ" b="1" dirty="0" err="1">
                <a:solidFill>
                  <a:prstClr val="black"/>
                </a:solidFill>
              </a:rPr>
              <a:t>angahala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feinga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fakatonuhiaʻi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kitautolu</a:t>
            </a:r>
            <a:r>
              <a:rPr lang="en-NZ" b="1" dirty="0">
                <a:solidFill>
                  <a:prstClr val="black"/>
                </a:solidFill>
              </a:rPr>
              <a:t>. </a:t>
            </a:r>
            <a:r>
              <a:rPr lang="en-NZ" b="1" dirty="0" err="1">
                <a:solidFill>
                  <a:prstClr val="black"/>
                </a:solidFill>
              </a:rPr>
              <a:t>Neongo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"</a:t>
            </a:r>
            <a:r>
              <a:rPr lang="en-NZ" b="1" dirty="0" err="1">
                <a:solidFill>
                  <a:prstClr val="black"/>
                </a:solidFill>
              </a:rPr>
              <a:t>pipiki</a:t>
            </a:r>
            <a:r>
              <a:rPr lang="en-NZ" b="1" dirty="0">
                <a:solidFill>
                  <a:prstClr val="black"/>
                </a:solidFill>
              </a:rPr>
              <a:t>"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angahala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kiate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kitautolu</a:t>
            </a:r>
            <a:r>
              <a:rPr lang="en-NZ" b="1" dirty="0">
                <a:solidFill>
                  <a:prstClr val="black"/>
                </a:solidFill>
              </a:rPr>
              <a:t>, ka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kei</a:t>
            </a:r>
            <a:r>
              <a:rPr lang="en-NZ" b="1" dirty="0">
                <a:solidFill>
                  <a:prstClr val="black"/>
                </a:solidFill>
              </a:rPr>
              <a:t> fie </a:t>
            </a:r>
            <a:r>
              <a:rPr lang="en-NZ" b="1" dirty="0" err="1">
                <a:solidFill>
                  <a:prstClr val="black"/>
                </a:solidFill>
              </a:rPr>
              <a:t>maʻu</a:t>
            </a:r>
            <a:r>
              <a:rPr lang="en-NZ" b="1" dirty="0">
                <a:solidFill>
                  <a:prstClr val="black"/>
                </a:solidFill>
              </a:rPr>
              <a:t> pe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</a:t>
            </a:r>
            <a:r>
              <a:rPr lang="en-NZ" b="1" dirty="0">
                <a:solidFill>
                  <a:prstClr val="black"/>
                </a:solidFill>
              </a:rPr>
              <a:t> toe </a:t>
            </a:r>
            <a:r>
              <a:rPr lang="en-NZ" b="1" dirty="0" err="1">
                <a:solidFill>
                  <a:prstClr val="black"/>
                </a:solidFill>
              </a:rPr>
              <a:t>fakafoki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mai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kitautolu</a:t>
            </a:r>
            <a:r>
              <a:rPr lang="en-NZ" b="1" dirty="0">
                <a:solidFill>
                  <a:prstClr val="black"/>
                </a:solidFill>
              </a:rPr>
              <a:t>, pea </a:t>
            </a:r>
            <a:r>
              <a:rPr lang="en-NZ" b="1" dirty="0" err="1">
                <a:solidFill>
                  <a:prstClr val="black"/>
                </a:solidFill>
              </a:rPr>
              <a:t>ʻoku</a:t>
            </a:r>
            <a:r>
              <a:rPr lang="en-NZ" b="1" dirty="0">
                <a:solidFill>
                  <a:prstClr val="black"/>
                </a:solidFill>
              </a:rPr>
              <a:t> Ne </a:t>
            </a:r>
            <a:r>
              <a:rPr lang="en-NZ" b="1" dirty="0" err="1">
                <a:solidFill>
                  <a:prstClr val="black"/>
                </a:solidFill>
              </a:rPr>
              <a:t>ui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kitautolu</a:t>
            </a:r>
            <a:r>
              <a:rPr lang="en-NZ" b="1" dirty="0">
                <a:solidFill>
                  <a:prstClr val="black"/>
                </a:solidFill>
              </a:rPr>
              <a:t>: "</a:t>
            </a:r>
            <a:r>
              <a:rPr lang="en-NZ" b="1" dirty="0" err="1">
                <a:solidFill>
                  <a:prstClr val="black"/>
                </a:solidFill>
              </a:rPr>
              <a:t>Haʻu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kiate</a:t>
            </a:r>
            <a:r>
              <a:rPr lang="en-NZ" b="1" dirty="0">
                <a:solidFill>
                  <a:prstClr val="black"/>
                </a:solidFill>
              </a:rPr>
              <a:t> au" (</a:t>
            </a:r>
            <a:r>
              <a:rPr lang="en-NZ" b="1" dirty="0" err="1">
                <a:solidFill>
                  <a:prstClr val="black"/>
                </a:solidFill>
              </a:rPr>
              <a:t>ʻIsaia</a:t>
            </a:r>
            <a:r>
              <a:rPr lang="en-NZ" b="1" dirty="0">
                <a:solidFill>
                  <a:prstClr val="black"/>
                </a:solidFill>
              </a:rPr>
              <a:t> 55:3).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506509"/>
            <a:ext cx="56486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kamata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fakatonuhiaʻi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ʻAtama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ʻIvi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ʻao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tukuakiʻi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niʻihi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kehe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heʻena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maumaufono</a:t>
            </a:r>
            <a:r>
              <a:rPr lang="en-NZ" sz="2000" b="1" dirty="0">
                <a:solidFill>
                  <a:prstClr val="black"/>
                </a:solidFill>
              </a:rPr>
              <a:t> (Senesi 3:12-13).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685509" y="2011344"/>
            <a:ext cx="62902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Neongo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nau</a:t>
            </a:r>
            <a:r>
              <a:rPr lang="en-NZ" sz="2000" b="1" dirty="0">
                <a:solidFill>
                  <a:prstClr val="black"/>
                </a:solidFill>
              </a:rPr>
              <a:t> fie </a:t>
            </a:r>
            <a:r>
              <a:rPr lang="en-NZ" sz="2000" b="1" dirty="0" err="1">
                <a:solidFill>
                  <a:prstClr val="black"/>
                </a:solidFill>
              </a:rPr>
              <a:t>fetuʻutaki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, ka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fie </a:t>
            </a:r>
            <a:r>
              <a:rPr lang="en-NZ" sz="2000" b="1" dirty="0" err="1">
                <a:solidFill>
                  <a:prstClr val="black"/>
                </a:solidFill>
              </a:rPr>
              <a:t>fetuʻutaki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kinautolu</a:t>
            </a:r>
            <a:r>
              <a:rPr lang="en-NZ" sz="2000" b="1" dirty="0">
                <a:solidFill>
                  <a:prstClr val="black"/>
                </a:solidFill>
              </a:rPr>
              <a:t>.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fakaʻehiʻehi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feohi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, ka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fehangahangai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fekumi</a:t>
            </a:r>
            <a:r>
              <a:rPr lang="en-NZ" sz="2000" b="1" dirty="0">
                <a:solidFill>
                  <a:prstClr val="black"/>
                </a:solidFill>
              </a:rPr>
              <a:t> ki </a:t>
            </a:r>
            <a:r>
              <a:rPr lang="en-NZ" sz="2000" b="1" dirty="0" err="1">
                <a:solidFill>
                  <a:prstClr val="black"/>
                </a:solidFill>
              </a:rPr>
              <a:t>heʻene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fakatomala</a:t>
            </a:r>
            <a:r>
              <a:rPr lang="en-NZ" sz="2000" b="1" dirty="0">
                <a:solidFill>
                  <a:prstClr val="black"/>
                </a:solidFill>
              </a:rPr>
              <a:t> (Senesi 3:10-11).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en-NZ" sz="36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 E HA </a:t>
            </a:r>
            <a:r>
              <a:rPr lang="en-NZ" sz="36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ʻOKU</a:t>
            </a:r>
            <a:r>
              <a:rPr lang="en-NZ" sz="36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NZ" sz="36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ʻIKAI</a:t>
            </a:r>
            <a:r>
              <a:rPr lang="en-NZ" sz="36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KE TAU LAVA AI </a:t>
            </a:r>
            <a:r>
              <a:rPr lang="en-NZ" sz="36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ʻO</a:t>
            </a:r>
            <a:r>
              <a:rPr lang="en-NZ" sz="36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NZ" sz="36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FETUʻUTAKI</a:t>
            </a:r>
            <a:r>
              <a:rPr lang="en-NZ" sz="36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HANGATONU MO E </a:t>
            </a:r>
            <a:r>
              <a:rPr lang="en-NZ" sz="36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ʻOTUA</a:t>
            </a:r>
            <a:r>
              <a:rPr lang="en-NZ" sz="36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HE TAIMI NI?</a:t>
            </a:r>
            <a:endParaRPr kumimoji="0" lang="en" sz="36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naʻa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kapusi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pea ne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tuku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potu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hahake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ngoue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ʻIteni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selupimi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heletā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ulo,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foli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fakatakamilo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leʻohi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hala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ʻakau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moʻui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Senesi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070571"/>
            <a:ext cx="4028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ongomeʻa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faiangahala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nunuʻa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kau ai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malava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toe lea </a:t>
            </a:r>
            <a:r>
              <a:rPr lang="en-NZ" sz="2000" b="1" dirty="0" err="1">
                <a:solidFill>
                  <a:prstClr val="black"/>
                </a:solidFill>
              </a:rPr>
              <a:t>hangatonu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hili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kapusi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ʻIteni</a:t>
            </a:r>
            <a:r>
              <a:rPr lang="en-NZ" sz="2000" b="1" dirty="0">
                <a:solidFill>
                  <a:prstClr val="black"/>
                </a:solidFill>
              </a:rPr>
              <a:t> (Senesi 3:16-24).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b="1" dirty="0" err="1">
                <a:solidFill>
                  <a:prstClr val="black"/>
                </a:solidFill>
              </a:rPr>
              <a:t>Kimuʻa</a:t>
            </a:r>
            <a:r>
              <a:rPr lang="en-NZ" b="1" dirty="0">
                <a:solidFill>
                  <a:prstClr val="black"/>
                </a:solidFill>
              </a:rPr>
              <a:t> pea </a:t>
            </a:r>
            <a:r>
              <a:rPr lang="en-NZ" b="1" dirty="0" err="1">
                <a:solidFill>
                  <a:prstClr val="black"/>
                </a:solidFill>
              </a:rPr>
              <a:t>fakaha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mai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ngaahi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nunuʻa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angahala</a:t>
            </a:r>
            <a:r>
              <a:rPr lang="en-NZ" b="1" dirty="0">
                <a:solidFill>
                  <a:prstClr val="black"/>
                </a:solidFill>
              </a:rPr>
              <a:t>, </a:t>
            </a:r>
            <a:r>
              <a:rPr lang="en-NZ" b="1" dirty="0" err="1">
                <a:solidFill>
                  <a:prstClr val="black"/>
                </a:solidFill>
              </a:rPr>
              <a:t>naʻe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ʻoange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he </a:t>
            </a:r>
            <a:r>
              <a:rPr lang="en-NZ" b="1" dirty="0" err="1">
                <a:solidFill>
                  <a:prstClr val="black"/>
                </a:solidFill>
              </a:rPr>
              <a:t>ʻOtua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kiate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kinautolu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founga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ke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fakaleleiʻi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ʻaki</a:t>
            </a:r>
            <a:r>
              <a:rPr lang="en-NZ" b="1" dirty="0">
                <a:solidFill>
                  <a:prstClr val="black"/>
                </a:solidFill>
              </a:rPr>
              <a:t>: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fakangata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ʻe</a:t>
            </a:r>
            <a:r>
              <a:rPr lang="en-NZ" b="1" dirty="0">
                <a:solidFill>
                  <a:prstClr val="black"/>
                </a:solidFill>
              </a:rPr>
              <a:t> ha </a:t>
            </a:r>
            <a:r>
              <a:rPr lang="en-NZ" b="1" dirty="0" err="1">
                <a:solidFill>
                  <a:prstClr val="black"/>
                </a:solidFill>
              </a:rPr>
              <a:t>hako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ʻIvi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malohi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tevolo</a:t>
            </a:r>
            <a:r>
              <a:rPr lang="en-NZ" b="1" dirty="0">
                <a:solidFill>
                  <a:prstClr val="black"/>
                </a:solidFill>
              </a:rPr>
              <a:t> pea </a:t>
            </a:r>
            <a:r>
              <a:rPr lang="en-NZ" b="1" dirty="0" err="1">
                <a:solidFill>
                  <a:prstClr val="black"/>
                </a:solidFill>
              </a:rPr>
              <a:t>fakafoki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mai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ʻa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faʻahinga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ʻo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tangata</a:t>
            </a:r>
            <a:r>
              <a:rPr lang="en-NZ" b="1" dirty="0">
                <a:solidFill>
                  <a:prstClr val="black"/>
                </a:solidFill>
              </a:rPr>
              <a:t> (Senesi 3:15).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5" y="4032354"/>
            <a:ext cx="49928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fakafou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kau </a:t>
            </a:r>
            <a:r>
              <a:rPr lang="en-NZ" sz="2000" b="1" dirty="0" err="1">
                <a:solidFill>
                  <a:prstClr val="black"/>
                </a:solidFill>
              </a:rPr>
              <a:t>palofita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founga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fakahoko</a:t>
            </a:r>
            <a:r>
              <a:rPr lang="en-NZ" sz="2000" b="1" dirty="0">
                <a:solidFill>
                  <a:prstClr val="black"/>
                </a:solidFill>
              </a:rPr>
              <a:t> ai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huhuʻi</a:t>
            </a:r>
            <a:r>
              <a:rPr lang="en-NZ" sz="2000" b="1" dirty="0">
                <a:solidFill>
                  <a:prstClr val="black"/>
                </a:solidFill>
              </a:rPr>
              <a:t>: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hoko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tonu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ko ha </a:t>
            </a:r>
            <a:r>
              <a:rPr lang="en-NZ" sz="2000" b="1" dirty="0" err="1">
                <a:solidFill>
                  <a:prstClr val="black"/>
                </a:solidFill>
              </a:rPr>
              <a:t>sino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</a:t>
            </a:r>
            <a:r>
              <a:rPr lang="en-NZ" sz="2000" b="1" dirty="0" err="1">
                <a:solidFill>
                  <a:prstClr val="black"/>
                </a:solidFill>
              </a:rPr>
              <a:t>katakiʻi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mate </a:t>
            </a:r>
            <a:r>
              <a:rPr lang="en-NZ" sz="2000" b="1" dirty="0" err="1">
                <a:solidFill>
                  <a:prstClr val="black"/>
                </a:solidFill>
              </a:rPr>
              <a:t>koeʻuhi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ʻetau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toetuʻu</a:t>
            </a:r>
            <a:r>
              <a:rPr lang="en-NZ" sz="2000" b="1" dirty="0">
                <a:solidFill>
                  <a:prstClr val="black"/>
                </a:solidFill>
              </a:rPr>
              <a:t>, pea </a:t>
            </a:r>
            <a:r>
              <a:rPr lang="en-NZ" sz="2000" b="1" dirty="0" err="1">
                <a:solidFill>
                  <a:prstClr val="black"/>
                </a:solidFill>
              </a:rPr>
              <a:t>foaki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kitautolu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moʻui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taʻengata</a:t>
            </a:r>
            <a:r>
              <a:rPr lang="en-NZ" sz="2000" b="1" dirty="0">
                <a:solidFill>
                  <a:prstClr val="black"/>
                </a:solidFill>
              </a:rPr>
              <a:t> (</a:t>
            </a:r>
            <a:r>
              <a:rPr lang="en-NZ" sz="2000" b="1" dirty="0" err="1">
                <a:solidFill>
                  <a:prstClr val="black"/>
                </a:solidFill>
              </a:rPr>
              <a:t>ʻIsaia</a:t>
            </a:r>
            <a:r>
              <a:rPr lang="en-NZ" sz="2000" b="1" dirty="0">
                <a:solidFill>
                  <a:prstClr val="black"/>
                </a:solidFill>
              </a:rPr>
              <a:t> 9:6; 53:6, 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nunuʻa</a:t>
            </a:r>
            <a:r>
              <a:rPr lang="en-NZ" sz="2000" b="1" dirty="0">
                <a:solidFill>
                  <a:prstClr val="black"/>
                </a:solidFill>
              </a:rPr>
              <a:t> ki he: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9520834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4" y="6120610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hoko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pehe</a:t>
            </a:r>
            <a:r>
              <a:rPr lang="en-NZ" sz="2000" b="1" dirty="0">
                <a:solidFill>
                  <a:prstClr val="black"/>
                </a:solidFill>
              </a:rPr>
              <a:t> pe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talaʻofa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ha </a:t>
            </a:r>
            <a:r>
              <a:rPr lang="en-NZ" sz="2000" b="1" dirty="0" err="1">
                <a:solidFill>
                  <a:prstClr val="black"/>
                </a:solidFill>
              </a:rPr>
              <a:t>Fakamoʻui</a:t>
            </a:r>
            <a:r>
              <a:rPr lang="en-NZ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NZ" sz="3200" b="1" dirty="0" err="1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ʻE</a:t>
            </a:r>
            <a:r>
              <a:rPr lang="en-NZ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 LAVA FEFE KE TAU </a:t>
            </a:r>
            <a:r>
              <a:rPr lang="en-NZ" sz="3200" b="1" dirty="0" err="1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FETUʻUTAKI</a:t>
            </a:r>
            <a:r>
              <a:rPr lang="en-NZ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 MO E </a:t>
            </a:r>
            <a:r>
              <a:rPr lang="en-NZ" sz="3200" b="1" dirty="0" err="1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ʻOTUA</a:t>
            </a:r>
            <a:r>
              <a:rPr lang="en-NZ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 HE </a:t>
            </a:r>
            <a:r>
              <a:rPr lang="en-NZ" sz="3200" b="1" dirty="0" err="1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ʻAHO</a:t>
            </a:r>
            <a:r>
              <a:rPr lang="en-NZ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 NI?</a:t>
            </a:r>
            <a:endParaRPr kumimoji="0" lang="en" sz="3200" b="1" i="0" u="none" strike="noStrike" kern="1200" cap="none" spc="0" normalizeH="0" baseline="0" noProof="0" dirty="0">
              <a:ln w="12700" cmpd="sng">
                <a:solidFill>
                  <a:srgbClr val="FF66CC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FF66CC"/>
                  </a:gs>
                  <a:gs pos="4000">
                    <a:srgbClr val="FF66CC">
                      <a:lumMod val="50000"/>
                    </a:srgbClr>
                  </a:gs>
                  <a:gs pos="87000">
                    <a:srgbClr val="FF66CC">
                      <a:lumMod val="40000"/>
                      <a:lumOff val="60000"/>
                    </a:srgbClr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8969" y="992116"/>
            <a:ext cx="7747881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Pea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ʻoku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pehē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ʻE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foha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ʻoe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tangata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kuo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u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tuku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koe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ko 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leʻo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ki he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fale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ʻo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ʻIsileli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; ko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fanongo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ki he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folofola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hoku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fofonga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pea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valokiʻi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ʻakinautolu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meiate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au.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</a:p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2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‘Isikeli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0" y="2118954"/>
            <a:ext cx="747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Ke </a:t>
            </a:r>
            <a:r>
              <a:rPr lang="en-NZ" sz="2000" b="1" dirty="0" err="1">
                <a:solidFill>
                  <a:prstClr val="black"/>
                </a:solidFill>
              </a:rPr>
              <a:t>fetuʻutaki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kitautolu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ʻaho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kuo</a:t>
            </a:r>
            <a:r>
              <a:rPr lang="en-NZ" sz="2000" b="1" dirty="0">
                <a:solidFill>
                  <a:prstClr val="black"/>
                </a:solidFill>
              </a:rPr>
              <a:t> tohi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ha "tohi </a:t>
            </a:r>
            <a:r>
              <a:rPr lang="en-NZ" sz="2000" b="1" dirty="0" err="1">
                <a:solidFill>
                  <a:prstClr val="black"/>
                </a:solidFill>
              </a:rPr>
              <a:t>maʻuʻanga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tokoni</a:t>
            </a:r>
            <a:r>
              <a:rPr lang="en-NZ" sz="2000" b="1" dirty="0">
                <a:solidFill>
                  <a:prstClr val="black"/>
                </a:solidFill>
              </a:rPr>
              <a:t>"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ua</a:t>
            </a:r>
            <a:r>
              <a:rPr lang="en-NZ" sz="2000" b="1" dirty="0">
                <a:solidFill>
                  <a:prstClr val="black"/>
                </a:solidFill>
              </a:rPr>
              <a:t>: </a:t>
            </a:r>
            <a:r>
              <a:rPr lang="en-NZ" sz="2000" b="1" dirty="0" err="1">
                <a:solidFill>
                  <a:prstClr val="black"/>
                </a:solidFill>
              </a:rPr>
              <a:t>Fakatupu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Tohi </a:t>
            </a:r>
            <a:r>
              <a:rPr lang="en-NZ" sz="2000" b="1" dirty="0" err="1">
                <a:solidFill>
                  <a:prstClr val="black"/>
                </a:solidFill>
              </a:rPr>
              <a:t>Tapu</a:t>
            </a:r>
            <a:r>
              <a:rPr lang="en-NZ" sz="2000" b="1" dirty="0">
                <a:solidFill>
                  <a:prstClr val="black"/>
                </a:solidFill>
              </a:rPr>
              <a:t> (Loma 1:20; 2 Timote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865884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ngata</a:t>
            </a:r>
            <a:r>
              <a:rPr lang="en-NZ" sz="2000" b="1" dirty="0">
                <a:solidFill>
                  <a:prstClr val="black"/>
                </a:solidFill>
              </a:rPr>
              <a:t> ai,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fetuʻutaki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kitautolu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lotu</a:t>
            </a:r>
            <a:r>
              <a:rPr lang="en-NZ" sz="2000" b="1" dirty="0">
                <a:solidFill>
                  <a:prstClr val="black"/>
                </a:solidFill>
              </a:rPr>
              <a:t> (</a:t>
            </a:r>
            <a:r>
              <a:rPr lang="en-NZ" sz="2000" b="1" dirty="0" err="1">
                <a:solidFill>
                  <a:prstClr val="black"/>
                </a:solidFill>
              </a:rPr>
              <a:t>Saame</a:t>
            </a:r>
            <a:r>
              <a:rPr lang="en-NZ" sz="2000" b="1" dirty="0">
                <a:solidFill>
                  <a:prstClr val="black"/>
                </a:solidFill>
              </a:rPr>
              <a:t> 5:2); kau </a:t>
            </a:r>
            <a:r>
              <a:rPr lang="en-NZ" sz="2000" b="1" dirty="0" err="1">
                <a:solidFill>
                  <a:prstClr val="black"/>
                </a:solidFill>
              </a:rPr>
              <a:t>ʻangelo</a:t>
            </a:r>
            <a:r>
              <a:rPr lang="en-NZ" sz="2000" b="1" dirty="0">
                <a:solidFill>
                  <a:prstClr val="black"/>
                </a:solidFill>
              </a:rPr>
              <a:t> (</a:t>
            </a:r>
            <a:r>
              <a:rPr lang="en-NZ" sz="2000" b="1" dirty="0" err="1">
                <a:solidFill>
                  <a:prstClr val="black"/>
                </a:solidFill>
              </a:rPr>
              <a:t>Ngaue</a:t>
            </a:r>
            <a:r>
              <a:rPr lang="en-NZ" sz="2000" b="1" dirty="0">
                <a:solidFill>
                  <a:prstClr val="black"/>
                </a:solidFill>
              </a:rPr>
              <a:t> 8:26); kau </a:t>
            </a:r>
            <a:r>
              <a:rPr lang="en-NZ" sz="2000" b="1" dirty="0" err="1">
                <a:solidFill>
                  <a:prstClr val="black"/>
                </a:solidFill>
              </a:rPr>
              <a:t>palofita</a:t>
            </a:r>
            <a:r>
              <a:rPr lang="en-NZ" sz="2000" b="1" dirty="0">
                <a:solidFill>
                  <a:prstClr val="black"/>
                </a:solidFill>
              </a:rPr>
              <a:t> (Sioeli 2:28); </a:t>
            </a:r>
            <a:r>
              <a:rPr lang="en-NZ" sz="2000" b="1" dirty="0" err="1">
                <a:solidFill>
                  <a:prstClr val="black"/>
                </a:solidFill>
              </a:rPr>
              <a:t>kae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tautautefito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Laumalie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Maʻoniʻoni</a:t>
            </a:r>
            <a:r>
              <a:rPr lang="en-NZ" sz="2000" b="1" dirty="0">
                <a:solidFill>
                  <a:prstClr val="black"/>
                </a:solidFill>
              </a:rPr>
              <a:t> (Sione 14:26).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5016584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tau </a:t>
            </a:r>
            <a:r>
              <a:rPr lang="en-NZ" sz="2000" b="1" dirty="0" err="1">
                <a:solidFill>
                  <a:prstClr val="black"/>
                </a:solidFill>
              </a:rPr>
              <a:t>ʻiloʻi</a:t>
            </a:r>
            <a:r>
              <a:rPr lang="en-NZ" sz="2000" b="1" dirty="0">
                <a:solidFill>
                  <a:prstClr val="black"/>
                </a:solidFill>
              </a:rPr>
              <a:t> ai pe ko </a:t>
            </a:r>
            <a:r>
              <a:rPr lang="en-NZ" sz="2000" b="1" dirty="0" err="1">
                <a:solidFill>
                  <a:prstClr val="black"/>
                </a:solidFill>
              </a:rPr>
              <a:t>hai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kitautolu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feituʻu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tau </a:t>
            </a:r>
            <a:r>
              <a:rPr lang="en-NZ" sz="2000" b="1" dirty="0" err="1">
                <a:solidFill>
                  <a:prstClr val="black"/>
                </a:solidFill>
              </a:rPr>
              <a:t>haʻu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ai,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feituʻu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tau </a:t>
            </a:r>
            <a:r>
              <a:rPr lang="en-NZ" sz="2000" b="1" dirty="0" err="1">
                <a:solidFill>
                  <a:prstClr val="black"/>
                </a:solidFill>
              </a:rPr>
              <a:t>ʻalu</a:t>
            </a:r>
            <a:r>
              <a:rPr lang="en-NZ" sz="2000" b="1" dirty="0">
                <a:solidFill>
                  <a:prstClr val="black"/>
                </a:solidFill>
              </a:rPr>
              <a:t> ki ai.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tau </a:t>
            </a:r>
            <a:r>
              <a:rPr lang="en-NZ" sz="2000" b="1" dirty="0" err="1">
                <a:solidFill>
                  <a:prstClr val="black"/>
                </a:solidFill>
              </a:rPr>
              <a:t>maʻu</a:t>
            </a:r>
            <a:r>
              <a:rPr lang="en-NZ" sz="2000" b="1" dirty="0">
                <a:solidFill>
                  <a:prstClr val="black"/>
                </a:solidFill>
              </a:rPr>
              <a:t> ai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taumuʻa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ki </a:t>
            </a:r>
            <a:r>
              <a:rPr lang="en-NZ" sz="2000" b="1" dirty="0" err="1">
                <a:solidFill>
                  <a:prstClr val="black"/>
                </a:solidFill>
              </a:rPr>
              <a:t>heʻetau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moʻui</a:t>
            </a:r>
            <a:r>
              <a:rPr lang="en-NZ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Neongo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lea </a:t>
            </a:r>
            <a:r>
              <a:rPr lang="en-NZ" sz="2000" b="1" dirty="0" err="1">
                <a:solidFill>
                  <a:prstClr val="black"/>
                </a:solidFill>
              </a:rPr>
              <a:t>mai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Fakatupu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kitautolu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kau ki he </a:t>
            </a:r>
            <a:r>
              <a:rPr lang="en-NZ" sz="2000" b="1" dirty="0" err="1">
                <a:solidFill>
                  <a:prstClr val="black"/>
                </a:solidFill>
              </a:rPr>
              <a:t>Tupuʻanga</a:t>
            </a:r>
            <a:r>
              <a:rPr lang="en-NZ" sz="2000" b="1" dirty="0">
                <a:solidFill>
                  <a:prstClr val="black"/>
                </a:solidFill>
              </a:rPr>
              <a:t>, ka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ʻuliʻi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angahala</a:t>
            </a:r>
            <a:r>
              <a:rPr lang="en-NZ" sz="2000" b="1" dirty="0">
                <a:solidFill>
                  <a:prstClr val="black"/>
                </a:solidFill>
              </a:rPr>
              <a:t>. Ka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Tohi </a:t>
            </a:r>
            <a:r>
              <a:rPr lang="en-NZ" sz="2000" b="1" dirty="0" err="1">
                <a:solidFill>
                  <a:prstClr val="black"/>
                </a:solidFill>
              </a:rPr>
              <a:t>Tapu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fakahinohino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mahino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fakahangatonu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ʻomai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kau </a:t>
            </a:r>
            <a:r>
              <a:rPr lang="en-NZ" sz="2000" b="1" dirty="0" err="1">
                <a:solidFill>
                  <a:prstClr val="black"/>
                </a:solidFill>
              </a:rPr>
              <a:t>palofita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popoaki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.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tau toe </a:t>
            </a:r>
            <a:r>
              <a:rPr lang="en-NZ" sz="2000" b="1" dirty="0" err="1">
                <a:solidFill>
                  <a:prstClr val="black"/>
                </a:solidFill>
              </a:rPr>
              <a:t>maʻu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foki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Tohi </a:t>
            </a:r>
            <a:r>
              <a:rPr lang="en-NZ" sz="2000" b="1" dirty="0" err="1">
                <a:solidFill>
                  <a:prstClr val="black"/>
                </a:solidFill>
              </a:rPr>
              <a:t>Tapu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fakaha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haohaoa</a:t>
            </a:r>
            <a:r>
              <a:rPr lang="en-NZ" sz="2000" b="1" dirty="0">
                <a:solidFill>
                  <a:prstClr val="black"/>
                </a:solidFill>
              </a:rPr>
              <a:t> taha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moʻui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ngaue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fakafaifekau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Sisuu</a:t>
            </a:r>
            <a:r>
              <a:rPr lang="en-NZ" sz="2000" b="1" dirty="0">
                <a:solidFill>
                  <a:prstClr val="black"/>
                </a:solidFill>
              </a:rPr>
              <a:t> (</a:t>
            </a:r>
            <a:r>
              <a:rPr lang="en-NZ" sz="2000" b="1" dirty="0" err="1">
                <a:solidFill>
                  <a:prstClr val="black"/>
                </a:solidFill>
              </a:rPr>
              <a:t>Hepelu</a:t>
            </a:r>
            <a:r>
              <a:rPr lang="en-NZ" sz="2000" b="1" dirty="0">
                <a:solidFill>
                  <a:prstClr val="black"/>
                </a:solidFill>
              </a:rPr>
              <a:t> 1:1-2).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635906"/>
            <a:ext cx="1073106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pau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ai ha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fengaueʻaki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vahaʻa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tangata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Ka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fakafeʻatungiaʻi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lahi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palani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ʻeni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maumaufono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ʻAtama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tataki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Setane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angahala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ʻikai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fetuʻutaki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ʻEiki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hili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ʻene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faiangahala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hange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taimi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ʻikai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haʻane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angahala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Hili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hinga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hoko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Kalaisi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ko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faiako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ʻAtama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ngaue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fetongi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faʻahinga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tangata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fakahaofi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matakali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mate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taimi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pe ko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ia.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kiate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lakanga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ko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fakalaloa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ʻoange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kia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ʻAtama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ʻIvi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ʻahiʻahiʻanga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ai ki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heʻena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mateaki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tali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kotoa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hako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palani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ʻeni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Ka ne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taʻeʻoua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fakalelei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ʻAlo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ʻikai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fetuʻutaki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tapuaki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pe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fakamoʻui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tangata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meheka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fakaʻapaʻapaʻi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ʻEne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fono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fakatupu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maumauʻi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fono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fakamavahevaheʻi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fakamanavahe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vahaʻa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tangata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kia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ʻAtama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heʻene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taʻehalaia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fetuʻutaki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fakahangatonu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tauʻataina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fiefia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Tupuʻanga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Hili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ʻene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maumaufono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naʻe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fetuʻutaki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ʻOtua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tangata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fakafou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ʻia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Kalaisi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ʻangelo</a:t>
            </a:r>
            <a:r>
              <a:rPr lang="en-US" sz="20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495714" y="6457890"/>
            <a:ext cx="469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</a:t>
            </a:r>
            <a:r>
              <a:rPr lang="en-NZ" b="1" dirty="0" err="1">
                <a:solidFill>
                  <a:prstClr val="black"/>
                </a:solidFill>
              </a:rPr>
              <a:t>Fepakipaki</a:t>
            </a:r>
            <a:r>
              <a:rPr lang="en-NZ" b="1" dirty="0">
                <a:solidFill>
                  <a:prstClr val="black"/>
                </a:solidFill>
              </a:rPr>
              <a:t> </a:t>
            </a:r>
            <a:r>
              <a:rPr lang="en-NZ" b="1" dirty="0" err="1">
                <a:solidFill>
                  <a:prstClr val="black"/>
                </a:solidFill>
              </a:rPr>
              <a:t>mo</a:t>
            </a:r>
            <a:r>
              <a:rPr lang="en-NZ" b="1" dirty="0">
                <a:solidFill>
                  <a:prstClr val="black"/>
                </a:solidFill>
              </a:rPr>
              <a:t> e </a:t>
            </a:r>
            <a:r>
              <a:rPr lang="en-NZ" b="1" dirty="0" err="1">
                <a:solidFill>
                  <a:prstClr val="black"/>
                </a:solidFill>
              </a:rPr>
              <a:t>Lototoʻa</a:t>
            </a:r>
            <a:r>
              <a:rPr lang="en-NZ" b="1" dirty="0">
                <a:solidFill>
                  <a:prstClr val="black"/>
                </a:solidFill>
              </a:rPr>
              <a:t>, </a:t>
            </a:r>
            <a:r>
              <a:rPr lang="en-NZ" b="1" dirty="0" err="1">
                <a:solidFill>
                  <a:prstClr val="black"/>
                </a:solidFill>
              </a:rPr>
              <a:t>Sanuali</a:t>
            </a:r>
            <a:r>
              <a:rPr lang="en-NZ" b="1" dirty="0">
                <a:solidFill>
                  <a:prstClr val="black"/>
                </a:solidFill>
              </a:rPr>
              <a:t> 14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NZ" sz="36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FAKAMATALA FAKALAHI:</a:t>
            </a:r>
            <a:r>
              <a:rPr kumimoji="0" lang="en" sz="36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lang="en-NZ" sz="3600" b="1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PIOKALAFI </a:t>
            </a:r>
            <a:r>
              <a:rPr lang="en-NZ" sz="3600" b="1" dirty="0" err="1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ʻO</a:t>
            </a:r>
            <a:r>
              <a:rPr lang="en-NZ" sz="3600" b="1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 ELLEN G. WHITE</a:t>
            </a:r>
            <a:endParaRPr kumimoji="0" lang="en" sz="36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faʻeleʻi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ʻEleni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Kouli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ʻIlisapeti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Hamoni</a:t>
            </a:r>
            <a:r>
              <a:rPr lang="en-NZ" sz="2000" b="1" dirty="0">
                <a:solidFill>
                  <a:prstClr val="black"/>
                </a:solidFill>
              </a:rPr>
              <a:t>, ko e </a:t>
            </a:r>
            <a:r>
              <a:rPr lang="en-NZ" sz="2000" b="1" dirty="0" err="1">
                <a:solidFill>
                  <a:prstClr val="black"/>
                </a:solidFill>
              </a:rPr>
              <a:t>siʻisiʻi</a:t>
            </a:r>
            <a:r>
              <a:rPr lang="en-NZ" sz="2000" b="1" dirty="0">
                <a:solidFill>
                  <a:prstClr val="black"/>
                </a:solidFill>
              </a:rPr>
              <a:t> taha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fanau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toko </a:t>
            </a:r>
            <a:r>
              <a:rPr lang="en-NZ" sz="2000" b="1" dirty="0" err="1">
                <a:solidFill>
                  <a:prstClr val="black"/>
                </a:solidFill>
              </a:rPr>
              <a:t>valu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ʻIunisi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Lopeti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Hamoni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ʻaho</a:t>
            </a:r>
            <a:r>
              <a:rPr lang="en-NZ" sz="2000" b="1" dirty="0">
                <a:solidFill>
                  <a:prstClr val="black"/>
                </a:solidFill>
              </a:rPr>
              <a:t> 26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Novema</a:t>
            </a:r>
            <a:r>
              <a:rPr lang="en-NZ" sz="2000" b="1" dirty="0">
                <a:solidFill>
                  <a:prstClr val="black"/>
                </a:solidFill>
              </a:rPr>
              <a:t> 1827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Kohami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Meini</a:t>
            </a:r>
            <a:r>
              <a:rPr lang="en-NZ" sz="2000" b="1" dirty="0">
                <a:solidFill>
                  <a:prstClr val="black"/>
                </a:solidFill>
              </a:rPr>
              <a:t>, USA.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taʻu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hiva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ʻEleni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tolo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hano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kaunga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ako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lavea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hono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mata</a:t>
            </a:r>
            <a:r>
              <a:rPr lang="en-NZ" sz="2000" b="1" dirty="0">
                <a:solidFill>
                  <a:prstClr val="black"/>
                </a:solidFill>
              </a:rPr>
              <a:t>.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tuʻuloa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lavea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fakamalohiʻi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nofo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ako</a:t>
            </a:r>
            <a:r>
              <a:rPr lang="en-NZ" sz="2000" b="1" dirty="0">
                <a:solidFill>
                  <a:prstClr val="black"/>
                </a:solidFill>
              </a:rPr>
              <a:t> pea </a:t>
            </a:r>
            <a:r>
              <a:rPr lang="en-NZ" sz="2000" b="1" dirty="0" err="1">
                <a:solidFill>
                  <a:prstClr val="black"/>
                </a:solidFill>
              </a:rPr>
              <a:t>fakangatangata</a:t>
            </a:r>
            <a:r>
              <a:rPr lang="en-NZ" sz="2000" b="1" dirty="0">
                <a:solidFill>
                  <a:prstClr val="black"/>
                </a:solidFill>
              </a:rPr>
              <a:t> ai </a:t>
            </a:r>
            <a:r>
              <a:rPr lang="en-NZ" sz="2000" b="1" dirty="0" err="1">
                <a:solidFill>
                  <a:prstClr val="black"/>
                </a:solidFill>
              </a:rPr>
              <a:t>ʻene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moʻui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fakasosiale</a:t>
            </a:r>
            <a:r>
              <a:rPr lang="en-NZ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312269"/>
            <a:ext cx="65059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tali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famili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ngaahi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akonaki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Viliami Mila, pea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papitaiso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ʻEleni</a:t>
            </a:r>
            <a:r>
              <a:rPr lang="en-NZ" sz="2000" b="1" dirty="0">
                <a:solidFill>
                  <a:prstClr val="black"/>
                </a:solidFill>
              </a:rPr>
              <a:t> ki he </a:t>
            </a:r>
            <a:r>
              <a:rPr lang="en-NZ" sz="2000" b="1" dirty="0" err="1">
                <a:solidFill>
                  <a:prstClr val="black"/>
                </a:solidFill>
              </a:rPr>
              <a:t>siasi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Metotisi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he 1842.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Ka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ongoʻi</a:t>
            </a:r>
            <a:r>
              <a:rPr lang="en-NZ" sz="2000" b="1" dirty="0">
                <a:solidFill>
                  <a:prstClr val="black"/>
                </a:solidFill>
              </a:rPr>
              <a:t> mole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ʻEleni</a:t>
            </a:r>
            <a:r>
              <a:rPr lang="en-NZ" sz="2000" b="1" dirty="0">
                <a:solidFill>
                  <a:prstClr val="black"/>
                </a:solidFill>
              </a:rPr>
              <a:t>, pea </a:t>
            </a:r>
            <a:r>
              <a:rPr lang="en-NZ" sz="2000" b="1" dirty="0" err="1">
                <a:solidFill>
                  <a:prstClr val="black"/>
                </a:solidFill>
              </a:rPr>
              <a:t>naʻa</a:t>
            </a:r>
            <a:r>
              <a:rPr lang="en-NZ" sz="2000" b="1" dirty="0">
                <a:solidFill>
                  <a:prstClr val="black"/>
                </a:solidFill>
              </a:rPr>
              <a:t> ne tui </a:t>
            </a:r>
            <a:r>
              <a:rPr lang="en-NZ" sz="2000" b="1" dirty="0" err="1">
                <a:solidFill>
                  <a:prstClr val="black"/>
                </a:solidFill>
              </a:rPr>
              <a:t>ʻoku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ʻikai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fakamoʻui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kae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ʻoua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kuo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tokoniʻi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Faifekau</a:t>
            </a:r>
            <a:r>
              <a:rPr lang="en-NZ" sz="2000" b="1" dirty="0">
                <a:solidFill>
                  <a:prstClr val="black"/>
                </a:solidFill>
              </a:rPr>
              <a:t> Levi Stockman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mahino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ʻofa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moʻoni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ʻOtua</a:t>
            </a:r>
            <a:r>
              <a:rPr lang="en-NZ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>
                <a:solidFill>
                  <a:prstClr val="black"/>
                </a:solidFill>
              </a:rPr>
              <a:t>Talu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momeniti</a:t>
            </a:r>
            <a:r>
              <a:rPr lang="en-NZ" sz="2000" b="1" dirty="0">
                <a:solidFill>
                  <a:prstClr val="black"/>
                </a:solidFill>
              </a:rPr>
              <a:t> ko </a:t>
            </a:r>
            <a:r>
              <a:rPr lang="en-NZ" sz="2000" b="1" dirty="0" err="1">
                <a:solidFill>
                  <a:prstClr val="black"/>
                </a:solidFill>
              </a:rPr>
              <a:t>iá</a:t>
            </a:r>
            <a:r>
              <a:rPr lang="en-NZ" sz="2000" b="1" dirty="0">
                <a:solidFill>
                  <a:prstClr val="black"/>
                </a:solidFill>
              </a:rPr>
              <a:t>, </a:t>
            </a:r>
            <a:r>
              <a:rPr lang="en-NZ" sz="2000" b="1" dirty="0" err="1">
                <a:solidFill>
                  <a:prstClr val="black"/>
                </a:solidFill>
              </a:rPr>
              <a:t>naʻá</a:t>
            </a:r>
            <a:r>
              <a:rPr lang="en-NZ" sz="2000" b="1" dirty="0">
                <a:solidFill>
                  <a:prstClr val="black"/>
                </a:solidFill>
              </a:rPr>
              <a:t> ne ʻ </a:t>
            </a:r>
            <a:r>
              <a:rPr lang="en-NZ" sz="2000" b="1" dirty="0" err="1">
                <a:solidFill>
                  <a:prstClr val="black"/>
                </a:solidFill>
              </a:rPr>
              <a:t>ofa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lahi</a:t>
            </a:r>
            <a:r>
              <a:rPr lang="en-NZ" sz="2000" b="1" dirty="0">
                <a:solidFill>
                  <a:prstClr val="black"/>
                </a:solidFill>
              </a:rPr>
              <a:t> ai kia </a:t>
            </a:r>
            <a:r>
              <a:rPr lang="en-NZ" sz="2000" b="1" dirty="0" err="1">
                <a:solidFill>
                  <a:prstClr val="black"/>
                </a:solidFill>
              </a:rPr>
              <a:t>Sīsū</a:t>
            </a:r>
            <a:r>
              <a:rPr lang="en-NZ" sz="2000" b="1" dirty="0">
                <a:solidFill>
                  <a:prstClr val="black"/>
                </a:solidFill>
              </a:rPr>
              <a:t> pea </a:t>
            </a:r>
            <a:r>
              <a:rPr lang="en-NZ" sz="2000" b="1" dirty="0" err="1">
                <a:solidFill>
                  <a:prstClr val="black"/>
                </a:solidFill>
              </a:rPr>
              <a:t>tauhi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kiate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ia</a:t>
            </a:r>
            <a:r>
              <a:rPr lang="en-NZ" sz="2000" b="1" dirty="0">
                <a:solidFill>
                  <a:prstClr val="black"/>
                </a:solidFill>
              </a:rPr>
              <a:t> ʻ </a:t>
            </a:r>
            <a:r>
              <a:rPr lang="en-NZ" sz="2000" b="1" dirty="0" err="1">
                <a:solidFill>
                  <a:prstClr val="black"/>
                </a:solidFill>
              </a:rPr>
              <a:t>i</a:t>
            </a:r>
            <a:r>
              <a:rPr lang="en-NZ" sz="2000" b="1" dirty="0">
                <a:solidFill>
                  <a:prstClr val="black"/>
                </a:solidFill>
              </a:rPr>
              <a:t> he </a:t>
            </a:r>
            <a:r>
              <a:rPr lang="en-NZ" sz="2000" b="1" dirty="0" err="1">
                <a:solidFill>
                  <a:prstClr val="black"/>
                </a:solidFill>
              </a:rPr>
              <a:t>toenga</a:t>
            </a:r>
            <a:r>
              <a:rPr lang="en-NZ" sz="2000" b="1" dirty="0">
                <a:solidFill>
                  <a:prstClr val="black"/>
                </a:solidFill>
              </a:rPr>
              <a:t> ʻ o ʻ </a:t>
            </a:r>
            <a:r>
              <a:rPr lang="en-NZ" sz="2000" b="1" dirty="0" err="1">
                <a:solidFill>
                  <a:prstClr val="black"/>
                </a:solidFill>
              </a:rPr>
              <a:t>ene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moʻuí</a:t>
            </a:r>
            <a:r>
              <a:rPr lang="en-NZ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NZ" sz="2000" b="1" dirty="0" err="1">
                <a:solidFill>
                  <a:prstClr val="black"/>
                </a:solidFill>
              </a:rPr>
              <a:t>Hili</a:t>
            </a:r>
            <a:r>
              <a:rPr lang="en-NZ" sz="2000" b="1" dirty="0">
                <a:solidFill>
                  <a:prstClr val="black"/>
                </a:solidFill>
              </a:rPr>
              <a:t> ha </a:t>
            </a:r>
            <a:r>
              <a:rPr lang="en-NZ" sz="2000" b="1" dirty="0" err="1">
                <a:solidFill>
                  <a:prstClr val="black"/>
                </a:solidFill>
              </a:rPr>
              <a:t>taimi</a:t>
            </a:r>
            <a:r>
              <a:rPr lang="en-NZ" sz="2000" b="1" dirty="0">
                <a:solidFill>
                  <a:prstClr val="black"/>
                </a:solidFill>
              </a:rPr>
              <a:t> nounou </a:t>
            </a:r>
            <a:r>
              <a:rPr lang="en-NZ" sz="2000" b="1" dirty="0" err="1">
                <a:solidFill>
                  <a:prstClr val="black"/>
                </a:solidFill>
              </a:rPr>
              <a:t>mei</a:t>
            </a:r>
            <a:r>
              <a:rPr lang="en-NZ" sz="2000" b="1" dirty="0">
                <a:solidFill>
                  <a:prstClr val="black"/>
                </a:solidFill>
              </a:rPr>
              <a:t> ai </a:t>
            </a:r>
            <a:r>
              <a:rPr lang="en-NZ" sz="2000" b="1" dirty="0" err="1">
                <a:solidFill>
                  <a:prstClr val="black"/>
                </a:solidFill>
              </a:rPr>
              <a:t>naʻe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hiki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ʻa</a:t>
            </a:r>
            <a:r>
              <a:rPr lang="en-NZ" sz="2000" b="1" dirty="0">
                <a:solidFill>
                  <a:prstClr val="black"/>
                </a:solidFill>
              </a:rPr>
              <a:t> e </a:t>
            </a:r>
            <a:r>
              <a:rPr lang="en-NZ" sz="2000" b="1" dirty="0" err="1">
                <a:solidFill>
                  <a:prstClr val="black"/>
                </a:solidFill>
              </a:rPr>
              <a:t>famili</a:t>
            </a:r>
            <a:r>
              <a:rPr lang="en-NZ" sz="2000" b="1" dirty="0">
                <a:solidFill>
                  <a:prstClr val="black"/>
                </a:solidFill>
              </a:rPr>
              <a:t> ki Portland, ko ha </a:t>
            </a:r>
            <a:r>
              <a:rPr lang="en-NZ" sz="2000" b="1" dirty="0" err="1">
                <a:solidFill>
                  <a:prstClr val="black"/>
                </a:solidFill>
              </a:rPr>
              <a:t>kolo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lahi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ʻi</a:t>
            </a:r>
            <a:r>
              <a:rPr lang="en-NZ" sz="2000" b="1" dirty="0">
                <a:solidFill>
                  <a:prstClr val="black"/>
                </a:solidFill>
              </a:rPr>
              <a:t> Maine, </a:t>
            </a:r>
            <a:r>
              <a:rPr lang="en-NZ" sz="2000" b="1" dirty="0" err="1">
                <a:solidFill>
                  <a:prstClr val="black"/>
                </a:solidFill>
              </a:rPr>
              <a:t>ke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fakalahi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ʻenau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pisinisi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ngaohi</a:t>
            </a:r>
            <a:r>
              <a:rPr lang="en-NZ" sz="2000" b="1" dirty="0">
                <a:solidFill>
                  <a:prstClr val="black"/>
                </a:solidFill>
              </a:rPr>
              <a:t> </a:t>
            </a:r>
            <a:r>
              <a:rPr lang="en-NZ" sz="2000" b="1" dirty="0" err="1">
                <a:solidFill>
                  <a:prstClr val="black"/>
                </a:solidFill>
              </a:rPr>
              <a:t>tataa</a:t>
            </a:r>
            <a:r>
              <a:rPr lang="en-NZ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2361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Aptos Display</vt:lpstr>
      <vt:lpstr>Arial</vt:lpstr>
      <vt:lpstr>Constantia</vt:lpstr>
      <vt:lpstr>Aptos</vt:lpstr>
      <vt:lpstr>Calibri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35</cp:revision>
  <dcterms:created xsi:type="dcterms:W3CDTF">2026-09-07T12:37:12Z</dcterms:created>
  <dcterms:modified xsi:type="dcterms:W3CDTF">2026-09-27T06:06:28Z</dcterms:modified>
</cp:coreProperties>
</file>