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2" d="100"/>
          <a:sy n="32" d="100"/>
        </p:scale>
        <p:origin x="132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momeniti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pe ko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naʻe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ʻOtua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ha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fuakava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ʻEpalame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fou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atu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lotolotonga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ngaahi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feilaulau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(Senesi 15:7-21)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Naʻe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liliu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ʻOtua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hono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hingoa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hingoa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Sela, pea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fakapapauʻi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kiate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ko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hono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hako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ko 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foha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Sela (Senesi 17:1-8, 15-16)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Naʻe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ha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fakatuʻasino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ʻOtua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kia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ʻEpalahame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fakataha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ha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ongo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ʻangelo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fakaha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kiate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ʻaloʻi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ʻAisake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(Senesi 18:1-2, 10)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Naʻe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kole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he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ʻOtua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kia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ʻEpalahame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ne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feilaulauʻi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hono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foha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ko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ʻAisake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heʻene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ha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feilaulau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fetongi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naʻe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fakaha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kiate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ʻa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palani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lahi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huhuʻi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(Senesi 22:1-3, 9-13).</a:t>
          </a:r>
          <a:endParaRPr lang="en-US" sz="18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Naʻe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talaʻofa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kiate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Sikemi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maʻu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hono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hako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fonua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ko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Kenani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(Senesi 12:6-7)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Peteli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naʻe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fakafoʻou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he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ʻOtua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ʻene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fuakava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fakaha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kiate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tatau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hono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hako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"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efu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kelekele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" (Senesi 13:14-18)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Naʻe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fakapapauʻi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ange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kiate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Mameli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tokolahi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hono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hako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ʻo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hange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ko e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ngaahi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fetuʻu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"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Naʻe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tui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ʻa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ʻEpalame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ki he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ʻEiki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pea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naʻa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ne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lau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kiate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ko e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maʻoniʻoni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" (Senesi 15:1-6)</a:t>
          </a:r>
          <a:endParaRPr lang="en-US" sz="18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NZ" sz="1800" b="1" noProof="0" dirty="0" err="1"/>
            <a:t>Naʻe</a:t>
          </a:r>
          <a:r>
            <a:rPr lang="en-NZ" sz="1800" b="1" noProof="0" dirty="0"/>
            <a:t> </a:t>
          </a:r>
          <a:r>
            <a:rPr lang="en-NZ" sz="1800" b="1" noProof="0" dirty="0" err="1"/>
            <a:t>ʻikai</a:t>
          </a:r>
          <a:r>
            <a:rPr lang="en-NZ" sz="1800" b="1" noProof="0" dirty="0"/>
            <a:t> </a:t>
          </a:r>
          <a:r>
            <a:rPr lang="en-NZ" sz="1800" b="1" noProof="0" dirty="0" err="1"/>
            <a:t>fakatuʻasino</a:t>
          </a:r>
          <a:r>
            <a:rPr lang="en-NZ" sz="1800" b="1" noProof="0" dirty="0"/>
            <a:t> </a:t>
          </a:r>
          <a:r>
            <a:rPr lang="en-NZ" sz="1800" b="1" noProof="0" dirty="0" err="1"/>
            <a:t>ʻene</a:t>
          </a:r>
          <a:r>
            <a:rPr lang="en-NZ" sz="1800" b="1" noProof="0" dirty="0"/>
            <a:t> </a:t>
          </a:r>
          <a:r>
            <a:rPr lang="en-NZ" sz="1800" b="1" noProof="0" dirty="0" err="1"/>
            <a:t>tautapa</a:t>
          </a:r>
          <a:r>
            <a:rPr lang="en-NZ" sz="1800" b="1" noProof="0" dirty="0"/>
            <a:t>, ka </a:t>
          </a:r>
          <a:r>
            <a:rPr lang="en-NZ" sz="1800" b="1" noProof="0" dirty="0" err="1"/>
            <a:t>naʻe</a:t>
          </a:r>
          <a:r>
            <a:rPr lang="en-NZ" sz="1800" b="1" noProof="0" dirty="0"/>
            <a:t> </a:t>
          </a:r>
          <a:r>
            <a:rPr lang="en-NZ" sz="1800" b="1" noProof="0" dirty="0" err="1"/>
            <a:t>fakalaumalie</a:t>
          </a:r>
          <a:r>
            <a:rPr lang="en-NZ" sz="1800" b="1" noProof="0" dirty="0"/>
            <a:t> (v.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NZ" sz="1800" b="1" noProof="0" dirty="0" err="1"/>
            <a:t>Naʻe</a:t>
          </a:r>
          <a:r>
            <a:rPr lang="en-NZ" sz="1800" b="1" noProof="0" dirty="0"/>
            <a:t> </a:t>
          </a:r>
          <a:r>
            <a:rPr lang="en-NZ" sz="1800" b="1" noProof="0" dirty="0" err="1"/>
            <a:t>fehiʻanekinaʻi</a:t>
          </a:r>
          <a:r>
            <a:rPr lang="en-NZ" sz="1800" b="1" noProof="0" dirty="0"/>
            <a:t>, </a:t>
          </a:r>
          <a:r>
            <a:rPr lang="en-NZ" sz="1800" b="1" noProof="0" dirty="0" err="1"/>
            <a:t>maumauʻi</a:t>
          </a:r>
          <a:r>
            <a:rPr lang="en-NZ" sz="1800" b="1" noProof="0" dirty="0"/>
            <a:t>, </a:t>
          </a:r>
          <a:r>
            <a:rPr lang="en-NZ" sz="1800" b="1" noProof="0" dirty="0" err="1"/>
            <a:t>mo</a:t>
          </a:r>
          <a:r>
            <a:rPr lang="en-NZ" sz="1800" b="1" noProof="0" dirty="0"/>
            <a:t> </a:t>
          </a:r>
          <a:r>
            <a:rPr lang="en-NZ" sz="1800" b="1" noProof="0" dirty="0" err="1"/>
            <a:t>fakafisingaʻi</a:t>
          </a:r>
          <a:r>
            <a:rPr lang="en-NZ" sz="1800" b="1" noProof="0" dirty="0"/>
            <a:t> Ia (v.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NZ" sz="1800" b="1" noProof="0" dirty="0" err="1"/>
            <a:t>Neongo</a:t>
          </a:r>
          <a:r>
            <a:rPr lang="en-NZ" sz="1800" b="1" noProof="0" dirty="0"/>
            <a:t> </a:t>
          </a:r>
          <a:r>
            <a:rPr lang="en-NZ" sz="1800" b="1" noProof="0" dirty="0" err="1"/>
            <a:t>naʻa</a:t>
          </a:r>
          <a:r>
            <a:rPr lang="en-NZ" sz="1800" b="1" noProof="0" dirty="0"/>
            <a:t> ne </a:t>
          </a:r>
          <a:r>
            <a:rPr lang="en-NZ" sz="1800" b="1" noProof="0" dirty="0" err="1"/>
            <a:t>fakamoʻui</a:t>
          </a:r>
          <a:r>
            <a:rPr lang="en-NZ" sz="1800" b="1" noProof="0" dirty="0"/>
            <a:t> ha </a:t>
          </a:r>
          <a:r>
            <a:rPr lang="en-NZ" sz="1800" b="1" noProof="0" dirty="0" err="1"/>
            <a:t>kakai</a:t>
          </a:r>
          <a:r>
            <a:rPr lang="en-NZ" sz="1800" b="1" noProof="0" dirty="0"/>
            <a:t> </a:t>
          </a:r>
          <a:r>
            <a:rPr lang="en-NZ" sz="1800" b="1" noProof="0" dirty="0" err="1"/>
            <a:t>tokolahi</a:t>
          </a:r>
          <a:r>
            <a:rPr lang="en-NZ" sz="1800" b="1" noProof="0" dirty="0"/>
            <a:t>, ka </a:t>
          </a:r>
          <a:r>
            <a:rPr lang="en-NZ" sz="1800" b="1" noProof="0" dirty="0" err="1"/>
            <a:t>naʻe</a:t>
          </a:r>
          <a:r>
            <a:rPr lang="en-NZ" sz="1800" b="1" noProof="0" dirty="0"/>
            <a:t> </a:t>
          </a:r>
          <a:r>
            <a:rPr lang="en-NZ" sz="1800" b="1" noProof="0" dirty="0" err="1"/>
            <a:t>ʻikai</a:t>
          </a:r>
          <a:r>
            <a:rPr lang="en-NZ" sz="1800" b="1" noProof="0" dirty="0"/>
            <a:t> </a:t>
          </a:r>
          <a:r>
            <a:rPr lang="en-NZ" sz="1800" b="1" noProof="0" dirty="0" err="1"/>
            <a:t>te</a:t>
          </a:r>
          <a:r>
            <a:rPr lang="en-NZ" sz="1800" b="1" noProof="0" dirty="0"/>
            <a:t> </a:t>
          </a:r>
          <a:r>
            <a:rPr lang="en-NZ" sz="1800" b="1" noProof="0" dirty="0" err="1"/>
            <a:t>nau</a:t>
          </a:r>
          <a:r>
            <a:rPr lang="en-NZ" sz="1800" b="1" noProof="0" dirty="0"/>
            <a:t> tali </a:t>
          </a:r>
          <a:r>
            <a:rPr lang="en-NZ" sz="1800" b="1" noProof="0" dirty="0" err="1"/>
            <a:t>ia</a:t>
          </a:r>
          <a:r>
            <a:rPr lang="en-NZ" sz="1800" b="1" noProof="0" dirty="0"/>
            <a:t> (v. 4)</a:t>
          </a:r>
          <a:endParaRPr lang="en-US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NZ" sz="1800" b="1" noProof="0" dirty="0" err="1"/>
            <a:t>ʻOku</a:t>
          </a:r>
          <a:r>
            <a:rPr lang="en-NZ" sz="1800" b="1" noProof="0" dirty="0"/>
            <a:t> ne </a:t>
          </a:r>
          <a:r>
            <a:rPr lang="en-NZ" sz="1800" b="1" noProof="0" dirty="0" err="1"/>
            <a:t>ʻomi</a:t>
          </a:r>
          <a:r>
            <a:rPr lang="en-NZ" sz="1800" b="1" noProof="0" dirty="0"/>
            <a:t> </a:t>
          </a:r>
          <a:r>
            <a:rPr lang="en-NZ" sz="1800" b="1" noProof="0" dirty="0" err="1"/>
            <a:t>kiate</a:t>
          </a:r>
          <a:r>
            <a:rPr lang="en-NZ" sz="1800" b="1" noProof="0" dirty="0"/>
            <a:t> </a:t>
          </a:r>
          <a:r>
            <a:rPr lang="en-NZ" sz="1800" b="1" noProof="0" dirty="0" err="1"/>
            <a:t>kitautolu</a:t>
          </a:r>
          <a:r>
            <a:rPr lang="en-NZ" sz="1800" b="1" noProof="0" dirty="0"/>
            <a:t> </a:t>
          </a:r>
          <a:r>
            <a:rPr lang="en-NZ" sz="1800" b="1" noProof="0" dirty="0" err="1"/>
            <a:t>ʻa</a:t>
          </a:r>
          <a:r>
            <a:rPr lang="en-NZ" sz="1800" b="1" noProof="0" dirty="0"/>
            <a:t> e </a:t>
          </a:r>
          <a:r>
            <a:rPr lang="en-NZ" sz="1800" b="1" noProof="0" dirty="0" err="1"/>
            <a:t>fakamoʻui</a:t>
          </a:r>
          <a:r>
            <a:rPr lang="en-NZ" sz="1800" b="1" noProof="0" dirty="0"/>
            <a:t> </a:t>
          </a:r>
          <a:r>
            <a:rPr lang="en-NZ" sz="1800" b="1" noProof="0" dirty="0" err="1"/>
            <a:t>ʻi</a:t>
          </a:r>
          <a:r>
            <a:rPr lang="en-NZ" sz="1800" b="1" noProof="0" dirty="0"/>
            <a:t> </a:t>
          </a:r>
          <a:r>
            <a:rPr lang="en-NZ" sz="1800" b="1" noProof="0" dirty="0" err="1"/>
            <a:t>heʻene</a:t>
          </a:r>
          <a:r>
            <a:rPr lang="en-NZ" sz="1800" b="1" noProof="0" dirty="0"/>
            <a:t> </a:t>
          </a:r>
          <a:r>
            <a:rPr lang="en-NZ" sz="1800" b="1" noProof="0" dirty="0" err="1"/>
            <a:t>pekia</a:t>
          </a:r>
          <a:r>
            <a:rPr lang="en-NZ" sz="1800" b="1" noProof="0" dirty="0"/>
            <a:t> </a:t>
          </a:r>
          <a:r>
            <a:rPr lang="en-NZ" sz="1800" b="1" noProof="0" dirty="0" err="1"/>
            <a:t>ʻi</a:t>
          </a:r>
          <a:r>
            <a:rPr lang="en-NZ" sz="1800" b="1" noProof="0" dirty="0"/>
            <a:t> he </a:t>
          </a:r>
          <a:r>
            <a:rPr lang="en-NZ" sz="1800" b="1" noProof="0" dirty="0" err="1"/>
            <a:t>kolosi</a:t>
          </a:r>
          <a:r>
            <a:rPr lang="en-NZ" sz="1800" b="1" noProof="0" dirty="0"/>
            <a:t> (v. 5)</a:t>
          </a:r>
          <a:endParaRPr lang="en-US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n-NZ" sz="1800" b="1" noProof="0" dirty="0" err="1"/>
            <a:t>Naʻe</a:t>
          </a:r>
          <a:r>
            <a:rPr lang="en-NZ" sz="1800" b="1" noProof="0" dirty="0"/>
            <a:t> </a:t>
          </a:r>
          <a:r>
            <a:rPr lang="en-NZ" sz="1800" b="1" noProof="0" dirty="0" err="1"/>
            <a:t>hilifaki</a:t>
          </a:r>
          <a:r>
            <a:rPr lang="en-NZ" sz="1800" b="1" noProof="0" dirty="0"/>
            <a:t> </a:t>
          </a:r>
          <a:r>
            <a:rPr lang="en-NZ" sz="1800" b="1" noProof="0" dirty="0" err="1"/>
            <a:t>ʻe</a:t>
          </a:r>
          <a:r>
            <a:rPr lang="en-NZ" sz="1800" b="1" noProof="0" dirty="0"/>
            <a:t> he </a:t>
          </a:r>
          <a:r>
            <a:rPr lang="en-NZ" sz="1800" b="1" noProof="0" dirty="0" err="1"/>
            <a:t>ʻOtua</a:t>
          </a:r>
          <a:r>
            <a:rPr lang="en-NZ" sz="1800" b="1" noProof="0" dirty="0"/>
            <a:t> </a:t>
          </a:r>
          <a:r>
            <a:rPr lang="en-NZ" sz="1800" b="1" noProof="0" dirty="0" err="1"/>
            <a:t>ʻetau</a:t>
          </a:r>
          <a:r>
            <a:rPr lang="en-NZ" sz="1800" b="1" noProof="0" dirty="0"/>
            <a:t> </a:t>
          </a:r>
          <a:r>
            <a:rPr lang="en-NZ" sz="1800" b="1" noProof="0" dirty="0" err="1"/>
            <a:t>ngaahi</a:t>
          </a:r>
          <a:r>
            <a:rPr lang="en-NZ" sz="1800" b="1" noProof="0" dirty="0"/>
            <a:t> </a:t>
          </a:r>
          <a:r>
            <a:rPr lang="en-NZ" sz="1800" b="1" noProof="0" dirty="0" err="1"/>
            <a:t>angahala</a:t>
          </a:r>
          <a:r>
            <a:rPr lang="en-NZ" sz="1800" b="1" noProof="0" dirty="0"/>
            <a:t> </a:t>
          </a:r>
          <a:r>
            <a:rPr lang="en-NZ" sz="1800" b="1" noProof="0" dirty="0" err="1"/>
            <a:t>kotoa</a:t>
          </a:r>
          <a:r>
            <a:rPr lang="en-NZ" sz="1800" b="1" noProof="0" dirty="0"/>
            <a:t> pe </a:t>
          </a:r>
          <a:r>
            <a:rPr lang="en-NZ" sz="1800" b="1" noProof="0" dirty="0" err="1"/>
            <a:t>kiate</a:t>
          </a:r>
          <a:r>
            <a:rPr lang="en-NZ" sz="1800" b="1" noProof="0" dirty="0"/>
            <a:t> </a:t>
          </a:r>
          <a:r>
            <a:rPr lang="en-NZ" sz="1800" b="1" noProof="0" dirty="0" err="1"/>
            <a:t>ia</a:t>
          </a:r>
          <a:r>
            <a:rPr lang="en-NZ" sz="1800" b="1" noProof="0" dirty="0"/>
            <a:t> (v.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NZ" sz="1800" b="1" noProof="0" dirty="0" err="1"/>
            <a:t>Naʻe</a:t>
          </a:r>
          <a:r>
            <a:rPr lang="en-NZ" sz="1800" b="1" noProof="0" dirty="0"/>
            <a:t> </a:t>
          </a:r>
          <a:r>
            <a:rPr lang="en-NZ" sz="1800" b="1" noProof="0" dirty="0" err="1"/>
            <a:t>ʻikai</a:t>
          </a:r>
          <a:r>
            <a:rPr lang="en-NZ" sz="1800" b="1" noProof="0" dirty="0"/>
            <a:t> </a:t>
          </a:r>
          <a:r>
            <a:rPr lang="en-NZ" sz="1800" b="1" noProof="0" dirty="0" err="1"/>
            <a:t>ke</a:t>
          </a:r>
          <a:r>
            <a:rPr lang="en-NZ" sz="1800" b="1" noProof="0" dirty="0"/>
            <a:t> ne </a:t>
          </a:r>
          <a:r>
            <a:rPr lang="en-NZ" sz="1800" b="1" noProof="0" dirty="0" err="1"/>
            <a:t>maluʻi</a:t>
          </a:r>
          <a:r>
            <a:rPr lang="en-NZ" sz="1800" b="1" noProof="0" dirty="0"/>
            <a:t> </a:t>
          </a:r>
          <a:r>
            <a:rPr lang="en-NZ" sz="1800" b="1" noProof="0" dirty="0" err="1"/>
            <a:t>ia</a:t>
          </a:r>
          <a:r>
            <a:rPr lang="en-NZ" sz="1800" b="1" noProof="0" dirty="0"/>
            <a:t> </a:t>
          </a:r>
          <a:r>
            <a:rPr lang="en-NZ" sz="1800" b="1" noProof="0" dirty="0" err="1"/>
            <a:t>ʻi</a:t>
          </a:r>
          <a:r>
            <a:rPr lang="en-NZ" sz="1800" b="1" noProof="0" dirty="0"/>
            <a:t> he </a:t>
          </a:r>
          <a:r>
            <a:rPr lang="en-NZ" sz="1800" b="1" noProof="0" dirty="0" err="1"/>
            <a:t>ʻao</a:t>
          </a:r>
          <a:r>
            <a:rPr lang="en-NZ" sz="1800" b="1" noProof="0" dirty="0"/>
            <a:t> </a:t>
          </a:r>
          <a:r>
            <a:rPr lang="en-NZ" sz="1800" b="1" noProof="0" dirty="0" err="1"/>
            <a:t>ʻo</a:t>
          </a:r>
          <a:r>
            <a:rPr lang="en-NZ" sz="1800" b="1" noProof="0" dirty="0"/>
            <a:t> </a:t>
          </a:r>
          <a:r>
            <a:rPr lang="en-NZ" sz="1800" b="1" noProof="0" dirty="0" err="1"/>
            <a:t>hono</a:t>
          </a:r>
          <a:r>
            <a:rPr lang="en-NZ" sz="1800" b="1" noProof="0" dirty="0"/>
            <a:t> kau </a:t>
          </a:r>
          <a:r>
            <a:rPr lang="en-NZ" sz="1800" b="1" noProof="0" dirty="0" err="1"/>
            <a:t>tukuakiʻi</a:t>
          </a:r>
          <a:r>
            <a:rPr lang="en-NZ" sz="1800" b="1" noProof="0" dirty="0"/>
            <a:t> (v. 7)</a:t>
          </a:r>
          <a:endParaRPr lang="en-US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fi-FI" sz="1800" b="1" noProof="0" dirty="0"/>
            <a:t>Naʻe fakamauʻi ia pea tautea mate (v. 8)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pt-BR" sz="1800" b="1" noProof="0" dirty="0"/>
            <a:t>Naʻe tanu ia fakataha mo e koloaʻia (v. 9a)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fi-FI" sz="1800" b="1" noProof="0" dirty="0"/>
            <a:t>Naʻe ʻikai ke Ne teitei faiangahala</a:t>
          </a:r>
          <a:endParaRPr lang="en-NZ" sz="1800" b="1" noProof="0" dirty="0"/>
        </a:p>
        <a:p>
          <a:r>
            <a:rPr lang="en-NZ" sz="1800" b="1" noProof="0" dirty="0"/>
            <a:t>(v. 9e)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NZ" sz="1800" b="1" noProof="0" dirty="0" err="1"/>
            <a:t>Naʻa</a:t>
          </a:r>
          <a:r>
            <a:rPr lang="en-NZ" sz="1800" b="1" noProof="0" dirty="0"/>
            <a:t> Ne toe </a:t>
          </a:r>
          <a:r>
            <a:rPr lang="en-NZ" sz="1800" b="1" noProof="0" dirty="0" err="1"/>
            <a:t>tuʻu</a:t>
          </a:r>
          <a:r>
            <a:rPr lang="en-NZ" sz="1800" b="1" noProof="0" dirty="0"/>
            <a:t> </a:t>
          </a:r>
          <a:r>
            <a:rPr lang="en-NZ" sz="1800" b="1" noProof="0" dirty="0" err="1"/>
            <a:t>hili</a:t>
          </a:r>
          <a:r>
            <a:rPr lang="en-NZ" sz="1800" b="1" noProof="0" dirty="0"/>
            <a:t> </a:t>
          </a:r>
          <a:r>
            <a:rPr lang="en-NZ" sz="1800" b="1" noProof="0" dirty="0" err="1"/>
            <a:t>ʻene</a:t>
          </a:r>
          <a:r>
            <a:rPr lang="en-NZ" sz="1800" b="1" noProof="0" dirty="0"/>
            <a:t> </a:t>
          </a:r>
          <a:r>
            <a:rPr lang="en-NZ" sz="1800" b="1" noProof="0" dirty="0" err="1"/>
            <a:t>pekia</a:t>
          </a:r>
          <a:r>
            <a:rPr lang="en-NZ" sz="1800" b="1" noProof="0" dirty="0"/>
            <a:t> </a:t>
          </a:r>
          <a:r>
            <a:rPr lang="en-NZ" sz="1800" b="1" noProof="0" dirty="0" err="1"/>
            <a:t>fakalelei</a:t>
          </a:r>
          <a:r>
            <a:rPr lang="en-NZ" sz="1800" b="1" noProof="0" dirty="0"/>
            <a:t> </a:t>
          </a:r>
        </a:p>
        <a:p>
          <a:r>
            <a:rPr lang="en-NZ" sz="1800" b="1" noProof="0" dirty="0"/>
            <a:t>(v. 10)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it-IT" sz="1800" b="1" noProof="0" dirty="0"/>
            <a:t>ʻE ʻi ai e ʻaho te ne nofo ai mo kinautolu kuo ne huhuʻi (v.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fi-FI" sz="1800" b="1" noProof="0" dirty="0"/>
            <a:t>Lolotonga ia, taukapo maʻatautolu (v.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momeniti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pe ko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naʻe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ʻOtua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ha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fuakava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ʻEpalame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fou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atu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lotolotonga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ngaahi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feilaulau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(Senesi 15:7-21)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Naʻe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liliu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ʻOtua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hono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hingoa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hingoa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Sela, pea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fakapapauʻi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kiate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ko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hono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hako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ko 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foha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Sela (Senesi 17:1-8, 15-16)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Naʻe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ha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fakatuʻasino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ʻOtua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kia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ʻEpalahame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fakataha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ha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ongo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ʻangelo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fakaha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kiate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ʻaloʻi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ʻAisake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(Senesi 18:1-2, 10)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Naʻe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kole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ʻOtua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kia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ʻEpalahame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feilaulauʻi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hono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foha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ko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ʻAisake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heʻene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ha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feilaulau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fetongi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naʻe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fakaha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kiate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ʻa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palani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lahi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ʻo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huhuʻi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(Senesi 22:1-3, 9-13).</a:t>
          </a:r>
          <a:endParaRPr lang="en-US" sz="18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Naʻe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talaʻofa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kiate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Sikemi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maʻu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hono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hako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fonua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ko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Kenani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(Senesi 12:6-7)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Peteli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naʻe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fakafoʻou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he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ʻOtua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ʻene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fuakava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fakaha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kiate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tatau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hono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hako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"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efu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kelekele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" (Senesi 13:14-18)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Naʻe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fakapapauʻi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ange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kiate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Mameli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tokolahi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hono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hako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ʻo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hange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ko 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ngaahi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fetuʻu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"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Naʻe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tui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ʻa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ʻEpalame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ki he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ʻEiki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pea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naʻa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lau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kiate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ko 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maʻoniʻoni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" (Senesi 15:1-6)</a:t>
          </a:r>
          <a:endParaRPr lang="en-US" sz="18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/>
            <a:t>Naʻe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ʻikai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fakatuʻasino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ʻene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tautapa</a:t>
          </a:r>
          <a:r>
            <a:rPr lang="en-NZ" sz="1800" b="1" kern="1200" noProof="0" dirty="0"/>
            <a:t>, ka </a:t>
          </a:r>
          <a:r>
            <a:rPr lang="en-NZ" sz="1800" b="1" kern="1200" noProof="0" dirty="0" err="1"/>
            <a:t>naʻe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fakalaumalie</a:t>
          </a:r>
          <a:r>
            <a:rPr lang="en-NZ" sz="1800" b="1" kern="1200" noProof="0" dirty="0"/>
            <a:t> (v. 2)</a:t>
          </a:r>
          <a:endParaRPr lang="en-US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/>
            <a:t>Naʻe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fehiʻanekinaʻi</a:t>
          </a:r>
          <a:r>
            <a:rPr lang="en-NZ" sz="1800" b="1" kern="1200" noProof="0" dirty="0"/>
            <a:t>, </a:t>
          </a:r>
          <a:r>
            <a:rPr lang="en-NZ" sz="1800" b="1" kern="1200" noProof="0" dirty="0" err="1"/>
            <a:t>maumauʻi</a:t>
          </a:r>
          <a:r>
            <a:rPr lang="en-NZ" sz="1800" b="1" kern="1200" noProof="0" dirty="0"/>
            <a:t>, </a:t>
          </a:r>
          <a:r>
            <a:rPr lang="en-NZ" sz="1800" b="1" kern="1200" noProof="0" dirty="0" err="1"/>
            <a:t>mo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fakafisingaʻi</a:t>
          </a:r>
          <a:r>
            <a:rPr lang="en-NZ" sz="1800" b="1" kern="1200" noProof="0" dirty="0"/>
            <a:t> Ia (v. 3)</a:t>
          </a:r>
          <a:endParaRPr lang="en-US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/>
            <a:t>Neongo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naʻa</a:t>
          </a:r>
          <a:r>
            <a:rPr lang="en-NZ" sz="1800" b="1" kern="1200" noProof="0" dirty="0"/>
            <a:t> ne </a:t>
          </a:r>
          <a:r>
            <a:rPr lang="en-NZ" sz="1800" b="1" kern="1200" noProof="0" dirty="0" err="1"/>
            <a:t>fakamoʻui</a:t>
          </a:r>
          <a:r>
            <a:rPr lang="en-NZ" sz="1800" b="1" kern="1200" noProof="0" dirty="0"/>
            <a:t> ha </a:t>
          </a:r>
          <a:r>
            <a:rPr lang="en-NZ" sz="1800" b="1" kern="1200" noProof="0" dirty="0" err="1"/>
            <a:t>kakai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tokolahi</a:t>
          </a:r>
          <a:r>
            <a:rPr lang="en-NZ" sz="1800" b="1" kern="1200" noProof="0" dirty="0"/>
            <a:t>, ka </a:t>
          </a:r>
          <a:r>
            <a:rPr lang="en-NZ" sz="1800" b="1" kern="1200" noProof="0" dirty="0" err="1"/>
            <a:t>naʻe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ʻikai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te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nau</a:t>
          </a:r>
          <a:r>
            <a:rPr lang="en-NZ" sz="1800" b="1" kern="1200" noProof="0" dirty="0"/>
            <a:t> tali </a:t>
          </a:r>
          <a:r>
            <a:rPr lang="en-NZ" sz="1800" b="1" kern="1200" noProof="0" dirty="0" err="1"/>
            <a:t>ia</a:t>
          </a:r>
          <a:r>
            <a:rPr lang="en-NZ" sz="1800" b="1" kern="1200" noProof="0" dirty="0"/>
            <a:t> (v. 4)</a:t>
          </a:r>
          <a:endParaRPr lang="en-US" sz="18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/>
            <a:t>ʻOku</a:t>
          </a:r>
          <a:r>
            <a:rPr lang="en-NZ" sz="1800" b="1" kern="1200" noProof="0" dirty="0"/>
            <a:t> ne </a:t>
          </a:r>
          <a:r>
            <a:rPr lang="en-NZ" sz="1800" b="1" kern="1200" noProof="0" dirty="0" err="1"/>
            <a:t>ʻomi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kiate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kitautolu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ʻa</a:t>
          </a:r>
          <a:r>
            <a:rPr lang="en-NZ" sz="1800" b="1" kern="1200" noProof="0" dirty="0"/>
            <a:t> e </a:t>
          </a:r>
          <a:r>
            <a:rPr lang="en-NZ" sz="1800" b="1" kern="1200" noProof="0" dirty="0" err="1"/>
            <a:t>fakamoʻui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heʻene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pekia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ʻi</a:t>
          </a:r>
          <a:r>
            <a:rPr lang="en-NZ" sz="1800" b="1" kern="1200" noProof="0" dirty="0"/>
            <a:t> he </a:t>
          </a:r>
          <a:r>
            <a:rPr lang="en-NZ" sz="1800" b="1" kern="1200" noProof="0" dirty="0" err="1"/>
            <a:t>kolosi</a:t>
          </a:r>
          <a:r>
            <a:rPr lang="en-NZ" sz="1800" b="1" kern="1200" noProof="0" dirty="0"/>
            <a:t> (v. 5)</a:t>
          </a:r>
          <a:endParaRPr lang="en-US" sz="18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/>
            <a:t>Naʻe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hilifaki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ʻe</a:t>
          </a:r>
          <a:r>
            <a:rPr lang="en-NZ" sz="1800" b="1" kern="1200" noProof="0" dirty="0"/>
            <a:t> he </a:t>
          </a:r>
          <a:r>
            <a:rPr lang="en-NZ" sz="1800" b="1" kern="1200" noProof="0" dirty="0" err="1"/>
            <a:t>ʻOtua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ʻetau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ngaahi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angahala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kotoa</a:t>
          </a:r>
          <a:r>
            <a:rPr lang="en-NZ" sz="1800" b="1" kern="1200" noProof="0" dirty="0"/>
            <a:t> pe </a:t>
          </a:r>
          <a:r>
            <a:rPr lang="en-NZ" sz="1800" b="1" kern="1200" noProof="0" dirty="0" err="1"/>
            <a:t>kiate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ia</a:t>
          </a:r>
          <a:r>
            <a:rPr lang="en-NZ" sz="1800" b="1" kern="1200" noProof="0" dirty="0"/>
            <a:t> (v. 6)</a:t>
          </a:r>
          <a:endParaRPr lang="en-US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/>
            <a:t>Naʻe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ʻikai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ke</a:t>
          </a:r>
          <a:r>
            <a:rPr lang="en-NZ" sz="1800" b="1" kern="1200" noProof="0" dirty="0"/>
            <a:t> ne </a:t>
          </a:r>
          <a:r>
            <a:rPr lang="en-NZ" sz="1800" b="1" kern="1200" noProof="0" dirty="0" err="1"/>
            <a:t>maluʻi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ia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ʻi</a:t>
          </a:r>
          <a:r>
            <a:rPr lang="en-NZ" sz="1800" b="1" kern="1200" noProof="0" dirty="0"/>
            <a:t> he </a:t>
          </a:r>
          <a:r>
            <a:rPr lang="en-NZ" sz="1800" b="1" kern="1200" noProof="0" dirty="0" err="1"/>
            <a:t>ʻao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ʻo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hono</a:t>
          </a:r>
          <a:r>
            <a:rPr lang="en-NZ" sz="1800" b="1" kern="1200" noProof="0" dirty="0"/>
            <a:t> kau </a:t>
          </a:r>
          <a:r>
            <a:rPr lang="en-NZ" sz="1800" b="1" kern="1200" noProof="0" dirty="0" err="1"/>
            <a:t>tukuakiʻi</a:t>
          </a:r>
          <a:r>
            <a:rPr lang="en-NZ" sz="1800" b="1" kern="1200" noProof="0" dirty="0"/>
            <a:t> (v. 7)</a:t>
          </a:r>
          <a:endParaRPr lang="en-US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noProof="0" dirty="0"/>
            <a:t>Naʻe fakamauʻi ia pea tautea mate (v. 8)</a:t>
          </a:r>
          <a:endParaRPr lang="en-US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Naʻe tanu ia fakataha mo e koloaʻia (v. 9a)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noProof="0" dirty="0"/>
            <a:t>Naʻe ʻikai ke Ne teitei faiangahala</a:t>
          </a:r>
          <a:endParaRPr lang="en-NZ" sz="1800" b="1" kern="1200" noProof="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/>
            <a:t>(v. 9e)</a:t>
          </a: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/>
            <a:t>Naʻa</a:t>
          </a:r>
          <a:r>
            <a:rPr lang="en-NZ" sz="1800" b="1" kern="1200" noProof="0" dirty="0"/>
            <a:t> Ne toe </a:t>
          </a:r>
          <a:r>
            <a:rPr lang="en-NZ" sz="1800" b="1" kern="1200" noProof="0" dirty="0" err="1"/>
            <a:t>tuʻu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hili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ʻene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pekia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fakalelei</a:t>
          </a:r>
          <a:r>
            <a:rPr lang="en-NZ" sz="1800" b="1" kern="1200" noProof="0" dirty="0"/>
            <a:t>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/>
            <a:t>(v. 10)</a:t>
          </a:r>
          <a:endParaRPr lang="en-US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noProof="0" dirty="0"/>
            <a:t>ʻE ʻi ai e ʻaho te ne nofo ai mo kinautolu kuo ne huhuʻi (v. 11)</a:t>
          </a:r>
          <a:endParaRPr lang="en-US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noProof="0" dirty="0"/>
            <a:t>Lolotonga ia, taukapo maʻatautolu (v. 12)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KO E UI 'O HA PALOFITA 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b="1" noProof="0" dirty="0">
                <a:solidFill>
                  <a:srgbClr val="145423"/>
                </a:solidFill>
              </a:rPr>
              <a:t>Lesoni 2 ki he ʻaho 10 ʻo ʻOkatopa,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45931" y="1227283"/>
            <a:ext cx="3432312" cy="3693319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«Pea ne u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fanongo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foki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ki he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leʻo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Sihova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naʻe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pehē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“Ko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u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fekau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pea ko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ʻalu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maʻamautolu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Pea ne u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toki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pehē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“Ko au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eni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fekau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au.””»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(Isaia 6:8)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010400" y="3629025"/>
            <a:ext cx="5144262" cy="31700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dirty="0" err="1">
                <a:solidFill>
                  <a:srgbClr val="373574"/>
                </a:solidFill>
              </a:rPr>
              <a:t>ʻĒpalahame</a:t>
            </a:r>
            <a:r>
              <a:rPr lang="en-US" sz="2000" b="1" noProof="0" dirty="0"/>
              <a:t>: </a:t>
            </a:r>
            <a:r>
              <a:rPr lang="en-US" sz="2000" b="1" dirty="0"/>
              <a:t>Ko e </a:t>
            </a:r>
            <a:r>
              <a:rPr lang="en-US" sz="2000" b="1" dirty="0" err="1"/>
              <a:t>palōfita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fuakavá</a:t>
            </a:r>
            <a:r>
              <a:rPr lang="en-US" sz="2000" b="1" dirty="0"/>
              <a:t> 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dirty="0">
                <a:solidFill>
                  <a:srgbClr val="723574"/>
                </a:solidFill>
              </a:rPr>
              <a:t>‘</a:t>
            </a:r>
            <a:r>
              <a:rPr lang="en-US" sz="2000" b="1" dirty="0" err="1">
                <a:solidFill>
                  <a:srgbClr val="723574"/>
                </a:solidFill>
              </a:rPr>
              <a:t>Ilaisiā</a:t>
            </a:r>
            <a:r>
              <a:rPr lang="en-US" sz="2000" b="1" noProof="0" dirty="0"/>
              <a:t>: </a:t>
            </a:r>
            <a:r>
              <a:rPr lang="en-US" sz="2000" b="1" dirty="0"/>
              <a:t>Ko e </a:t>
            </a:r>
            <a:r>
              <a:rPr lang="en-US" sz="2000" b="1" dirty="0" err="1"/>
              <a:t>palofita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</a:t>
            </a:r>
            <a:r>
              <a:rPr lang="en-US" sz="2000" b="1" dirty="0" err="1"/>
              <a:t>hono</a:t>
            </a:r>
            <a:r>
              <a:rPr lang="en-US" sz="2000" b="1" dirty="0"/>
              <a:t> toe </a:t>
            </a:r>
            <a:r>
              <a:rPr lang="en-US" sz="2000" b="1" dirty="0" err="1"/>
              <a:t>fakafoki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ongoongolelei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98465F"/>
                </a:solidFill>
              </a:rPr>
              <a:t>Isaia</a:t>
            </a:r>
            <a:r>
              <a:rPr lang="en-US" sz="2000" b="1" noProof="0" dirty="0"/>
              <a:t>: </a:t>
            </a:r>
            <a:r>
              <a:rPr lang="en-US" sz="2000" b="1" dirty="0"/>
              <a:t>Ko e </a:t>
            </a:r>
            <a:r>
              <a:rPr lang="en-US" sz="2000" b="1" dirty="0" err="1"/>
              <a:t>palofita</a:t>
            </a:r>
            <a:r>
              <a:rPr lang="en-US" sz="2000" b="1" dirty="0"/>
              <a:t> </a:t>
            </a:r>
            <a:r>
              <a:rPr lang="en-US" sz="2000" b="1" dirty="0" err="1"/>
              <a:t>fakamisaia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dirty="0">
                <a:solidFill>
                  <a:srgbClr val="744235"/>
                </a:solidFill>
              </a:rPr>
              <a:t>Taniela</a:t>
            </a:r>
            <a:r>
              <a:rPr lang="en-US" sz="2000" b="1" noProof="0" dirty="0"/>
              <a:t>: </a:t>
            </a:r>
            <a:r>
              <a:rPr lang="en-US" sz="2000" b="1" dirty="0"/>
              <a:t>Ko e </a:t>
            </a:r>
            <a:r>
              <a:rPr lang="en-US" sz="2000" b="1" dirty="0" err="1"/>
              <a:t>palofita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kahaʻu</a:t>
            </a:r>
            <a:endParaRPr lang="en-US" sz="2000" b="1" noProof="0" dirty="0"/>
          </a:p>
          <a:p>
            <a:pPr marL="628650" indent="-628650">
              <a:spcBef>
                <a:spcPts val="1800"/>
              </a:spcBef>
            </a:pPr>
            <a:r>
              <a:rPr lang="en-US" sz="2000" b="1" dirty="0">
                <a:solidFill>
                  <a:srgbClr val="746435"/>
                </a:solidFill>
              </a:rPr>
              <a:t>Sione </a:t>
            </a:r>
            <a:r>
              <a:rPr lang="en-US" sz="2000" b="1" dirty="0" err="1">
                <a:solidFill>
                  <a:srgbClr val="746435"/>
                </a:solidFill>
              </a:rPr>
              <a:t>Papitaiso</a:t>
            </a:r>
            <a:r>
              <a:rPr lang="en-US" sz="2000" b="1" noProof="0" dirty="0"/>
              <a:t>: </a:t>
            </a:r>
            <a:r>
              <a:rPr lang="en-US" sz="2000" b="1" dirty="0"/>
              <a:t>Ko e </a:t>
            </a:r>
            <a:r>
              <a:rPr lang="en-US" sz="2000" b="1" dirty="0" err="1"/>
              <a:t>palofita</a:t>
            </a:r>
            <a:r>
              <a:rPr lang="en-US" sz="2000" b="1" dirty="0"/>
              <a:t>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fakamuʻomuʻa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42870" y="-33850"/>
            <a:ext cx="8801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fakafuofua</a:t>
            </a:r>
            <a:r>
              <a:rPr lang="en-US" sz="2000" b="1" dirty="0"/>
              <a:t> ki he </a:t>
            </a:r>
            <a:r>
              <a:rPr lang="en-US" sz="2000" b="1" dirty="0" err="1"/>
              <a:t>taʻu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1,900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fakamavahevaheʻi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</a:t>
            </a:r>
            <a:r>
              <a:rPr lang="en-US" sz="2000" b="1" dirty="0" err="1"/>
              <a:t>ʻEpalahame</a:t>
            </a:r>
            <a:r>
              <a:rPr lang="en-US" sz="2000" b="1" dirty="0"/>
              <a:t> (ko e </a:t>
            </a:r>
            <a:r>
              <a:rPr lang="en-US" sz="2000" b="1" dirty="0" err="1"/>
              <a:t>ʻuluaki</a:t>
            </a:r>
            <a:r>
              <a:rPr lang="en-US" sz="2000" b="1" dirty="0"/>
              <a:t> </a:t>
            </a:r>
            <a:r>
              <a:rPr lang="en-US" sz="2000" b="1" dirty="0" err="1"/>
              <a:t>palofita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Fuakava</a:t>
            </a:r>
            <a:r>
              <a:rPr lang="en-US" sz="2000" b="1" dirty="0"/>
              <a:t> </a:t>
            </a:r>
            <a:r>
              <a:rPr lang="en-US" sz="2000" b="1" dirty="0" err="1"/>
              <a:t>Motuʻa</a:t>
            </a:r>
            <a:r>
              <a:rPr lang="en-US" sz="2000" b="1" dirty="0"/>
              <a:t>) </a:t>
            </a:r>
            <a:r>
              <a:rPr lang="en-US" sz="2000" b="1" dirty="0" err="1"/>
              <a:t>meia</a:t>
            </a:r>
            <a:r>
              <a:rPr lang="en-US" sz="2000" b="1" dirty="0"/>
              <a:t> Sione </a:t>
            </a:r>
            <a:r>
              <a:rPr lang="en-US" sz="2000" b="1" dirty="0" err="1"/>
              <a:t>Papitaiso</a:t>
            </a:r>
            <a:r>
              <a:rPr lang="en-US" sz="2000" b="1" dirty="0"/>
              <a:t> (ko e </a:t>
            </a:r>
            <a:r>
              <a:rPr lang="en-US" sz="2000" b="1" dirty="0" err="1"/>
              <a:t>ʻuluaki</a:t>
            </a:r>
            <a:r>
              <a:rPr lang="en-US" sz="2000" b="1" dirty="0"/>
              <a:t> </a:t>
            </a:r>
            <a:r>
              <a:rPr lang="en-US" sz="2000" b="1" dirty="0" err="1"/>
              <a:t>palofita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Fuakava</a:t>
            </a:r>
            <a:r>
              <a:rPr lang="en-US" sz="2000" b="1" dirty="0"/>
              <a:t> </a:t>
            </a:r>
            <a:r>
              <a:rPr lang="en-US" sz="2000" b="1" dirty="0" err="1"/>
              <a:t>Foʻou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4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r>
                <a:rPr lang="en-US" sz="1400" b="1" noProof="0" dirty="0" err="1"/>
                <a:t>ngaahi</a:t>
              </a:r>
              <a:r>
                <a:rPr lang="en-US" sz="1400" b="1" noProof="0" dirty="0"/>
                <a:t> </a:t>
              </a:r>
              <a:r>
                <a:rPr lang="en-US" sz="1400" b="1" noProof="0" dirty="0" err="1"/>
                <a:t>ta'u</a:t>
              </a:r>
              <a:endParaRPr lang="en-US" sz="1400" b="1" noProof="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'EPALAHAME</a:t>
              </a:r>
            </a:p>
            <a:p>
              <a:pPr algn="ctr"/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Senituli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19 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BC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SIONE PAPITAISO .</a:t>
              </a:r>
            </a:p>
            <a:p>
              <a:pPr algn="ctr"/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Senituli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 AD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9997" y="3673211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9997" y="4208658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9997" y="4744105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9997" y="5279552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9997" y="5814999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754035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fēfē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palōfita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ʻení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fēfē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ʻenau</a:t>
            </a:r>
            <a:r>
              <a:rPr lang="en-US" sz="2000" b="1" dirty="0">
                <a:solidFill>
                  <a:prstClr val="black"/>
                </a:solidFill>
              </a:rPr>
              <a:t> tali ki </a:t>
            </a:r>
            <a:r>
              <a:rPr lang="en-US" sz="2000" b="1" dirty="0" err="1">
                <a:solidFill>
                  <a:prstClr val="black"/>
                </a:solidFill>
              </a:rPr>
              <a:t>honau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uiuiʻi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fakapalōfitá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66688" y="1797367"/>
            <a:ext cx="8786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vahaʻa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toe </a:t>
            </a:r>
            <a:r>
              <a:rPr lang="en-US" sz="2000" b="1" dirty="0" err="1">
                <a:solidFill>
                  <a:prstClr val="black"/>
                </a:solidFill>
              </a:rPr>
              <a:t>fakafoki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fetuʻutaki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kakai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ʻOtua</a:t>
            </a:r>
            <a:r>
              <a:rPr lang="en-US" sz="2000" b="1" dirty="0">
                <a:solidFill>
                  <a:prstClr val="black"/>
                </a:solidFill>
              </a:rPr>
              <a:t> pea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tauhi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ʻamanaki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fakamisaia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niʻihi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totonu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Misaia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7" y="834134"/>
            <a:ext cx="88011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ʻuluaki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fuakava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fakafou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"</a:t>
            </a:r>
            <a:r>
              <a:rPr lang="en-US" sz="2000" b="1" dirty="0" err="1">
                <a:solidFill>
                  <a:prstClr val="black"/>
                </a:solidFill>
              </a:rPr>
              <a:t>hako</a:t>
            </a:r>
            <a:r>
              <a:rPr lang="en-US" sz="2000" b="1" dirty="0">
                <a:solidFill>
                  <a:prstClr val="black"/>
                </a:solidFill>
              </a:rPr>
              <a:t>." Ko </a:t>
            </a:r>
            <a:r>
              <a:rPr lang="en-US" sz="2000" b="1" dirty="0" err="1">
                <a:solidFill>
                  <a:prstClr val="black"/>
                </a:solidFill>
              </a:rPr>
              <a:t>hono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fakaha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"</a:t>
            </a:r>
            <a:r>
              <a:rPr lang="en-US" sz="2000" b="1" dirty="0" err="1">
                <a:solidFill>
                  <a:prstClr val="black"/>
                </a:solidFill>
              </a:rPr>
              <a:t>hako</a:t>
            </a:r>
            <a:r>
              <a:rPr lang="en-US" sz="2000" b="1" dirty="0">
                <a:solidFill>
                  <a:prstClr val="black"/>
                </a:solidFill>
              </a:rPr>
              <a:t>" (Sisu),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fakahoko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fuakava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talaʻofa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76200" y="-97447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ʻEPALAHAME</a:t>
            </a:r>
            <a:r>
              <a:rPr 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: KO E PALOFITA </a:t>
            </a:r>
            <a:r>
              <a:rPr lang="en-US" sz="4000" b="1" spc="30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ʻO</a:t>
            </a:r>
            <a:r>
              <a:rPr 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 E FUAKAVA</a:t>
            </a:r>
            <a:endParaRPr lang="en-US" sz="40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942973" y="587885"/>
            <a:ext cx="10688655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Ka ko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eni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kuo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pehē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Sihova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kia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ʻEpalame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“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ʻAlu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koe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fonua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pea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mei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kāinga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pea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mei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fale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hoʻo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tamai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ki ha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fonua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u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fakahā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koe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: 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Senesi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8" y="1355645"/>
            <a:ext cx="64745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Ko </a:t>
            </a:r>
            <a:r>
              <a:rPr lang="en-US" sz="2000" b="1" dirty="0" err="1"/>
              <a:t>ʻEpalahame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fuofua</a:t>
            </a:r>
            <a:r>
              <a:rPr lang="en-US" sz="2000" b="1" dirty="0"/>
              <a:t> </a:t>
            </a:r>
            <a:r>
              <a:rPr lang="en-US" sz="2000" b="1" dirty="0" err="1"/>
              <a:t>tokotaha</a:t>
            </a:r>
            <a:r>
              <a:rPr lang="en-US" sz="2000" b="1" dirty="0"/>
              <a:t>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ui</a:t>
            </a:r>
            <a:r>
              <a:rPr lang="en-US" sz="2000" b="1" dirty="0"/>
              <a:t> ko ha "</a:t>
            </a:r>
            <a:r>
              <a:rPr lang="en-US" sz="2000" b="1" dirty="0" err="1"/>
              <a:t>palofita</a:t>
            </a:r>
            <a:r>
              <a:rPr lang="en-US" sz="2000" b="1" dirty="0"/>
              <a:t>" (Senesi 20:7).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ui</a:t>
            </a:r>
            <a:r>
              <a:rPr lang="en-US" sz="2000" b="1" dirty="0"/>
              <a:t> </a:t>
            </a:r>
            <a:r>
              <a:rPr lang="en-US" sz="2000" b="1" dirty="0" err="1"/>
              <a:t>fakahangatonu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he </a:t>
            </a:r>
            <a:r>
              <a:rPr lang="en-US" sz="2000" b="1" dirty="0" err="1"/>
              <a:t>ʻOtua</a:t>
            </a:r>
            <a:r>
              <a:rPr lang="en-US" sz="2000" b="1" dirty="0"/>
              <a:t> pea </a:t>
            </a:r>
            <a:r>
              <a:rPr lang="en-US" sz="2000" b="1" dirty="0" err="1"/>
              <a:t>kole</a:t>
            </a:r>
            <a:r>
              <a:rPr lang="en-US" sz="2000" b="1" dirty="0"/>
              <a:t> </a:t>
            </a:r>
            <a:r>
              <a:rPr lang="en-US" sz="2000" b="1" dirty="0" err="1"/>
              <a:t>ange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liʻaki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tauhi</a:t>
            </a:r>
            <a:r>
              <a:rPr lang="en-US" sz="2000" b="1" dirty="0"/>
              <a:t> </a:t>
            </a:r>
            <a:r>
              <a:rPr lang="en-US" sz="2000" b="1" dirty="0" err="1"/>
              <a:t>tamapua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e </a:t>
            </a:r>
            <a:r>
              <a:rPr lang="en-US" sz="2000" b="1" dirty="0" err="1"/>
              <a:t>angaʻuli</a:t>
            </a:r>
            <a:r>
              <a:rPr lang="en-US" sz="2000" b="1" dirty="0"/>
              <a:t> </a:t>
            </a:r>
            <a:r>
              <a:rPr lang="en-US" sz="2000" b="1" dirty="0" err="1"/>
              <a:t>naʻa</a:t>
            </a:r>
            <a:r>
              <a:rPr lang="en-US" sz="2000" b="1" dirty="0"/>
              <a:t> ne </a:t>
            </a:r>
            <a:r>
              <a:rPr lang="en-US" sz="2000" b="1" dirty="0" err="1"/>
              <a:t>ʻakilotoa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ʻalu</a:t>
            </a:r>
            <a:r>
              <a:rPr lang="en-US" sz="2000" b="1" dirty="0"/>
              <a:t> ki ha </a:t>
            </a:r>
            <a:r>
              <a:rPr lang="en-US" sz="2000" b="1" dirty="0" err="1"/>
              <a:t>feituʻu</a:t>
            </a:r>
            <a:r>
              <a:rPr lang="en-US" sz="2000" b="1" dirty="0"/>
              <a:t> </a:t>
            </a:r>
            <a:r>
              <a:rPr lang="en-US" sz="2000" b="1" dirty="0" err="1"/>
              <a:t>taʻeʻiloa</a:t>
            </a:r>
            <a:r>
              <a:rPr lang="en-US" sz="2000" b="1" dirty="0"/>
              <a:t> (Senesi 12:1)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48" y="4731552"/>
            <a:ext cx="77914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anga</a:t>
            </a:r>
            <a:r>
              <a:rPr lang="en-US" sz="2000" b="1" dirty="0"/>
              <a:t> </a:t>
            </a:r>
            <a:r>
              <a:rPr lang="en-US" sz="2000" b="1" dirty="0" err="1"/>
              <a:t>fefe</a:t>
            </a:r>
            <a:r>
              <a:rPr lang="en-US" sz="2000" b="1" dirty="0"/>
              <a:t> </a:t>
            </a:r>
            <a:r>
              <a:rPr lang="en-US" sz="2000" b="1" dirty="0" err="1"/>
              <a:t>ʻene</a:t>
            </a:r>
            <a:r>
              <a:rPr lang="en-US" sz="2000" b="1" dirty="0"/>
              <a:t> tali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ui</a:t>
            </a:r>
            <a:r>
              <a:rPr lang="en-US" sz="2000" b="1" dirty="0"/>
              <a:t>? "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talangofua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ʻEpalahame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he tui </a:t>
            </a:r>
            <a:r>
              <a:rPr lang="en-US" sz="2000" b="1" dirty="0" err="1"/>
              <a:t>ʻi</a:t>
            </a:r>
            <a:r>
              <a:rPr lang="en-US" sz="2000" b="1" dirty="0"/>
              <a:t> </a:t>
            </a:r>
            <a:r>
              <a:rPr lang="en-US" sz="2000" b="1" dirty="0" err="1"/>
              <a:t>hono</a:t>
            </a:r>
            <a:r>
              <a:rPr lang="en-US" sz="2000" b="1" dirty="0"/>
              <a:t> </a:t>
            </a:r>
            <a:r>
              <a:rPr lang="en-US" sz="2000" b="1" dirty="0" err="1"/>
              <a:t>ui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ʻalu</a:t>
            </a:r>
            <a:r>
              <a:rPr lang="en-US" sz="2000" b="1" dirty="0"/>
              <a:t> ki he </a:t>
            </a:r>
            <a:r>
              <a:rPr lang="en-US" sz="2000" b="1" dirty="0" err="1"/>
              <a:t>potu</a:t>
            </a:r>
            <a:r>
              <a:rPr lang="en-US" sz="2000" b="1" dirty="0"/>
              <a:t> </a:t>
            </a:r>
            <a:r>
              <a:rPr lang="en-US" sz="2000" b="1" dirty="0" err="1"/>
              <a:t>te</a:t>
            </a:r>
            <a:r>
              <a:rPr lang="en-US" sz="2000" b="1" dirty="0"/>
              <a:t> ne </a:t>
            </a:r>
            <a:r>
              <a:rPr lang="en-US" sz="2000" b="1" dirty="0" err="1"/>
              <a:t>maʻu</a:t>
            </a:r>
            <a:r>
              <a:rPr lang="en-US" sz="2000" b="1" dirty="0"/>
              <a:t> ko e </a:t>
            </a:r>
            <a:r>
              <a:rPr lang="en-US" sz="2000" b="1" dirty="0" err="1"/>
              <a:t>tofiʻa</a:t>
            </a:r>
            <a:r>
              <a:rPr lang="en-US" sz="2000" b="1" dirty="0"/>
              <a:t>. Pea </a:t>
            </a:r>
            <a:r>
              <a:rPr lang="en-US" sz="2000" b="1" dirty="0" err="1"/>
              <a:t>naʻa</a:t>
            </a:r>
            <a:r>
              <a:rPr lang="en-US" sz="2000" b="1" dirty="0"/>
              <a:t> ne </a:t>
            </a:r>
            <a:r>
              <a:rPr lang="en-US" sz="2000" b="1" dirty="0" err="1"/>
              <a:t>ʻalu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, </a:t>
            </a:r>
            <a:r>
              <a:rPr lang="en-US" sz="2000" b="1" dirty="0" err="1"/>
              <a:t>ʻo</a:t>
            </a:r>
            <a:r>
              <a:rPr lang="en-US" sz="2000" b="1" dirty="0"/>
              <a:t> </a:t>
            </a:r>
            <a:r>
              <a:rPr lang="en-US" sz="2000" b="1" dirty="0" err="1"/>
              <a:t>ʻikai</a:t>
            </a:r>
            <a:r>
              <a:rPr lang="en-US" sz="2000" b="1" dirty="0"/>
              <a:t> </a:t>
            </a:r>
            <a:r>
              <a:rPr lang="en-US" sz="2000" b="1" dirty="0" err="1"/>
              <a:t>te</a:t>
            </a:r>
            <a:r>
              <a:rPr lang="en-US" sz="2000" b="1" dirty="0"/>
              <a:t> ne </a:t>
            </a:r>
            <a:r>
              <a:rPr lang="en-US" sz="2000" b="1" dirty="0" err="1"/>
              <a:t>ʻilo</a:t>
            </a:r>
            <a:r>
              <a:rPr lang="en-US" sz="2000" b="1" dirty="0"/>
              <a:t> pe </a:t>
            </a:r>
            <a:r>
              <a:rPr lang="en-US" sz="2000" b="1" dirty="0" err="1"/>
              <a:t>ʻoku</a:t>
            </a:r>
            <a:r>
              <a:rPr lang="en-US" sz="2000" b="1" dirty="0"/>
              <a:t> ne </a:t>
            </a:r>
            <a:r>
              <a:rPr lang="en-US" sz="2000" b="1" dirty="0" err="1"/>
              <a:t>ʻalu</a:t>
            </a:r>
            <a:r>
              <a:rPr lang="en-US" sz="2000" b="1" dirty="0"/>
              <a:t> ki </a:t>
            </a:r>
            <a:r>
              <a:rPr lang="en-US" sz="2000" b="1" dirty="0" err="1"/>
              <a:t>fe</a:t>
            </a:r>
            <a:r>
              <a:rPr lang="en-US" sz="2000" b="1" dirty="0"/>
              <a:t>" (</a:t>
            </a:r>
            <a:r>
              <a:rPr lang="en-US" sz="2000" b="1" dirty="0" err="1"/>
              <a:t>Hepelu</a:t>
            </a:r>
            <a:r>
              <a:rPr lang="en-US" sz="2000" b="1" dirty="0"/>
              <a:t> 11:8).</a:t>
            </a:r>
            <a:endParaRPr lang="en-US" sz="20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7" y="2802910"/>
            <a:ext cx="63861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fakataha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uiuiʻi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talaʻofa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lahi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maʻu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tapuaki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ʻOtua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hakeakiʻi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, pea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tapuaki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kiate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ki he "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famili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kotoa</a:t>
            </a:r>
            <a:r>
              <a:rPr lang="en-US" sz="2000" b="1" dirty="0">
                <a:solidFill>
                  <a:prstClr val="black"/>
                </a:solidFill>
              </a:rPr>
              <a:t> pe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mamani" (Senesi 12:2-3).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620742"/>
            <a:ext cx="75799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ʻ I he </a:t>
            </a:r>
            <a:r>
              <a:rPr lang="en-US" sz="2000" b="1" dirty="0" err="1">
                <a:solidFill>
                  <a:prstClr val="black"/>
                </a:solidFill>
              </a:rPr>
              <a:t>tuʻunga</a:t>
            </a:r>
            <a:r>
              <a:rPr lang="en-US" sz="2000" b="1" dirty="0">
                <a:solidFill>
                  <a:prstClr val="black"/>
                </a:solidFill>
              </a:rPr>
              <a:t> ko ha </a:t>
            </a:r>
            <a:r>
              <a:rPr lang="en-US" sz="2000" b="1" dirty="0" err="1">
                <a:solidFill>
                  <a:prstClr val="black"/>
                </a:solidFill>
              </a:rPr>
              <a:t>palōfitá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ʻ </a:t>
            </a:r>
            <a:r>
              <a:rPr lang="en-US" sz="2000" b="1" dirty="0" err="1">
                <a:solidFill>
                  <a:prstClr val="black"/>
                </a:solidFill>
              </a:rPr>
              <a:t>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ui</a:t>
            </a:r>
            <a:r>
              <a:rPr lang="en-US" sz="2000" b="1" dirty="0">
                <a:solidFill>
                  <a:prstClr val="black"/>
                </a:solidFill>
              </a:rPr>
              <a:t> ʻ a ʻ </a:t>
            </a:r>
            <a:r>
              <a:rPr lang="en-US" sz="2000" b="1" dirty="0" err="1">
                <a:solidFill>
                  <a:prstClr val="black"/>
                </a:solidFill>
              </a:rPr>
              <a:t>Ēpalahame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fanongonongo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fakatamaki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tuʻunuku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maí</a:t>
            </a:r>
            <a:r>
              <a:rPr lang="en-US" sz="2000" b="1" dirty="0">
                <a:solidFill>
                  <a:prstClr val="black"/>
                </a:solidFill>
              </a:rPr>
              <a:t>, ka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ʻ ai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ʻ </a:t>
            </a:r>
            <a:r>
              <a:rPr lang="en-US" sz="2000" b="1" dirty="0" err="1">
                <a:solidFill>
                  <a:prstClr val="black"/>
                </a:solidFill>
              </a:rPr>
              <a:t>iloʻi</a:t>
            </a:r>
            <a:r>
              <a:rPr lang="en-US" sz="2000" b="1" dirty="0">
                <a:solidFill>
                  <a:prstClr val="black"/>
                </a:solidFill>
              </a:rPr>
              <a:t> ʻ a e ʻ </a:t>
            </a:r>
            <a:r>
              <a:rPr lang="en-US" sz="2000" b="1" dirty="0" err="1">
                <a:solidFill>
                  <a:prstClr val="black"/>
                </a:solidFill>
              </a:rPr>
              <a:t>Otua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moʻoní</a:t>
            </a:r>
            <a:r>
              <a:rPr lang="en-US" sz="2000" b="1" dirty="0">
                <a:solidFill>
                  <a:prstClr val="black"/>
                </a:solidFill>
              </a:rPr>
              <a:t> pea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fakahaaʻi</a:t>
            </a:r>
            <a:r>
              <a:rPr lang="en-US" sz="2000" b="1" dirty="0">
                <a:solidFill>
                  <a:prstClr val="black"/>
                </a:solidFill>
              </a:rPr>
              <a:t> ʻ a e </a:t>
            </a:r>
            <a:r>
              <a:rPr lang="en-US" sz="2000" b="1" dirty="0" err="1">
                <a:solidFill>
                  <a:prstClr val="black"/>
                </a:solidFill>
              </a:rPr>
              <a:t>talaʻofa</a:t>
            </a:r>
            <a:r>
              <a:rPr lang="en-US" sz="2000" b="1" dirty="0">
                <a:solidFill>
                  <a:prstClr val="black"/>
                </a:solidFill>
              </a:rPr>
              <a:t> ʻ o e </a:t>
            </a:r>
            <a:r>
              <a:rPr lang="en-US" sz="2000" b="1" dirty="0" err="1">
                <a:solidFill>
                  <a:prstClr val="black"/>
                </a:solidFill>
              </a:rPr>
              <a:t>fakamoʻuí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fakafou</a:t>
            </a:r>
            <a:r>
              <a:rPr lang="en-US" sz="2000" b="1" dirty="0">
                <a:solidFill>
                  <a:prstClr val="black"/>
                </a:solidFill>
              </a:rPr>
              <a:t> ʻ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Mīsaiá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ʻEPALAHAME</a:t>
            </a:r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: KO E PALOFITA </a:t>
            </a:r>
            <a:r>
              <a:rPr lang="en-US" sz="4000" b="1" spc="300" noProof="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ʻO</a:t>
            </a:r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 E FUAKAVA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552452" y="590013"/>
            <a:ext cx="1028699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“Ka ko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eni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kuo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pehē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ʻe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Sihova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kia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ʻEpalame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“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ʻAlu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koe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ʻi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ho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fonua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pea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mei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ho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kāinga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pea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mei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he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fale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ʻo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hoʻo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tamai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ki ha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fonua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u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fakahā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kiate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koe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: ” (Senesi 12:1)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7219790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6223425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Lolotonga</a:t>
            </a:r>
            <a:r>
              <a:rPr lang="en-US" sz="2000" b="1" dirty="0"/>
              <a:t> </a:t>
            </a:r>
            <a:r>
              <a:rPr lang="en-US" sz="2000" b="1" dirty="0" err="1"/>
              <a:t>ʻene</a:t>
            </a:r>
            <a:r>
              <a:rPr lang="en-US" sz="2000" b="1" dirty="0"/>
              <a:t> </a:t>
            </a:r>
            <a:r>
              <a:rPr lang="en-US" sz="2000" b="1" dirty="0" err="1"/>
              <a:t>nofo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</a:t>
            </a:r>
            <a:r>
              <a:rPr lang="en-US" sz="2000" b="1" dirty="0" err="1"/>
              <a:t>Kenani</a:t>
            </a:r>
            <a:r>
              <a:rPr lang="en-US" sz="2000" b="1" dirty="0"/>
              <a:t>,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tuʻo</a:t>
            </a:r>
            <a:r>
              <a:rPr lang="en-US" sz="2000" b="1" dirty="0"/>
              <a:t> </a:t>
            </a:r>
            <a:r>
              <a:rPr lang="en-US" sz="2000" b="1" dirty="0" err="1"/>
              <a:t>lahi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fetaulaki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ʻEpalahame</a:t>
            </a:r>
            <a:r>
              <a:rPr lang="en-US" sz="2000" b="1" dirty="0"/>
              <a:t> (ko </a:t>
            </a:r>
            <a:r>
              <a:rPr lang="en-US" sz="2000" b="1" dirty="0" err="1"/>
              <a:t>hono</a:t>
            </a:r>
            <a:r>
              <a:rPr lang="en-US" sz="2000" b="1" dirty="0"/>
              <a:t> </a:t>
            </a:r>
            <a:r>
              <a:rPr lang="en-US" sz="2000" b="1" dirty="0" err="1"/>
              <a:t>hingoa</a:t>
            </a:r>
            <a:r>
              <a:rPr lang="en-US" sz="2000" b="1" dirty="0"/>
              <a:t> </a:t>
            </a:r>
            <a:r>
              <a:rPr lang="en-US" sz="2000" b="1" dirty="0" err="1"/>
              <a:t>totonu</a:t>
            </a:r>
            <a:r>
              <a:rPr lang="en-US" sz="2000" b="1" dirty="0"/>
              <a:t> ko </a:t>
            </a:r>
            <a:r>
              <a:rPr lang="en-US" sz="2000" b="1" dirty="0" err="1"/>
              <a:t>ʻEpalame</a:t>
            </a:r>
            <a:r>
              <a:rPr lang="en-US" sz="2000" b="1" dirty="0"/>
              <a:t>) </a:t>
            </a:r>
            <a:r>
              <a:rPr lang="en-US" sz="2000" b="1" dirty="0" err="1"/>
              <a:t>mo</a:t>
            </a:r>
            <a:r>
              <a:rPr lang="en-US" sz="2000" b="1" dirty="0"/>
              <a:t> e </a:t>
            </a:r>
            <a:r>
              <a:rPr lang="en-US" sz="2000" b="1" dirty="0" err="1"/>
              <a:t>ʻOtua</a:t>
            </a:r>
            <a:r>
              <a:rPr lang="en-US" sz="2000" b="1" dirty="0"/>
              <a:t>,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naʻa</a:t>
            </a:r>
            <a:r>
              <a:rPr lang="en-US" sz="2000" b="1" dirty="0"/>
              <a:t> ne </a:t>
            </a:r>
            <a:r>
              <a:rPr lang="en-US" sz="2000" b="1" dirty="0" err="1"/>
              <a:t>maʻu</a:t>
            </a:r>
            <a:r>
              <a:rPr lang="en-US" sz="2000" b="1" dirty="0"/>
              <a:t> ai ha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popoaki</a:t>
            </a:r>
            <a:r>
              <a:rPr lang="en-US" sz="2000" b="1" dirty="0"/>
              <a:t> </a:t>
            </a:r>
            <a:r>
              <a:rPr lang="en-US" sz="2000" b="1" dirty="0" err="1"/>
              <a:t>kehekehe</a:t>
            </a:r>
            <a:r>
              <a:rPr lang="en-US" sz="2000" b="1" dirty="0"/>
              <a:t>:</a:t>
            </a:r>
            <a:endParaRPr lang="en-US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2400" b="1" spc="300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+mj-lt"/>
              </a:rPr>
              <a:t>ʻILAISIĀ</a:t>
            </a:r>
            <a:r>
              <a:rPr lang="en-US" sz="2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+mj-lt"/>
              </a:rPr>
              <a:t>: PALOFITA </a:t>
            </a:r>
            <a:r>
              <a:rPr lang="en-US" sz="2400" b="1" spc="300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+mj-lt"/>
              </a:rPr>
              <a:t>ʻO</a:t>
            </a:r>
            <a:r>
              <a:rPr lang="en-US" sz="2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+mj-lt"/>
              </a:rPr>
              <a:t> HONO TOE FAKAFOKI MAI </a:t>
            </a:r>
            <a:r>
              <a:rPr lang="en-US" sz="2400" b="1" spc="300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+mj-lt"/>
              </a:rPr>
              <a:t>ʻO</a:t>
            </a:r>
            <a:r>
              <a:rPr lang="en-US" sz="2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+mj-lt"/>
              </a:rPr>
              <a:t> E ONGOONGOLELEI</a:t>
            </a:r>
            <a:endParaRPr lang="en-US" sz="2400" b="1" spc="300" noProof="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  <a:latin typeface="+mj-lt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424606"/>
            <a:ext cx="12191999" cy="923330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Pea ko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eni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vakai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falala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ki ho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tokotoko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ʻoe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kaho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mafesi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ʻio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ko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ʻIsipite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ʻaia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kapau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faʻaki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ki ai ha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tangata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ʻasi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ki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hono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nima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pea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lavea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ai: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pehē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pe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Felo ko 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tuʻi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ʻIsipite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kinautolu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kotoa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pē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falala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ia.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2 </a:t>
            </a:r>
            <a:r>
              <a:rPr lang="en-US" sz="14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Tuʻi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18:21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0" y="1273220"/>
            <a:ext cx="65919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taki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</a:t>
            </a:r>
            <a:r>
              <a:rPr lang="en-US" b="1" dirty="0" err="1"/>
              <a:t>ʻEhapi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</a:t>
            </a:r>
            <a:r>
              <a:rPr lang="en-US" b="1" dirty="0" err="1"/>
              <a:t>Sisipeli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puleʻanga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</a:t>
            </a:r>
            <a:r>
              <a:rPr lang="en-US" b="1" dirty="0" err="1"/>
              <a:t>ʻIsileli</a:t>
            </a:r>
            <a:r>
              <a:rPr lang="en-US" b="1" dirty="0"/>
              <a:t> ki ha he </a:t>
            </a:r>
            <a:r>
              <a:rPr lang="en-US" b="1" dirty="0" err="1"/>
              <a:t>mei</a:t>
            </a:r>
            <a:r>
              <a:rPr lang="en-US" b="1" dirty="0"/>
              <a:t> he </a:t>
            </a:r>
            <a:r>
              <a:rPr lang="en-US" b="1" dirty="0" err="1"/>
              <a:t>moʻoni</a:t>
            </a:r>
            <a:r>
              <a:rPr lang="en-US" b="1" dirty="0"/>
              <a:t>. Ko e </a:t>
            </a:r>
            <a:r>
              <a:rPr lang="en-US" b="1" dirty="0" err="1"/>
              <a:t>tokosiʻi</a:t>
            </a:r>
            <a:r>
              <a:rPr lang="en-US" b="1" dirty="0"/>
              <a:t> pe </a:t>
            </a:r>
            <a:r>
              <a:rPr lang="en-US" b="1" dirty="0" err="1"/>
              <a:t>naʻa</a:t>
            </a:r>
            <a:r>
              <a:rPr lang="en-US" b="1" dirty="0"/>
              <a:t> </a:t>
            </a:r>
            <a:r>
              <a:rPr lang="en-US" b="1" dirty="0" err="1"/>
              <a:t>nau</a:t>
            </a:r>
            <a:r>
              <a:rPr lang="en-US" b="1" dirty="0"/>
              <a:t> </a:t>
            </a:r>
            <a:r>
              <a:rPr lang="en-US" b="1" dirty="0" err="1"/>
              <a:t>tauhi</a:t>
            </a:r>
            <a:r>
              <a:rPr lang="en-US" b="1" dirty="0"/>
              <a:t> ki he </a:t>
            </a:r>
            <a:r>
              <a:rPr lang="en-US" b="1" dirty="0" err="1"/>
              <a:t>ʻOtua</a:t>
            </a:r>
            <a:r>
              <a:rPr lang="en-US" b="1" dirty="0"/>
              <a:t>; ko e </a:t>
            </a:r>
            <a:r>
              <a:rPr lang="en-US" b="1" dirty="0" err="1"/>
              <a:t>toenga</a:t>
            </a:r>
            <a:r>
              <a:rPr lang="en-US" b="1" dirty="0"/>
              <a:t> </a:t>
            </a:r>
            <a:r>
              <a:rPr lang="en-US" b="1" dirty="0" err="1"/>
              <a:t>naʻa</a:t>
            </a:r>
            <a:r>
              <a:rPr lang="en-US" b="1" dirty="0"/>
              <a:t> </a:t>
            </a:r>
            <a:r>
              <a:rPr lang="en-US" b="1" dirty="0" err="1"/>
              <a:t>nau</a:t>
            </a:r>
            <a:r>
              <a:rPr lang="en-US" b="1" dirty="0"/>
              <a:t> hu kia </a:t>
            </a:r>
            <a:r>
              <a:rPr lang="en-US" b="1" dirty="0" err="1"/>
              <a:t>Peali</a:t>
            </a:r>
            <a:r>
              <a:rPr lang="en-US" b="1" dirty="0"/>
              <a:t>, </a:t>
            </a:r>
            <a:r>
              <a:rPr lang="en-US" b="1" dirty="0" err="1"/>
              <a:t>ʻAsela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ʻotua</a:t>
            </a:r>
            <a:r>
              <a:rPr lang="en-US" b="1" dirty="0"/>
              <a:t> </a:t>
            </a:r>
            <a:r>
              <a:rPr lang="en-US" b="1" dirty="0" err="1"/>
              <a:t>kehe</a:t>
            </a:r>
            <a:r>
              <a:rPr lang="en-US" b="1" dirty="0"/>
              <a:t>. </a:t>
            </a:r>
            <a:r>
              <a:rPr lang="en-US" b="1" dirty="0" err="1"/>
              <a:t>ʻI</a:t>
            </a:r>
            <a:r>
              <a:rPr lang="en-US" b="1" dirty="0"/>
              <a:t> he </a:t>
            </a:r>
            <a:r>
              <a:rPr lang="en-US" b="1" dirty="0" err="1"/>
              <a:t>tuʻunga</a:t>
            </a:r>
            <a:r>
              <a:rPr lang="en-US" b="1" dirty="0"/>
              <a:t> ko </a:t>
            </a:r>
            <a:r>
              <a:rPr lang="en-US" b="1" dirty="0" err="1"/>
              <a:t>ia</a:t>
            </a:r>
            <a:r>
              <a:rPr lang="en-US" b="1" dirty="0"/>
              <a:t>,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ui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he </a:t>
            </a:r>
            <a:r>
              <a:rPr lang="en-US" b="1" dirty="0" err="1"/>
              <a:t>ʻOtua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palofita</a:t>
            </a:r>
            <a:r>
              <a:rPr lang="en-US" b="1" dirty="0"/>
              <a:t> ko </a:t>
            </a:r>
            <a:r>
              <a:rPr lang="en-US" b="1" dirty="0" err="1"/>
              <a:t>ʻIlaisia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toe </a:t>
            </a:r>
            <a:r>
              <a:rPr lang="en-US" b="1" dirty="0" err="1"/>
              <a:t>fakafoki</a:t>
            </a:r>
            <a:r>
              <a:rPr lang="en-US" b="1" dirty="0"/>
              <a:t> </a:t>
            </a:r>
            <a:r>
              <a:rPr lang="en-US" b="1" dirty="0" err="1"/>
              <a:t>hono</a:t>
            </a:r>
            <a:r>
              <a:rPr lang="en-US" b="1" dirty="0"/>
              <a:t> </a:t>
            </a:r>
            <a:r>
              <a:rPr lang="en-US" b="1" dirty="0" err="1"/>
              <a:t>va</a:t>
            </a:r>
            <a:r>
              <a:rPr lang="en-US" b="1" dirty="0"/>
              <a:t> </a:t>
            </a:r>
            <a:r>
              <a:rPr lang="en-US" b="1" dirty="0" err="1"/>
              <a:t>fetuʻutaki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e </a:t>
            </a:r>
            <a:r>
              <a:rPr lang="en-US" b="1" dirty="0" err="1"/>
              <a:t>kakai</a:t>
            </a:r>
            <a:r>
              <a:rPr lang="en-US" b="1" dirty="0"/>
              <a:t> </a:t>
            </a:r>
            <a:r>
              <a:rPr lang="en-US" b="1" dirty="0" err="1"/>
              <a:t>kuo</a:t>
            </a:r>
            <a:r>
              <a:rPr lang="en-US" b="1" dirty="0"/>
              <a:t> </a:t>
            </a:r>
            <a:r>
              <a:rPr lang="en-US" b="1" dirty="0" err="1"/>
              <a:t>fili</a:t>
            </a:r>
            <a:r>
              <a:rPr lang="en-US" b="1" dirty="0"/>
              <a:t> (1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Tuʻi</a:t>
            </a:r>
            <a:r>
              <a:rPr lang="en-US" b="1" dirty="0"/>
              <a:t> 17:1).</a:t>
            </a:r>
            <a:endParaRPr lang="en-US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202716"/>
            <a:ext cx="65919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Ko e </a:t>
            </a:r>
            <a:r>
              <a:rPr lang="en-US" b="1" dirty="0" err="1"/>
              <a:t>popoaki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palofita</a:t>
            </a:r>
            <a:r>
              <a:rPr lang="en-US" b="1" dirty="0"/>
              <a:t> ko </a:t>
            </a:r>
            <a:r>
              <a:rPr lang="en-US" b="1" dirty="0" err="1"/>
              <a:t>ʻIlaisiaa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siʻaki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tauhi</a:t>
            </a:r>
            <a:r>
              <a:rPr lang="en-US" b="1" dirty="0"/>
              <a:t> </a:t>
            </a:r>
            <a:r>
              <a:rPr lang="en-US" b="1" dirty="0" err="1"/>
              <a:t>tamapua</a:t>
            </a:r>
            <a:r>
              <a:rPr lang="en-US" b="1" dirty="0"/>
              <a:t> pea </a:t>
            </a:r>
            <a:r>
              <a:rPr lang="en-US" b="1" dirty="0" err="1"/>
              <a:t>tafoki</a:t>
            </a:r>
            <a:r>
              <a:rPr lang="en-US" b="1" dirty="0"/>
              <a:t> ki he </a:t>
            </a:r>
            <a:r>
              <a:rPr lang="en-US" b="1" dirty="0" err="1"/>
              <a:t>ʻOtua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toe </a:t>
            </a:r>
            <a:r>
              <a:rPr lang="en-US" b="1" dirty="0" err="1"/>
              <a:t>fanongonongo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he </a:t>
            </a:r>
            <a:r>
              <a:rPr lang="en-US" b="1" dirty="0" err="1"/>
              <a:t>malohi</a:t>
            </a:r>
            <a:r>
              <a:rPr lang="en-US" b="1" dirty="0"/>
              <a:t> </a:t>
            </a:r>
            <a:r>
              <a:rPr lang="en-US" b="1" dirty="0" err="1"/>
              <a:t>kimuʻa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he </a:t>
            </a:r>
            <a:r>
              <a:rPr lang="en-US" b="1" dirty="0" err="1"/>
              <a:t>Haʻele</a:t>
            </a:r>
            <a:r>
              <a:rPr lang="en-US" b="1" dirty="0"/>
              <a:t> </a:t>
            </a:r>
            <a:r>
              <a:rPr lang="en-US" b="1" dirty="0" err="1"/>
              <a:t>ʻAngaua</a:t>
            </a:r>
            <a:r>
              <a:rPr lang="en-US" b="1" dirty="0"/>
              <a:t> Mai. Ko </a:t>
            </a:r>
            <a:r>
              <a:rPr lang="en-US" b="1" dirty="0" err="1"/>
              <a:t>hono</a:t>
            </a:r>
            <a:r>
              <a:rPr lang="en-US" b="1" dirty="0"/>
              <a:t> </a:t>
            </a:r>
            <a:r>
              <a:rPr lang="en-US" b="1" dirty="0" err="1"/>
              <a:t>tefitoʻi</a:t>
            </a:r>
            <a:r>
              <a:rPr lang="en-US" b="1" dirty="0"/>
              <a:t> </a:t>
            </a:r>
            <a:r>
              <a:rPr lang="en-US" b="1" dirty="0" err="1"/>
              <a:t>taumuʻa</a:t>
            </a:r>
            <a:r>
              <a:rPr lang="en-US" b="1" dirty="0"/>
              <a:t>: </a:t>
            </a:r>
            <a:r>
              <a:rPr lang="en-US" b="1" dirty="0" err="1"/>
              <a:t>ke</a:t>
            </a:r>
            <a:r>
              <a:rPr lang="en-US" b="1" dirty="0"/>
              <a:t> toe </a:t>
            </a:r>
            <a:r>
              <a:rPr lang="en-US" b="1" dirty="0" err="1"/>
              <a:t>fakafoki</a:t>
            </a:r>
            <a:r>
              <a:rPr lang="en-US" b="1" dirty="0"/>
              <a:t> </a:t>
            </a:r>
            <a:r>
              <a:rPr lang="en-US" b="1" dirty="0" err="1"/>
              <a:t>mai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ʻolita</a:t>
            </a:r>
            <a:r>
              <a:rPr lang="en-US" b="1" dirty="0"/>
              <a:t> </a:t>
            </a:r>
            <a:r>
              <a:rPr lang="en-US" b="1" dirty="0" err="1"/>
              <a:t>fakafamili</a:t>
            </a:r>
            <a:r>
              <a:rPr lang="en-US" b="1" dirty="0"/>
              <a:t> (Malakai 4:5-6).</a:t>
            </a:r>
            <a:endParaRPr lang="en-US" b="1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39" y="2876467"/>
            <a:ext cx="652301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Hili</a:t>
            </a:r>
            <a:r>
              <a:rPr lang="en-US" b="1" dirty="0">
                <a:solidFill>
                  <a:prstClr val="black"/>
                </a:solidFill>
              </a:rPr>
              <a:t> ha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taʻu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laʻalaʻaa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ʻIlaisia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ʻIsileli</a:t>
            </a:r>
            <a:r>
              <a:rPr lang="en-US" b="1" dirty="0">
                <a:solidFill>
                  <a:prstClr val="black"/>
                </a:solidFill>
              </a:rPr>
              <a:t> ki he </a:t>
            </a:r>
            <a:r>
              <a:rPr lang="en-US" b="1" dirty="0" err="1">
                <a:solidFill>
                  <a:prstClr val="black"/>
                </a:solidFill>
              </a:rPr>
              <a:t>Moʻunga</a:t>
            </a:r>
            <a:r>
              <a:rPr lang="en-US" b="1" dirty="0">
                <a:solidFill>
                  <a:prstClr val="black"/>
                </a:solidFill>
              </a:rPr>
              <a:t> Kameli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poupouʻi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kinautolu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foki</a:t>
            </a:r>
            <a:r>
              <a:rPr lang="en-US" b="1" dirty="0">
                <a:solidFill>
                  <a:prstClr val="black"/>
                </a:solidFill>
              </a:rPr>
              <a:t> ki he </a:t>
            </a:r>
            <a:r>
              <a:rPr lang="en-US" b="1" dirty="0" err="1">
                <a:solidFill>
                  <a:prstClr val="black"/>
                </a:solidFill>
              </a:rPr>
              <a:t>ʻOtua</a:t>
            </a:r>
            <a:r>
              <a:rPr lang="en-US" b="1" dirty="0">
                <a:solidFill>
                  <a:prstClr val="black"/>
                </a:solidFill>
              </a:rPr>
              <a:t>, ka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ʻikai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nau</a:t>
            </a:r>
            <a:r>
              <a:rPr lang="en-US" b="1" dirty="0">
                <a:solidFill>
                  <a:prstClr val="black"/>
                </a:solidFill>
              </a:rPr>
              <a:t> tali (1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Tuʻi</a:t>
            </a:r>
            <a:r>
              <a:rPr lang="en-US" b="1" dirty="0">
                <a:solidFill>
                  <a:prstClr val="black"/>
                </a:solidFill>
              </a:rPr>
              <a:t> 18:21).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fie </a:t>
            </a:r>
            <a:r>
              <a:rPr lang="en-US" b="1" dirty="0" err="1">
                <a:solidFill>
                  <a:prstClr val="black"/>
                </a:solidFill>
              </a:rPr>
              <a:t>maʻu</a:t>
            </a:r>
            <a:r>
              <a:rPr lang="en-US" b="1" dirty="0">
                <a:solidFill>
                  <a:prstClr val="black"/>
                </a:solidFill>
              </a:rPr>
              <a:t> ha mana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ʻiloʻi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ʻOtua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moʻoni</a:t>
            </a:r>
            <a:r>
              <a:rPr lang="en-US" b="1" dirty="0">
                <a:solidFill>
                  <a:prstClr val="black"/>
                </a:solidFill>
              </a:rPr>
              <a:t> (1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Tuʻi</a:t>
            </a:r>
            <a:r>
              <a:rPr lang="en-US" b="1" dirty="0">
                <a:solidFill>
                  <a:prstClr val="black"/>
                </a:solidFill>
              </a:rPr>
              <a:t> 18:30-39).</a:t>
            </a:r>
            <a:endParaRPr lang="en-US" b="1" noProof="0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16140" y="5564593"/>
            <a:ext cx="64874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toe </a:t>
            </a:r>
            <a:r>
              <a:rPr lang="en-US" sz="2000" b="1" dirty="0" err="1">
                <a:solidFill>
                  <a:prstClr val="black"/>
                </a:solidFill>
              </a:rPr>
              <a:t>fakafoki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lotu</a:t>
            </a:r>
            <a:r>
              <a:rPr lang="en-US" sz="2000" b="1" dirty="0">
                <a:solidFill>
                  <a:prstClr val="black"/>
                </a:solidFill>
              </a:rPr>
              <a:t> ki he </a:t>
            </a:r>
            <a:r>
              <a:rPr lang="en-US" sz="2000" b="1" dirty="0" err="1">
                <a:solidFill>
                  <a:prstClr val="black"/>
                </a:solidFill>
              </a:rPr>
              <a:t>siasi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tukui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puleʻanga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fakafou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famili</a:t>
            </a:r>
            <a:r>
              <a:rPr lang="en-US" sz="2000" b="1" dirty="0">
                <a:solidFill>
                  <a:prstClr val="black"/>
                </a:solidFill>
              </a:rPr>
              <a:t>. Ko </a:t>
            </a:r>
            <a:r>
              <a:rPr lang="en-US" sz="2000" b="1" dirty="0" err="1">
                <a:solidFill>
                  <a:prstClr val="black"/>
                </a:solidFill>
              </a:rPr>
              <a:t>hai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fakahoko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ngaue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? Ko </a:t>
            </a:r>
            <a:r>
              <a:rPr lang="en-US" sz="2000" b="1" dirty="0" err="1">
                <a:solidFill>
                  <a:prstClr val="black"/>
                </a:solidFill>
              </a:rPr>
              <a:t>koe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au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ʻIlaisia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fie </a:t>
            </a:r>
            <a:r>
              <a:rPr lang="en-US" sz="2000" b="1" dirty="0" err="1">
                <a:solidFill>
                  <a:prstClr val="black"/>
                </a:solidFill>
              </a:rPr>
              <a:t>maʻu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sosaieti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ʻaho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fi-FI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ʻISAIA: KO E PALOFITA FAKAMISAIA</a:t>
            </a:r>
            <a:endParaRPr lang="en-US" sz="4400" b="1" spc="3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227743" y="613865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Kuo tau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hē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kotoa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pē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hangē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e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fanga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sipi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kuo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tau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afe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taki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taha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kotoa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pē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hono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hala;pea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kuo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hilifaki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Sihova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ʻatautolu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kotoa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pē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(Isaia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1205" y="1440324"/>
            <a:ext cx="6790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ui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</a:t>
            </a:r>
            <a:r>
              <a:rPr lang="en-US" b="1" dirty="0" err="1"/>
              <a:t>ʻIsaia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kole</a:t>
            </a:r>
            <a:r>
              <a:rPr lang="en-US" b="1" dirty="0"/>
              <a:t> ki he </a:t>
            </a:r>
            <a:r>
              <a:rPr lang="en-US" b="1" dirty="0" err="1"/>
              <a:t>kakai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nau</a:t>
            </a:r>
            <a:r>
              <a:rPr lang="en-US" b="1" dirty="0"/>
              <a:t> </a:t>
            </a:r>
            <a:r>
              <a:rPr lang="en-US" b="1" dirty="0" err="1"/>
              <a:t>fakahaaʻi</a:t>
            </a:r>
            <a:r>
              <a:rPr lang="en-US" b="1" dirty="0"/>
              <a:t> </a:t>
            </a:r>
            <a:r>
              <a:rPr lang="en-US" b="1" dirty="0" err="1"/>
              <a:t>ʻenau</a:t>
            </a:r>
            <a:r>
              <a:rPr lang="en-US" b="1" dirty="0"/>
              <a:t> </a:t>
            </a:r>
            <a:r>
              <a:rPr lang="en-US" b="1" dirty="0" err="1"/>
              <a:t>angahala</a:t>
            </a:r>
            <a:r>
              <a:rPr lang="en-US" b="1" dirty="0"/>
              <a:t> pea tali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fakamolemole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ʻOtua</a:t>
            </a:r>
            <a:r>
              <a:rPr lang="en-US" b="1" dirty="0"/>
              <a:t> (</a:t>
            </a:r>
            <a:r>
              <a:rPr lang="en-US" b="1" dirty="0" err="1"/>
              <a:t>ʻIsaia</a:t>
            </a:r>
            <a:r>
              <a:rPr lang="en-US" b="1" dirty="0"/>
              <a:t> 1:18).</a:t>
            </a:r>
            <a:endParaRPr lang="en-US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1205" y="2158021"/>
            <a:ext cx="88995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ʻI</a:t>
            </a:r>
            <a:r>
              <a:rPr lang="en-US" b="1" dirty="0"/>
              <a:t> he </a:t>
            </a:r>
            <a:r>
              <a:rPr lang="en-US" b="1" dirty="0" err="1"/>
              <a:t>taimi</a:t>
            </a:r>
            <a:r>
              <a:rPr lang="en-US" b="1" dirty="0"/>
              <a:t>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pekia</a:t>
            </a:r>
            <a:r>
              <a:rPr lang="en-US" b="1" dirty="0"/>
              <a:t> ai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Tuʻi</a:t>
            </a:r>
            <a:r>
              <a:rPr lang="en-US" b="1" dirty="0"/>
              <a:t> ko </a:t>
            </a:r>
            <a:r>
              <a:rPr lang="en-US" b="1" dirty="0" err="1"/>
              <a:t>ʻUsaia</a:t>
            </a:r>
            <a:r>
              <a:rPr lang="en-US" b="1" dirty="0"/>
              <a:t>,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maʻu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</a:t>
            </a:r>
            <a:r>
              <a:rPr lang="en-US" b="1" dirty="0" err="1"/>
              <a:t>ʻIsaia</a:t>
            </a:r>
            <a:r>
              <a:rPr lang="en-US" b="1" dirty="0"/>
              <a:t> ha </a:t>
            </a:r>
            <a:r>
              <a:rPr lang="en-US" b="1" dirty="0" err="1"/>
              <a:t>meʻa</a:t>
            </a:r>
            <a:r>
              <a:rPr lang="en-US" b="1" dirty="0"/>
              <a:t>-ha-</a:t>
            </a:r>
            <a:r>
              <a:rPr lang="en-US" b="1" dirty="0" err="1"/>
              <a:t>mai</a:t>
            </a:r>
            <a:r>
              <a:rPr lang="en-US" b="1" dirty="0"/>
              <a:t> </a:t>
            </a:r>
            <a:r>
              <a:rPr lang="en-US" b="1" dirty="0" err="1"/>
              <a:t>fakaʻofoʻofa</a:t>
            </a:r>
            <a:r>
              <a:rPr lang="en-US" b="1" dirty="0"/>
              <a:t> </a:t>
            </a:r>
            <a:r>
              <a:rPr lang="en-US" b="1" dirty="0" err="1"/>
              <a:t>te</a:t>
            </a:r>
            <a:r>
              <a:rPr lang="en-US" b="1" dirty="0"/>
              <a:t> ne </a:t>
            </a:r>
            <a:r>
              <a:rPr lang="en-US" b="1" dirty="0" err="1"/>
              <a:t>manatuʻi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he </a:t>
            </a:r>
            <a:r>
              <a:rPr lang="en-US" b="1" dirty="0" err="1"/>
              <a:t>kotoa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</a:t>
            </a:r>
            <a:r>
              <a:rPr lang="en-US" b="1" dirty="0" err="1"/>
              <a:t>ʻene</a:t>
            </a:r>
            <a:r>
              <a:rPr lang="en-US" b="1" dirty="0"/>
              <a:t> </a:t>
            </a:r>
            <a:r>
              <a:rPr lang="en-US" b="1" dirty="0" err="1"/>
              <a:t>ngaue</a:t>
            </a:r>
            <a:r>
              <a:rPr lang="en-US" b="1" dirty="0"/>
              <a:t> </a:t>
            </a:r>
            <a:r>
              <a:rPr lang="en-US" b="1" dirty="0" err="1"/>
              <a:t>fakafaifekau</a:t>
            </a:r>
            <a:r>
              <a:rPr lang="en-US" b="1" dirty="0"/>
              <a:t>: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</a:t>
            </a:r>
            <a:r>
              <a:rPr lang="en-US" b="1" dirty="0" err="1"/>
              <a:t>hono</a:t>
            </a:r>
            <a:r>
              <a:rPr lang="en-US" b="1" dirty="0"/>
              <a:t> </a:t>
            </a:r>
            <a:r>
              <a:rPr lang="en-US" b="1" dirty="0" err="1"/>
              <a:t>Temipale</a:t>
            </a:r>
            <a:r>
              <a:rPr lang="en-US" b="1" dirty="0"/>
              <a:t> </a:t>
            </a:r>
            <a:r>
              <a:rPr lang="en-US" b="1" dirty="0" err="1"/>
              <a:t>maʻoniʻoni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ʻOtua</a:t>
            </a:r>
            <a:r>
              <a:rPr lang="en-US" b="1" dirty="0"/>
              <a:t>, pea </a:t>
            </a:r>
            <a:r>
              <a:rPr lang="en-US" b="1" dirty="0" err="1"/>
              <a:t>lolotonga</a:t>
            </a:r>
            <a:r>
              <a:rPr lang="en-US" b="1" dirty="0"/>
              <a:t> e </a:t>
            </a:r>
            <a:r>
              <a:rPr lang="en-US" b="1" dirty="0" err="1"/>
              <a:t>ngalulululu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pou</a:t>
            </a:r>
            <a:r>
              <a:rPr lang="en-US" b="1" dirty="0"/>
              <a:t> </a:t>
            </a:r>
            <a:r>
              <a:rPr lang="en-US" b="1" dirty="0" err="1"/>
              <a:t>matapaa</a:t>
            </a:r>
            <a:r>
              <a:rPr lang="en-US" b="1" dirty="0"/>
              <a:t>,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tetetete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loto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</a:t>
            </a:r>
            <a:r>
              <a:rPr lang="en-US" b="1" dirty="0" err="1"/>
              <a:t>palofita</a:t>
            </a:r>
            <a:r>
              <a:rPr lang="en-US" b="1" dirty="0"/>
              <a:t> </a:t>
            </a:r>
            <a:r>
              <a:rPr lang="en-US" b="1" dirty="0" err="1"/>
              <a:t>koeʻuhi</a:t>
            </a:r>
            <a:r>
              <a:rPr lang="en-US" b="1" dirty="0"/>
              <a:t> ko </a:t>
            </a:r>
            <a:r>
              <a:rPr lang="en-US" b="1" dirty="0" err="1"/>
              <a:t>ʻene</a:t>
            </a:r>
            <a:r>
              <a:rPr lang="en-US" b="1" dirty="0"/>
              <a:t> </a:t>
            </a:r>
            <a:r>
              <a:rPr lang="en-US" b="1" dirty="0" err="1"/>
              <a:t>taʻefeʻunga</a:t>
            </a:r>
            <a:r>
              <a:rPr lang="en-US" b="1" dirty="0"/>
              <a:t> (</a:t>
            </a:r>
            <a:r>
              <a:rPr lang="en-US" b="1" dirty="0" err="1"/>
              <a:t>ʻIsaia</a:t>
            </a:r>
            <a:r>
              <a:rPr lang="en-US" b="1" dirty="0"/>
              <a:t> 6:1-5).</a:t>
            </a:r>
            <a:endParaRPr lang="en-US" b="1" noProof="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960588"/>
            <a:ext cx="267443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ʻikai</a:t>
            </a:r>
            <a:r>
              <a:rPr lang="en-US" sz="2000" b="1" dirty="0"/>
              <a:t> ha </a:t>
            </a:r>
            <a:r>
              <a:rPr lang="en-US" sz="2000" b="1" dirty="0" err="1"/>
              <a:t>ofo</a:t>
            </a:r>
            <a:r>
              <a:rPr lang="en-US" sz="2000" b="1" dirty="0"/>
              <a:t>, </a:t>
            </a: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ui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tohi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ʻIsaia</a:t>
            </a:r>
            <a:r>
              <a:rPr lang="en-US" sz="2000" b="1" dirty="0"/>
              <a:t> ko e "proto-gospel" (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ko e </a:t>
            </a:r>
            <a:r>
              <a:rPr lang="en-US" sz="2000" b="1" dirty="0" err="1"/>
              <a:t>Kosipeli</a:t>
            </a:r>
            <a:r>
              <a:rPr lang="en-US" sz="2000" b="1" dirty="0"/>
              <a:t> </a:t>
            </a:r>
            <a:r>
              <a:rPr lang="en-US" sz="2000" b="1" dirty="0" err="1"/>
              <a:t>kimuʻa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he </a:t>
            </a:r>
            <a:r>
              <a:rPr lang="en-US" sz="2000" b="1" dirty="0" err="1"/>
              <a:t>Ongoongolelei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ʻikai</a:t>
            </a:r>
            <a:r>
              <a:rPr lang="en-US" sz="2000" b="1" dirty="0"/>
              <a:t> </a:t>
            </a:r>
            <a:r>
              <a:rPr lang="en-US" sz="2000" b="1" dirty="0" err="1"/>
              <a:t>ngata</a:t>
            </a:r>
            <a:r>
              <a:rPr lang="en-US" sz="2000" b="1" dirty="0"/>
              <a:t> pe </a:t>
            </a:r>
            <a:r>
              <a:rPr lang="en-US" sz="2000" b="1" dirty="0" err="1"/>
              <a:t>ʻi</a:t>
            </a:r>
            <a:r>
              <a:rPr lang="en-US" sz="2000" b="1" dirty="0"/>
              <a:t> </a:t>
            </a:r>
            <a:r>
              <a:rPr lang="en-US" sz="2000" b="1" dirty="0" err="1"/>
              <a:t>heʻene</a:t>
            </a:r>
            <a:r>
              <a:rPr lang="en-US" sz="2000" b="1" dirty="0"/>
              <a:t> </a:t>
            </a:r>
            <a:r>
              <a:rPr lang="en-US" sz="2000" b="1" dirty="0" err="1"/>
              <a:t>ngaue</a:t>
            </a:r>
            <a:r>
              <a:rPr lang="en-US" sz="2000" b="1" dirty="0"/>
              <a:t> </a:t>
            </a:r>
            <a:r>
              <a:rPr lang="en-US" sz="2000" b="1" dirty="0" err="1"/>
              <a:t>fuoloa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ui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fakatomala</a:t>
            </a:r>
            <a:r>
              <a:rPr lang="en-US" sz="2000" b="1" dirty="0"/>
              <a:t>, ka </a:t>
            </a:r>
            <a:r>
              <a:rPr lang="en-US" sz="2000" b="1" dirty="0" err="1"/>
              <a:t>naʻa</a:t>
            </a:r>
            <a:r>
              <a:rPr lang="en-US" sz="2000" b="1" dirty="0"/>
              <a:t> ne </a:t>
            </a:r>
            <a:r>
              <a:rPr lang="en-US" sz="2000" b="1" dirty="0" err="1"/>
              <a:t>talaki</a:t>
            </a:r>
            <a:r>
              <a:rPr lang="en-US" sz="2000" b="1" dirty="0"/>
              <a:t> </a:t>
            </a:r>
            <a:r>
              <a:rPr lang="en-US" sz="2000" b="1" dirty="0" err="1"/>
              <a:t>tautautefito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ngaue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Sisuu</a:t>
            </a:r>
            <a:r>
              <a:rPr lang="en-US" sz="2000" b="1" dirty="0"/>
              <a:t>, ko e </a:t>
            </a:r>
            <a:r>
              <a:rPr lang="en-US" sz="2000" b="1" dirty="0" err="1"/>
              <a:t>Misaia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fakamolemoleʻi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ne lava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manavahe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popoaki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ʻOtua</a:t>
            </a:r>
            <a:r>
              <a:rPr lang="en-US" sz="2000" b="1" dirty="0">
                <a:solidFill>
                  <a:prstClr val="black"/>
                </a:solidFill>
              </a:rPr>
              <a:t>: "Ko au </a:t>
            </a:r>
            <a:r>
              <a:rPr lang="en-US" sz="2000" b="1" dirty="0" err="1">
                <a:solidFill>
                  <a:prstClr val="black"/>
                </a:solidFill>
              </a:rPr>
              <a:t>ʻeni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fekauʻi</a:t>
            </a:r>
            <a:r>
              <a:rPr lang="en-US" sz="2000" b="1" dirty="0">
                <a:solidFill>
                  <a:prstClr val="black"/>
                </a:solidFill>
              </a:rPr>
              <a:t> au" (</a:t>
            </a:r>
            <a:r>
              <a:rPr lang="en-US" sz="2000" b="1" dirty="0" err="1">
                <a:solidFill>
                  <a:prstClr val="black"/>
                </a:solidFill>
              </a:rPr>
              <a:t>ʻIsaia</a:t>
            </a:r>
            <a:r>
              <a:rPr lang="en-US" sz="2000" b="1" dirty="0">
                <a:solidFill>
                  <a:prstClr val="black"/>
                </a:solidFill>
              </a:rPr>
              <a:t> 6:6-8).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fi-FI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ʻISAIA: KO E PALOFITA FAKAMISAIA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841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“Kuo tau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hē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kotoa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pē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hangē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fanga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sipi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tau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afe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taki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taha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kotoa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pē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hono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hala;pea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hilifaki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kiate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Sihova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ʻatautolu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kotoa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pē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(Isaia 53:6)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2956643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he </a:t>
            </a:r>
            <a:r>
              <a:rPr lang="en-US" sz="2000" b="1" dirty="0" err="1"/>
              <a:t>vahe</a:t>
            </a:r>
            <a:r>
              <a:rPr lang="en-US" sz="2000" b="1" dirty="0"/>
              <a:t> 53 </a:t>
            </a:r>
            <a:r>
              <a:rPr lang="en-US" sz="2000" b="1" dirty="0" err="1"/>
              <a:t>ʻo</a:t>
            </a:r>
            <a:r>
              <a:rPr lang="en-US" sz="2000" b="1" dirty="0"/>
              <a:t> e tohi </a:t>
            </a:r>
            <a:r>
              <a:rPr lang="en-US" sz="2000" b="1" dirty="0" err="1"/>
              <a:t>ʻIsaia</a:t>
            </a:r>
            <a:r>
              <a:rPr lang="en-US" sz="2000" b="1" dirty="0"/>
              <a:t> ha </a:t>
            </a:r>
            <a:r>
              <a:rPr lang="en-US" sz="2000" b="1" dirty="0" err="1"/>
              <a:t>fakamatala</a:t>
            </a:r>
            <a:r>
              <a:rPr lang="en-US" sz="2000" b="1" dirty="0"/>
              <a:t> </a:t>
            </a:r>
            <a:r>
              <a:rPr lang="en-US" sz="2000" b="1" dirty="0" err="1"/>
              <a:t>fakaikiiki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palani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huhuʻi</a:t>
            </a:r>
            <a:r>
              <a:rPr lang="en-US" sz="2000" b="1" dirty="0"/>
              <a:t>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fakahoko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</a:t>
            </a:r>
            <a:r>
              <a:rPr lang="en-US" sz="2000" b="1" dirty="0" err="1"/>
              <a:t>Sisuu</a:t>
            </a:r>
            <a:r>
              <a:rPr lang="en-US" sz="2000" b="1" dirty="0"/>
              <a:t>:</a:t>
            </a:r>
            <a:endParaRPr lang="en-US" sz="2000" b="1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 uiExpand="1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TANIELA: KO E PALOFITA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ʻO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 E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KAHAʻU</a:t>
            </a:r>
            <a:endParaRPr lang="en-US" sz="4400" b="1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Ka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ai ha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langi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ʻaia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fakahā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meʻa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fufū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, pea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ne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fakahā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ki he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tuʻi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ko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Nepukanesa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ʻaia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hoko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ʻaho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ʻamui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Taniela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2:28a)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328701"/>
            <a:ext cx="52863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/>
              <a:t>Talu </a:t>
            </a:r>
            <a:r>
              <a:rPr lang="en-US" sz="1600" b="1" dirty="0" err="1"/>
              <a:t>mei</a:t>
            </a:r>
            <a:r>
              <a:rPr lang="en-US" sz="1600" b="1" dirty="0"/>
              <a:t> he </a:t>
            </a:r>
            <a:r>
              <a:rPr lang="en-US" sz="1600" b="1" dirty="0" err="1"/>
              <a:t>kamataʻanga</a:t>
            </a:r>
            <a:r>
              <a:rPr lang="en-US" sz="1600" b="1" dirty="0"/>
              <a:t>, </a:t>
            </a:r>
            <a:r>
              <a:rPr lang="en-US" sz="1600" b="1" dirty="0" err="1"/>
              <a:t>naʻe</a:t>
            </a:r>
            <a:r>
              <a:rPr lang="en-US" sz="1600" b="1" dirty="0"/>
              <a:t> </a:t>
            </a:r>
            <a:r>
              <a:rPr lang="en-US" sz="1600" b="1" dirty="0" err="1"/>
              <a:t>ʻiloa</a:t>
            </a:r>
            <a:r>
              <a:rPr lang="en-US" sz="1600" b="1" dirty="0"/>
              <a:t> </a:t>
            </a:r>
            <a:r>
              <a:rPr lang="en-US" sz="1600" b="1" dirty="0" err="1"/>
              <a:t>ʻa</a:t>
            </a:r>
            <a:r>
              <a:rPr lang="en-US" sz="1600" b="1" dirty="0"/>
              <a:t> Taniela </a:t>
            </a:r>
            <a:r>
              <a:rPr lang="en-US" sz="1600" b="1" dirty="0" err="1"/>
              <a:t>ʻi</a:t>
            </a:r>
            <a:r>
              <a:rPr lang="en-US" sz="1600" b="1" dirty="0"/>
              <a:t> </a:t>
            </a:r>
            <a:r>
              <a:rPr lang="en-US" sz="1600" b="1" dirty="0" err="1"/>
              <a:t>heʻene</a:t>
            </a:r>
            <a:r>
              <a:rPr lang="en-US" sz="1600" b="1" dirty="0"/>
              <a:t> </a:t>
            </a:r>
            <a:r>
              <a:rPr lang="en-US" sz="1600" b="1" dirty="0" err="1"/>
              <a:t>angatonu</a:t>
            </a:r>
            <a:r>
              <a:rPr lang="en-US" sz="1600" b="1" dirty="0"/>
              <a:t>. </a:t>
            </a:r>
            <a:r>
              <a:rPr lang="en-US" sz="1600" b="1" dirty="0" err="1"/>
              <a:t>Naʻa</a:t>
            </a:r>
            <a:r>
              <a:rPr lang="en-US" sz="1600" b="1" dirty="0"/>
              <a:t> ne </a:t>
            </a:r>
            <a:r>
              <a:rPr lang="en-US" sz="1600" b="1" dirty="0" err="1"/>
              <a:t>faivelenga</a:t>
            </a:r>
            <a:r>
              <a:rPr lang="en-US" sz="1600" b="1" dirty="0"/>
              <a:t> </a:t>
            </a:r>
            <a:r>
              <a:rPr lang="en-US" sz="1600" b="1" dirty="0" err="1"/>
              <a:t>ʻi</a:t>
            </a:r>
            <a:r>
              <a:rPr lang="en-US" sz="1600" b="1" dirty="0"/>
              <a:t> </a:t>
            </a:r>
            <a:r>
              <a:rPr lang="en-US" sz="1600" b="1" dirty="0" err="1"/>
              <a:t>heʻene</a:t>
            </a:r>
            <a:r>
              <a:rPr lang="en-US" sz="1600" b="1" dirty="0"/>
              <a:t> kai (Tani. 1:8); </a:t>
            </a:r>
            <a:r>
              <a:rPr lang="en-US" sz="1600" b="1" dirty="0" err="1"/>
              <a:t>naʻa</a:t>
            </a:r>
            <a:r>
              <a:rPr lang="en-US" sz="1600" b="1" dirty="0"/>
              <a:t> ne </a:t>
            </a:r>
            <a:r>
              <a:rPr lang="en-US" sz="1600" b="1" dirty="0" err="1"/>
              <a:t>faivelenga</a:t>
            </a:r>
            <a:r>
              <a:rPr lang="en-US" sz="1600" b="1" dirty="0"/>
              <a:t> </a:t>
            </a:r>
            <a:r>
              <a:rPr lang="en-US" sz="1600" b="1" dirty="0" err="1"/>
              <a:t>ʻi</a:t>
            </a:r>
            <a:r>
              <a:rPr lang="en-US" sz="1600" b="1" dirty="0"/>
              <a:t> </a:t>
            </a:r>
            <a:r>
              <a:rPr lang="en-US" sz="1600" b="1" dirty="0" err="1"/>
              <a:t>hono</a:t>
            </a:r>
            <a:r>
              <a:rPr lang="en-US" sz="1600" b="1" dirty="0"/>
              <a:t> </a:t>
            </a:r>
            <a:r>
              <a:rPr lang="en-US" sz="1600" b="1" dirty="0" err="1"/>
              <a:t>fakalangilangiʻi</a:t>
            </a:r>
            <a:r>
              <a:rPr lang="en-US" sz="1600" b="1" dirty="0"/>
              <a:t> </a:t>
            </a:r>
            <a:r>
              <a:rPr lang="en-US" sz="1600" b="1" dirty="0" err="1"/>
              <a:t>ʻo</a:t>
            </a:r>
            <a:r>
              <a:rPr lang="en-US" sz="1600" b="1" dirty="0"/>
              <a:t> e </a:t>
            </a:r>
            <a:r>
              <a:rPr lang="en-US" sz="1600" b="1" dirty="0" err="1"/>
              <a:t>ʻOtua</a:t>
            </a:r>
            <a:r>
              <a:rPr lang="en-US" sz="1600" b="1" dirty="0"/>
              <a:t> (Tani. 2:27-30); </a:t>
            </a:r>
            <a:r>
              <a:rPr lang="en-US" sz="1600" b="1" dirty="0" err="1"/>
              <a:t>naʻa</a:t>
            </a:r>
            <a:r>
              <a:rPr lang="en-US" sz="1600" b="1" dirty="0"/>
              <a:t> ne </a:t>
            </a:r>
            <a:r>
              <a:rPr lang="en-US" sz="1600" b="1" dirty="0" err="1"/>
              <a:t>faivelenga</a:t>
            </a:r>
            <a:r>
              <a:rPr lang="en-US" sz="1600" b="1" dirty="0"/>
              <a:t> </a:t>
            </a:r>
            <a:r>
              <a:rPr lang="en-US" sz="1600" b="1" dirty="0" err="1"/>
              <a:t>ʻi</a:t>
            </a:r>
            <a:r>
              <a:rPr lang="en-US" sz="1600" b="1" dirty="0"/>
              <a:t> </a:t>
            </a:r>
            <a:r>
              <a:rPr lang="en-US" sz="1600" b="1" dirty="0" err="1"/>
              <a:t>hono</a:t>
            </a:r>
            <a:r>
              <a:rPr lang="en-US" sz="1600" b="1" dirty="0"/>
              <a:t> </a:t>
            </a:r>
            <a:r>
              <a:rPr lang="en-US" sz="1600" b="1" dirty="0" err="1"/>
              <a:t>kikiteʻi</a:t>
            </a:r>
            <a:r>
              <a:rPr lang="en-US" sz="1600" b="1" dirty="0"/>
              <a:t> </a:t>
            </a:r>
            <a:r>
              <a:rPr lang="en-US" sz="1600" b="1" dirty="0" err="1"/>
              <a:t>ʻa</a:t>
            </a:r>
            <a:r>
              <a:rPr lang="en-US" sz="1600" b="1" dirty="0"/>
              <a:t> e </a:t>
            </a:r>
            <a:r>
              <a:rPr lang="en-US" sz="1600" b="1" dirty="0" err="1"/>
              <a:t>kovi</a:t>
            </a:r>
            <a:r>
              <a:rPr lang="en-US" sz="1600" b="1" dirty="0"/>
              <a:t> kia </a:t>
            </a:r>
            <a:r>
              <a:rPr lang="en-US" sz="1600" b="1" dirty="0" err="1"/>
              <a:t>Nepukanesa</a:t>
            </a:r>
            <a:r>
              <a:rPr lang="en-US" sz="1600" b="1" dirty="0"/>
              <a:t> (Tani. 4:19); </a:t>
            </a:r>
            <a:r>
              <a:rPr lang="en-US" sz="1600" b="1" dirty="0" err="1"/>
              <a:t>naʻa</a:t>
            </a:r>
            <a:r>
              <a:rPr lang="en-US" sz="1600" b="1" dirty="0"/>
              <a:t> ne </a:t>
            </a:r>
            <a:r>
              <a:rPr lang="en-US" sz="1600" b="1" dirty="0" err="1"/>
              <a:t>faitotonu</a:t>
            </a:r>
            <a:r>
              <a:rPr lang="en-US" sz="1600" b="1" dirty="0"/>
              <a:t> </a:t>
            </a:r>
            <a:r>
              <a:rPr lang="en-US" sz="1600" b="1" dirty="0" err="1"/>
              <a:t>ʻi</a:t>
            </a:r>
            <a:r>
              <a:rPr lang="en-US" sz="1600" b="1" dirty="0"/>
              <a:t> </a:t>
            </a:r>
            <a:r>
              <a:rPr lang="en-US" sz="1600" b="1" dirty="0" err="1"/>
              <a:t>hono</a:t>
            </a:r>
            <a:r>
              <a:rPr lang="en-US" sz="1600" b="1" dirty="0"/>
              <a:t> </a:t>
            </a:r>
            <a:r>
              <a:rPr lang="en-US" sz="1600" b="1" dirty="0" err="1"/>
              <a:t>fakahalaiaʻi</a:t>
            </a:r>
            <a:r>
              <a:rPr lang="en-US" sz="1600" b="1" dirty="0"/>
              <a:t> </a:t>
            </a:r>
            <a:r>
              <a:rPr lang="en-US" sz="1600" b="1" dirty="0" err="1"/>
              <a:t>ʻa</a:t>
            </a:r>
            <a:r>
              <a:rPr lang="en-US" sz="1600" b="1" dirty="0"/>
              <a:t> e </a:t>
            </a:r>
            <a:r>
              <a:rPr lang="en-US" sz="1600" b="1" dirty="0" err="1"/>
              <a:t>angahala</a:t>
            </a:r>
            <a:r>
              <a:rPr lang="en-US" sz="1600" b="1" dirty="0"/>
              <a:t> </a:t>
            </a:r>
            <a:r>
              <a:rPr lang="en-US" sz="1600" b="1" dirty="0" err="1"/>
              <a:t>ʻa</a:t>
            </a:r>
            <a:r>
              <a:rPr lang="en-US" sz="1600" b="1" dirty="0"/>
              <a:t> </a:t>
            </a:r>
            <a:r>
              <a:rPr lang="en-US" sz="1600" b="1" dirty="0" err="1"/>
              <a:t>Pelesasa</a:t>
            </a:r>
            <a:r>
              <a:rPr lang="en-US" sz="1600" b="1" dirty="0"/>
              <a:t> (Tani. 5:22-23); </a:t>
            </a:r>
            <a:r>
              <a:rPr lang="en-US" sz="1600" b="1" dirty="0" err="1"/>
              <a:t>naʻa</a:t>
            </a:r>
            <a:r>
              <a:rPr lang="en-US" sz="1600" b="1" dirty="0"/>
              <a:t> ne </a:t>
            </a:r>
            <a:r>
              <a:rPr lang="en-US" sz="1600" b="1" dirty="0" err="1"/>
              <a:t>faivelenga</a:t>
            </a:r>
            <a:r>
              <a:rPr lang="en-US" sz="1600" b="1" dirty="0"/>
              <a:t> </a:t>
            </a:r>
            <a:r>
              <a:rPr lang="en-US" sz="1600" b="1" dirty="0" err="1"/>
              <a:t>ʻi</a:t>
            </a:r>
            <a:r>
              <a:rPr lang="en-US" sz="1600" b="1" dirty="0"/>
              <a:t> </a:t>
            </a:r>
            <a:r>
              <a:rPr lang="en-US" sz="1600" b="1" dirty="0" err="1"/>
              <a:t>heʻene</a:t>
            </a:r>
            <a:r>
              <a:rPr lang="en-US" sz="1600" b="1" dirty="0"/>
              <a:t> </a:t>
            </a:r>
            <a:r>
              <a:rPr lang="en-US" sz="1600" b="1" dirty="0" err="1"/>
              <a:t>moʻui</a:t>
            </a:r>
            <a:r>
              <a:rPr lang="en-US" sz="1600" b="1" dirty="0"/>
              <a:t> </a:t>
            </a:r>
            <a:r>
              <a:rPr lang="en-US" sz="1600" b="1" dirty="0" err="1"/>
              <a:t>lotu</a:t>
            </a:r>
            <a:r>
              <a:rPr lang="en-US" sz="1600" b="1" dirty="0"/>
              <a:t> (Tani. 6:10).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52292" y="3238775"/>
            <a:ext cx="7421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Makehe</a:t>
            </a:r>
            <a:r>
              <a:rPr lang="en-US" b="1" dirty="0"/>
              <a:t> </a:t>
            </a:r>
            <a:r>
              <a:rPr lang="en-US" b="1" dirty="0" err="1"/>
              <a:t>mei</a:t>
            </a:r>
            <a:r>
              <a:rPr lang="en-US" b="1" dirty="0"/>
              <a:t> he </a:t>
            </a:r>
            <a:r>
              <a:rPr lang="en-US" b="1" dirty="0" err="1"/>
              <a:t>popoaki</a:t>
            </a:r>
            <a:r>
              <a:rPr lang="en-US" b="1" dirty="0"/>
              <a:t> </a:t>
            </a:r>
            <a:r>
              <a:rPr lang="en-US" b="1" dirty="0" err="1"/>
              <a:t>naʻa</a:t>
            </a:r>
            <a:r>
              <a:rPr lang="en-US" b="1" dirty="0"/>
              <a:t> ne </a:t>
            </a:r>
            <a:r>
              <a:rPr lang="en-US" b="1" dirty="0" err="1"/>
              <a:t>fai</a:t>
            </a:r>
            <a:r>
              <a:rPr lang="en-US" b="1" dirty="0"/>
              <a:t> </a:t>
            </a:r>
            <a:r>
              <a:rPr lang="en-US" b="1" dirty="0" err="1"/>
              <a:t>ʻaki</a:t>
            </a:r>
            <a:r>
              <a:rPr lang="en-US" b="1" dirty="0"/>
              <a:t> </a:t>
            </a:r>
            <a:r>
              <a:rPr lang="en-US" b="1" dirty="0" err="1"/>
              <a:t>ʻene</a:t>
            </a:r>
            <a:r>
              <a:rPr lang="en-US" b="1" dirty="0"/>
              <a:t> </a:t>
            </a:r>
            <a:r>
              <a:rPr lang="en-US" b="1" dirty="0" err="1"/>
              <a:t>moʻui</a:t>
            </a:r>
            <a:r>
              <a:rPr lang="en-US" b="1" dirty="0"/>
              <a:t>,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ui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ne </a:t>
            </a:r>
            <a:r>
              <a:rPr lang="en-US" b="1" dirty="0" err="1"/>
              <a:t>fanongonongo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tupu</a:t>
            </a:r>
            <a:r>
              <a:rPr lang="en-US" b="1" dirty="0"/>
              <a:t> hake </a:t>
            </a:r>
            <a:r>
              <a:rPr lang="en-US" b="1" dirty="0" err="1"/>
              <a:t>mo</a:t>
            </a:r>
            <a:r>
              <a:rPr lang="en-US" b="1" dirty="0"/>
              <a:t> e to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puleʻanga</a:t>
            </a:r>
            <a:r>
              <a:rPr lang="en-US" b="1" dirty="0"/>
              <a:t> </a:t>
            </a:r>
            <a:r>
              <a:rPr lang="en-US" b="1" dirty="0" err="1"/>
              <a:t>lalahi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mamani: </a:t>
            </a:r>
            <a:r>
              <a:rPr lang="en-US" b="1" dirty="0" err="1"/>
              <a:t>Papilone</a:t>
            </a:r>
            <a:r>
              <a:rPr lang="en-US" b="1" dirty="0"/>
              <a:t>, </a:t>
            </a:r>
            <a:r>
              <a:rPr lang="en-US" b="1" dirty="0" err="1"/>
              <a:t>Peasia</a:t>
            </a:r>
            <a:r>
              <a:rPr lang="en-US" b="1" dirty="0"/>
              <a:t>, Kalisi, Loma </a:t>
            </a:r>
            <a:r>
              <a:rPr lang="en-US" b="1" dirty="0" err="1"/>
              <a:t>mo</a:t>
            </a:r>
            <a:r>
              <a:rPr lang="en-US" b="1" dirty="0"/>
              <a:t> </a:t>
            </a:r>
            <a:r>
              <a:rPr lang="en-US" b="1" dirty="0" err="1"/>
              <a:t>ʻIulope</a:t>
            </a:r>
            <a:r>
              <a:rPr lang="en-US" b="1" dirty="0"/>
              <a:t> (Tn. 2, 7-12).</a:t>
            </a:r>
            <a:endParaRPr lang="en-US" b="1" noProof="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61304" y="4092589"/>
            <a:ext cx="37108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ʻI</a:t>
            </a:r>
            <a:r>
              <a:rPr lang="en-US" b="1" dirty="0"/>
              <a:t> he </a:t>
            </a:r>
            <a:r>
              <a:rPr lang="en-US" b="1" dirty="0" err="1"/>
              <a:t>tuifio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kikite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puleʻanga</a:t>
            </a:r>
            <a:r>
              <a:rPr lang="en-US" b="1" dirty="0"/>
              <a:t>,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fakaha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Taniela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Fakamaau</a:t>
            </a:r>
            <a:r>
              <a:rPr lang="en-US" b="1" dirty="0"/>
              <a:t> (Taniela 7:9-10) pea </a:t>
            </a:r>
            <a:r>
              <a:rPr lang="en-US" b="1" dirty="0" err="1"/>
              <a:t>mo</a:t>
            </a:r>
            <a:r>
              <a:rPr lang="en-US" b="1" dirty="0"/>
              <a:t> e </a:t>
            </a:r>
            <a:r>
              <a:rPr lang="en-US" b="1" dirty="0" err="1"/>
              <a:t>taimi</a:t>
            </a:r>
            <a:r>
              <a:rPr lang="en-US" b="1" dirty="0"/>
              <a:t> </a:t>
            </a:r>
            <a:r>
              <a:rPr lang="en-US" b="1" dirty="0" err="1"/>
              <a:t>totonu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</a:t>
            </a:r>
            <a:r>
              <a:rPr lang="en-US" b="1" dirty="0" err="1"/>
              <a:t>ʻuluaki</a:t>
            </a:r>
            <a:r>
              <a:rPr lang="en-US" b="1" dirty="0"/>
              <a:t> </a:t>
            </a:r>
            <a:r>
              <a:rPr lang="en-US" b="1" dirty="0" err="1"/>
              <a:t>haʻele</a:t>
            </a:r>
            <a:r>
              <a:rPr lang="en-US" b="1" dirty="0"/>
              <a:t> </a:t>
            </a:r>
            <a:r>
              <a:rPr lang="en-US" b="1" dirty="0" err="1"/>
              <a:t>mai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</a:t>
            </a:r>
            <a:r>
              <a:rPr lang="en-US" b="1" dirty="0" err="1"/>
              <a:t>Sisuu</a:t>
            </a:r>
            <a:r>
              <a:rPr lang="en-US" b="1" dirty="0"/>
              <a:t> (Taniela 9:24-27).</a:t>
            </a:r>
            <a:endParaRPr lang="en-US" b="1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707469"/>
            <a:ext cx="56007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tokoniʻi</a:t>
            </a:r>
            <a:r>
              <a:rPr lang="en-US" b="1" dirty="0"/>
              <a:t> </a:t>
            </a:r>
            <a:r>
              <a:rPr lang="en-US" b="1" dirty="0" err="1"/>
              <a:t>kitautolu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</a:t>
            </a:r>
            <a:r>
              <a:rPr lang="en-US" b="1" dirty="0" err="1"/>
              <a:t>Heʻene</a:t>
            </a:r>
            <a:r>
              <a:rPr lang="en-US" b="1" dirty="0"/>
              <a:t>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kikite</a:t>
            </a:r>
            <a:r>
              <a:rPr lang="en-US" b="1" dirty="0"/>
              <a:t> he </a:t>
            </a:r>
            <a:r>
              <a:rPr lang="en-US" b="1" dirty="0" err="1"/>
              <a:t>ʻaho</a:t>
            </a:r>
            <a:r>
              <a:rPr lang="en-US" b="1" dirty="0"/>
              <a:t> </a:t>
            </a:r>
            <a:r>
              <a:rPr lang="en-US" b="1" dirty="0" err="1"/>
              <a:t>ni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tau </a:t>
            </a:r>
            <a:r>
              <a:rPr lang="en-US" b="1" dirty="0" err="1"/>
              <a:t>talaki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</a:t>
            </a:r>
            <a:r>
              <a:rPr lang="en-US" b="1" dirty="0" err="1"/>
              <a:t>hono</a:t>
            </a:r>
            <a:r>
              <a:rPr lang="en-US" b="1" dirty="0"/>
              <a:t> </a:t>
            </a:r>
            <a:r>
              <a:rPr lang="en-US" b="1" dirty="0" err="1"/>
              <a:t>fakahoko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</a:t>
            </a:r>
            <a:r>
              <a:rPr lang="en-US" b="1" dirty="0" err="1"/>
              <a:t>konga</a:t>
            </a:r>
            <a:r>
              <a:rPr lang="en-US" b="1" dirty="0"/>
              <a:t>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teʻeki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fakahoko</a:t>
            </a:r>
            <a:r>
              <a:rPr lang="en-US" b="1" dirty="0"/>
              <a:t>: ko e </a:t>
            </a:r>
            <a:r>
              <a:rPr lang="en-US" b="1" dirty="0" err="1"/>
              <a:t>aʻu</a:t>
            </a:r>
            <a:r>
              <a:rPr lang="en-US" b="1" dirty="0"/>
              <a:t> </a:t>
            </a:r>
            <a:r>
              <a:rPr lang="en-US" b="1" dirty="0" err="1"/>
              <a:t>mai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Puleʻanga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</a:t>
            </a:r>
            <a:r>
              <a:rPr lang="en-US" b="1" dirty="0" err="1"/>
              <a:t>ʻOtua</a:t>
            </a:r>
            <a:r>
              <a:rPr lang="en-US" b="1" dirty="0"/>
              <a:t> (Taniela 2:44; 7:27).</a:t>
            </a:r>
            <a:endParaRPr lang="en-US" b="1" noProof="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247053" y="2171392"/>
            <a:ext cx="400172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hanga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</a:t>
            </a:r>
            <a:r>
              <a:rPr lang="en-US" b="1" dirty="0" err="1"/>
              <a:t>heʻene</a:t>
            </a:r>
            <a:r>
              <a:rPr lang="en-US" b="1" dirty="0"/>
              <a:t> </a:t>
            </a:r>
            <a:r>
              <a:rPr lang="en-US" b="1" dirty="0" err="1"/>
              <a:t>moʻui</a:t>
            </a:r>
            <a:r>
              <a:rPr lang="en-US" b="1" dirty="0"/>
              <a:t> </a:t>
            </a:r>
            <a:r>
              <a:rPr lang="en-US" b="1" dirty="0" err="1"/>
              <a:t>fefeka</a:t>
            </a:r>
            <a:r>
              <a:rPr lang="en-US" b="1" dirty="0"/>
              <a:t>, </a:t>
            </a:r>
            <a:r>
              <a:rPr lang="en-US" b="1" dirty="0" err="1"/>
              <a:t>mo</a:t>
            </a:r>
            <a:r>
              <a:rPr lang="en-US" b="1" dirty="0"/>
              <a:t> </a:t>
            </a:r>
            <a:r>
              <a:rPr lang="en-US" b="1" dirty="0" err="1"/>
              <a:t>ʻene</a:t>
            </a:r>
            <a:r>
              <a:rPr lang="en-US" b="1" dirty="0"/>
              <a:t> </a:t>
            </a:r>
            <a:r>
              <a:rPr lang="en-US" b="1" dirty="0" err="1"/>
              <a:t>loto</a:t>
            </a:r>
            <a:r>
              <a:rPr lang="en-US" b="1" dirty="0"/>
              <a:t> </a:t>
            </a:r>
            <a:r>
              <a:rPr lang="en-US" b="1" dirty="0" err="1"/>
              <a:t>fakapapau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</a:t>
            </a:r>
            <a:r>
              <a:rPr lang="en-US" b="1" dirty="0" err="1"/>
              <a:t>hono</a:t>
            </a:r>
            <a:r>
              <a:rPr lang="en-US" b="1" dirty="0"/>
              <a:t> </a:t>
            </a:r>
            <a:r>
              <a:rPr lang="en-US" b="1" dirty="0" err="1"/>
              <a:t>fakahaaʻi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</a:t>
            </a:r>
            <a:r>
              <a:rPr lang="en-US" b="1" dirty="0" err="1"/>
              <a:t>angahala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e </a:t>
            </a:r>
            <a:r>
              <a:rPr lang="en-US" b="1" dirty="0" err="1"/>
              <a:t>kole</a:t>
            </a:r>
            <a:r>
              <a:rPr lang="en-US" b="1" dirty="0"/>
              <a:t> </a:t>
            </a:r>
            <a:r>
              <a:rPr lang="en-US" b="1" dirty="0" err="1"/>
              <a:t>fakavavevave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fakatomala</a:t>
            </a:r>
            <a:r>
              <a:rPr lang="en-US" b="1" dirty="0"/>
              <a:t>, </a:t>
            </a:r>
            <a:r>
              <a:rPr lang="en-US" b="1" dirty="0" err="1"/>
              <a:t>ʻo</a:t>
            </a:r>
            <a:r>
              <a:rPr lang="en-US" b="1" dirty="0"/>
              <a:t> </a:t>
            </a:r>
            <a:r>
              <a:rPr lang="en-US" b="1" dirty="0" err="1"/>
              <a:t>taki</a:t>
            </a:r>
            <a:r>
              <a:rPr lang="en-US" b="1" dirty="0"/>
              <a:t> ai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tokolahi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papitaiso</a:t>
            </a:r>
            <a:r>
              <a:rPr lang="en-US" b="1" dirty="0"/>
              <a:t> (</a:t>
            </a:r>
            <a:r>
              <a:rPr lang="en-US" b="1" dirty="0" err="1"/>
              <a:t>Maʻake</a:t>
            </a:r>
            <a:r>
              <a:rPr lang="en-US" b="1" dirty="0"/>
              <a:t> 1:4-6).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fakaʻilongaʻi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</a:t>
            </a:r>
            <a:r>
              <a:rPr lang="en-US" b="1" dirty="0" err="1"/>
              <a:t>heʻene</a:t>
            </a:r>
            <a:r>
              <a:rPr lang="en-US" b="1" dirty="0"/>
              <a:t> </a:t>
            </a:r>
            <a:r>
              <a:rPr lang="en-US" b="1" dirty="0" err="1"/>
              <a:t>ngaue</a:t>
            </a:r>
            <a:r>
              <a:rPr lang="en-US" b="1" dirty="0"/>
              <a:t> </a:t>
            </a:r>
            <a:r>
              <a:rPr lang="en-US" b="1" dirty="0" err="1"/>
              <a:t>fakafaifekau</a:t>
            </a:r>
            <a:r>
              <a:rPr lang="en-US" b="1" dirty="0"/>
              <a:t> ha </a:t>
            </a:r>
            <a:r>
              <a:rPr lang="en-US" b="1" dirty="0" err="1"/>
              <a:t>liliu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</a:t>
            </a:r>
            <a:r>
              <a:rPr lang="en-US" b="1" dirty="0" err="1"/>
              <a:t>ʻIsileli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vaivai</a:t>
            </a:r>
            <a:r>
              <a:rPr lang="en-US" b="1" dirty="0"/>
              <a:t> pe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tevolo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fakafepakiʻi</a:t>
            </a:r>
            <a:r>
              <a:rPr lang="en-US" b="1" dirty="0"/>
              <a:t>, </a:t>
            </a:r>
            <a:r>
              <a:rPr lang="en-US" b="1" dirty="0" err="1"/>
              <a:t>ʻo</a:t>
            </a:r>
            <a:r>
              <a:rPr lang="en-US" b="1" dirty="0"/>
              <a:t> </a:t>
            </a:r>
            <a:r>
              <a:rPr lang="en-US" b="1" dirty="0" err="1"/>
              <a:t>tupu</a:t>
            </a:r>
            <a:r>
              <a:rPr lang="en-US" b="1" dirty="0"/>
              <a:t> ai </a:t>
            </a:r>
            <a:r>
              <a:rPr lang="en-US" b="1" dirty="0" err="1"/>
              <a:t>ʻa</a:t>
            </a:r>
            <a:r>
              <a:rPr lang="en-US" b="1" dirty="0"/>
              <a:t> e mate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palofita</a:t>
            </a:r>
            <a:r>
              <a:rPr lang="en-US" b="1" dirty="0"/>
              <a:t> (Luke 9:9).</a:t>
            </a:r>
            <a:endParaRPr lang="en-US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SIONE PAPITAISO: KO E PALOFITA </a:t>
            </a:r>
            <a:r>
              <a:rPr lang="en-US" sz="3600" b="1" dirty="0" err="1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FAKAMUʻOMUʻA</a:t>
            </a:r>
            <a:endParaRPr lang="en-US" sz="36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Pea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pehē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“Ko au ‘ko e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leʻo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tokotaha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kalanga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toafa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Fakatonutonu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hala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ʻEiki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,’ ”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hangē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e lea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palōfita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ʻIsaia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.’ 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Sione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56336" y="1463506"/>
            <a:ext cx="10455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Hange ko e kau </a:t>
            </a:r>
            <a:r>
              <a:rPr lang="en-US" b="1" dirty="0" err="1"/>
              <a:t>palofita</a:t>
            </a:r>
            <a:r>
              <a:rPr lang="en-US" b="1" dirty="0"/>
              <a:t> </a:t>
            </a:r>
            <a:r>
              <a:rPr lang="en-US" b="1" dirty="0" err="1"/>
              <a:t>kehe</a:t>
            </a:r>
            <a:r>
              <a:rPr lang="en-US" b="1" dirty="0"/>
              <a:t>—</a:t>
            </a:r>
            <a:r>
              <a:rPr lang="en-US" b="1" dirty="0" err="1"/>
              <a:t>hange</a:t>
            </a:r>
            <a:r>
              <a:rPr lang="en-US" b="1" dirty="0"/>
              <a:t> ko Samuela pe </a:t>
            </a:r>
            <a:r>
              <a:rPr lang="en-US" b="1" dirty="0" err="1"/>
              <a:t>Selemaia</a:t>
            </a:r>
            <a:r>
              <a:rPr lang="en-US" b="1" dirty="0"/>
              <a:t>—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vaheʻi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Sione </a:t>
            </a:r>
            <a:r>
              <a:rPr lang="en-US" b="1" dirty="0" err="1"/>
              <a:t>kimuʻa</a:t>
            </a:r>
            <a:r>
              <a:rPr lang="en-US" b="1" dirty="0"/>
              <a:t> pea </a:t>
            </a:r>
            <a:r>
              <a:rPr lang="en-US" b="1" dirty="0" err="1"/>
              <a:t>toki</a:t>
            </a:r>
            <a:r>
              <a:rPr lang="en-US" b="1" dirty="0"/>
              <a:t> </a:t>
            </a:r>
            <a:r>
              <a:rPr lang="en-US" b="1" dirty="0" err="1"/>
              <a:t>faʻeleʻi</a:t>
            </a:r>
            <a:r>
              <a:rPr lang="en-US" b="1" dirty="0"/>
              <a:t>.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ui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ne </a:t>
            </a:r>
            <a:r>
              <a:rPr lang="en-US" b="1" dirty="0" err="1"/>
              <a:t>fai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ngaue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</a:t>
            </a:r>
            <a:r>
              <a:rPr lang="en-US" b="1" dirty="0" err="1"/>
              <a:t>ʻIlaisiaa</a:t>
            </a:r>
            <a:r>
              <a:rPr lang="en-US" b="1" dirty="0"/>
              <a:t>, ko e </a:t>
            </a:r>
            <a:r>
              <a:rPr lang="en-US" b="1" dirty="0" err="1"/>
              <a:t>fakamelomelo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</a:t>
            </a:r>
            <a:r>
              <a:rPr lang="en-US" b="1" dirty="0" err="1"/>
              <a:t>Misaia</a:t>
            </a:r>
            <a:r>
              <a:rPr lang="en-US" b="1" dirty="0"/>
              <a:t> (Luke 1:13-17).</a:t>
            </a:r>
            <a:endParaRPr lang="en-US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213251"/>
            <a:ext cx="12055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ʻikai</a:t>
            </a:r>
            <a:r>
              <a:rPr lang="en-US" sz="2000" b="1" dirty="0"/>
              <a:t> ko ha </a:t>
            </a:r>
            <a:r>
              <a:rPr lang="en-US" sz="2000" b="1" dirty="0" err="1"/>
              <a:t>mohenga</a:t>
            </a:r>
            <a:r>
              <a:rPr lang="en-US" sz="2000" b="1" dirty="0"/>
              <a:t> lose. </a:t>
            </a:r>
            <a:r>
              <a:rPr lang="en-US" sz="2000" b="1" dirty="0" err="1"/>
              <a:t>ʻOku</a:t>
            </a:r>
            <a:r>
              <a:rPr lang="en-US" sz="2000" b="1" dirty="0"/>
              <a:t> fie </a:t>
            </a:r>
            <a:r>
              <a:rPr lang="en-US" sz="2000" b="1" dirty="0" err="1"/>
              <a:t>maʻu</a:t>
            </a:r>
            <a:r>
              <a:rPr lang="en-US" sz="2000" b="1" dirty="0"/>
              <a:t> ki ai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angatonu</a:t>
            </a:r>
            <a:r>
              <a:rPr lang="en-US" sz="2000" b="1" dirty="0"/>
              <a:t>, </a:t>
            </a:r>
            <a:r>
              <a:rPr lang="en-US" sz="2000" b="1" dirty="0" err="1"/>
              <a:t>loto</a:t>
            </a:r>
            <a:r>
              <a:rPr lang="en-US" sz="2000" b="1" dirty="0"/>
              <a:t> </a:t>
            </a:r>
            <a:r>
              <a:rPr lang="en-US" sz="2000" b="1" dirty="0" err="1"/>
              <a:t>fakapapau</a:t>
            </a:r>
            <a:r>
              <a:rPr lang="en-US" sz="2000" b="1" dirty="0"/>
              <a:t>, </a:t>
            </a:r>
            <a:r>
              <a:rPr lang="en-US" sz="2000" b="1" dirty="0" err="1"/>
              <a:t>mo</a:t>
            </a:r>
            <a:r>
              <a:rPr lang="en-US" sz="2000" b="1" dirty="0"/>
              <a:t> e </a:t>
            </a:r>
            <a:r>
              <a:rPr lang="en-US" sz="2000" b="1" dirty="0" err="1"/>
              <a:t>mateaki</a:t>
            </a:r>
            <a:r>
              <a:rPr lang="en-US" sz="2000" b="1" dirty="0"/>
              <a:t>. </a:t>
            </a: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ʻikai</a:t>
            </a:r>
            <a:r>
              <a:rPr lang="en-US" sz="2000" b="1" dirty="0"/>
              <a:t> </a:t>
            </a:r>
            <a:r>
              <a:rPr lang="en-US" sz="2000" b="1" dirty="0" err="1"/>
              <a:t>fakapapauʻi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malu</a:t>
            </a:r>
            <a:r>
              <a:rPr lang="en-US" sz="2000" b="1" dirty="0"/>
              <a:t>, ka </a:t>
            </a: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ʻatautolu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moʻui</a:t>
            </a:r>
            <a:r>
              <a:rPr lang="en-US" sz="2000" b="1" dirty="0"/>
              <a:t> </a:t>
            </a:r>
            <a:r>
              <a:rPr lang="en-US" sz="2000" b="1" dirty="0" err="1"/>
              <a:t>taʻengata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033714"/>
            <a:ext cx="911210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Ko e </a:t>
            </a:r>
            <a:r>
              <a:rPr lang="en-US" sz="2000" b="1" dirty="0" err="1"/>
              <a:t>ngaue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Sione (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ko e </a:t>
            </a:r>
            <a:r>
              <a:rPr lang="en-US" sz="2000" b="1" dirty="0" err="1"/>
              <a:t>ngaue</a:t>
            </a:r>
            <a:r>
              <a:rPr lang="en-US" sz="2000" b="1" dirty="0"/>
              <a:t> </a:t>
            </a:r>
            <a:r>
              <a:rPr lang="en-US" sz="2000" b="1" dirty="0" err="1"/>
              <a:t>foki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ʻIlaisiaa</a:t>
            </a:r>
            <a:r>
              <a:rPr lang="en-US" sz="2000" b="1" dirty="0"/>
              <a:t>) ko </a:t>
            </a:r>
            <a:r>
              <a:rPr lang="en-US" sz="2000" b="1" dirty="0" err="1"/>
              <a:t>ʻetau</a:t>
            </a:r>
            <a:r>
              <a:rPr lang="en-US" sz="2000" b="1" dirty="0"/>
              <a:t> </a:t>
            </a:r>
            <a:r>
              <a:rPr lang="en-US" sz="2000" b="1" dirty="0" err="1"/>
              <a:t>ngaue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he </a:t>
            </a:r>
            <a:r>
              <a:rPr lang="en-US" sz="2000" b="1" dirty="0" err="1"/>
              <a:t>taimi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. </a:t>
            </a: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ui</a:t>
            </a:r>
            <a:r>
              <a:rPr lang="en-US" sz="2000" b="1" dirty="0"/>
              <a:t> </a:t>
            </a:r>
            <a:r>
              <a:rPr lang="en-US" sz="2000" b="1" dirty="0" err="1"/>
              <a:t>kitautolu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tau </a:t>
            </a:r>
            <a:r>
              <a:rPr lang="en-US" sz="2000" b="1" dirty="0" err="1"/>
              <a:t>teuteu</a:t>
            </a:r>
            <a:r>
              <a:rPr lang="en-US" sz="2000" b="1" dirty="0"/>
              <a:t> ki he </a:t>
            </a:r>
            <a:r>
              <a:rPr lang="en-US" sz="2000" b="1" dirty="0" err="1"/>
              <a:t>haʻele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Sisuu</a:t>
            </a:r>
            <a:r>
              <a:rPr lang="en-US" sz="2000" b="1" dirty="0"/>
              <a:t> </a:t>
            </a:r>
            <a:r>
              <a:rPr lang="en-US" sz="2000" b="1" dirty="0" err="1"/>
              <a:t>ʻaki</a:t>
            </a:r>
            <a:r>
              <a:rPr lang="en-US" sz="2000" b="1" dirty="0"/>
              <a:t> </a:t>
            </a:r>
            <a:r>
              <a:rPr lang="en-US" sz="2000" b="1" dirty="0" err="1"/>
              <a:t>hono</a:t>
            </a:r>
            <a:r>
              <a:rPr lang="en-US" sz="2000" b="1" dirty="0"/>
              <a:t> malanga ki he </a:t>
            </a:r>
            <a:r>
              <a:rPr lang="en-US" sz="2000" b="1" dirty="0" err="1"/>
              <a:t>ongoongolelei</a:t>
            </a:r>
            <a:r>
              <a:rPr lang="en-US" sz="2000" b="1" dirty="0"/>
              <a:t> </a:t>
            </a:r>
            <a:r>
              <a:rPr lang="en-US" sz="2000" b="1" dirty="0" err="1"/>
              <a:t>kotoa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fakatomala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e </a:t>
            </a:r>
            <a:r>
              <a:rPr lang="en-US" sz="2000" b="1" dirty="0" err="1"/>
              <a:t>fakamoʻui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he </a:t>
            </a:r>
            <a:r>
              <a:rPr lang="en-US" sz="2000" b="1" dirty="0" err="1"/>
              <a:t>pekia</a:t>
            </a:r>
            <a:r>
              <a:rPr lang="en-US" sz="2000" b="1" dirty="0"/>
              <a:t> </a:t>
            </a:r>
            <a:r>
              <a:rPr lang="en-US" sz="2000" b="1" dirty="0" err="1"/>
              <a:t>fakalelei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Sisuu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86041" y="989723"/>
            <a:ext cx="1033370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ʻOku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mahuʻinga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makehe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ki he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siasi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ʻOtua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he mamani he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ʻaho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kau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tauhi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ʻEne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ngoue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vaine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ngaahi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popoaki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faleʻi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naʻinaʻi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naʻe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fakafou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he kau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palofita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fakamahinoʻi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ʻEne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taumuʻa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taʻengata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maʻa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faʻahinga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tangata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ʻOku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ha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mahino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ngaahi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akonaki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kau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palofita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ʻEne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ʻofa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ki he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matakali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hee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ʻEne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palani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ki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honau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fakamoʻui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[…] Pea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ʻaho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ko 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popoaki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ʻOtua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ki Hono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siasi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kiate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kinautolu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ʻoku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nofo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Heʻene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ngoue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vaine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ko e kau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tangata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ngoue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faivelenga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ʻoku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ʻikai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ko ha toe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meʻa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kehe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ka ko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naʻe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folofola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ʻaki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palofita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kuonga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muʻa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"Mou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hiva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kiate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Ko 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ngoue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vaine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uaine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kulokula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Ko au ko 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ʻEiki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ʻoku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tauhi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;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u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fuʻifuʻi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momeniti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kotoa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pe: telia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naʻa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lavea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ha taha,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u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tauhi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he po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ʻaho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." (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ʻIsaia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27:2-3</a:t>
            </a:r>
            <a:r>
              <a:rPr lang="en-US" sz="24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)”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7398328" y="5634498"/>
            <a:ext cx="40212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EGW (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</a:rPr>
              <a:t>Kau </a:t>
            </a:r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</a:rPr>
              <a:t>Palofita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</a:rPr>
              <a:t>mo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</a:rPr>
              <a:t> e </a:t>
            </a:r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</a:rPr>
              <a:t>Ngaahi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</a:rPr>
              <a:t>Tuʻi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</a:rPr>
              <a:t>, p. 22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FAKAMATALA FAKALAHI:</a:t>
            </a:r>
            <a:r>
              <a:rPr lang="en-US" sz="28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KO E </a:t>
            </a:r>
            <a:r>
              <a:rPr lang="en-US" sz="2800" b="1" dirty="0" err="1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UIUIʻI</a:t>
            </a:r>
            <a:r>
              <a:rPr lang="en-US" sz="28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 FAKAPALOFITA </a:t>
            </a:r>
            <a:r>
              <a:rPr lang="en-US" sz="2800" b="1" dirty="0" err="1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ʻO</a:t>
            </a:r>
            <a:r>
              <a:rPr lang="en-US" sz="28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 ELLEN G. WHITE</a:t>
            </a:r>
            <a:endParaRPr lang="en-US" sz="2800" b="1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fuofua</a:t>
            </a:r>
            <a:r>
              <a:rPr lang="en-US" sz="2000" b="1" dirty="0"/>
              <a:t> </a:t>
            </a:r>
            <a:r>
              <a:rPr lang="en-US" sz="2000" b="1" dirty="0" err="1"/>
              <a:t>mamata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Ellen Gould Harmon </a:t>
            </a:r>
            <a:r>
              <a:rPr lang="en-US" sz="2000" b="1" dirty="0" err="1"/>
              <a:t>ʻi</a:t>
            </a:r>
            <a:r>
              <a:rPr lang="en-US" sz="2000" b="1" dirty="0"/>
              <a:t> </a:t>
            </a:r>
            <a:r>
              <a:rPr lang="en-US" sz="2000" b="1" dirty="0" err="1"/>
              <a:t>Tisema</a:t>
            </a:r>
            <a:r>
              <a:rPr lang="en-US" sz="2000" b="1" dirty="0"/>
              <a:t> 1844, </a:t>
            </a:r>
            <a:r>
              <a:rPr lang="en-US" sz="2000" b="1" dirty="0" err="1"/>
              <a:t>ʻi</a:t>
            </a:r>
            <a:r>
              <a:rPr lang="en-US" sz="2000" b="1" dirty="0"/>
              <a:t> </a:t>
            </a:r>
            <a:r>
              <a:rPr lang="en-US" sz="2000" b="1" dirty="0" err="1"/>
              <a:t>hono</a:t>
            </a:r>
            <a:r>
              <a:rPr lang="en-US" sz="2000" b="1" dirty="0"/>
              <a:t> </a:t>
            </a:r>
            <a:r>
              <a:rPr lang="en-US" sz="2000" b="1" dirty="0" err="1"/>
              <a:t>taʻu</a:t>
            </a:r>
            <a:r>
              <a:rPr lang="en-US" sz="2000" b="1" dirty="0"/>
              <a:t> 17.</a:t>
            </a:r>
            <a:endParaRPr lang="en-US" sz="2000" b="1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2783834"/>
            <a:ext cx="102306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visone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ʻeni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fakapapauʻi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ʻOtua</a:t>
            </a:r>
            <a:r>
              <a:rPr lang="en-US" sz="2000" b="1" dirty="0">
                <a:solidFill>
                  <a:prstClr val="black"/>
                </a:solidFill>
              </a:rPr>
              <a:t> ki he </a:t>
            </a:r>
            <a:r>
              <a:rPr lang="en-US" sz="2000" b="1" dirty="0" err="1">
                <a:solidFill>
                  <a:prstClr val="black"/>
                </a:solidFill>
              </a:rPr>
              <a:t>kakai</a:t>
            </a:r>
            <a:r>
              <a:rPr lang="en-US" sz="2000" b="1" dirty="0">
                <a:solidFill>
                  <a:prstClr val="black"/>
                </a:solidFill>
              </a:rPr>
              <a:t> tui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hala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totonu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Neongo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tui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tokosiʻi</a:t>
            </a:r>
            <a:r>
              <a:rPr lang="en-US" sz="2000" b="1" dirty="0">
                <a:solidFill>
                  <a:prstClr val="black"/>
                </a:solidFill>
              </a:rPr>
              <a:t> kia </a:t>
            </a:r>
            <a:r>
              <a:rPr lang="en-US" sz="2000" b="1" dirty="0" err="1">
                <a:solidFill>
                  <a:prstClr val="black"/>
                </a:solidFill>
              </a:rPr>
              <a:t>ʻEleni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kamataʻanga</a:t>
            </a:r>
            <a:r>
              <a:rPr lang="en-US" sz="2000" b="1" dirty="0">
                <a:solidFill>
                  <a:prstClr val="black"/>
                </a:solidFill>
              </a:rPr>
              <a:t>, ka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faifai</a:t>
            </a:r>
            <a:r>
              <a:rPr lang="en-US" sz="2000" b="1" dirty="0">
                <a:solidFill>
                  <a:prstClr val="black"/>
                </a:solidFill>
              </a:rPr>
              <a:t> pea tali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ko ha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fakalotolahiʻi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tataki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heʻene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popoaki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kakai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ʻAdventist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kamataʻanga</a:t>
            </a:r>
            <a:r>
              <a:rPr lang="en-US" sz="2000" b="1" dirty="0">
                <a:solidFill>
                  <a:prstClr val="black"/>
                </a:solidFill>
              </a:rPr>
              <a:t>, pea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hokohoko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ai pe he </a:t>
            </a:r>
            <a:r>
              <a:rPr lang="en-US" sz="2000" b="1" dirty="0" err="1">
                <a:solidFill>
                  <a:prstClr val="black"/>
                </a:solidFill>
              </a:rPr>
              <a:t>ʻaho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835255"/>
            <a:ext cx="116528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tukunga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fakaha</a:t>
            </a:r>
            <a:r>
              <a:rPr lang="en-US" sz="2000" b="1" dirty="0">
                <a:solidFill>
                  <a:prstClr val="black"/>
                </a:solidFill>
              </a:rPr>
              <a:t> kia </a:t>
            </a:r>
            <a:r>
              <a:rPr lang="en-US" sz="2000" b="1" dirty="0" err="1">
                <a:solidFill>
                  <a:prstClr val="black"/>
                </a:solidFill>
              </a:rPr>
              <a:t>ʻEleni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hala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mei</a:t>
            </a:r>
            <a:r>
              <a:rPr lang="en-US" sz="2000" b="1" dirty="0">
                <a:solidFill>
                  <a:prstClr val="black"/>
                </a:solidFill>
              </a:rPr>
              <a:t> he mamani ko </a:t>
            </a:r>
            <a:r>
              <a:rPr lang="en-US" sz="2000" b="1" dirty="0" err="1">
                <a:solidFill>
                  <a:prstClr val="black"/>
                </a:solidFill>
              </a:rPr>
              <a:t>ʻeni</a:t>
            </a:r>
            <a:r>
              <a:rPr lang="en-US" sz="2000" b="1" dirty="0">
                <a:solidFill>
                  <a:prstClr val="black"/>
                </a:solidFill>
              </a:rPr>
              <a:t> ki he </a:t>
            </a:r>
            <a:r>
              <a:rPr lang="en-US" sz="2000" b="1" dirty="0" err="1">
                <a:solidFill>
                  <a:prstClr val="black"/>
                </a:solidFill>
              </a:rPr>
              <a:t>Selusalema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fakalangi</a:t>
            </a:r>
            <a:r>
              <a:rPr lang="en-US" sz="2000" b="1" dirty="0">
                <a:solidFill>
                  <a:prstClr val="black"/>
                </a:solidFill>
              </a:rPr>
              <a:t>, pea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fononga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kau tui </a:t>
            </a:r>
            <a:r>
              <a:rPr lang="en-US" sz="2000" b="1" dirty="0" err="1">
                <a:solidFill>
                  <a:prstClr val="black"/>
                </a:solidFill>
              </a:rPr>
              <a:t>ʻAdventist</a:t>
            </a:r>
            <a:r>
              <a:rPr lang="en-US" sz="2000" b="1" dirty="0">
                <a:solidFill>
                  <a:prstClr val="black"/>
                </a:solidFill>
              </a:rPr>
              <a:t> ki he Kolo </a:t>
            </a:r>
            <a:r>
              <a:rPr lang="en-US" sz="2000" b="1" dirty="0" err="1">
                <a:solidFill>
                  <a:prstClr val="black"/>
                </a:solidFill>
              </a:rPr>
              <a:t>Maʻoniʻoni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tataki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Sisuu</a:t>
            </a:r>
            <a:r>
              <a:rPr lang="en-US" sz="2000" b="1" dirty="0">
                <a:solidFill>
                  <a:prstClr val="black"/>
                </a:solidFill>
              </a:rPr>
              <a:t>. Kapau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fakamamaʻu</a:t>
            </a:r>
            <a:r>
              <a:rPr lang="en-US" sz="2000" b="1" dirty="0">
                <a:solidFill>
                  <a:prstClr val="black"/>
                </a:solidFill>
              </a:rPr>
              <a:t> kia Sisu,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hala</a:t>
            </a:r>
            <a:r>
              <a:rPr lang="en-US" sz="2000" b="1" dirty="0">
                <a:solidFill>
                  <a:prstClr val="black"/>
                </a:solidFill>
              </a:rPr>
              <a:t>. Kapau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kehe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to </a:t>
            </a:r>
            <a:r>
              <a:rPr lang="en-US" sz="2000" b="1" dirty="0" err="1">
                <a:solidFill>
                  <a:prstClr val="black"/>
                </a:solidFill>
              </a:rPr>
              <a:t>mei</a:t>
            </a:r>
            <a:r>
              <a:rPr lang="en-US" sz="2000" b="1" dirty="0">
                <a:solidFill>
                  <a:prstClr val="black"/>
                </a:solidFill>
              </a:rPr>
              <a:t> ai.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fakaʻuhingaʻi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Viliami Mila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kikite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Taniela 8:14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toe </a:t>
            </a:r>
            <a:r>
              <a:rPr lang="en-US" sz="2000" b="1" dirty="0" err="1">
                <a:solidFill>
                  <a:prstClr val="black"/>
                </a:solidFill>
              </a:rPr>
              <a:t>haʻele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Sisu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1843. </a:t>
            </a:r>
            <a:r>
              <a:rPr lang="en-US" sz="2000" b="1" dirty="0" err="1">
                <a:solidFill>
                  <a:prstClr val="black"/>
                </a:solidFill>
              </a:rPr>
              <a:t>Kimui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ange</a:t>
            </a:r>
            <a:r>
              <a:rPr lang="en-US" sz="2000" b="1" dirty="0">
                <a:solidFill>
                  <a:prstClr val="black"/>
                </a:solidFill>
              </a:rPr>
              <a:t> ai,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fokotuʻu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ʻaho</a:t>
            </a:r>
            <a:r>
              <a:rPr lang="en-US" sz="2000" b="1" dirty="0">
                <a:solidFill>
                  <a:prstClr val="black"/>
                </a:solidFill>
              </a:rPr>
              <a:t> 22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ʻOkatopa</a:t>
            </a:r>
            <a:r>
              <a:rPr lang="en-US" sz="2000" b="1" dirty="0">
                <a:solidFill>
                  <a:prstClr val="black"/>
                </a:solidFill>
              </a:rPr>
              <a:t> 1844. Ka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Sisu.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2541</TotalTime>
  <Words>2586</Words>
  <Application>Microsoft Office PowerPoint</Application>
  <PresentationFormat>Panorámica</PresentationFormat>
  <Paragraphs>85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 Display</vt:lpstr>
      <vt:lpstr>Comic Sans MS</vt:lpstr>
      <vt:lpstr>Arial</vt:lpstr>
      <vt:lpstr>Aptos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131</cp:revision>
  <dcterms:created xsi:type="dcterms:W3CDTF">2026-09-11T15:58:36Z</dcterms:created>
  <dcterms:modified xsi:type="dcterms:W3CDTF">2026-10-10T16:27:42Z</dcterms:modified>
</cp:coreProperties>
</file>