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915" autoAdjust="0"/>
  </p:normalViewPr>
  <p:slideViewPr>
    <p:cSldViewPr snapToGrid="0">
      <p:cViewPr varScale="1">
        <p:scale>
          <a:sx n="99" d="100"/>
          <a:sy n="99" d="100"/>
        </p:scale>
        <p:origin x="25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endParaRPr lang="en-NZ" sz="10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algn="ctr"/>
          <a:r>
            <a:rPr lang="en-N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hai</a:t>
          </a:r>
          <a:r>
            <a:rPr lang="en-N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ui</a:t>
          </a:r>
          <a:r>
            <a:rPr lang="en-N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ki he </a:t>
          </a:r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ngāue</a:t>
          </a:r>
          <a:r>
            <a:rPr lang="en-N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fakapalōfitá</a:t>
          </a:r>
          <a:r>
            <a:rPr lang="en-NZ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NZ" sz="105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algn="ctr"/>
          <a:endParaRPr lang="en-US" sz="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anga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fefe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ʻulungaanga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kau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Ko e ha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ngaue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fai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he kau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hai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kau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fafine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naʻa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meʻafoaki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kikite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Ko e ha e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ʻulungaanga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he kau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loi</a:t>
          </a:r>
          <a:r>
            <a:rPr lang="en-NZ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ngaahi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tuʻi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NZ" sz="1600" b="1" dirty="0" err="1"/>
            <a:t>Naʻa</a:t>
          </a:r>
          <a:r>
            <a:rPr lang="en-NZ" sz="1600" b="1" dirty="0"/>
            <a:t> </a:t>
          </a:r>
          <a:r>
            <a:rPr lang="en-NZ" sz="1600" b="1" dirty="0" err="1"/>
            <a:t>nau</a:t>
          </a:r>
          <a:r>
            <a:rPr lang="en-NZ" sz="1600" b="1" dirty="0"/>
            <a:t> </a:t>
          </a:r>
          <a:r>
            <a:rPr lang="en-NZ" sz="1600" b="1" dirty="0" err="1"/>
            <a:t>pani</a:t>
          </a:r>
          <a:r>
            <a:rPr lang="en-NZ" sz="1600" b="1" dirty="0"/>
            <a:t> </a:t>
          </a:r>
          <a:r>
            <a:rPr lang="en-NZ" sz="1600" b="1" dirty="0" err="1"/>
            <a:t>kinautolu</a:t>
          </a:r>
          <a:endParaRPr lang="es-ES" sz="160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kau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taulaʻeiki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fehangahangai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mo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kinautolu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he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taimi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ai ha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hala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kakai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NZ" sz="1800" b="1" dirty="0" err="1"/>
            <a:t>Naʻa</a:t>
          </a:r>
          <a:r>
            <a:rPr lang="en-NZ" sz="1800" b="1" dirty="0"/>
            <a:t> </a:t>
          </a:r>
          <a:r>
            <a:rPr lang="en-NZ" sz="1800" b="1" dirty="0" err="1"/>
            <a:t>nau</a:t>
          </a:r>
          <a:r>
            <a:rPr lang="en-NZ" sz="1800" b="1" dirty="0"/>
            <a:t> </a:t>
          </a:r>
          <a:r>
            <a:rPr lang="en-NZ" sz="1800" b="1" dirty="0" err="1"/>
            <a:t>fakahinohinoʻi</a:t>
          </a:r>
          <a:r>
            <a:rPr lang="en-NZ" sz="1800" b="1" dirty="0"/>
            <a:t> </a:t>
          </a:r>
          <a:r>
            <a:rPr lang="en-NZ" sz="1800" b="1" dirty="0" err="1"/>
            <a:t>kinautolu</a:t>
          </a:r>
          <a:r>
            <a:rPr lang="en-NZ" sz="1800" b="1" dirty="0"/>
            <a:t> </a:t>
          </a:r>
          <a:r>
            <a:rPr lang="en-NZ" sz="1800" b="1" dirty="0" err="1"/>
            <a:t>ʻi</a:t>
          </a:r>
          <a:r>
            <a:rPr lang="en-NZ" sz="1800" b="1" dirty="0"/>
            <a:t> he </a:t>
          </a:r>
          <a:r>
            <a:rPr lang="en-NZ" sz="1800" b="1" dirty="0" err="1"/>
            <a:t>ngaahi</a:t>
          </a:r>
          <a:r>
            <a:rPr lang="en-NZ" sz="1800" b="1" dirty="0"/>
            <a:t> </a:t>
          </a:r>
          <a:r>
            <a:rPr lang="en-NZ" sz="1800" b="1" dirty="0" err="1"/>
            <a:t>hala</a:t>
          </a:r>
          <a:r>
            <a:rPr lang="en-NZ" sz="1800" b="1" dirty="0"/>
            <a:t> </a:t>
          </a:r>
          <a:r>
            <a:rPr lang="en-NZ" sz="1800" b="1" dirty="0" err="1"/>
            <a:t>ʻo</a:t>
          </a:r>
          <a:r>
            <a:rPr lang="en-NZ" sz="1800" b="1" dirty="0"/>
            <a:t> e </a:t>
          </a:r>
          <a:r>
            <a:rPr lang="en-NZ" sz="1800" b="1" dirty="0" err="1"/>
            <a:t>ʻOtua</a:t>
          </a:r>
          <a:r>
            <a:rPr lang="en-NZ" sz="1800" b="1" dirty="0"/>
            <a:t> (Maika 6:8)</a:t>
          </a:r>
          <a:endParaRPr lang="es-ES" sz="180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Fakataha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kimautolu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ʻai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ʻenau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ngaahi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pōpoakí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ha tohi .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A50BA13A-F8F6-4807-B7DE-6FA87CB0414A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600" b="1" dirty="0"/>
            <a:t>(1 Ngaahi Tuʻi 19:16)</a:t>
          </a:r>
        </a:p>
      </dgm:t>
    </dgm:pt>
    <dgm:pt modelId="{275F8541-7027-4A6C-883E-0115D8280881}" type="parTrans" cxnId="{C0CAF013-9CD1-4851-8543-30C76C72E805}">
      <dgm:prSet/>
      <dgm:spPr/>
      <dgm:t>
        <a:bodyPr/>
        <a:lstStyle/>
        <a:p>
          <a:endParaRPr lang="en-NZ"/>
        </a:p>
      </dgm:t>
    </dgm:pt>
    <dgm:pt modelId="{221DD515-B3B1-4ABD-978F-E95A7199091E}" type="sibTrans" cxnId="{C0CAF013-9CD1-4851-8543-30C76C72E805}">
      <dgm:prSet/>
      <dgm:spPr/>
      <dgm:t>
        <a:bodyPr/>
        <a:lstStyle/>
        <a:p>
          <a:endParaRPr lang="en-NZ"/>
        </a:p>
      </dgm:t>
    </dgm:pt>
    <dgm:pt modelId="{5C1E5E82-7DE7-4091-83C8-459F8F8BAE6C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600" b="1" dirty="0"/>
            <a:t>Naʻa nau fakalotolahiʻi kinautolu ʻi he taimi naʻa nau fai lelei ai</a:t>
          </a:r>
        </a:p>
      </dgm:t>
    </dgm:pt>
    <dgm:pt modelId="{31D0C176-06D3-4E5A-AA0B-582FC3EADDC6}" type="parTrans" cxnId="{D597D7A3-1B66-4144-9E34-49167119B525}">
      <dgm:prSet/>
      <dgm:spPr/>
      <dgm:t>
        <a:bodyPr/>
        <a:lstStyle/>
        <a:p>
          <a:endParaRPr lang="en-NZ"/>
        </a:p>
      </dgm:t>
    </dgm:pt>
    <dgm:pt modelId="{52BD2023-0003-4E39-9A8B-ABF853CDBBE3}" type="sibTrans" cxnId="{D597D7A3-1B66-4144-9E34-49167119B525}">
      <dgm:prSet/>
      <dgm:spPr/>
      <dgm:t>
        <a:bodyPr/>
        <a:lstStyle/>
        <a:p>
          <a:endParaRPr lang="en-NZ"/>
        </a:p>
      </dgm:t>
    </dgm:pt>
    <dgm:pt modelId="{4C84F5B2-956D-424C-8B89-1CE2CF36D9B7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600" b="1" dirty="0"/>
            <a:t>(2 </a:t>
          </a:r>
          <a:r>
            <a:rPr lang="en-NZ" sz="1600" b="1" dirty="0" err="1"/>
            <a:t>Me’ahokohoko</a:t>
          </a:r>
          <a:r>
            <a:rPr lang="en-NZ" sz="1600" b="1" dirty="0"/>
            <a:t> 15:8)</a:t>
          </a:r>
        </a:p>
      </dgm:t>
    </dgm:pt>
    <dgm:pt modelId="{9F5E5F78-3B91-4613-A879-FD9D0B079F32}" type="parTrans" cxnId="{02644224-0071-4F3C-BC7E-C11213499C19}">
      <dgm:prSet/>
      <dgm:spPr/>
      <dgm:t>
        <a:bodyPr/>
        <a:lstStyle/>
        <a:p>
          <a:endParaRPr lang="en-NZ"/>
        </a:p>
      </dgm:t>
    </dgm:pt>
    <dgm:pt modelId="{E157431B-FD0D-42A8-B5D9-A7940B1EDAD6}" type="sibTrans" cxnId="{02644224-0071-4F3C-BC7E-C11213499C19}">
      <dgm:prSet/>
      <dgm:spPr/>
      <dgm:t>
        <a:bodyPr/>
        <a:lstStyle/>
        <a:p>
          <a:endParaRPr lang="en-NZ"/>
        </a:p>
      </dgm:t>
    </dgm:pt>
    <dgm:pt modelId="{8178C4D3-E1CA-4ACD-94EB-01B8273C2122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600" b="1" dirty="0"/>
            <a:t>Naʻa nau fehangahangai mo kinautolu ʻi he taimi naʻa nau fai ai ha meʻa hala</a:t>
          </a:r>
        </a:p>
      </dgm:t>
    </dgm:pt>
    <dgm:pt modelId="{BDC65074-0C5E-4AA9-B9AE-1CF95B942EF2}" type="parTrans" cxnId="{867E353A-89D2-423F-8D6E-B85BDA4C618C}">
      <dgm:prSet/>
      <dgm:spPr/>
      <dgm:t>
        <a:bodyPr/>
        <a:lstStyle/>
        <a:p>
          <a:endParaRPr lang="en-NZ"/>
        </a:p>
      </dgm:t>
    </dgm:pt>
    <dgm:pt modelId="{77BCCBDC-571B-40EA-96D9-0106C9052CEC}" type="sibTrans" cxnId="{867E353A-89D2-423F-8D6E-B85BDA4C618C}">
      <dgm:prSet/>
      <dgm:spPr/>
      <dgm:t>
        <a:bodyPr/>
        <a:lstStyle/>
        <a:p>
          <a:endParaRPr lang="en-NZ"/>
        </a:p>
      </dgm:t>
    </dgm:pt>
    <dgm:pt modelId="{48431E95-76CC-4118-B266-3F639064D71C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600" b="1" dirty="0"/>
            <a:t>(1 Ngaahi Tuʻi 21:20)</a:t>
          </a:r>
        </a:p>
      </dgm:t>
    </dgm:pt>
    <dgm:pt modelId="{F8CA70AB-848D-4C05-A40E-F7157DB0F9E9}" type="parTrans" cxnId="{A307954B-D88A-4D5B-9D89-43ECEDBB85A1}">
      <dgm:prSet/>
      <dgm:spPr/>
      <dgm:t>
        <a:bodyPr/>
        <a:lstStyle/>
        <a:p>
          <a:endParaRPr lang="en-NZ"/>
        </a:p>
      </dgm:t>
    </dgm:pt>
    <dgm:pt modelId="{74082E2B-EE8A-4C15-9446-0569A08C5077}" type="sibTrans" cxnId="{A307954B-D88A-4D5B-9D89-43ECEDBB85A1}">
      <dgm:prSet/>
      <dgm:spPr/>
      <dgm:t>
        <a:bodyPr/>
        <a:lstStyle/>
        <a:p>
          <a:endParaRPr lang="en-NZ"/>
        </a:p>
      </dgm:t>
    </dgm:pt>
    <dgm:pt modelId="{B5CA0B82-E76B-4932-BF3A-7781FBC4D15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endParaRPr lang="es-ES" sz="2000" dirty="0"/>
        </a:p>
      </dgm:t>
    </dgm:pt>
    <dgm:pt modelId="{BC88A4CA-FEFE-4A51-91C6-D7C7526478EB}" type="parTrans" cxnId="{153B87AA-2C1A-43C6-88CF-01C7D6849D7E}">
      <dgm:prSet/>
      <dgm:spPr/>
      <dgm:t>
        <a:bodyPr/>
        <a:lstStyle/>
        <a:p>
          <a:endParaRPr lang="en-NZ"/>
        </a:p>
      </dgm:t>
    </dgm:pt>
    <dgm:pt modelId="{39D5F9CF-49F7-417F-89F5-C1286001A99E}" type="sibTrans" cxnId="{153B87AA-2C1A-43C6-88CF-01C7D6849D7E}">
      <dgm:prSet/>
      <dgm:spPr/>
      <dgm:t>
        <a:bodyPr/>
        <a:lstStyle/>
        <a:p>
          <a:endParaRPr lang="en-NZ"/>
        </a:p>
      </dgm:t>
    </dgm:pt>
    <dgm:pt modelId="{91BC0715-218E-4DD3-AEE2-B0A49B8BF77A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</dgm:t>
    </dgm:pt>
    <dgm:pt modelId="{2796D7CC-2EFC-4ECF-9992-7B4045EC4894}" type="parTrans" cxnId="{B4609542-EA52-49BC-B1B4-BD0EB3B0575D}">
      <dgm:prSet/>
      <dgm:spPr/>
      <dgm:t>
        <a:bodyPr/>
        <a:lstStyle/>
        <a:p>
          <a:endParaRPr lang="en-NZ"/>
        </a:p>
      </dgm:t>
    </dgm:pt>
    <dgm:pt modelId="{2C2A5835-6D31-42BE-8F5F-7C9D439B7AA0}" type="sibTrans" cxnId="{B4609542-EA52-49BC-B1B4-BD0EB3B0575D}">
      <dgm:prSet/>
      <dgm:spPr/>
      <dgm:t>
        <a:bodyPr/>
        <a:lstStyle/>
        <a:p>
          <a:endParaRPr lang="en-NZ"/>
        </a:p>
      </dgm:t>
    </dgm:pt>
    <dgm:pt modelId="{991F30A5-EF1C-4BDF-921E-63CC3B6B236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A29FA270-90BA-48F1-9ADE-60BB9E929BEB}" type="parTrans" cxnId="{FC53B42C-FCC3-4247-BEA5-53BD278DE435}">
      <dgm:prSet/>
      <dgm:spPr/>
      <dgm:t>
        <a:bodyPr/>
        <a:lstStyle/>
        <a:p>
          <a:endParaRPr lang="en-NZ"/>
        </a:p>
      </dgm:t>
    </dgm:pt>
    <dgm:pt modelId="{464D6048-9F14-4E2F-BEB6-4FCC434BB2D5}" type="sibTrans" cxnId="{FC53B42C-FCC3-4247-BEA5-53BD278DE435}">
      <dgm:prSet/>
      <dgm:spPr/>
      <dgm:t>
        <a:bodyPr/>
        <a:lstStyle/>
        <a:p>
          <a:endParaRPr lang="en-NZ"/>
        </a:p>
      </dgm:t>
    </dgm:pt>
    <dgm:pt modelId="{2450F41C-9D62-4A8D-808E-01E69E9C8A5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en-NZ" sz="1800" b="1" dirty="0"/>
            <a:t>Naʻa nau fakaha ʻenau angahala kiate kinautolu (ʻIsaia 58:1)</a:t>
          </a:r>
        </a:p>
      </dgm:t>
    </dgm:pt>
    <dgm:pt modelId="{D3542D2F-9D34-4875-A12A-A66CCCA5498C}" type="parTrans" cxnId="{658FC4EC-F71C-4495-BC37-39CE806B6B81}">
      <dgm:prSet/>
      <dgm:spPr/>
      <dgm:t>
        <a:bodyPr/>
        <a:lstStyle/>
        <a:p>
          <a:endParaRPr lang="en-NZ"/>
        </a:p>
      </dgm:t>
    </dgm:pt>
    <dgm:pt modelId="{9FBC084A-973B-4F43-85B9-C0AEC5100080}" type="sibTrans" cxnId="{658FC4EC-F71C-4495-BC37-39CE806B6B81}">
      <dgm:prSet/>
      <dgm:spPr/>
      <dgm:t>
        <a:bodyPr/>
        <a:lstStyle/>
        <a:p>
          <a:endParaRPr lang="en-NZ"/>
        </a:p>
      </dgm:t>
    </dgm:pt>
    <dgm:pt modelId="{98A57AE4-FC43-402D-823A-9D3CA245C886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6700" indent="0">
            <a:buNone/>
          </a:pPr>
          <a:r>
            <a:rPr lang="fi-FI" sz="1600" b="1" dirty="0"/>
            <a:t>Naʻa nau ui kinautolu ke nau fakatomala (ʻIsikeli 18:32)</a:t>
          </a:r>
          <a:endParaRPr lang="en-NZ" sz="1600" b="1" dirty="0"/>
        </a:p>
      </dgm:t>
    </dgm:pt>
    <dgm:pt modelId="{5DEB9958-9831-4ED3-812F-EA789A0834DB}" type="parTrans" cxnId="{517D80BF-CA48-409D-9F97-E5FB9E5D9EDC}">
      <dgm:prSet/>
      <dgm:spPr/>
      <dgm:t>
        <a:bodyPr/>
        <a:lstStyle/>
        <a:p>
          <a:endParaRPr lang="en-NZ"/>
        </a:p>
      </dgm:t>
    </dgm:pt>
    <dgm:pt modelId="{93290E39-9309-4ED6-A00C-D0E142FCAB2D}" type="sibTrans" cxnId="{517D80BF-CA48-409D-9F97-E5FB9E5D9EDC}">
      <dgm:prSet/>
      <dgm:spPr/>
      <dgm:t>
        <a:bodyPr/>
        <a:lstStyle/>
        <a:p>
          <a:endParaRPr lang="en-NZ"/>
        </a:p>
      </dgm:t>
    </dgm:pt>
    <dgm:pt modelId="{F767B233-F3E1-4C3D-BBC4-4A3C9ADFBC2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endParaRPr lang="es-ES" sz="2000" dirty="0"/>
        </a:p>
      </dgm:t>
    </dgm:pt>
    <dgm:pt modelId="{3C6B3DC4-E256-4E64-A1D2-0F98CAC4FDE4}" type="parTrans" cxnId="{9948BE2C-4BDC-4B82-BB78-68C7C42ED18C}">
      <dgm:prSet/>
      <dgm:spPr/>
      <dgm:t>
        <a:bodyPr/>
        <a:lstStyle/>
        <a:p>
          <a:endParaRPr lang="en-NZ"/>
        </a:p>
      </dgm:t>
    </dgm:pt>
    <dgm:pt modelId="{A21D56F0-3176-49E3-8A57-01EA171C104D}" type="sibTrans" cxnId="{9948BE2C-4BDC-4B82-BB78-68C7C42ED18C}">
      <dgm:prSet/>
      <dgm:spPr/>
      <dgm:t>
        <a:bodyPr/>
        <a:lstStyle/>
        <a:p>
          <a:endParaRPr lang="en-NZ"/>
        </a:p>
      </dgm:t>
    </dgm:pt>
    <dgm:pt modelId="{21520FC8-CA30-4778-8B46-83EF1B2927A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Me’ahokohoko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</a:p>
      </dgm:t>
    </dgm:pt>
    <dgm:pt modelId="{43C5CA0D-F180-41BF-90A8-B4540804D9DC}" type="parTrans" cxnId="{40EB4B6A-4F31-4E8E-8A98-49BB28162DCD}">
      <dgm:prSet/>
      <dgm:spPr/>
      <dgm:t>
        <a:bodyPr/>
        <a:lstStyle/>
        <a:p>
          <a:endParaRPr lang="en-NZ"/>
        </a:p>
      </dgm:t>
    </dgm:pt>
    <dgm:pt modelId="{DFE2C055-2E80-464E-AB98-DFDA9D16C5AD}" type="sibTrans" cxnId="{40EB4B6A-4F31-4E8E-8A98-49BB28162DCD}">
      <dgm:prSet/>
      <dgm:spPr/>
      <dgm:t>
        <a:bodyPr/>
        <a:lstStyle/>
        <a:p>
          <a:endParaRPr lang="en-NZ"/>
        </a:p>
      </dgm:t>
    </dgm:pt>
    <dgm:pt modelId="{0387AC60-6227-4E9B-A143-F6FD0B3818FE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n-NZ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29254065-DF60-43AB-8E4F-6AB767E6A76E}" type="parTrans" cxnId="{742E703E-14E9-4509-8BC6-E16BFE99E625}">
      <dgm:prSet/>
      <dgm:spPr/>
      <dgm:t>
        <a:bodyPr/>
        <a:lstStyle/>
        <a:p>
          <a:endParaRPr lang="en-NZ"/>
        </a:p>
      </dgm:t>
    </dgm:pt>
    <dgm:pt modelId="{F350B7C3-5F5A-4EBE-947E-A5B50DCA5B6E}" type="sibTrans" cxnId="{742E703E-14E9-4509-8BC6-E16BFE99E625}">
      <dgm:prSet/>
      <dgm:spPr/>
      <dgm:t>
        <a:bodyPr/>
        <a:lstStyle/>
        <a:p>
          <a:endParaRPr lang="en-NZ"/>
        </a:p>
      </dgm:t>
    </dgm:pt>
    <dgm:pt modelId="{994B9C8C-648E-4C0D-9192-2317DAE2C403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300239E7-6D9B-4AEC-BC0E-FAD6BEE181C6}" type="parTrans" cxnId="{A5234094-D70B-4277-924B-960542FC4E8B}">
      <dgm:prSet/>
      <dgm:spPr/>
      <dgm:t>
        <a:bodyPr/>
        <a:lstStyle/>
        <a:p>
          <a:endParaRPr lang="en-NZ"/>
        </a:p>
      </dgm:t>
    </dgm:pt>
    <dgm:pt modelId="{B00D4C23-7CC4-44EA-B4EA-D356CFB38724}" type="sibTrans" cxnId="{A5234094-D70B-4277-924B-960542FC4E8B}">
      <dgm:prSet/>
      <dgm:spPr/>
      <dgm:t>
        <a:bodyPr/>
        <a:lstStyle/>
        <a:p>
          <a:endParaRPr lang="en-NZ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 custScaleX="101586" custLinFactNeighborX="-34" custLinFactNeighborY="-294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 custLinFactNeighborX="428" custLinFactNeighborY="0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3C7DF607-FDB4-4789-BCDF-72042AE70FF2}" type="presOf" srcId="{2450F41C-9D62-4A8D-808E-01E69E9C8A53}" destId="{1C67A4CD-D8D9-4790-9FCB-FE35047E44B9}" srcOrd="0" destOrd="1" presId="urn:microsoft.com/office/officeart/2005/8/layout/hList1"/>
    <dgm:cxn modelId="{22B4B10A-94EB-42D6-A7D4-47B97FD47F44}" type="presOf" srcId="{4C84F5B2-956D-424C-8B89-1CE2CF36D9B7}" destId="{DE916DB0-9BB6-48A9-BFF3-35B5FFCB431D}" srcOrd="0" destOrd="3" presId="urn:microsoft.com/office/officeart/2005/8/layout/hList1"/>
    <dgm:cxn modelId="{7FC5490F-C2E1-402E-A4FE-FE8432E768AA}" type="presOf" srcId="{A50BA13A-F8F6-4807-B7DE-6FA87CB0414A}" destId="{DE916DB0-9BB6-48A9-BFF3-35B5FFCB431D}" srcOrd="0" destOrd="1" presId="urn:microsoft.com/office/officeart/2005/8/layout/hList1"/>
    <dgm:cxn modelId="{C0CAF013-9CD1-4851-8543-30C76C72E805}" srcId="{1ED089DF-0F6F-4C31-B555-8CDA354AEBB9}" destId="{A50BA13A-F8F6-4807-B7DE-6FA87CB0414A}" srcOrd="1" destOrd="0" parTransId="{275F8541-7027-4A6C-883E-0115D8280881}" sibTransId="{221DD515-B3B1-4ABD-978F-E95A7199091E}"/>
    <dgm:cxn modelId="{02644224-0071-4F3C-BC7E-C11213499C19}" srcId="{1ED089DF-0F6F-4C31-B555-8CDA354AEBB9}" destId="{4C84F5B2-956D-424C-8B89-1CE2CF36D9B7}" srcOrd="3" destOrd="0" parTransId="{9F5E5F78-3B91-4613-A879-FD9D0B079F32}" sibTransId="{E157431B-FD0D-42A8-B5D9-A7940B1EDAD6}"/>
    <dgm:cxn modelId="{FC53B42C-FCC3-4247-BEA5-53BD278DE435}" srcId="{12902691-257A-45FF-8AAB-D4E7296BED65}" destId="{991F30A5-EF1C-4BDF-921E-63CC3B6B2367}" srcOrd="2" destOrd="0" parTransId="{A29FA270-90BA-48F1-9ADE-60BB9E929BEB}" sibTransId="{464D6048-9F14-4E2F-BEB6-4FCC434BB2D5}"/>
    <dgm:cxn modelId="{9948BE2C-4BDC-4B82-BB78-68C7C42ED18C}" srcId="{365E8307-D0B4-4265-A8A1-80D0456768FA}" destId="{F767B233-F3E1-4C3D-BBC4-4A3C9ADFBC28}" srcOrd="3" destOrd="0" parTransId="{3C6B3DC4-E256-4E64-A1D2-0F98CAC4FDE4}" sibTransId="{A21D56F0-3176-49E3-8A57-01EA171C104D}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867E353A-89D2-423F-8D6E-B85BDA4C618C}" srcId="{1ED089DF-0F6F-4C31-B555-8CDA354AEBB9}" destId="{8178C4D3-E1CA-4ACD-94EB-01B8273C2122}" srcOrd="4" destOrd="0" parTransId="{BDC65074-0C5E-4AA9-B9AE-1CF95B942EF2}" sibTransId="{77BCCBDC-571B-40EA-96D9-0106C9052CEC}"/>
    <dgm:cxn modelId="{742E703E-14E9-4509-8BC6-E16BFE99E625}" srcId="{2285B266-21A7-4FBB-9E50-2B9705DB764E}" destId="{0387AC60-6227-4E9B-A143-F6FD0B3818FE}" srcOrd="2" destOrd="0" parTransId="{29254065-DF60-43AB-8E4F-6AB767E6A76E}" sibTransId="{F350B7C3-5F5A-4EBE-947E-A5B50DCA5B6E}"/>
    <dgm:cxn modelId="{8C0DBA60-6066-42E1-9050-780DD7D088FC}" type="presOf" srcId="{98A57AE4-FC43-402D-823A-9D3CA245C886}" destId="{1C67A4CD-D8D9-4790-9FCB-FE35047E44B9}" srcOrd="0" destOrd="2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4609542-EA52-49BC-B1B4-BD0EB3B0575D}" srcId="{12902691-257A-45FF-8AAB-D4E7296BED65}" destId="{91BC0715-218E-4DD3-AEE2-B0A49B8BF77A}" srcOrd="1" destOrd="0" parTransId="{2796D7CC-2EFC-4ECF-9992-7B4045EC4894}" sibTransId="{2C2A5835-6D31-42BE-8F5F-7C9D439B7AA0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867D9367-B522-4105-9B50-F2582BB5E49E}" type="presOf" srcId="{B5CA0B82-E76B-4932-BF3A-7781FBC4D159}" destId="{DE916DB0-9BB6-48A9-BFF3-35B5FFCB431D}" srcOrd="0" destOrd="6" presId="urn:microsoft.com/office/officeart/2005/8/layout/hList1"/>
    <dgm:cxn modelId="{AE232E48-D794-4193-883B-BCEAA9483981}" type="presOf" srcId="{994B9C8C-648E-4C0D-9192-2317DAE2C403}" destId="{7C107A4B-B9C0-4C78-B580-4E5C3CAE4211}" srcOrd="0" destOrd="3" presId="urn:microsoft.com/office/officeart/2005/8/layout/hList1"/>
    <dgm:cxn modelId="{40EB4B6A-4F31-4E8E-8A98-49BB28162DCD}" srcId="{2285B266-21A7-4FBB-9E50-2B9705DB764E}" destId="{21520FC8-CA30-4778-8B46-83EF1B2927A0}" srcOrd="1" destOrd="0" parTransId="{43C5CA0D-F180-41BF-90A8-B4540804D9DC}" sibTransId="{DFE2C055-2E80-464E-AB98-DFDA9D16C5AD}"/>
    <dgm:cxn modelId="{A307954B-D88A-4D5B-9D89-43ECEDBB85A1}" srcId="{1ED089DF-0F6F-4C31-B555-8CDA354AEBB9}" destId="{48431E95-76CC-4118-B266-3F639064D71C}" srcOrd="5" destOrd="0" parTransId="{F8CA70AB-848D-4C05-A40E-F7157DB0F9E9}" sibTransId="{74082E2B-EE8A-4C15-9446-0569A08C5077}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A2244959-03A5-42FB-8F39-AB39FCC186E5}" type="presOf" srcId="{5C1E5E82-7DE7-4091-83C8-459F8F8BAE6C}" destId="{DE916DB0-9BB6-48A9-BFF3-35B5FFCB431D}" srcOrd="0" destOrd="2" presId="urn:microsoft.com/office/officeart/2005/8/layout/hList1"/>
    <dgm:cxn modelId="{9413A37C-913A-4C2D-BFAF-CBFC93A4889E}" type="presOf" srcId="{21520FC8-CA30-4778-8B46-83EF1B2927A0}" destId="{7C107A4B-B9C0-4C78-B580-4E5C3CAE4211}" srcOrd="0" destOrd="1" presId="urn:microsoft.com/office/officeart/2005/8/layout/hList1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8BF6EA91-3C5B-4730-BC49-08FF9096BDF5}" type="presOf" srcId="{48431E95-76CC-4118-B266-3F639064D71C}" destId="{DE916DB0-9BB6-48A9-BFF3-35B5FFCB431D}" srcOrd="0" destOrd="5" presId="urn:microsoft.com/office/officeart/2005/8/layout/hList1"/>
    <dgm:cxn modelId="{A5234094-D70B-4277-924B-960542FC4E8B}" srcId="{2285B266-21A7-4FBB-9E50-2B9705DB764E}" destId="{994B9C8C-648E-4C0D-9192-2317DAE2C403}" srcOrd="3" destOrd="0" parTransId="{300239E7-6D9B-4AEC-BC0E-FAD6BEE181C6}" sibTransId="{B00D4C23-7CC4-44EA-B4EA-D356CFB38724}"/>
    <dgm:cxn modelId="{93E1C195-35FE-486D-A51B-08312D23E802}" type="presOf" srcId="{0387AC60-6227-4E9B-A143-F6FD0B3818FE}" destId="{7C107A4B-B9C0-4C78-B580-4E5C3CAE4211}" srcOrd="0" destOrd="2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D597D7A3-1B66-4144-9E34-49167119B525}" srcId="{1ED089DF-0F6F-4C31-B555-8CDA354AEBB9}" destId="{5C1E5E82-7DE7-4091-83C8-459F8F8BAE6C}" srcOrd="2" destOrd="0" parTransId="{31D0C176-06D3-4E5A-AA0B-582FC3EADDC6}" sibTransId="{52BD2023-0003-4E39-9A8B-ABF853CDBBE3}"/>
    <dgm:cxn modelId="{DCDFF5A5-1FB3-49AC-8F3A-FDFFC8E483EA}" type="presOf" srcId="{91BC0715-218E-4DD3-AEE2-B0A49B8BF77A}" destId="{04C60BD0-E465-45DD-864B-0D8C1C3C4F09}" srcOrd="0" destOrd="1" presId="urn:microsoft.com/office/officeart/2005/8/layout/hList1"/>
    <dgm:cxn modelId="{153B87AA-2C1A-43C6-88CF-01C7D6849D7E}" srcId="{1ED089DF-0F6F-4C31-B555-8CDA354AEBB9}" destId="{B5CA0B82-E76B-4932-BF3A-7781FBC4D159}" srcOrd="6" destOrd="0" parTransId="{BC88A4CA-FEFE-4A51-91C6-D7C7526478EB}" sibTransId="{39D5F9CF-49F7-417F-89F5-C1286001A99E}"/>
    <dgm:cxn modelId="{517D80BF-CA48-409D-9F97-E5FB9E5D9EDC}" srcId="{365E8307-D0B4-4265-A8A1-80D0456768FA}" destId="{98A57AE4-FC43-402D-823A-9D3CA245C886}" srcOrd="2" destOrd="0" parTransId="{5DEB9958-9831-4ED3-812F-EA789A0834DB}" sibTransId="{93290E39-9309-4ED6-A00C-D0E142FCAB2D}"/>
    <dgm:cxn modelId="{8C42E2C2-9986-4BAE-871C-E33BB2261C88}" type="presOf" srcId="{8178C4D3-E1CA-4ACD-94EB-01B8273C2122}" destId="{DE916DB0-9BB6-48A9-BFF3-35B5FFCB431D}" srcOrd="0" destOrd="4" presId="urn:microsoft.com/office/officeart/2005/8/layout/hList1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D0E1B8C3-E134-4C2F-80D3-2DAE1674C393}" type="presOf" srcId="{F767B233-F3E1-4C3D-BBC4-4A3C9ADFBC28}" destId="{1C67A4CD-D8D9-4790-9FCB-FE35047E44B9}" srcOrd="0" destOrd="3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3FC140D5-A039-4E82-9A17-73D8E2664D23}" type="presOf" srcId="{991F30A5-EF1C-4BDF-921E-63CC3B6B2367}" destId="{04C60BD0-E465-45DD-864B-0D8C1C3C4F09}" srcOrd="0" destOrd="2" presId="urn:microsoft.com/office/officeart/2005/8/layout/hList1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658FC4EC-F71C-4495-BC37-39CE806B6B81}" srcId="{365E8307-D0B4-4265-A8A1-80D0456768FA}" destId="{2450F41C-9D62-4A8D-808E-01E69E9C8A53}" srcOrd="1" destOrd="0" parTransId="{D3542D2F-9D34-4875-A12A-A66CCCA5498C}" sibTransId="{9FBC084A-973B-4F43-85B9-C0AEC5100080}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NZ" sz="1600" b="1" dirty="0" err="1">
              <a:solidFill>
                <a:schemeClr val="tx1"/>
              </a:solidFill>
            </a:rPr>
            <a:t>Naʻa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nau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faʻu</a:t>
          </a:r>
          <a:r>
            <a:rPr lang="en-NZ" sz="1600" b="1" dirty="0">
              <a:solidFill>
                <a:schemeClr val="tx1"/>
              </a:solidFill>
            </a:rPr>
            <a:t> pe </a:t>
          </a:r>
          <a:r>
            <a:rPr lang="en-NZ" sz="1600" b="1" dirty="0" err="1">
              <a:solidFill>
                <a:schemeClr val="tx1"/>
              </a:solidFill>
            </a:rPr>
            <a:t>ʻenau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ngaahi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kikite</a:t>
          </a:r>
          <a:r>
            <a:rPr lang="en-NZ" sz="1600" b="1" dirty="0">
              <a:solidFill>
                <a:schemeClr val="tx1"/>
              </a:solidFill>
            </a:rPr>
            <a:t> pe </a:t>
          </a:r>
          <a:r>
            <a:rPr lang="en-NZ" sz="1600" b="1" dirty="0" err="1">
              <a:solidFill>
                <a:schemeClr val="tx1"/>
              </a:solidFill>
            </a:rPr>
            <a:t>ʻanautolu</a:t>
          </a:r>
          <a:r>
            <a:rPr lang="en-NZ" sz="1600" b="1" dirty="0">
              <a:solidFill>
                <a:schemeClr val="tx1"/>
              </a:solidFill>
            </a:rPr>
            <a:t> (</a:t>
          </a:r>
          <a:r>
            <a:rPr lang="en-NZ" sz="1600" b="1" dirty="0" err="1">
              <a:solidFill>
                <a:schemeClr val="tx1"/>
              </a:solidFill>
            </a:rPr>
            <a:t>ʻIsi</a:t>
          </a:r>
          <a:r>
            <a:rPr lang="en-NZ" sz="1600" b="1" dirty="0">
              <a:solidFill>
                <a:schemeClr val="tx1"/>
              </a:solidFill>
            </a:rPr>
            <a:t>. 13:2, 17</a:t>
          </a:r>
          <a:r>
            <a:rPr lang="en" sz="1600" b="1" dirty="0">
              <a:solidFill>
                <a:schemeClr val="tx1"/>
              </a:solidFill>
            </a:rPr>
            <a:t>)</a:t>
          </a:r>
          <a:endParaRPr lang="en-US" sz="16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NZ" sz="1600" b="1" dirty="0" err="1">
              <a:solidFill>
                <a:schemeClr val="tx1"/>
              </a:solidFill>
            </a:rPr>
            <a:t>Naʻa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nau</a:t>
          </a:r>
          <a:r>
            <a:rPr lang="en-NZ" sz="1600" b="1" dirty="0">
              <a:solidFill>
                <a:schemeClr val="tx1"/>
              </a:solidFill>
            </a:rPr>
            <a:t> lea </a:t>
          </a:r>
          <a:r>
            <a:rPr lang="en-NZ" sz="1600" b="1" dirty="0" err="1">
              <a:solidFill>
                <a:schemeClr val="tx1"/>
              </a:solidFill>
            </a:rPr>
            <a:t>ʻaki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ʻa</a:t>
          </a:r>
          <a:r>
            <a:rPr lang="en-NZ" sz="1600" b="1" dirty="0">
              <a:solidFill>
                <a:schemeClr val="tx1"/>
              </a:solidFill>
            </a:rPr>
            <a:t> e </a:t>
          </a:r>
          <a:r>
            <a:rPr lang="en-NZ" sz="1600" b="1" dirty="0" err="1">
              <a:solidFill>
                <a:schemeClr val="tx1"/>
              </a:solidFill>
            </a:rPr>
            <a:t>meʻa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naʻe</a:t>
          </a:r>
          <a:r>
            <a:rPr lang="en-NZ" sz="1600" b="1" dirty="0">
              <a:solidFill>
                <a:schemeClr val="tx1"/>
              </a:solidFill>
            </a:rPr>
            <a:t> fie </a:t>
          </a:r>
          <a:r>
            <a:rPr lang="en-NZ" sz="1600" b="1" dirty="0" err="1">
              <a:solidFill>
                <a:schemeClr val="tx1"/>
              </a:solidFill>
            </a:rPr>
            <a:t>fanongo</a:t>
          </a:r>
          <a:r>
            <a:rPr lang="en-NZ" sz="1600" b="1" dirty="0">
              <a:solidFill>
                <a:schemeClr val="tx1"/>
              </a:solidFill>
            </a:rPr>
            <a:t> ki ai </a:t>
          </a:r>
          <a:r>
            <a:rPr lang="en-NZ" sz="1600" b="1" dirty="0" err="1">
              <a:solidFill>
                <a:schemeClr val="tx1"/>
              </a:solidFill>
            </a:rPr>
            <a:t>ʻa</a:t>
          </a:r>
          <a:r>
            <a:rPr lang="en-NZ" sz="1600" b="1" dirty="0">
              <a:solidFill>
                <a:schemeClr val="tx1"/>
              </a:solidFill>
            </a:rPr>
            <a:t> e </a:t>
          </a:r>
          <a:r>
            <a:rPr lang="en-NZ" sz="1600" b="1" dirty="0" err="1">
              <a:solidFill>
                <a:schemeClr val="tx1"/>
              </a:solidFill>
            </a:rPr>
            <a:t>kakai</a:t>
          </a:r>
          <a:r>
            <a:rPr lang="en-NZ" sz="1600" b="1" dirty="0">
              <a:solidFill>
                <a:schemeClr val="tx1"/>
              </a:solidFill>
            </a:rPr>
            <a:t> (</a:t>
          </a:r>
          <a:r>
            <a:rPr lang="en-NZ" sz="1600" b="1" dirty="0" err="1">
              <a:solidFill>
                <a:schemeClr val="tx1"/>
              </a:solidFill>
            </a:rPr>
            <a:t>ʻIsikeli</a:t>
          </a:r>
          <a:r>
            <a:rPr lang="en-NZ" sz="1600" b="1" dirty="0">
              <a:solidFill>
                <a:schemeClr val="tx1"/>
              </a:solidFill>
            </a:rPr>
            <a:t> 13:16)</a:t>
          </a:r>
          <a:endParaRPr lang="en-US" sz="16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NZ" sz="1600" b="1" dirty="0" err="1">
              <a:solidFill>
                <a:schemeClr val="tx1"/>
              </a:solidFill>
            </a:rPr>
            <a:t>Naʻe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ʻikai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te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nau</a:t>
          </a:r>
          <a:r>
            <a:rPr lang="en-NZ" sz="1600" b="1" dirty="0">
              <a:solidFill>
                <a:schemeClr val="tx1"/>
              </a:solidFill>
            </a:rPr>
            <a:t> lea </a:t>
          </a:r>
          <a:r>
            <a:rPr lang="en-NZ" sz="1600" b="1" dirty="0" err="1">
              <a:solidFill>
                <a:schemeClr val="tx1"/>
              </a:solidFill>
            </a:rPr>
            <a:t>ʻo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fakafepakiʻi</a:t>
          </a:r>
          <a:r>
            <a:rPr lang="en-NZ" sz="1600" b="1" dirty="0">
              <a:solidFill>
                <a:schemeClr val="tx1"/>
              </a:solidFill>
            </a:rPr>
            <a:t> </a:t>
          </a:r>
          <a:r>
            <a:rPr lang="en-NZ" sz="1600" b="1" dirty="0" err="1">
              <a:solidFill>
                <a:schemeClr val="tx1"/>
              </a:solidFill>
            </a:rPr>
            <a:t>ʻa</a:t>
          </a:r>
          <a:r>
            <a:rPr lang="en-NZ" sz="1600" b="1" dirty="0">
              <a:solidFill>
                <a:schemeClr val="tx1"/>
              </a:solidFill>
            </a:rPr>
            <a:t> e </a:t>
          </a:r>
          <a:r>
            <a:rPr lang="en-NZ" sz="1600" b="1" dirty="0" err="1">
              <a:solidFill>
                <a:schemeClr val="tx1"/>
              </a:solidFill>
            </a:rPr>
            <a:t>angahala</a:t>
          </a:r>
          <a:r>
            <a:rPr lang="en-NZ" sz="1600" b="1" dirty="0">
              <a:solidFill>
                <a:schemeClr val="tx1"/>
              </a:solidFill>
            </a:rPr>
            <a:t> (</a:t>
          </a:r>
          <a:r>
            <a:rPr lang="en-NZ" sz="1600" b="1" dirty="0" err="1">
              <a:solidFill>
                <a:schemeClr val="tx1"/>
              </a:solidFill>
            </a:rPr>
            <a:t>ʻIsikeli</a:t>
          </a:r>
          <a:r>
            <a:rPr lang="en-NZ" sz="1600" b="1" dirty="0">
              <a:solidFill>
                <a:schemeClr val="tx1"/>
              </a:solidFill>
            </a:rPr>
            <a:t> 13:22)</a:t>
          </a:r>
          <a:endParaRPr lang="en-US" sz="16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NZ" sz="1800" b="1" dirty="0" err="1">
              <a:solidFill>
                <a:schemeClr val="tx1"/>
              </a:solidFill>
            </a:rPr>
            <a:t>Naʻa</a:t>
          </a:r>
          <a:r>
            <a:rPr lang="en-NZ" sz="1800" b="1" dirty="0">
              <a:solidFill>
                <a:schemeClr val="tx1"/>
              </a:solidFill>
            </a:rPr>
            <a:t> </a:t>
          </a:r>
          <a:r>
            <a:rPr lang="en-NZ" sz="1800" b="1" dirty="0" err="1">
              <a:solidFill>
                <a:schemeClr val="tx1"/>
              </a:solidFill>
            </a:rPr>
            <a:t>nau</a:t>
          </a:r>
          <a:r>
            <a:rPr lang="en-NZ" sz="1800" b="1" dirty="0">
              <a:solidFill>
                <a:schemeClr val="tx1"/>
              </a:solidFill>
            </a:rPr>
            <a:t> </a:t>
          </a:r>
          <a:r>
            <a:rPr lang="en-NZ" sz="1800" b="1" dirty="0" err="1">
              <a:solidFill>
                <a:schemeClr val="tx1"/>
              </a:solidFill>
            </a:rPr>
            <a:t>fekumi</a:t>
          </a:r>
          <a:r>
            <a:rPr lang="en-NZ" sz="1800" b="1" dirty="0">
              <a:solidFill>
                <a:schemeClr val="tx1"/>
              </a:solidFill>
            </a:rPr>
            <a:t> ki ha </a:t>
          </a:r>
          <a:r>
            <a:rPr lang="en-NZ" sz="1800" b="1" dirty="0" err="1">
              <a:solidFill>
                <a:schemeClr val="tx1"/>
              </a:solidFill>
            </a:rPr>
            <a:t>lelei</a:t>
          </a:r>
          <a:r>
            <a:rPr lang="en-NZ" sz="1800" b="1" dirty="0">
              <a:solidFill>
                <a:schemeClr val="tx1"/>
              </a:solidFill>
            </a:rPr>
            <a:t> </a:t>
          </a:r>
          <a:r>
            <a:rPr lang="en-NZ" sz="1800" b="1" dirty="0" err="1">
              <a:solidFill>
                <a:schemeClr val="tx1"/>
              </a:solidFill>
            </a:rPr>
            <a:t>fakafoʻituitui</a:t>
          </a:r>
          <a:r>
            <a:rPr lang="en-NZ" sz="1800" b="1" dirty="0">
              <a:solidFill>
                <a:schemeClr val="tx1"/>
              </a:solidFill>
            </a:rPr>
            <a:t> (</a:t>
          </a:r>
          <a:r>
            <a:rPr lang="en-NZ" sz="1800" b="1" dirty="0" err="1">
              <a:solidFill>
                <a:schemeClr val="tx1"/>
              </a:solidFill>
            </a:rPr>
            <a:t>ʻIsikeli</a:t>
          </a:r>
          <a:r>
            <a:rPr lang="en-NZ" sz="1800" b="1" dirty="0">
              <a:solidFill>
                <a:schemeClr val="tx1"/>
              </a:solidFill>
            </a:rPr>
            <a:t> 13:19)</a:t>
          </a:r>
          <a:endParaRPr lang="en-US" sz="18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25400" rIns="25400" bIns="254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NZ" sz="10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hai</a:t>
          </a:r>
          <a:r>
            <a:rPr lang="en-N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ui</a:t>
          </a:r>
          <a:r>
            <a:rPr lang="en-N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ki he </a:t>
          </a: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ngāue</a:t>
          </a:r>
          <a:r>
            <a:rPr lang="en-N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fakapalōfitá</a:t>
          </a:r>
          <a:r>
            <a:rPr lang="en-NZ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NZ" sz="105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anga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fefe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ʻulungaanga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kau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6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e ha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ngaue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he kau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6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hai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kau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fafine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naʻa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meʻafoaki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kikite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6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 e ha e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ʻulungaanga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naʻe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maʻu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ʻe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he kau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palofita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loi</a:t>
          </a:r>
          <a:r>
            <a:rPr lang="en-NZ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6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1250" y="-321968"/>
          <a:ext cx="2633388" cy="640701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ngaahi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tuʻi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11250" y="-321968"/>
        <a:ext cx="2633388" cy="640701"/>
      </dsp:txXfrm>
    </dsp:sp>
    <dsp:sp modelId="{DE916DB0-9BB6-48A9-BFF3-35B5FFCB431D}">
      <dsp:nvSpPr>
        <dsp:cNvPr id="0" name=""/>
        <dsp:cNvSpPr/>
      </dsp:nvSpPr>
      <dsp:spPr>
        <a:xfrm>
          <a:off x="11250" y="321968"/>
          <a:ext cx="2633388" cy="3208628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 err="1"/>
            <a:t>Naʻa</a:t>
          </a:r>
          <a:r>
            <a:rPr lang="en-NZ" sz="1600" b="1" kern="1200" dirty="0"/>
            <a:t> </a:t>
          </a:r>
          <a:r>
            <a:rPr lang="en-NZ" sz="1600" b="1" kern="1200" dirty="0" err="1"/>
            <a:t>nau</a:t>
          </a:r>
          <a:r>
            <a:rPr lang="en-NZ" sz="1600" b="1" kern="1200" dirty="0"/>
            <a:t> </a:t>
          </a:r>
          <a:r>
            <a:rPr lang="en-NZ" sz="1600" b="1" kern="1200" dirty="0" err="1"/>
            <a:t>pani</a:t>
          </a:r>
          <a:r>
            <a:rPr lang="en-NZ" sz="1600" b="1" kern="1200" dirty="0"/>
            <a:t> </a:t>
          </a:r>
          <a:r>
            <a:rPr lang="en-NZ" sz="1600" b="1" kern="1200" dirty="0" err="1"/>
            <a:t>kinautolu</a:t>
          </a:r>
          <a:endParaRPr lang="es-ES" sz="1600" kern="1200" dirty="0"/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/>
            <a:t>(1 Ngaahi Tuʻi 19:16)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/>
            <a:t>Naʻa nau fakalotolahiʻi kinautolu ʻi he taimi naʻa nau fai lelei ai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/>
            <a:t>(2 </a:t>
          </a:r>
          <a:r>
            <a:rPr lang="en-NZ" sz="1600" b="1" kern="1200" dirty="0" err="1"/>
            <a:t>Me’ahokohoko</a:t>
          </a:r>
          <a:r>
            <a:rPr lang="en-NZ" sz="1600" b="1" kern="1200" dirty="0"/>
            <a:t> 15:8)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/>
            <a:t>Naʻa nau fehangahangai mo kinautolu ʻi he taimi naʻa nau fai ai ha meʻa hala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600" b="1" kern="1200" dirty="0"/>
            <a:t>(1 Ngaahi Tuʻi 21:20)</a:t>
          </a:r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2000" kern="1200" dirty="0"/>
        </a:p>
      </dsp:txBody>
      <dsp:txXfrm>
        <a:off x="11250" y="321968"/>
        <a:ext cx="2633388" cy="3208628"/>
      </dsp:txXfrm>
    </dsp:sp>
    <dsp:sp modelId="{457CBF1E-15F2-4D01-AB7E-076D7A96F0B9}">
      <dsp:nvSpPr>
        <dsp:cNvPr id="0" name=""/>
        <dsp:cNvSpPr/>
      </dsp:nvSpPr>
      <dsp:spPr>
        <a:xfrm>
          <a:off x="3012953" y="0"/>
          <a:ext cx="2630817" cy="647173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kau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taulaʻeiki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12953" y="0"/>
        <a:ext cx="2630817" cy="647173"/>
      </dsp:txXfrm>
    </dsp:sp>
    <dsp:sp modelId="{04C60BD0-E465-45DD-864B-0D8C1C3C4F09}">
      <dsp:nvSpPr>
        <dsp:cNvPr id="0" name=""/>
        <dsp:cNvSpPr/>
      </dsp:nvSpPr>
      <dsp:spPr>
        <a:xfrm>
          <a:off x="3012953" y="647173"/>
          <a:ext cx="2630817" cy="2561454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fehangahangai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mo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kinautolu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he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taimi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fai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ai ha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meʻa</a:t>
          </a: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hala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12953" y="647173"/>
        <a:ext cx="2630817" cy="2561454"/>
      </dsp:txXfrm>
    </dsp:sp>
    <dsp:sp modelId="{C448F219-B8A8-42B4-A6CF-DB14E610DA1A}">
      <dsp:nvSpPr>
        <dsp:cNvPr id="0" name=""/>
        <dsp:cNvSpPr/>
      </dsp:nvSpPr>
      <dsp:spPr>
        <a:xfrm>
          <a:off x="6032968" y="-323586"/>
          <a:ext cx="2633388" cy="647173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 e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kakai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2968" y="-323586"/>
        <a:ext cx="2633388" cy="647173"/>
      </dsp:txXfrm>
    </dsp:sp>
    <dsp:sp modelId="{1C67A4CD-D8D9-4790-9FCB-FE35047E44B9}">
      <dsp:nvSpPr>
        <dsp:cNvPr id="0" name=""/>
        <dsp:cNvSpPr/>
      </dsp:nvSpPr>
      <dsp:spPr>
        <a:xfrm>
          <a:off x="6011190" y="229124"/>
          <a:ext cx="2675154" cy="3208628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800" b="1" kern="1200" dirty="0" err="1"/>
            <a:t>Naʻa</a:t>
          </a:r>
          <a:r>
            <a:rPr lang="en-NZ" sz="1800" b="1" kern="1200" dirty="0"/>
            <a:t> </a:t>
          </a:r>
          <a:r>
            <a:rPr lang="en-NZ" sz="1800" b="1" kern="1200" dirty="0" err="1"/>
            <a:t>nau</a:t>
          </a:r>
          <a:r>
            <a:rPr lang="en-NZ" sz="1800" b="1" kern="1200" dirty="0"/>
            <a:t> </a:t>
          </a:r>
          <a:r>
            <a:rPr lang="en-NZ" sz="1800" b="1" kern="1200" dirty="0" err="1"/>
            <a:t>fakahinohinoʻi</a:t>
          </a:r>
          <a:r>
            <a:rPr lang="en-NZ" sz="1800" b="1" kern="1200" dirty="0"/>
            <a:t> </a:t>
          </a:r>
          <a:r>
            <a:rPr lang="en-NZ" sz="1800" b="1" kern="1200" dirty="0" err="1"/>
            <a:t>kinautolu</a:t>
          </a:r>
          <a:r>
            <a:rPr lang="en-NZ" sz="1800" b="1" kern="1200" dirty="0"/>
            <a:t> </a:t>
          </a:r>
          <a:r>
            <a:rPr lang="en-NZ" sz="1800" b="1" kern="1200" dirty="0" err="1"/>
            <a:t>ʻi</a:t>
          </a:r>
          <a:r>
            <a:rPr lang="en-NZ" sz="1800" b="1" kern="1200" dirty="0"/>
            <a:t> he </a:t>
          </a:r>
          <a:r>
            <a:rPr lang="en-NZ" sz="1800" b="1" kern="1200" dirty="0" err="1"/>
            <a:t>ngaahi</a:t>
          </a:r>
          <a:r>
            <a:rPr lang="en-NZ" sz="1800" b="1" kern="1200" dirty="0"/>
            <a:t> </a:t>
          </a:r>
          <a:r>
            <a:rPr lang="en-NZ" sz="1800" b="1" kern="1200" dirty="0" err="1"/>
            <a:t>hala</a:t>
          </a:r>
          <a:r>
            <a:rPr lang="en-NZ" sz="1800" b="1" kern="1200" dirty="0"/>
            <a:t> </a:t>
          </a:r>
          <a:r>
            <a:rPr lang="en-NZ" sz="1800" b="1" kern="1200" dirty="0" err="1"/>
            <a:t>ʻo</a:t>
          </a:r>
          <a:r>
            <a:rPr lang="en-NZ" sz="1800" b="1" kern="1200" dirty="0"/>
            <a:t> e </a:t>
          </a:r>
          <a:r>
            <a:rPr lang="en-NZ" sz="1800" b="1" kern="1200" dirty="0" err="1"/>
            <a:t>ʻOtua</a:t>
          </a:r>
          <a:r>
            <a:rPr lang="en-NZ" sz="1800" b="1" kern="1200" dirty="0"/>
            <a:t> (Maika 6:8)</a:t>
          </a:r>
          <a:endParaRPr lang="es-ES" sz="1800" kern="1200" dirty="0"/>
        </a:p>
        <a:p>
          <a:pPr marL="266700" lvl="1" indent="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NZ" sz="1800" b="1" kern="1200" dirty="0"/>
            <a:t>Naʻa nau fakaha ʻenau angahala kiate kinautolu (ʻIsaia 58:1)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i-FI" sz="1600" b="1" kern="1200" dirty="0"/>
            <a:t>Naʻa nau ui kinautolu ke nau fakatomala (ʻIsikeli 18:32)</a:t>
          </a:r>
          <a:endParaRPr lang="en-NZ" sz="1600" b="1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s-ES" sz="2000" kern="1200" dirty="0"/>
        </a:p>
      </dsp:txBody>
      <dsp:txXfrm>
        <a:off x="6011190" y="229124"/>
        <a:ext cx="2675154" cy="3208628"/>
      </dsp:txXfrm>
    </dsp:sp>
    <dsp:sp modelId="{596D6B8B-4CCC-48AC-963F-1A7F5F80423C}">
      <dsp:nvSpPr>
        <dsp:cNvPr id="0" name=""/>
        <dsp:cNvSpPr/>
      </dsp:nvSpPr>
      <dsp:spPr>
        <a:xfrm>
          <a:off x="9055554" y="0"/>
          <a:ext cx="2630817" cy="647173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Fakataha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mo</a:t>
          </a:r>
          <a:r>
            <a:rPr lang="en-NZ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 </a:t>
          </a:r>
          <a:r>
            <a:rPr lang="en-NZ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kimautolu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55554" y="0"/>
        <a:ext cx="2630817" cy="647173"/>
      </dsp:txXfrm>
    </dsp:sp>
    <dsp:sp modelId="{7C107A4B-B9C0-4C78-B580-4E5C3CAE4211}">
      <dsp:nvSpPr>
        <dsp:cNvPr id="0" name=""/>
        <dsp:cNvSpPr/>
      </dsp:nvSpPr>
      <dsp:spPr>
        <a:xfrm>
          <a:off x="9066804" y="647173"/>
          <a:ext cx="2630817" cy="2561454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Naʻa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nau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ʻai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ʻenau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ngaahi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pōpoakí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ʻi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ha tohi .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</a:t>
          </a:r>
          <a:r>
            <a:rPr lang="en-NZ" sz="16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Me’ahokohoko</a:t>
          </a:r>
          <a:r>
            <a:rPr lang="en-NZ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13:22)</a:t>
          </a: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n-NZ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66804" y="647173"/>
        <a:ext cx="2630817" cy="25614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 err="1">
              <a:solidFill>
                <a:schemeClr val="tx1"/>
              </a:solidFill>
            </a:rPr>
            <a:t>Naʻa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nau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faʻu</a:t>
          </a:r>
          <a:r>
            <a:rPr lang="en-NZ" sz="1600" b="1" kern="1200" dirty="0">
              <a:solidFill>
                <a:schemeClr val="tx1"/>
              </a:solidFill>
            </a:rPr>
            <a:t> pe </a:t>
          </a:r>
          <a:r>
            <a:rPr lang="en-NZ" sz="1600" b="1" kern="1200" dirty="0" err="1">
              <a:solidFill>
                <a:schemeClr val="tx1"/>
              </a:solidFill>
            </a:rPr>
            <a:t>ʻenau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ngaahi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kikite</a:t>
          </a:r>
          <a:r>
            <a:rPr lang="en-NZ" sz="1600" b="1" kern="1200" dirty="0">
              <a:solidFill>
                <a:schemeClr val="tx1"/>
              </a:solidFill>
            </a:rPr>
            <a:t> pe </a:t>
          </a:r>
          <a:r>
            <a:rPr lang="en-NZ" sz="1600" b="1" kern="1200" dirty="0" err="1">
              <a:solidFill>
                <a:schemeClr val="tx1"/>
              </a:solidFill>
            </a:rPr>
            <a:t>ʻanautolu</a:t>
          </a:r>
          <a:r>
            <a:rPr lang="en-NZ" sz="1600" b="1" kern="1200" dirty="0">
              <a:solidFill>
                <a:schemeClr val="tx1"/>
              </a:solidFill>
            </a:rPr>
            <a:t> (</a:t>
          </a:r>
          <a:r>
            <a:rPr lang="en-NZ" sz="1600" b="1" kern="1200" dirty="0" err="1">
              <a:solidFill>
                <a:schemeClr val="tx1"/>
              </a:solidFill>
            </a:rPr>
            <a:t>ʻIsi</a:t>
          </a:r>
          <a:r>
            <a:rPr lang="en-NZ" sz="1600" b="1" kern="1200" dirty="0">
              <a:solidFill>
                <a:schemeClr val="tx1"/>
              </a:solidFill>
            </a:rPr>
            <a:t>. 13:2, 17</a:t>
          </a:r>
          <a:r>
            <a:rPr lang="en" sz="1600" b="1" kern="1200" dirty="0">
              <a:solidFill>
                <a:schemeClr val="tx1"/>
              </a:solidFill>
            </a:rPr>
            <a:t>)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 err="1">
              <a:solidFill>
                <a:schemeClr val="tx1"/>
              </a:solidFill>
            </a:rPr>
            <a:t>Naʻa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nau</a:t>
          </a:r>
          <a:r>
            <a:rPr lang="en-NZ" sz="1600" b="1" kern="1200" dirty="0">
              <a:solidFill>
                <a:schemeClr val="tx1"/>
              </a:solidFill>
            </a:rPr>
            <a:t> lea </a:t>
          </a:r>
          <a:r>
            <a:rPr lang="en-NZ" sz="1600" b="1" kern="1200" dirty="0" err="1">
              <a:solidFill>
                <a:schemeClr val="tx1"/>
              </a:solidFill>
            </a:rPr>
            <a:t>ʻaki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ʻa</a:t>
          </a:r>
          <a:r>
            <a:rPr lang="en-NZ" sz="1600" b="1" kern="1200" dirty="0">
              <a:solidFill>
                <a:schemeClr val="tx1"/>
              </a:solidFill>
            </a:rPr>
            <a:t> e </a:t>
          </a:r>
          <a:r>
            <a:rPr lang="en-NZ" sz="1600" b="1" kern="1200" dirty="0" err="1">
              <a:solidFill>
                <a:schemeClr val="tx1"/>
              </a:solidFill>
            </a:rPr>
            <a:t>meʻa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naʻe</a:t>
          </a:r>
          <a:r>
            <a:rPr lang="en-NZ" sz="1600" b="1" kern="1200" dirty="0">
              <a:solidFill>
                <a:schemeClr val="tx1"/>
              </a:solidFill>
            </a:rPr>
            <a:t> fie </a:t>
          </a:r>
          <a:r>
            <a:rPr lang="en-NZ" sz="1600" b="1" kern="1200" dirty="0" err="1">
              <a:solidFill>
                <a:schemeClr val="tx1"/>
              </a:solidFill>
            </a:rPr>
            <a:t>fanongo</a:t>
          </a:r>
          <a:r>
            <a:rPr lang="en-NZ" sz="1600" b="1" kern="1200" dirty="0">
              <a:solidFill>
                <a:schemeClr val="tx1"/>
              </a:solidFill>
            </a:rPr>
            <a:t> ki ai </a:t>
          </a:r>
          <a:r>
            <a:rPr lang="en-NZ" sz="1600" b="1" kern="1200" dirty="0" err="1">
              <a:solidFill>
                <a:schemeClr val="tx1"/>
              </a:solidFill>
            </a:rPr>
            <a:t>ʻa</a:t>
          </a:r>
          <a:r>
            <a:rPr lang="en-NZ" sz="1600" b="1" kern="1200" dirty="0">
              <a:solidFill>
                <a:schemeClr val="tx1"/>
              </a:solidFill>
            </a:rPr>
            <a:t> e </a:t>
          </a:r>
          <a:r>
            <a:rPr lang="en-NZ" sz="1600" b="1" kern="1200" dirty="0" err="1">
              <a:solidFill>
                <a:schemeClr val="tx1"/>
              </a:solidFill>
            </a:rPr>
            <a:t>kakai</a:t>
          </a:r>
          <a:r>
            <a:rPr lang="en-NZ" sz="1600" b="1" kern="1200" dirty="0">
              <a:solidFill>
                <a:schemeClr val="tx1"/>
              </a:solidFill>
            </a:rPr>
            <a:t> (</a:t>
          </a:r>
          <a:r>
            <a:rPr lang="en-NZ" sz="1600" b="1" kern="1200" dirty="0" err="1">
              <a:solidFill>
                <a:schemeClr val="tx1"/>
              </a:solidFill>
            </a:rPr>
            <a:t>ʻIsikeli</a:t>
          </a:r>
          <a:r>
            <a:rPr lang="en-NZ" sz="1600" b="1" kern="1200" dirty="0">
              <a:solidFill>
                <a:schemeClr val="tx1"/>
              </a:solidFill>
            </a:rPr>
            <a:t> 13:16)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dirty="0" err="1">
              <a:solidFill>
                <a:schemeClr val="tx1"/>
              </a:solidFill>
            </a:rPr>
            <a:t>Naʻe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ʻikai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te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nau</a:t>
          </a:r>
          <a:r>
            <a:rPr lang="en-NZ" sz="1600" b="1" kern="1200" dirty="0">
              <a:solidFill>
                <a:schemeClr val="tx1"/>
              </a:solidFill>
            </a:rPr>
            <a:t> lea </a:t>
          </a:r>
          <a:r>
            <a:rPr lang="en-NZ" sz="1600" b="1" kern="1200" dirty="0" err="1">
              <a:solidFill>
                <a:schemeClr val="tx1"/>
              </a:solidFill>
            </a:rPr>
            <a:t>ʻo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fakafepakiʻi</a:t>
          </a:r>
          <a:r>
            <a:rPr lang="en-NZ" sz="1600" b="1" kern="1200" dirty="0">
              <a:solidFill>
                <a:schemeClr val="tx1"/>
              </a:solidFill>
            </a:rPr>
            <a:t> </a:t>
          </a:r>
          <a:r>
            <a:rPr lang="en-NZ" sz="1600" b="1" kern="1200" dirty="0" err="1">
              <a:solidFill>
                <a:schemeClr val="tx1"/>
              </a:solidFill>
            </a:rPr>
            <a:t>ʻa</a:t>
          </a:r>
          <a:r>
            <a:rPr lang="en-NZ" sz="1600" b="1" kern="1200" dirty="0">
              <a:solidFill>
                <a:schemeClr val="tx1"/>
              </a:solidFill>
            </a:rPr>
            <a:t> e </a:t>
          </a:r>
          <a:r>
            <a:rPr lang="en-NZ" sz="1600" b="1" kern="1200" dirty="0" err="1">
              <a:solidFill>
                <a:schemeClr val="tx1"/>
              </a:solidFill>
            </a:rPr>
            <a:t>angahala</a:t>
          </a:r>
          <a:r>
            <a:rPr lang="en-NZ" sz="1600" b="1" kern="1200" dirty="0">
              <a:solidFill>
                <a:schemeClr val="tx1"/>
              </a:solidFill>
            </a:rPr>
            <a:t> (</a:t>
          </a:r>
          <a:r>
            <a:rPr lang="en-NZ" sz="1600" b="1" kern="1200" dirty="0" err="1">
              <a:solidFill>
                <a:schemeClr val="tx1"/>
              </a:solidFill>
            </a:rPr>
            <a:t>ʻIsikeli</a:t>
          </a:r>
          <a:r>
            <a:rPr lang="en-NZ" sz="1600" b="1" kern="1200" dirty="0">
              <a:solidFill>
                <a:schemeClr val="tx1"/>
              </a:solidFill>
            </a:rPr>
            <a:t> 13:22)</a:t>
          </a:r>
          <a:endParaRPr lang="en-US" sz="16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dirty="0" err="1">
              <a:solidFill>
                <a:schemeClr val="tx1"/>
              </a:solidFill>
            </a:rPr>
            <a:t>Naʻa</a:t>
          </a:r>
          <a:r>
            <a:rPr lang="en-NZ" sz="1800" b="1" kern="1200" dirty="0">
              <a:solidFill>
                <a:schemeClr val="tx1"/>
              </a:solidFill>
            </a:rPr>
            <a:t> </a:t>
          </a:r>
          <a:r>
            <a:rPr lang="en-NZ" sz="1800" b="1" kern="1200" dirty="0" err="1">
              <a:solidFill>
                <a:schemeClr val="tx1"/>
              </a:solidFill>
            </a:rPr>
            <a:t>nau</a:t>
          </a:r>
          <a:r>
            <a:rPr lang="en-NZ" sz="1800" b="1" kern="1200" dirty="0">
              <a:solidFill>
                <a:schemeClr val="tx1"/>
              </a:solidFill>
            </a:rPr>
            <a:t> </a:t>
          </a:r>
          <a:r>
            <a:rPr lang="en-NZ" sz="1800" b="1" kern="1200" dirty="0" err="1">
              <a:solidFill>
                <a:schemeClr val="tx1"/>
              </a:solidFill>
            </a:rPr>
            <a:t>fekumi</a:t>
          </a:r>
          <a:r>
            <a:rPr lang="en-NZ" sz="1800" b="1" kern="1200" dirty="0">
              <a:solidFill>
                <a:schemeClr val="tx1"/>
              </a:solidFill>
            </a:rPr>
            <a:t> ki ha </a:t>
          </a:r>
          <a:r>
            <a:rPr lang="en-NZ" sz="1800" b="1" kern="1200" dirty="0" err="1">
              <a:solidFill>
                <a:schemeClr val="tx1"/>
              </a:solidFill>
            </a:rPr>
            <a:t>lelei</a:t>
          </a:r>
          <a:r>
            <a:rPr lang="en-NZ" sz="1800" b="1" kern="1200" dirty="0">
              <a:solidFill>
                <a:schemeClr val="tx1"/>
              </a:solidFill>
            </a:rPr>
            <a:t> </a:t>
          </a:r>
          <a:r>
            <a:rPr lang="en-NZ" sz="1800" b="1" kern="1200" dirty="0" err="1">
              <a:solidFill>
                <a:schemeClr val="tx1"/>
              </a:solidFill>
            </a:rPr>
            <a:t>fakafoʻituitui</a:t>
          </a:r>
          <a:r>
            <a:rPr lang="en-NZ" sz="1800" b="1" kern="1200" dirty="0">
              <a:solidFill>
                <a:schemeClr val="tx1"/>
              </a:solidFill>
            </a:rPr>
            <a:t> (</a:t>
          </a:r>
          <a:r>
            <a:rPr lang="en-NZ" sz="1800" b="1" kern="1200" dirty="0" err="1">
              <a:solidFill>
                <a:schemeClr val="tx1"/>
              </a:solidFill>
            </a:rPr>
            <a:t>ʻIsikeli</a:t>
          </a:r>
          <a:r>
            <a:rPr lang="en-NZ" sz="1800" b="1" kern="1200" dirty="0">
              <a:solidFill>
                <a:schemeClr val="tx1"/>
              </a:solidFill>
            </a:rPr>
            <a:t> 13:19)</a:t>
          </a:r>
          <a:endParaRPr lang="en-US" sz="18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KAU PALOFITA </a:t>
            </a:r>
            <a:r>
              <a:rPr lang="en-US" sz="4400" b="1" spc="300" noProof="0" dirty="0" err="1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ʻO</a:t>
            </a:r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 E FUAKAVA </a:t>
            </a:r>
            <a:r>
              <a:rPr lang="en-US" sz="4400" b="1" spc="300" noProof="0" dirty="0" err="1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MOTUʻA</a:t>
            </a:r>
            <a:endParaRPr lang="en-US" sz="44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11437" y="6027003"/>
            <a:ext cx="1933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Lesoni 3 ki he ʻaho 17 ʻo ʻOkatopa 2026</a:t>
            </a:r>
            <a:endParaRPr lang="en-US" sz="1600" b="1" noProof="0" dirty="0">
              <a:solidFill>
                <a:srgbClr val="D5CD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9" y="426178"/>
            <a:ext cx="3641070" cy="572464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tuʻu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Sihosafate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ne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pehē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Siuta,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kimoutolu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kakai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Selūsalema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tokanga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kiate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au: Tui kia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Sihova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homou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fakatuʻumaʻu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ʻakimoutolu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tui ki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heʻene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kau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palōfita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ko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mou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monūʻia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ai.”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s-ES" b="1" dirty="0" err="1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Me’ahokohoko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825401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1" y="54863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kuonga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Fuakava</a:t>
            </a:r>
            <a:r>
              <a:rPr lang="en-US" sz="2000" b="1" dirty="0"/>
              <a:t> </a:t>
            </a:r>
            <a:r>
              <a:rPr lang="en-US" sz="2000" b="1" dirty="0" err="1"/>
              <a:t>Motuʻa</a:t>
            </a:r>
            <a:r>
              <a:rPr lang="en-US" sz="2000" b="1" dirty="0"/>
              <a:t>,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kakai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maʻu</a:t>
            </a:r>
            <a:r>
              <a:rPr lang="en-US" sz="2000" b="1" dirty="0"/>
              <a:t> ha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mei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fetuʻutaki</a:t>
            </a:r>
            <a:r>
              <a:rPr lang="en-US" sz="2000" b="1" dirty="0"/>
              <a:t> ki he </a:t>
            </a:r>
            <a:r>
              <a:rPr lang="en-US" sz="2000" b="1" dirty="0" err="1"/>
              <a:t>niʻihi</a:t>
            </a:r>
            <a:r>
              <a:rPr lang="en-US" sz="2000" b="1" dirty="0"/>
              <a:t> </a:t>
            </a:r>
            <a:r>
              <a:rPr lang="en-US" sz="2000" b="1" dirty="0" err="1"/>
              <a:t>kehe</a:t>
            </a:r>
            <a:r>
              <a:rPr lang="en-US" sz="2000" b="1" dirty="0"/>
              <a:t> ko e kau </a:t>
            </a:r>
            <a:r>
              <a:rPr lang="en-US" sz="2000" b="1" dirty="0" err="1"/>
              <a:t>tangata</a:t>
            </a:r>
            <a:r>
              <a:rPr lang="en-US" sz="2000" b="1" dirty="0"/>
              <a:t> </a:t>
            </a:r>
            <a:r>
              <a:rPr lang="en-US" sz="2000" b="1" dirty="0" err="1"/>
              <a:t>kikite</a:t>
            </a:r>
            <a:r>
              <a:rPr lang="en-US" sz="2000" b="1" dirty="0"/>
              <a:t> pe kau </a:t>
            </a:r>
            <a:r>
              <a:rPr lang="en-US" sz="2000" b="1" dirty="0" err="1"/>
              <a:t>palofita</a:t>
            </a:r>
            <a:r>
              <a:rPr lang="en-US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61482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 </a:t>
            </a:r>
            <a:r>
              <a:rPr lang="en-US" sz="2000" b="1" dirty="0" err="1">
                <a:solidFill>
                  <a:prstClr val="black"/>
                </a:solidFill>
              </a:rPr>
              <a:t>na’e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palōfita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na’a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lea ‘</a:t>
            </a:r>
            <a:r>
              <a:rPr lang="en-US" sz="2000" b="1" dirty="0" err="1">
                <a:solidFill>
                  <a:prstClr val="black"/>
                </a:solidFill>
              </a:rPr>
              <a:t>aki</a:t>
            </a:r>
            <a:r>
              <a:rPr lang="en-US" sz="2000" b="1" dirty="0">
                <a:solidFill>
                  <a:prstClr val="black"/>
                </a:solidFill>
              </a:rPr>
              <a:t> ‘a e “</a:t>
            </a:r>
            <a:r>
              <a:rPr lang="en-US" sz="2000" b="1" dirty="0" err="1">
                <a:solidFill>
                  <a:prstClr val="black"/>
                </a:solidFill>
              </a:rPr>
              <a:t>vīsone</a:t>
            </a:r>
            <a:r>
              <a:rPr lang="en-US" sz="2000" b="1" dirty="0">
                <a:solidFill>
                  <a:prstClr val="black"/>
                </a:solidFill>
              </a:rPr>
              <a:t> ‘o </a:t>
            </a:r>
            <a:r>
              <a:rPr lang="en-US" sz="2000" b="1" dirty="0" err="1">
                <a:solidFill>
                  <a:prstClr val="black"/>
                </a:solidFill>
              </a:rPr>
              <a:t>honau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loto</a:t>
            </a:r>
            <a:r>
              <a:rPr lang="en-US" sz="2000" b="1" dirty="0">
                <a:solidFill>
                  <a:prstClr val="black"/>
                </a:solidFill>
              </a:rPr>
              <a:t>” (Sel.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056546"/>
            <a:ext cx="78962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ʻiloʻi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fufuu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teʻeki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(1 Sam. 9:6), ka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fakangatangata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kau ki ai. Ko e 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malava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, ka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fi-FI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HAI NAʻE UI KI HE NGAUE FAKAPALOFITA?</a:t>
            </a:r>
            <a:endParaRPr lang="en-US" sz="3600" b="1" dirty="0">
              <a:ln w="22225">
                <a:noFill/>
                <a:prstDash val="solid"/>
              </a:ln>
              <a:solidFill>
                <a:srgbClr val="FFFF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79485" y="579656"/>
            <a:ext cx="119236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“Ko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ʻIlaisiā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ko 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tangata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anga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tatau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kitautolu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lotu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fakamātoato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ʻoua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ʻuha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pea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tō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ʻuha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kelekele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taʻu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tolu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māhina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ono. 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(Semisi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28759" y="1255951"/>
            <a:ext cx="60331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Te</a:t>
            </a:r>
            <a:r>
              <a:rPr lang="en-US" b="1" dirty="0"/>
              <a:t> tau lava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maʻu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fehalaaki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tui ko e kau </a:t>
            </a:r>
            <a:r>
              <a:rPr lang="en-US" b="1" dirty="0" err="1"/>
              <a:t>palofita</a:t>
            </a:r>
            <a:r>
              <a:rPr lang="en-US" b="1" dirty="0"/>
              <a:t> ko e "kau </a:t>
            </a:r>
            <a:r>
              <a:rPr lang="en-US" b="1" dirty="0" err="1"/>
              <a:t>tangata</a:t>
            </a:r>
            <a:r>
              <a:rPr lang="en-US" b="1" dirty="0"/>
              <a:t> </a:t>
            </a:r>
            <a:r>
              <a:rPr lang="en-US" b="1" dirty="0" err="1"/>
              <a:t>maʻolunga</a:t>
            </a:r>
            <a:r>
              <a:rPr lang="en-US" b="1" dirty="0"/>
              <a:t> </a:t>
            </a:r>
            <a:r>
              <a:rPr lang="en-US" b="1" dirty="0" err="1"/>
              <a:t>ange</a:t>
            </a:r>
            <a:r>
              <a:rPr lang="en-US" b="1" dirty="0"/>
              <a:t>." Ka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fakatonuhiaʻi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Mosese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koeʻuhi</a:t>
            </a:r>
            <a:r>
              <a:rPr lang="en-US" b="1" dirty="0"/>
              <a:t> he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tuai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lea (</a:t>
            </a:r>
            <a:r>
              <a:rPr lang="en-US" b="1" dirty="0" err="1"/>
              <a:t>ʻEkesotoso</a:t>
            </a:r>
            <a:r>
              <a:rPr lang="en-US" b="1" dirty="0"/>
              <a:t> 4:10);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pehe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ʻIsaia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loungutu</a:t>
            </a:r>
            <a:r>
              <a:rPr lang="en-US" b="1" dirty="0"/>
              <a:t> </a:t>
            </a:r>
            <a:r>
              <a:rPr lang="en-US" b="1" dirty="0" err="1"/>
              <a:t>taʻemaʻa</a:t>
            </a:r>
            <a:r>
              <a:rPr lang="en-US" b="1" dirty="0"/>
              <a:t> (</a:t>
            </a:r>
            <a:r>
              <a:rPr lang="en-US" b="1" dirty="0" err="1"/>
              <a:t>ʻIsaia</a:t>
            </a:r>
            <a:r>
              <a:rPr lang="en-US" b="1" dirty="0"/>
              <a:t> 6:5);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fakakaukau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Selemaia</a:t>
            </a:r>
            <a:r>
              <a:rPr lang="en-US" b="1" dirty="0"/>
              <a:t>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fuʻu</a:t>
            </a:r>
            <a:r>
              <a:rPr lang="en-US" b="1" dirty="0"/>
              <a:t> </a:t>
            </a:r>
            <a:r>
              <a:rPr lang="en-US" b="1" dirty="0" err="1"/>
              <a:t>kei</a:t>
            </a:r>
            <a:r>
              <a:rPr lang="en-US" b="1" dirty="0"/>
              <a:t> </a:t>
            </a:r>
            <a:r>
              <a:rPr lang="en-US" b="1" dirty="0" err="1"/>
              <a:t>siʻi</a:t>
            </a:r>
            <a:r>
              <a:rPr lang="en-US" b="1" dirty="0"/>
              <a:t> ki he </a:t>
            </a:r>
            <a:r>
              <a:rPr lang="en-US" b="1" dirty="0" err="1"/>
              <a:t>ngaue</a:t>
            </a:r>
            <a:r>
              <a:rPr lang="en-US" b="1" dirty="0"/>
              <a:t> ko </a:t>
            </a:r>
            <a:r>
              <a:rPr lang="en-US" b="1" dirty="0" err="1"/>
              <a:t>ia</a:t>
            </a:r>
            <a:r>
              <a:rPr lang="en-US" b="1" dirty="0"/>
              <a:t> (</a:t>
            </a:r>
            <a:r>
              <a:rPr lang="en-US" b="1" dirty="0" err="1"/>
              <a:t>Selemaia</a:t>
            </a:r>
            <a:r>
              <a:rPr lang="en-US" b="1" dirty="0"/>
              <a:t>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271592" y="4013734"/>
            <a:ext cx="4686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Hili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fakahoko</a:t>
            </a:r>
            <a:r>
              <a:rPr lang="en-US" sz="2000" b="1" dirty="0"/>
              <a:t> ha mana </a:t>
            </a:r>
            <a:r>
              <a:rPr lang="en-US" sz="2000" b="1" dirty="0" err="1"/>
              <a:t>lahi</a:t>
            </a:r>
            <a:r>
              <a:rPr lang="en-US" sz="2000" b="1" dirty="0"/>
              <a:t>, </a:t>
            </a:r>
            <a:r>
              <a:rPr lang="en-US" sz="2000" b="1" dirty="0" err="1"/>
              <a:t>naʻe</a:t>
            </a:r>
            <a:r>
              <a:rPr lang="en-US" sz="2000" b="1" dirty="0"/>
              <a:t> to </a:t>
            </a:r>
            <a:r>
              <a:rPr lang="en-US" sz="2000" b="1" dirty="0" err="1"/>
              <a:t>hifo</a:t>
            </a:r>
            <a:r>
              <a:rPr lang="en-US" sz="2000" b="1" dirty="0"/>
              <a:t> </a:t>
            </a:r>
            <a:r>
              <a:rPr lang="en-US" sz="2000" b="1" dirty="0" err="1"/>
              <a:t>ʻaupito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ʻIlaisia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fakamanamana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mate </a:t>
            </a:r>
            <a:r>
              <a:rPr lang="en-US" sz="2000" b="1" dirty="0" err="1"/>
              <a:t>meia</a:t>
            </a:r>
            <a:r>
              <a:rPr lang="en-US" sz="2000" b="1" dirty="0"/>
              <a:t> Kuini </a:t>
            </a:r>
            <a:r>
              <a:rPr lang="en-US" sz="2000" b="1" dirty="0" err="1"/>
              <a:t>Sisipeli</a:t>
            </a:r>
            <a:r>
              <a:rPr lang="en-US" sz="2000" b="1" dirty="0"/>
              <a:t> (1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Tuʻi</a:t>
            </a:r>
            <a:r>
              <a:rPr lang="en-US" sz="2000" b="1" dirty="0"/>
              <a:t> 19:2-4)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ʻIlaisiaa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loto-toʻa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fakamanamanaʻi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Tuʻi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ʻEhapi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ʻaki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fuʻu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laʻalaʻa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koeʻuhi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angakovi</a:t>
            </a:r>
            <a:r>
              <a:rPr lang="en-US" sz="2000" b="1" dirty="0">
                <a:solidFill>
                  <a:prstClr val="black"/>
                </a:solidFill>
              </a:rPr>
              <a:t>: "ko e </a:t>
            </a:r>
            <a:r>
              <a:rPr lang="en-US" sz="2000" b="1" dirty="0" err="1">
                <a:solidFill>
                  <a:prstClr val="black"/>
                </a:solidFill>
              </a:rPr>
              <a:t>tangata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pe ko </a:t>
            </a:r>
            <a:r>
              <a:rPr lang="en-US" sz="2000" b="1" dirty="0" err="1">
                <a:solidFill>
                  <a:prstClr val="black"/>
                </a:solidFill>
              </a:rPr>
              <a:t>kitautolu</a:t>
            </a:r>
            <a:r>
              <a:rPr lang="en-US" sz="2000" b="1" dirty="0">
                <a:solidFill>
                  <a:prstClr val="black"/>
                </a:solidFill>
              </a:rPr>
              <a:t>" (Semisi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271592" y="5200740"/>
            <a:ext cx="499940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koeʻuhi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haohaoa</a:t>
            </a:r>
            <a:r>
              <a:rPr lang="en-US" sz="2000" b="1" dirty="0">
                <a:solidFill>
                  <a:prstClr val="black"/>
                </a:solidFill>
              </a:rPr>
              <a:t>. Ko e ha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ʻafioʻi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? Ko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ʻofa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fiemalie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talangofua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NAʻE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ANGA FEFE </a:t>
            </a:r>
            <a:r>
              <a:rPr lang="en-U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ʻA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 </a:t>
            </a:r>
            <a:r>
              <a:rPr lang="en-U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ʻULUNGAANGA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600" b="1" dirty="0" err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ʻO</a:t>
            </a: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 E KAU PALOFITA?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0519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Mikaia, “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moʻui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pea ko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folofolaʻaki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au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ko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pe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leaʻaki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Tu’i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104620"/>
            <a:ext cx="60674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heʻenau</a:t>
            </a:r>
            <a:r>
              <a:rPr lang="en-US" sz="2000" b="1" dirty="0"/>
              <a:t> </a:t>
            </a:r>
            <a:r>
              <a:rPr lang="en-US" sz="2000" b="1" dirty="0" err="1"/>
              <a:t>hoko</a:t>
            </a:r>
            <a:r>
              <a:rPr lang="en-US" sz="2000" b="1" dirty="0"/>
              <a:t> ko e </a:t>
            </a:r>
            <a:r>
              <a:rPr lang="en-US" sz="2000" b="1" dirty="0" err="1"/>
              <a:t>kakai</a:t>
            </a:r>
            <a:r>
              <a:rPr lang="en-US" sz="2000" b="1" dirty="0"/>
              <a:t> lea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,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feinga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kau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kau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fefine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moʻui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</a:t>
            </a:r>
            <a:r>
              <a:rPr lang="en-US" sz="2000" b="1" dirty="0" err="1"/>
              <a:t>fakatatau</a:t>
            </a:r>
            <a:r>
              <a:rPr lang="en-US" sz="2000" b="1" dirty="0"/>
              <a:t> ki </a:t>
            </a:r>
            <a:r>
              <a:rPr lang="en-US" sz="2000" b="1" dirty="0" err="1"/>
              <a:t>honau</a:t>
            </a:r>
            <a:r>
              <a:rPr lang="en-US" sz="2000" b="1" dirty="0"/>
              <a:t> </a:t>
            </a:r>
            <a:r>
              <a:rPr lang="en-US" sz="2000" b="1" dirty="0" err="1"/>
              <a:t>uiuiʻi</a:t>
            </a:r>
            <a:r>
              <a:rPr lang="en-US" sz="2000" b="1" dirty="0"/>
              <a:t> (1 Sam. 12:3-4).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ʻiloʻi</a:t>
            </a:r>
            <a:r>
              <a:rPr lang="en-US" sz="2000" b="1" dirty="0"/>
              <a:t> </a:t>
            </a:r>
            <a:r>
              <a:rPr lang="en-US" sz="2000" b="1" dirty="0" err="1"/>
              <a:t>kinautolu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kakai</a:t>
            </a:r>
            <a:r>
              <a:rPr lang="en-US" sz="2000" b="1" dirty="0"/>
              <a:t> ko e "</a:t>
            </a:r>
            <a:r>
              <a:rPr lang="en-US" sz="2000" b="1" dirty="0" err="1"/>
              <a:t>tangata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," "</a:t>
            </a:r>
            <a:r>
              <a:rPr lang="en-US" sz="2000" b="1" dirty="0" err="1"/>
              <a:t>tangata</a:t>
            </a:r>
            <a:r>
              <a:rPr lang="en-US" sz="2000" b="1" dirty="0"/>
              <a:t> </a:t>
            </a:r>
            <a:r>
              <a:rPr lang="en-US" sz="2000" b="1" dirty="0" err="1"/>
              <a:t>fakaʻeiʻeiki</a:t>
            </a:r>
            <a:r>
              <a:rPr lang="en-US" sz="2000" b="1" dirty="0"/>
              <a:t>" 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28572" y="3592900"/>
            <a:ext cx="61189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ha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Maikaia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ʻao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ha </a:t>
            </a:r>
            <a:r>
              <a:rPr lang="en-US" sz="2000" b="1" dirty="0" err="1"/>
              <a:t>ongo</a:t>
            </a:r>
            <a:r>
              <a:rPr lang="en-US" sz="2000" b="1" dirty="0"/>
              <a:t> </a:t>
            </a:r>
            <a:r>
              <a:rPr lang="en-US" sz="2000" b="1" dirty="0" err="1"/>
              <a:t>tuʻi</a:t>
            </a:r>
            <a:r>
              <a:rPr lang="en-US" sz="2000" b="1" dirty="0"/>
              <a:t>, ko ha </a:t>
            </a:r>
            <a:r>
              <a:rPr lang="en-US" sz="2000" b="1" dirty="0" err="1"/>
              <a:t>palofita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</a:t>
            </a:r>
            <a:r>
              <a:rPr lang="en-US" sz="2000" b="1" dirty="0" err="1"/>
              <a:t>toko</a:t>
            </a:r>
            <a:r>
              <a:rPr lang="en-US" sz="2000" b="1" dirty="0"/>
              <a:t> 400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fai</a:t>
            </a:r>
            <a:r>
              <a:rPr lang="en-US" sz="2000" b="1" dirty="0"/>
              <a:t> ha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, pea </a:t>
            </a:r>
            <a:r>
              <a:rPr lang="en-US" sz="2000" b="1" dirty="0" err="1"/>
              <a:t>mo</a:t>
            </a:r>
            <a:r>
              <a:rPr lang="en-US" sz="2000" b="1" dirty="0"/>
              <a:t> ha </a:t>
            </a:r>
            <a:r>
              <a:rPr lang="en-US" sz="2000" b="1" dirty="0" err="1"/>
              <a:t>leʻo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faleʻi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liliu</a:t>
            </a:r>
            <a:r>
              <a:rPr lang="en-US" sz="2000" b="1" dirty="0"/>
              <a:t> ki he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tukunga</a:t>
            </a:r>
            <a:r>
              <a:rPr lang="en-US" sz="2000" b="1" dirty="0"/>
              <a:t>. (1 </a:t>
            </a:r>
            <a:r>
              <a:rPr lang="en-US" sz="2000" b="1" dirty="0" err="1"/>
              <a:t>Tuʻi</a:t>
            </a:r>
            <a:r>
              <a:rPr lang="en-US" sz="2000" b="1" dirty="0"/>
              <a:t> 22:10-13). </a:t>
            </a:r>
            <a:r>
              <a:rPr lang="en-US" sz="2000" b="1" dirty="0" err="1"/>
              <a:t>Neongo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,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tuʻu</a:t>
            </a:r>
            <a:r>
              <a:rPr lang="en-US" sz="2000" b="1" dirty="0"/>
              <a:t> </a:t>
            </a:r>
            <a:r>
              <a:rPr lang="en-US" sz="2000" b="1" dirty="0" err="1"/>
              <a:t>maʻu</a:t>
            </a:r>
            <a:r>
              <a:rPr lang="en-US" sz="2000" b="1" dirty="0"/>
              <a:t> pea </a:t>
            </a:r>
            <a:r>
              <a:rPr lang="en-US" sz="2000" b="1" dirty="0" err="1"/>
              <a:t>fakafisi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lea </a:t>
            </a:r>
            <a:r>
              <a:rPr lang="en-US" sz="2000" b="1" dirty="0" err="1"/>
              <a:t>ʻaki</a:t>
            </a:r>
            <a:r>
              <a:rPr lang="en-US" sz="2000" b="1" dirty="0"/>
              <a:t> ha </a:t>
            </a:r>
            <a:r>
              <a:rPr lang="en-US" sz="2000" b="1" dirty="0" err="1"/>
              <a:t>meʻa</a:t>
            </a:r>
            <a:r>
              <a:rPr lang="en-US" sz="2000" b="1" dirty="0"/>
              <a:t> </a:t>
            </a:r>
            <a:r>
              <a:rPr lang="en-US" sz="2000" b="1" dirty="0" err="1"/>
              <a:t>kehe</a:t>
            </a:r>
            <a:r>
              <a:rPr lang="en-US" sz="2000" b="1" dirty="0"/>
              <a:t> </a:t>
            </a:r>
            <a:r>
              <a:rPr lang="en-US" sz="2000" b="1" dirty="0" err="1"/>
              <a:t>mei</a:t>
            </a:r>
            <a:r>
              <a:rPr lang="en-US" sz="2000" b="1" dirty="0"/>
              <a:t> he </a:t>
            </a:r>
            <a:r>
              <a:rPr lang="en-US" sz="2000" b="1" dirty="0" err="1"/>
              <a:t>meʻa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fakaha</a:t>
            </a:r>
            <a:r>
              <a:rPr lang="en-US" sz="2000" b="1" dirty="0"/>
              <a:t> </a:t>
            </a:r>
            <a:r>
              <a:rPr lang="en-US" sz="2000" b="1" dirty="0" err="1"/>
              <a:t>ange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kiate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(1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Tuʻi</a:t>
            </a:r>
            <a:r>
              <a:rPr lang="en-U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67426" y="2588927"/>
            <a:ext cx="609600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popoaki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fehiʻa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fakamanamanaʻi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Tuʻi</a:t>
            </a:r>
            <a:r>
              <a:rPr lang="en-US" sz="2000" b="1" dirty="0">
                <a:solidFill>
                  <a:prstClr val="black"/>
                </a:solidFill>
              </a:rPr>
              <a:t> 22:8, 27). Ka </a:t>
            </a:r>
            <a:r>
              <a:rPr lang="en-US" sz="2000" b="1" dirty="0" err="1">
                <a:solidFill>
                  <a:prstClr val="black"/>
                </a:solidFill>
              </a:rPr>
              <a:t>neongo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fehangahangai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faivelenga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popoaki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-13315" y="5601955"/>
            <a:ext cx="60655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haohaoa</a:t>
            </a:r>
            <a:r>
              <a:rPr lang="en-US" sz="2000" b="1" dirty="0">
                <a:solidFill>
                  <a:prstClr val="black"/>
                </a:solidFill>
              </a:rPr>
              <a:t>, ka ko e kau </a:t>
            </a:r>
            <a:r>
              <a:rPr lang="en-US" sz="2000" b="1" dirty="0" err="1">
                <a:solidFill>
                  <a:prstClr val="black"/>
                </a:solidFill>
              </a:rPr>
              <a:t>tangata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fafine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lotu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faivelenga</a:t>
            </a:r>
            <a:r>
              <a:rPr lang="en-US" sz="2000" b="1" dirty="0">
                <a:solidFill>
                  <a:prstClr val="black"/>
                </a:solidFill>
              </a:rPr>
              <a:t> ki he </a:t>
            </a:r>
            <a:r>
              <a:rPr lang="en-US" sz="2000" b="1" dirty="0" err="1">
                <a:solidFill>
                  <a:prstClr val="black"/>
                </a:solidFill>
              </a:rPr>
              <a:t>Folofola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</a:rPr>
              <a:t>tamaioʻeiki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kakai</a:t>
            </a:r>
            <a:r>
              <a:rPr lang="en-US" sz="2000" b="1" dirty="0">
                <a:solidFill>
                  <a:prstClr val="black"/>
                </a:solidFill>
              </a:rPr>
              <a:t> (1 Sam. 12:23; </a:t>
            </a:r>
            <a:r>
              <a:rPr lang="en-US" sz="2000" b="1" dirty="0" err="1">
                <a:solidFill>
                  <a:prstClr val="black"/>
                </a:solidFill>
              </a:rPr>
              <a:t>Selemaia</a:t>
            </a:r>
            <a:r>
              <a:rPr lang="en-US" sz="2000" b="1" dirty="0">
                <a:solidFill>
                  <a:prstClr val="black"/>
                </a:solidFill>
              </a:rPr>
              <a:t>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8389676"/>
              </p:ext>
            </p:extLst>
          </p:nvPr>
        </p:nvGraphicFramePr>
        <p:xfrm>
          <a:off x="219075" y="3154680"/>
          <a:ext cx="11697622" cy="3208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-87161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KO E HA E NGAUE </a:t>
            </a: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NAʻE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 FAI </a:t>
            </a:r>
            <a:r>
              <a:rPr lang="en-US" sz="40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ʻE</a:t>
            </a: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 HE KAU PALOFITA?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494692"/>
            <a:ext cx="111918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“Pea ko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Sehu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foha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Nimisi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tākai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ʻaki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lolo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tuʻi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ʻIsileli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: pea ko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ʻIlaisa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foha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Safati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ʻEpeli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-Mihola,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tākai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ʻaki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lolo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hoko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fetongi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 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Ngaahi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Tuʻi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335239"/>
            <a:ext cx="25324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kau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ngaue</a:t>
            </a:r>
            <a:r>
              <a:rPr lang="en-US" b="1" dirty="0"/>
              <a:t> ko </a:t>
            </a:r>
            <a:r>
              <a:rPr lang="en-US" b="1" dirty="0" err="1"/>
              <a:t>ʻeni</a:t>
            </a:r>
            <a:r>
              <a:rPr lang="en-US" b="1" dirty="0"/>
              <a:t>, kau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meʻa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5732" y="3554590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8285" y="4314054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5732" y="5278902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05471" y="391592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290220" y="3492507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290220" y="4807462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290220" y="5811260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60096" y="3853235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28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KO FE 'A E KAU FEFINE NA'A NAU MA'U 'A E ME'A'OFA 'O E PALOFITA?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48" y="506382"/>
            <a:ext cx="1154429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“Pea ko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Tepola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ko 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fefine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ko 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uaifi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Lapetoti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fakamaauʻi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ʻIsileli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kuonga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ia.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Fakamaau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0" y="1082908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fakamatala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Fuakava</a:t>
            </a:r>
            <a:r>
              <a:rPr lang="en-US" b="1" dirty="0"/>
              <a:t> </a:t>
            </a:r>
            <a:r>
              <a:rPr lang="en-US" b="1" dirty="0" err="1"/>
              <a:t>Motuʻa</a:t>
            </a:r>
            <a:r>
              <a:rPr lang="en-US" b="1" dirty="0"/>
              <a:t> ki ha kau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fefine</a:t>
            </a:r>
            <a:r>
              <a:rPr lang="en-US" b="1" dirty="0"/>
              <a:t> </a:t>
            </a:r>
            <a:r>
              <a:rPr lang="en-US" b="1" dirty="0" err="1"/>
              <a:t>fefine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toko</a:t>
            </a:r>
            <a:r>
              <a:rPr lang="en-US" b="1" dirty="0"/>
              <a:t> </a:t>
            </a:r>
            <a:r>
              <a:rPr lang="en-US" b="1" dirty="0" err="1"/>
              <a:t>nima</a:t>
            </a:r>
            <a:r>
              <a:rPr lang="en-US" b="1" dirty="0"/>
              <a:t>. Ko e taha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kinautolu</a:t>
            </a:r>
            <a:r>
              <a:rPr lang="en-US" b="1" dirty="0"/>
              <a:t>, ko </a:t>
            </a:r>
            <a:r>
              <a:rPr lang="en-US" b="1" dirty="0" err="1"/>
              <a:t>Noaia</a:t>
            </a:r>
            <a:r>
              <a:rPr lang="en-US" b="1" dirty="0"/>
              <a:t>, ko ha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loi</a:t>
            </a:r>
            <a:r>
              <a:rPr lang="en-US" b="1" dirty="0"/>
              <a:t> (</a:t>
            </a:r>
            <a:r>
              <a:rPr lang="en-US" b="1" dirty="0" err="1"/>
              <a:t>Nehemaia</a:t>
            </a:r>
            <a:r>
              <a:rPr lang="en-US" b="1" dirty="0"/>
              <a:t> 6:14). </a:t>
            </a:r>
            <a:r>
              <a:rPr lang="en-US" b="1" dirty="0" err="1"/>
              <a:t>Fekauʻaki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uaifi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ʻIsaia</a:t>
            </a:r>
            <a:r>
              <a:rPr lang="en-US" b="1" dirty="0"/>
              <a:t>,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tau </a:t>
            </a:r>
            <a:r>
              <a:rPr lang="en-US" b="1" dirty="0" err="1"/>
              <a:t>ʻilo</a:t>
            </a:r>
            <a:r>
              <a:rPr lang="en-US" b="1" dirty="0"/>
              <a:t> pe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ui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ko ha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fefine</a:t>
            </a:r>
            <a:r>
              <a:rPr lang="en-US" b="1" dirty="0"/>
              <a:t> </a:t>
            </a:r>
            <a:r>
              <a:rPr lang="en-US" b="1" dirty="0" err="1"/>
              <a:t>koeʻuhi</a:t>
            </a:r>
            <a:r>
              <a:rPr lang="en-US" b="1" dirty="0"/>
              <a:t> he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maʻu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meʻafoaki</a:t>
            </a:r>
            <a:r>
              <a:rPr lang="en-US" b="1" dirty="0"/>
              <a:t> ko </a:t>
            </a:r>
            <a:r>
              <a:rPr lang="en-US" b="1" dirty="0" err="1"/>
              <a:t>ia</a:t>
            </a:r>
            <a:r>
              <a:rPr lang="en-US" b="1" dirty="0"/>
              <a:t>, pe </a:t>
            </a:r>
            <a:r>
              <a:rPr lang="en-US" b="1" dirty="0" err="1"/>
              <a:t>koeʻuhi</a:t>
            </a:r>
            <a:r>
              <a:rPr lang="en-US" b="1" dirty="0"/>
              <a:t> ko e </a:t>
            </a:r>
            <a:r>
              <a:rPr lang="en-US" b="1" dirty="0" err="1"/>
              <a:t>uaifi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(</a:t>
            </a:r>
            <a:r>
              <a:rPr lang="en-US" b="1" dirty="0" err="1"/>
              <a:t>ʻIsaia</a:t>
            </a:r>
            <a:r>
              <a:rPr lang="en-US" b="1" dirty="0"/>
              <a:t>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HULITA.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Na‘e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fehu‘i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kiate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‘a Siosaia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fekau‘aki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tohi Lao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na‘e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ma‘ú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‘Ikai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ngata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pē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tali ‘a 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fehu‘i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‘a 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tu‘í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na‘á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ne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lea‘aki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‘a e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ngaahi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lea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fakalototo‘a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kiate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Tu‘i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22:14-20).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TEPOLA.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maʻu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lakanga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fefine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fakamaau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pea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kakai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tau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Sisela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fakataha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Pelaki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ikuna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hivaʻi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fakakikite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fakafetaʻi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Fakamaau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4:4-9; 5:1).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753322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MELE,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heʻene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hoko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ko ha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palofita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fefine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kakai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fefine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hiva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hili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ʻenau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kolosi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Tahi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Kulokula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tokoni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foki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hono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ngaahi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tokoua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taki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kakai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lolotonga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ʻenau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fononga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pilikimi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toafa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US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ʻEkesotosi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15:20; Maika 6:4).</a:t>
            </a:r>
            <a:endParaRPr lang="en-US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617178" y="1179252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KO E HĀ HA NGAAHI ULUNGAANGA </a:t>
            </a:r>
            <a:r>
              <a:rPr lang="en-US" sz="2800" b="1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NAʻE</a:t>
            </a:r>
            <a:r>
              <a:rPr lang="en-US" sz="28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800" b="1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MAʻU</a:t>
            </a:r>
            <a:r>
              <a:rPr lang="en-US" sz="28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</a:t>
            </a:r>
            <a:r>
              <a:rPr lang="en-US" sz="2800" b="1" dirty="0" err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ʻE</a:t>
            </a:r>
            <a:r>
              <a:rPr lang="en-US" sz="28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HE KAU PALOFITA LOÍ?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“Pea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au, “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hoku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huafa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kau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palōfita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fekau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pe tala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kinautolu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pea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u lea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kinautolu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: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lea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ʻaki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misi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kikite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kākā,mo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vaʻinga,pea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 kākā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honau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loto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Selemaia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-9524" y="1331833"/>
            <a:ext cx="8620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ko </a:t>
            </a:r>
            <a:r>
              <a:rPr lang="en-US" b="1" dirty="0" err="1"/>
              <a:t>kinautolu</a:t>
            </a:r>
            <a:r>
              <a:rPr lang="en-US" b="1" dirty="0"/>
              <a:t> </a:t>
            </a:r>
            <a:r>
              <a:rPr lang="en-US" b="1" dirty="0" err="1"/>
              <a:t>kotoa</a:t>
            </a:r>
            <a:r>
              <a:rPr lang="en-US" b="1" dirty="0"/>
              <a:t> pe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kikite</a:t>
            </a:r>
            <a:r>
              <a:rPr lang="en-US" b="1" dirty="0"/>
              <a:t>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fai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koeʻuhi</a:t>
            </a:r>
            <a:r>
              <a:rPr lang="en-US" b="1" dirty="0"/>
              <a:t> he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maʻu</a:t>
            </a:r>
            <a:r>
              <a:rPr lang="en-US" b="1" dirty="0"/>
              <a:t> ha </a:t>
            </a:r>
            <a:r>
              <a:rPr lang="en-US" b="1" dirty="0" err="1"/>
              <a:t>popoaki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 (</a:t>
            </a:r>
            <a:r>
              <a:rPr lang="en-US" b="1" dirty="0" err="1"/>
              <a:t>Selemaia</a:t>
            </a:r>
            <a:r>
              <a:rPr lang="en-US" b="1" dirty="0"/>
              <a:t> 14:14). Ko e ha </a:t>
            </a:r>
            <a:r>
              <a:rPr lang="en-US" b="1" dirty="0" err="1"/>
              <a:t>ʻenau</a:t>
            </a:r>
            <a:r>
              <a:rPr lang="en-US" b="1" dirty="0"/>
              <a:t> </a:t>
            </a:r>
            <a:r>
              <a:rPr lang="en-US" b="1" dirty="0" err="1"/>
              <a:t>popoaki</a:t>
            </a:r>
            <a:r>
              <a:rPr lang="en-US" b="1" dirty="0"/>
              <a:t>, pea ko e ha </a:t>
            </a:r>
            <a:r>
              <a:rPr lang="en-US" b="1" dirty="0" err="1"/>
              <a:t>naʻa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ai </a:t>
            </a:r>
            <a:r>
              <a:rPr lang="en-US" b="1" dirty="0" err="1"/>
              <a:t>ia</a:t>
            </a:r>
            <a:r>
              <a:rPr lang="en-US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8342196"/>
              </p:ext>
            </p:extLst>
          </p:nvPr>
        </p:nvGraphicFramePr>
        <p:xfrm>
          <a:off x="119066" y="228292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-9524" y="3782513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Ko e ha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pehe</a:t>
            </a:r>
            <a:r>
              <a:rPr lang="en-US" b="1" dirty="0"/>
              <a:t> ai </a:t>
            </a:r>
            <a:r>
              <a:rPr lang="en-US" b="1" dirty="0" err="1"/>
              <a:t>ʻe</a:t>
            </a:r>
            <a:r>
              <a:rPr lang="en-US" b="1" dirty="0"/>
              <a:t> ha taha </a:t>
            </a:r>
            <a:r>
              <a:rPr lang="en-US" b="1" dirty="0" err="1"/>
              <a:t>ʻoku</a:t>
            </a:r>
            <a:r>
              <a:rPr lang="en-US" b="1" dirty="0"/>
              <a:t> ne lea </a:t>
            </a:r>
            <a:r>
              <a:rPr lang="en-US" b="1" dirty="0" err="1"/>
              <a:t>maʻa</a:t>
            </a:r>
            <a:r>
              <a:rPr lang="en-US" b="1" dirty="0"/>
              <a:t> e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lolotonga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ʻiloʻi</a:t>
            </a:r>
            <a:r>
              <a:rPr lang="en-US" b="1" dirty="0"/>
              <a:t>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moʻoni</a:t>
            </a:r>
            <a:r>
              <a:rPr lang="en-US" b="1" dirty="0"/>
              <a:t>? Ko e </a:t>
            </a:r>
            <a:r>
              <a:rPr lang="en-US" b="1" dirty="0" err="1"/>
              <a:t>kakaaʻi</a:t>
            </a:r>
            <a:r>
              <a:rPr lang="en-US" b="1" dirty="0"/>
              <a:t> pe </a:t>
            </a:r>
            <a:r>
              <a:rPr lang="en-US" b="1" dirty="0" err="1"/>
              <a:t>kita</a:t>
            </a:r>
            <a:r>
              <a:rPr lang="en-US" b="1" dirty="0"/>
              <a:t>? Ko ha </a:t>
            </a:r>
            <a:r>
              <a:rPr lang="en-US" b="1" dirty="0" err="1"/>
              <a:t>holi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ʻiloʻi</a:t>
            </a:r>
            <a:r>
              <a:rPr lang="en-US" b="1" dirty="0"/>
              <a:t>, pe </a:t>
            </a:r>
            <a:r>
              <a:rPr lang="en-US" b="1" dirty="0" err="1"/>
              <a:t>paʻanga</a:t>
            </a:r>
            <a:r>
              <a:rPr lang="en-US" b="1" dirty="0"/>
              <a:t> pe ha </a:t>
            </a:r>
            <a:r>
              <a:rPr lang="en-US" b="1" dirty="0" err="1"/>
              <a:t>meʻa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5842337"/>
            <a:ext cx="814297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fakatokanga</a:t>
            </a:r>
            <a:r>
              <a:rPr lang="en-US" b="1" dirty="0"/>
              <a:t> </a:t>
            </a:r>
            <a:r>
              <a:rPr lang="en-US" b="1" dirty="0" err="1"/>
              <a:t>maʻu</a:t>
            </a:r>
            <a:r>
              <a:rPr lang="en-US" b="1" dirty="0"/>
              <a:t> pe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palofita</a:t>
            </a:r>
            <a:r>
              <a:rPr lang="en-US" b="1" dirty="0"/>
              <a:t> </a:t>
            </a:r>
            <a:r>
              <a:rPr lang="en-US" b="1" dirty="0" err="1"/>
              <a:t>moʻoni</a:t>
            </a:r>
            <a:r>
              <a:rPr lang="en-US" b="1" dirty="0"/>
              <a:t> </a:t>
            </a:r>
            <a:r>
              <a:rPr lang="en-US" b="1" dirty="0" err="1"/>
              <a:t>fekauʻaki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fakatuʻutamaki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angahala</a:t>
            </a:r>
            <a:r>
              <a:rPr lang="en-US" b="1" dirty="0"/>
              <a:t>,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poupouʻi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kakai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nau</a:t>
            </a:r>
            <a:r>
              <a:rPr lang="en-US" b="1" dirty="0"/>
              <a:t> </a:t>
            </a:r>
            <a:r>
              <a:rPr lang="en-US" b="1" dirty="0" err="1"/>
              <a:t>faivelenga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tatau</a:t>
            </a:r>
            <a:r>
              <a:rPr lang="en-US" b="1" dirty="0"/>
              <a:t> ai pe </a:t>
            </a:r>
            <a:r>
              <a:rPr lang="en-US" b="1" dirty="0" err="1"/>
              <a:t>pe</a:t>
            </a:r>
            <a:r>
              <a:rPr lang="en-US" b="1" dirty="0"/>
              <a:t> ko e ha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nunuʻa</a:t>
            </a:r>
            <a:r>
              <a:rPr lang="en-US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642008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e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fakamamahi</a:t>
            </a:r>
            <a:r>
              <a:rPr lang="en-US" b="1" dirty="0">
                <a:solidFill>
                  <a:prstClr val="black"/>
                </a:solidFill>
              </a:rPr>
              <a:t> taha </a:t>
            </a:r>
            <a:r>
              <a:rPr lang="en-US" b="1" dirty="0" err="1">
                <a:solidFill>
                  <a:prstClr val="black"/>
                </a:solidFill>
              </a:rPr>
              <a:t>fekauʻaki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palofita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ai ha </a:t>
            </a:r>
            <a:r>
              <a:rPr lang="en-US" b="1" dirty="0" err="1">
                <a:solidFill>
                  <a:prstClr val="black"/>
                </a:solidFill>
              </a:rPr>
              <a:t>kakai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fanongo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muimui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saiʻia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lea </a:t>
            </a:r>
            <a:r>
              <a:rPr lang="en-US" b="1" dirty="0" err="1">
                <a:solidFill>
                  <a:prstClr val="black"/>
                </a:solidFill>
              </a:rPr>
              <a:t>ʻaki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koeʻuhi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ʻikai</a:t>
            </a:r>
            <a:r>
              <a:rPr lang="en-US" b="1" dirty="0">
                <a:solidFill>
                  <a:prstClr val="black"/>
                </a:solidFill>
              </a:rPr>
              <a:t> fie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ki ai ha </a:t>
            </a:r>
            <a:r>
              <a:rPr lang="en-US" b="1" dirty="0" err="1">
                <a:solidFill>
                  <a:prstClr val="black"/>
                </a:solidFill>
              </a:rPr>
              <a:t>ngaue</a:t>
            </a:r>
            <a:r>
              <a:rPr lang="en-US" b="1" dirty="0">
                <a:solidFill>
                  <a:prstClr val="black"/>
                </a:solidFill>
              </a:rPr>
              <a:t> pea </a:t>
            </a:r>
            <a:r>
              <a:rPr lang="en-US" b="1" dirty="0" err="1">
                <a:solidFill>
                  <a:prstClr val="black"/>
                </a:solidFill>
              </a:rPr>
              <a:t>ʻikai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konisenisi</a:t>
            </a:r>
            <a:r>
              <a:rPr lang="en-US" b="1" dirty="0">
                <a:solidFill>
                  <a:prstClr val="black"/>
                </a:solidFill>
              </a:rPr>
              <a:t>. Ka ko e </a:t>
            </a:r>
            <a:r>
              <a:rPr lang="en-US" b="1" dirty="0" err="1">
                <a:solidFill>
                  <a:prstClr val="black"/>
                </a:solidFill>
              </a:rPr>
              <a:t>muimui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honau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iku</a:t>
            </a:r>
            <a:r>
              <a:rPr lang="en-US" b="1" dirty="0">
                <a:solidFill>
                  <a:prstClr val="black"/>
                </a:solidFill>
              </a:rPr>
              <a:t> pe ki he mate.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538247"/>
            <a:ext cx="7400925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Naʻe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ʻikai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ha taha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kau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ʻaposetolo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kau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palofita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ne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pehe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ʻoku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ʻikai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haʻanau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angahala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Ko e kau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tangata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moʻui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ofi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taha ki he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ʻOtua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ko e kau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tangata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feilaulauʻi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moʻui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ʻikai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ngaue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hala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ko e kau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tangata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fakalangilangiʻi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ʻOtua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ʻaki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maama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malohi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fakalangi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vete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angahala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honau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natula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Kuo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ʻikai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falala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ki he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kakano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ʻikai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maʻu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ha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maʻoniʻoni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ʻanautolu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ka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nau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falala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kakato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ki he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maʻoniʻoni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ʻa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Kalaisi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5700084" y="5981199"/>
            <a:ext cx="42988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EGW (Ko e </a:t>
            </a:r>
            <a:r>
              <a:rPr lang="en-US" sz="1600" b="1" dirty="0" err="1">
                <a:solidFill>
                  <a:srgbClr val="522E00"/>
                </a:solidFill>
              </a:rPr>
              <a:t>Ngaue</a:t>
            </a:r>
            <a:r>
              <a:rPr lang="en-US" sz="1600" b="1" dirty="0">
                <a:solidFill>
                  <a:srgbClr val="522E00"/>
                </a:solidFill>
              </a:rPr>
              <a:t> </a:t>
            </a:r>
            <a:r>
              <a:rPr lang="en-US" sz="1600" b="1" dirty="0" err="1">
                <a:solidFill>
                  <a:srgbClr val="522E00"/>
                </a:solidFill>
              </a:rPr>
              <a:t>ʻa</a:t>
            </a:r>
            <a:r>
              <a:rPr lang="en-US" sz="1600" b="1" dirty="0">
                <a:solidFill>
                  <a:srgbClr val="522E00"/>
                </a:solidFill>
              </a:rPr>
              <a:t> e Kau </a:t>
            </a:r>
            <a:r>
              <a:rPr lang="en-US" sz="1600" b="1" dirty="0" err="1">
                <a:solidFill>
                  <a:srgbClr val="522E00"/>
                </a:solidFill>
              </a:rPr>
              <a:t>ʻAposetolo</a:t>
            </a:r>
            <a:r>
              <a:rPr lang="en-US" sz="1600" b="1" dirty="0">
                <a:solidFill>
                  <a:srgbClr val="522E00"/>
                </a:solidFill>
              </a:rPr>
              <a:t>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FAKAMATALA FAKALAHI: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KO E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UIUIʻI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FAKAPALOFITA </a:t>
            </a:r>
            <a:r>
              <a:rPr lang="en-US" sz="28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ʻO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ELLEN G. WHITE</a:t>
            </a:r>
            <a:endParaRPr lang="en-US" sz="28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40" y="646331"/>
            <a:ext cx="912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Hili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ʻuluaki</a:t>
            </a:r>
            <a:r>
              <a:rPr lang="en-US" b="1" dirty="0"/>
              <a:t> </a:t>
            </a:r>
            <a:r>
              <a:rPr lang="en-US" b="1" dirty="0" err="1"/>
              <a:t>mata</a:t>
            </a:r>
            <a:r>
              <a:rPr lang="en-US" b="1" dirty="0"/>
              <a:t>-</a:t>
            </a:r>
            <a:r>
              <a:rPr lang="en-US" b="1" dirty="0" err="1"/>
              <a:t>meʻa</a:t>
            </a:r>
            <a:r>
              <a:rPr lang="en-US" b="1" dirty="0"/>
              <a:t>-ha-</a:t>
            </a:r>
            <a:r>
              <a:rPr lang="en-US" b="1" dirty="0" err="1"/>
              <a:t>mai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ongoʻi</a:t>
            </a:r>
            <a:r>
              <a:rPr lang="en-US" b="1" dirty="0"/>
              <a:t> </a:t>
            </a:r>
            <a:r>
              <a:rPr lang="en-US" b="1" dirty="0" err="1"/>
              <a:t>taʻefeʻunga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ʻEleni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ngaue</a:t>
            </a:r>
            <a:r>
              <a:rPr lang="en-US" b="1" dirty="0"/>
              <a:t> </a:t>
            </a:r>
            <a:r>
              <a:rPr lang="en-US" b="1" dirty="0" err="1"/>
              <a:t>fakapalofita</a:t>
            </a:r>
            <a:r>
              <a:rPr lang="en-US" b="1" dirty="0"/>
              <a:t>.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ongoʻi</a:t>
            </a:r>
            <a:r>
              <a:rPr lang="en-US" b="1" dirty="0"/>
              <a:t> </a:t>
            </a:r>
            <a:r>
              <a:rPr lang="en-US" b="1" dirty="0" err="1"/>
              <a:t>taʻefeʻunga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taʻahine</a:t>
            </a:r>
            <a:r>
              <a:rPr lang="en-US" b="1" dirty="0"/>
              <a:t> </a:t>
            </a:r>
            <a:r>
              <a:rPr lang="en-US" b="1" dirty="0" err="1"/>
              <a:t>taʻu</a:t>
            </a:r>
            <a:r>
              <a:rPr lang="en-US" b="1" dirty="0"/>
              <a:t> 17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lava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fakahoko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uiuiʻi</a:t>
            </a:r>
            <a:r>
              <a:rPr lang="en-US" b="1" dirty="0"/>
              <a:t> </a:t>
            </a:r>
            <a:r>
              <a:rPr lang="en-US" b="1" dirty="0" err="1"/>
              <a:t>koeʻuhi</a:t>
            </a:r>
            <a:r>
              <a:rPr lang="en-US" b="1" dirty="0"/>
              <a:t> ko e </a:t>
            </a:r>
            <a:r>
              <a:rPr lang="en-US" b="1" dirty="0" err="1"/>
              <a:t>mahamahaki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siʻisiʻi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ako</a:t>
            </a:r>
            <a:r>
              <a:rPr lang="en-US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124450" y="3748891"/>
            <a:ext cx="397535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tokoni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ngaue</a:t>
            </a:r>
            <a:r>
              <a:rPr lang="en-US" sz="2000" b="1" dirty="0"/>
              <a:t> ki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fokotuʻu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polokalama</a:t>
            </a:r>
            <a:r>
              <a:rPr lang="en-US" sz="2000" b="1" dirty="0"/>
              <a:t> </a:t>
            </a:r>
            <a:r>
              <a:rPr lang="en-US" sz="2000" b="1" dirty="0" err="1"/>
              <a:t>moʻui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fakaako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kau ‘</a:t>
            </a:r>
            <a:r>
              <a:rPr lang="en-US" sz="2000" b="1" dirty="0" err="1"/>
              <a:t>Ahofitu</a:t>
            </a:r>
            <a:r>
              <a:rPr lang="en-US" sz="2000" b="1" dirty="0"/>
              <a:t>, pea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tuku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ha </a:t>
            </a:r>
            <a:r>
              <a:rPr lang="en-US" sz="2000" b="1" dirty="0" err="1"/>
              <a:t>peesi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100,000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tohi </a:t>
            </a:r>
            <a:r>
              <a:rPr lang="en-US" sz="2000" b="1" dirty="0" err="1"/>
              <a:t>fakalaumalie</a:t>
            </a:r>
            <a:r>
              <a:rPr lang="en-US" sz="2000" b="1" dirty="0"/>
              <a:t>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hokohoko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fakahoko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fakahinohino</a:t>
            </a:r>
            <a:r>
              <a:rPr lang="en-US" sz="2000" b="1" dirty="0"/>
              <a:t> </a:t>
            </a:r>
            <a:r>
              <a:rPr lang="en-US" sz="2000" b="1" dirty="0" err="1"/>
              <a:t>fakalangi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funga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mamani.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00040" y="3872002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hifo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taʻu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uofulu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hili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-ha-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, pea </a:t>
            </a:r>
            <a:r>
              <a:rPr lang="en-US" b="1" dirty="0" err="1">
                <a:solidFill>
                  <a:prstClr val="black"/>
                </a:solidFill>
              </a:rPr>
              <a:t>poupouʻi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husepaniti</a:t>
            </a:r>
            <a:r>
              <a:rPr lang="en-US" b="1" dirty="0">
                <a:solidFill>
                  <a:prstClr val="black"/>
                </a:solidFill>
              </a:rPr>
              <a:t> –Semisi </a:t>
            </a:r>
            <a:r>
              <a:rPr lang="en-US" b="1" dirty="0" err="1">
                <a:solidFill>
                  <a:prstClr val="black"/>
                </a:solidFill>
              </a:rPr>
              <a:t>Hitini</a:t>
            </a:r>
            <a:r>
              <a:rPr lang="en-US" b="1" dirty="0">
                <a:solidFill>
                  <a:prstClr val="black"/>
                </a:solidFill>
              </a:rPr>
              <a:t>–,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tokoni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fokotuʻu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fakavaʻe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Siasi </a:t>
            </a:r>
            <a:r>
              <a:rPr lang="en-US" b="1" dirty="0" err="1">
                <a:solidFill>
                  <a:prstClr val="black"/>
                </a:solidFill>
              </a:rPr>
              <a:t>ʻAho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Fitu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fokotuʻu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fakaʻofisiale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0" y="1569213"/>
            <a:ext cx="91249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Hili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uike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taha </a:t>
            </a:r>
            <a:r>
              <a:rPr lang="en-US" b="1" dirty="0" err="1">
                <a:solidFill>
                  <a:prstClr val="black"/>
                </a:solidFill>
              </a:rPr>
              <a:t>mei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ʻuluaki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mata</a:t>
            </a:r>
            <a:r>
              <a:rPr lang="en-US" b="1" dirty="0">
                <a:solidFill>
                  <a:prstClr val="black"/>
                </a:solidFill>
              </a:rPr>
              <a:t>-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-ha-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mata</a:t>
            </a:r>
            <a:r>
              <a:rPr lang="en-US" b="1" dirty="0">
                <a:solidFill>
                  <a:prstClr val="black"/>
                </a:solidFill>
              </a:rPr>
              <a:t>-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-ha-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fakatokanga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ange</a:t>
            </a:r>
            <a:r>
              <a:rPr lang="en-US" b="1" dirty="0">
                <a:solidFill>
                  <a:prstClr val="black"/>
                </a:solidFill>
              </a:rPr>
              <a:t> ai ki he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faingataʻa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fehangahangai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ia.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haʻane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lotu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fakalotolahiʻi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niʻihi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tokoua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tuofafine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faifai</a:t>
            </a:r>
            <a:r>
              <a:rPr lang="en-US" b="1" dirty="0">
                <a:solidFill>
                  <a:prstClr val="black"/>
                </a:solidFill>
              </a:rPr>
              <a:t> pea tali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ʻEleni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uiuiʻi</a:t>
            </a:r>
            <a:r>
              <a:rPr lang="en-US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1986</Words>
  <Application>Microsoft Office PowerPoint</Application>
  <PresentationFormat>Panorámica</PresentationFormat>
  <Paragraphs>68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 Display</vt:lpstr>
      <vt:lpstr>Comic Sans MS</vt:lpstr>
      <vt:lpstr>Aptos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96</cp:revision>
  <dcterms:created xsi:type="dcterms:W3CDTF">2026-09-19T14:53:33Z</dcterms:created>
  <dcterms:modified xsi:type="dcterms:W3CDTF">2026-10-12T10:36:10Z</dcterms:modified>
</cp:coreProperties>
</file>