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8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35" d="100"/>
          <a:sy n="35" d="100"/>
        </p:scale>
        <p:origin x="84" y="13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NZ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Ke </a:t>
          </a:r>
          <a:r>
            <a:rPr lang="en-NZ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fakamoʻoni</a:t>
          </a:r>
          <a:r>
            <a:rPr lang="en-NZ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kia Sisu</a:t>
          </a:r>
          <a:endParaRPr lang="en-US" sz="19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fi-FI" sz="2000" b="1" noProof="0" dirty="0"/>
            <a:t>Ko ʻene tefitoʻi misiona ke tataki ʻa e kakai kia Sisu</a:t>
          </a:r>
          <a:endParaRPr lang="en-US" sz="2000" noProof="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Fanongonongo</a:t>
          </a:r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ʻo</a:t>
          </a:r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kahaʻu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Naʻa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nau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fakahaaʻi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ʻa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e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ngaahi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meʻa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naʻe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hoko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ʻo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aʻu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mai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ki he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ʻaho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ni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NZ" sz="2000" b="1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Fakatupulaki</a:t>
          </a:r>
          <a:endParaRPr lang="en-NZ" sz="2000" b="1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en-NZ" sz="2000" b="1" noProof="0" dirty="0"/>
            <a:t>Ke </a:t>
          </a:r>
          <a:r>
            <a:rPr lang="en-NZ" sz="2000" b="1" noProof="0" dirty="0" err="1"/>
            <a:t>langa</a:t>
          </a:r>
          <a:r>
            <a:rPr lang="en-NZ" sz="2000" b="1" noProof="0" dirty="0"/>
            <a:t> ha </a:t>
          </a:r>
          <a:r>
            <a:rPr lang="en-NZ" sz="2000" b="1" noProof="0" dirty="0" err="1"/>
            <a:t>siasi</a:t>
          </a:r>
          <a:r>
            <a:rPr lang="en-NZ" sz="2000" b="1" noProof="0" dirty="0"/>
            <a:t> </a:t>
          </a:r>
          <a:r>
            <a:rPr lang="en-NZ" sz="2000" b="1" noProof="0" dirty="0" err="1"/>
            <a:t>malohi</a:t>
          </a:r>
          <a:r>
            <a:rPr lang="en-NZ" sz="2000" b="1" noProof="0" dirty="0"/>
            <a:t> </a:t>
          </a:r>
          <a:r>
            <a:rPr lang="en-NZ" sz="2000" b="1" noProof="0" dirty="0" err="1"/>
            <a:t>te</a:t>
          </a:r>
          <a:r>
            <a:rPr lang="en-NZ" sz="2000" b="1" noProof="0" dirty="0"/>
            <a:t> ne lava </a:t>
          </a:r>
          <a:r>
            <a:rPr lang="en-NZ" sz="2000" b="1" noProof="0" dirty="0" err="1"/>
            <a:t>ʻo</a:t>
          </a:r>
          <a:r>
            <a:rPr lang="en-NZ" sz="2000" b="1" noProof="0" dirty="0"/>
            <a:t> </a:t>
          </a:r>
          <a:r>
            <a:rPr lang="en-NZ" sz="2000" b="1" noProof="0" dirty="0" err="1"/>
            <a:t>matuʻuaki</a:t>
          </a:r>
          <a:r>
            <a:rPr lang="en-NZ" sz="2000" b="1" noProof="0" dirty="0"/>
            <a:t> </a:t>
          </a:r>
          <a:r>
            <a:rPr lang="en-NZ" sz="2000" b="1" noProof="0" dirty="0" err="1"/>
            <a:t>ʻa</a:t>
          </a:r>
          <a:r>
            <a:rPr lang="en-NZ" sz="2000" b="1" noProof="0" dirty="0"/>
            <a:t> e </a:t>
          </a:r>
          <a:r>
            <a:rPr lang="en-NZ" sz="2000" b="1" noProof="0" dirty="0" err="1"/>
            <a:t>ngaahi</a:t>
          </a:r>
          <a:r>
            <a:rPr lang="en-NZ" sz="2000" b="1" noProof="0" dirty="0"/>
            <a:t> </a:t>
          </a:r>
          <a:r>
            <a:rPr lang="en-NZ" sz="2000" b="1" noProof="0" dirty="0" err="1"/>
            <a:t>ʻohofi</a:t>
          </a:r>
          <a:r>
            <a:rPr lang="en-NZ" sz="2000" b="1" noProof="0" dirty="0"/>
            <a:t> </a:t>
          </a:r>
          <a:r>
            <a:rPr lang="en-NZ" sz="2000" b="1" noProof="0" dirty="0" err="1"/>
            <a:t>ʻa</a:t>
          </a:r>
          <a:r>
            <a:rPr lang="en-NZ" sz="2000" b="1" noProof="0" dirty="0"/>
            <a:t> e </a:t>
          </a:r>
          <a:r>
            <a:rPr lang="en-NZ" sz="2000" b="1" noProof="0" dirty="0" err="1"/>
            <a:t>fili</a:t>
          </a:r>
          <a:endParaRPr lang="en-US" sz="2000" noProof="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NZ" sz="2000" b="1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Ko e </a:t>
          </a:r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enginaki</a:t>
          </a:r>
          <a:endParaRPr lang="en-NZ" sz="2000" b="1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pt-BR" sz="2000" b="1" noProof="0" dirty="0"/>
            <a:t>Ke fakahā ‘a e angahalá, koe‘uhi ke lava ‘a e kakaí ‘o fakatomala .</a:t>
          </a:r>
          <a:endParaRPr lang="en-US" sz="2000" noProof="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NZ" sz="2000" b="1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Fiemālie</a:t>
          </a:r>
          <a:endParaRPr lang="en-NZ" sz="2000" b="1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en-NZ" sz="2000" b="1" noProof="0" dirty="0" err="1"/>
            <a:t>Naʻe</a:t>
          </a:r>
          <a:r>
            <a:rPr lang="en-NZ" sz="2000" b="1" noProof="0" dirty="0"/>
            <a:t> </a:t>
          </a:r>
          <a:r>
            <a:rPr lang="en-NZ" sz="2000" b="1" noProof="0" dirty="0" err="1"/>
            <a:t>fekauʻi</a:t>
          </a:r>
          <a:r>
            <a:rPr lang="en-NZ" sz="2000" b="1" noProof="0" dirty="0"/>
            <a:t> </a:t>
          </a:r>
          <a:r>
            <a:rPr lang="en-NZ" sz="2000" b="1" noProof="0" dirty="0" err="1"/>
            <a:t>atu</a:t>
          </a:r>
          <a:r>
            <a:rPr lang="en-NZ" sz="2000" b="1" noProof="0" dirty="0"/>
            <a:t> </a:t>
          </a:r>
          <a:r>
            <a:rPr lang="en-NZ" sz="2000" b="1" noProof="0" dirty="0" err="1"/>
            <a:t>ʻa</a:t>
          </a:r>
          <a:r>
            <a:rPr lang="en-NZ" sz="2000" b="1" noProof="0" dirty="0"/>
            <a:t> </a:t>
          </a:r>
          <a:r>
            <a:rPr lang="en-NZ" sz="2000" b="1" noProof="0" dirty="0" err="1"/>
            <a:t>Siutasi</a:t>
          </a:r>
          <a:r>
            <a:rPr lang="en-NZ" sz="2000" b="1" noProof="0" dirty="0"/>
            <a:t> </a:t>
          </a:r>
          <a:r>
            <a:rPr lang="en-NZ" sz="2000" b="1" noProof="0" dirty="0" err="1"/>
            <a:t>mo</a:t>
          </a:r>
          <a:r>
            <a:rPr lang="en-NZ" sz="2000" b="1" noProof="0" dirty="0"/>
            <a:t> </a:t>
          </a:r>
          <a:r>
            <a:rPr lang="en-NZ" sz="2000" b="1" noProof="0" dirty="0" err="1"/>
            <a:t>Sailosi</a:t>
          </a:r>
          <a:r>
            <a:rPr lang="en-NZ" sz="2000" b="1" noProof="0" dirty="0"/>
            <a:t> ki he </a:t>
          </a:r>
          <a:r>
            <a:rPr lang="en-NZ" sz="2000" b="1" noProof="0" dirty="0" err="1"/>
            <a:t>ngaahi</a:t>
          </a:r>
          <a:r>
            <a:rPr lang="en-NZ" sz="2000" b="1" noProof="0" dirty="0"/>
            <a:t> </a:t>
          </a:r>
          <a:r>
            <a:rPr lang="en-NZ" sz="2000" b="1" noProof="0" dirty="0" err="1"/>
            <a:t>siasí</a:t>
          </a:r>
          <a:r>
            <a:rPr lang="en-NZ" sz="2000" b="1" noProof="0" dirty="0"/>
            <a:t> </a:t>
          </a:r>
          <a:r>
            <a:rPr lang="en-NZ" sz="2000" b="1" noProof="0" dirty="0" err="1"/>
            <a:t>koeʻuhí</a:t>
          </a:r>
          <a:r>
            <a:rPr lang="en-NZ" sz="2000" b="1" noProof="0" dirty="0"/>
            <a:t> ko e </a:t>
          </a:r>
          <a:r>
            <a:rPr lang="en-NZ" sz="2000" b="1" noProof="0" dirty="0" err="1"/>
            <a:t>taumuʻa</a:t>
          </a:r>
          <a:r>
            <a:rPr lang="en-NZ" sz="2000" b="1" noProof="0" dirty="0"/>
            <a:t> pau ko </a:t>
          </a:r>
          <a:r>
            <a:rPr lang="en-NZ" sz="2000" b="1" noProof="0" dirty="0" err="1"/>
            <a:t>ʻení</a:t>
          </a:r>
          <a:r>
            <a:rPr lang="en-NZ" sz="2000" b="1" noProof="0" dirty="0"/>
            <a:t> .</a:t>
          </a:r>
          <a:endParaRPr lang="en-US" sz="2000" noProof="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5A363895-7947-407E-8EBB-AA7A8AB013B6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endParaRPr lang="en-NZ" sz="2000" b="1" noProof="0" dirty="0"/>
        </a:p>
      </dgm:t>
    </dgm:pt>
    <dgm:pt modelId="{9A3A481C-5341-4EA2-92CF-866A787C658D}" type="parTrans" cxnId="{4670904A-B40C-4B44-B40C-397B93739C30}">
      <dgm:prSet/>
      <dgm:spPr/>
      <dgm:t>
        <a:bodyPr/>
        <a:lstStyle/>
        <a:p>
          <a:endParaRPr lang="en-NZ"/>
        </a:p>
      </dgm:t>
    </dgm:pt>
    <dgm:pt modelId="{284F91DC-2D8D-43B9-A4E1-F1DBB5075B1C}" type="sibTrans" cxnId="{4670904A-B40C-4B44-B40C-397B93739C30}">
      <dgm:prSet/>
      <dgm:spPr/>
      <dgm:t>
        <a:bodyPr/>
        <a:lstStyle/>
        <a:p>
          <a:endParaRPr lang="en-NZ"/>
        </a:p>
      </dgm:t>
    </dgm:pt>
    <dgm:pt modelId="{CB876BCA-9486-4F79-82E8-CD48EA22ADB7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endParaRPr lang="en-US" sz="2000" noProof="0" dirty="0"/>
        </a:p>
      </dgm:t>
    </dgm:pt>
    <dgm:pt modelId="{030B104A-5F79-4A0A-9CA6-C167D858F56E}" type="parTrans" cxnId="{E199D212-DA9E-4630-84DC-54AF36741804}">
      <dgm:prSet/>
      <dgm:spPr/>
    </dgm:pt>
    <dgm:pt modelId="{AFDFEBEC-5AA8-4DAF-8925-2C0470A00CB9}" type="sibTrans" cxnId="{E199D212-DA9E-4630-84DC-54AF36741804}">
      <dgm:prSet/>
      <dgm:spPr/>
    </dgm:pt>
    <dgm:pt modelId="{DAC8EA64-E4A1-4ABF-AC57-A3BE4DA3406E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endParaRPr lang="en-NZ" sz="2000" b="1" noProof="0" dirty="0"/>
        </a:p>
      </dgm:t>
    </dgm:pt>
    <dgm:pt modelId="{2953D461-721D-4929-8E39-5760B31F9889}" type="parTrans" cxnId="{042D4FE0-0542-4884-8A87-7F1BEEA852F9}">
      <dgm:prSet/>
      <dgm:spPr/>
      <dgm:t>
        <a:bodyPr/>
        <a:lstStyle/>
        <a:p>
          <a:endParaRPr lang="en-NZ"/>
        </a:p>
      </dgm:t>
    </dgm:pt>
    <dgm:pt modelId="{B08A61A5-B898-4A2F-9D45-78C2CF10B050}" type="sibTrans" cxnId="{042D4FE0-0542-4884-8A87-7F1BEEA852F9}">
      <dgm:prSet/>
      <dgm:spPr/>
      <dgm:t>
        <a:bodyPr/>
        <a:lstStyle/>
        <a:p>
          <a:endParaRPr lang="en-NZ"/>
        </a:p>
      </dgm:t>
    </dgm:pt>
    <dgm:pt modelId="{6FE9F9D2-4E6A-4C7E-81DC-8BD6A2C76368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endParaRPr lang="en-US" sz="2000" noProof="0" dirty="0"/>
        </a:p>
      </dgm:t>
    </dgm:pt>
    <dgm:pt modelId="{4C47EC9C-9374-42F1-9C89-B20A0790E087}" type="parTrans" cxnId="{255F5E9F-2F1E-491C-BA0D-B3D1888F8AB6}">
      <dgm:prSet/>
      <dgm:spPr/>
    </dgm:pt>
    <dgm:pt modelId="{B675FE94-ECF1-43EB-8CB4-3692B112F4CB}" type="sibTrans" cxnId="{255F5E9F-2F1E-491C-BA0D-B3D1888F8AB6}">
      <dgm:prSet/>
      <dgm:spPr/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E199D212-DA9E-4630-84DC-54AF36741804}" srcId="{576F84B1-17FF-4C54-A6F9-4787FFEF6346}" destId="{CB876BCA-9486-4F79-82E8-CD48EA22ADB7}" srcOrd="2" destOrd="0" parTransId="{030B104A-5F79-4A0A-9CA6-C167D858F56E}" sibTransId="{AFDFEBEC-5AA8-4DAF-8925-2C0470A00CB9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BD6F8E27-EC56-4C72-88CC-6B9C1DF7FD55}" type="presOf" srcId="{CB876BCA-9486-4F79-82E8-CD48EA22ADB7}" destId="{47B3CB62-A8A9-4497-91EE-E14053024428}" srcOrd="0" destOrd="2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4670904A-B40C-4B44-B40C-397B93739C30}" srcId="{576F84B1-17FF-4C54-A6F9-4787FFEF6346}" destId="{5A363895-7947-407E-8EBB-AA7A8AB013B6}" srcOrd="1" destOrd="0" parTransId="{9A3A481C-5341-4EA2-92CF-866A787C658D}" sibTransId="{284F91DC-2D8D-43B9-A4E1-F1DBB5075B1C}"/>
    <dgm:cxn modelId="{9A4A844B-711B-48A1-BBD2-BEA9D13522E2}" type="presOf" srcId="{6FE9F9D2-4E6A-4C7E-81DC-8BD6A2C76368}" destId="{8C181B66-CC29-4D81-82A1-51CAB7D5DB84}" srcOrd="0" destOrd="2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8B094997-DD87-4CF4-B2C1-EBA98D0429E4}" type="presOf" srcId="{DAC8EA64-E4A1-4ABF-AC57-A3BE4DA3406E}" destId="{8C181B66-CC29-4D81-82A1-51CAB7D5DB84}" srcOrd="0" destOrd="1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255F5E9F-2F1E-491C-BA0D-B3D1888F8AB6}" srcId="{8FACA609-11DE-421F-B7EE-75BB7AAFF962}" destId="{6FE9F9D2-4E6A-4C7E-81DC-8BD6A2C76368}" srcOrd="2" destOrd="0" parTransId="{4C47EC9C-9374-42F1-9C89-B20A0790E087}" sibTransId="{B675FE94-ECF1-43EB-8CB4-3692B112F4CB}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62424CB9-9DFD-485A-B67E-68E12F417A45}" type="presOf" srcId="{5A363895-7947-407E-8EBB-AA7A8AB013B6}" destId="{47B3CB62-A8A9-4497-91EE-E14053024428}" srcOrd="0" destOrd="1" presId="urn:microsoft.com/office/officeart/2005/8/layout/bList2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042D4FE0-0542-4884-8A87-7F1BEEA852F9}" srcId="{8FACA609-11DE-421F-B7EE-75BB7AAFF962}" destId="{DAC8EA64-E4A1-4ABF-AC57-A3BE4DA3406E}" srcOrd="1" destOrd="0" parTransId="{2953D461-721D-4929-8E39-5760B31F9889}" sibTransId="{B08A61A5-B898-4A2F-9D45-78C2CF10B050}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endParaRPr lang="fi-FI" sz="1800" b="1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r>
            <a:rPr lang="fi-FI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Ko e kakai kinautolu kuo fekau'i mai 'e he 'Otua  </a:t>
          </a:r>
          <a:endParaRPr lang="en-NZ" sz="1800" b="1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r>
            <a:rPr lang="en-NZ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(Luke 11:49)</a:t>
          </a:r>
        </a:p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endParaRPr lang="en-NZ" sz="1800" b="1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r>
            <a:rPr lang="en-NZ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ʻOku</a:t>
          </a:r>
          <a:r>
            <a:rPr lang="en-NZ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nau</a:t>
          </a:r>
          <a:r>
            <a:rPr lang="en-NZ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maʻu</a:t>
          </a:r>
          <a:r>
            <a:rPr lang="en-NZ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ʻa</a:t>
          </a:r>
          <a:r>
            <a:rPr lang="en-NZ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en-NZ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ngaahi</a:t>
          </a:r>
          <a:r>
            <a:rPr lang="en-NZ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meʻaʻofa</a:t>
          </a:r>
          <a:r>
            <a:rPr lang="en-NZ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ke</a:t>
          </a:r>
          <a:r>
            <a:rPr lang="en-NZ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tataki </a:t>
          </a:r>
          <a:r>
            <a:rPr lang="en-NZ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ʻaki</a:t>
          </a:r>
          <a:r>
            <a:rPr lang="en-NZ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ʻa</a:t>
          </a:r>
          <a:r>
            <a:rPr lang="en-NZ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en-NZ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siasí</a:t>
          </a:r>
          <a:r>
            <a:rPr lang="en-NZ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 </a:t>
          </a:r>
        </a:p>
        <a:p>
          <a:r>
            <a:rPr lang="fi-FI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 Koli. 12:28-29; ’Efeso 4:11-12)</a:t>
          </a:r>
          <a:endParaRPr lang="en-NZ" sz="1800" b="1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endParaRPr lang="en-NZ" sz="2000" b="1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Ko </a:t>
          </a:r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kinautolu</a:t>
          </a:r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ia</a:t>
          </a:r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‘a e </a:t>
          </a:r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makatu’unga</a:t>
          </a:r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‘o e </a:t>
          </a:r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siasi</a:t>
          </a:r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(‘</a:t>
          </a:r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Efeso</a:t>
          </a:r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2:20)</a:t>
          </a:r>
        </a:p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ʻOku</a:t>
          </a:r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nau</a:t>
          </a:r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maʻu</a:t>
          </a:r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ʻa</a:t>
          </a:r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ngaahi</a:t>
          </a:r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fakahaa</a:t>
          </a:r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ʻEfeso</a:t>
          </a:r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3:5)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ʻOku</a:t>
          </a:r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nau</a:t>
          </a:r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fiefia</a:t>
          </a:r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ʻi</a:t>
          </a:r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he </a:t>
          </a:r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fakamaau</a:t>
          </a:r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totonu</a:t>
          </a:r>
          <a:r>
            <a:rPr lang="en-NZ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-NZ" sz="16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Fakaha</a:t>
          </a:r>
          <a:r>
            <a:rPr lang="en-NZ" sz="16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18:20)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30300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endParaRPr lang="en-NZ" sz="2400" b="1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en-NZ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TIMOTÉ</a:t>
          </a:r>
        </a:p>
        <a:p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C51E6BC1-E2BF-434B-B7AE-349186201445}">
      <dgm:prSet custT="1"/>
      <dgm:spPr/>
      <dgm:t>
        <a:bodyPr anchor="ctr" anchorCtr="0"/>
        <a:lstStyle/>
        <a:p>
          <a:r>
            <a:rPr lang="en-NZ" sz="1800" b="1" noProof="0" dirty="0" err="1"/>
            <a:t>Nʻe</a:t>
          </a:r>
          <a:r>
            <a:rPr lang="en-NZ" sz="1800" b="1" noProof="0" dirty="0"/>
            <a:t> </a:t>
          </a:r>
          <a:r>
            <a:rPr lang="en-NZ" sz="1800" b="1" noProof="0" dirty="0" err="1"/>
            <a:t>kikiteʻi</a:t>
          </a:r>
          <a:r>
            <a:rPr lang="en-NZ" sz="1800" b="1" noProof="0" dirty="0"/>
            <a:t> </a:t>
          </a:r>
          <a:r>
            <a:rPr lang="en-NZ" sz="1800" b="1" noProof="0" dirty="0" err="1"/>
            <a:t>hono</a:t>
          </a:r>
          <a:r>
            <a:rPr lang="en-NZ" sz="1800" b="1" noProof="0" dirty="0"/>
            <a:t> </a:t>
          </a:r>
          <a:r>
            <a:rPr lang="en-NZ" sz="1800" b="1" noProof="0" dirty="0" err="1"/>
            <a:t>uiuiʻi</a:t>
          </a:r>
          <a:r>
            <a:rPr lang="en-NZ" sz="1800" b="1" noProof="0" dirty="0"/>
            <a:t> </a:t>
          </a:r>
          <a:r>
            <a:rPr lang="en-NZ" sz="1800" b="1" noProof="0" dirty="0" err="1"/>
            <a:t>ia</a:t>
          </a:r>
          <a:r>
            <a:rPr lang="en-NZ" sz="1800" b="1" noProof="0" dirty="0"/>
            <a:t> ki he </a:t>
          </a:r>
          <a:r>
            <a:rPr lang="en-NZ" sz="1800" b="1" noProof="0" dirty="0" err="1"/>
            <a:t>ngaue</a:t>
          </a:r>
          <a:r>
            <a:rPr lang="en-NZ" sz="1800" b="1" noProof="0" dirty="0"/>
            <a:t> </a:t>
          </a:r>
          <a:r>
            <a:rPr lang="en-NZ" sz="1800" b="1" noProof="0" dirty="0" err="1"/>
            <a:t>fakafaifekau</a:t>
          </a:r>
          <a:r>
            <a:rPr lang="en-US" sz="1800" b="1" noProof="0" dirty="0"/>
            <a:t>.</a:t>
          </a:r>
          <a:endParaRPr lang="en-US" sz="1800" noProof="0" dirty="0"/>
        </a:p>
      </dgm:t>
    </dgm:pt>
    <dgm:pt modelId="{6AA79249-0FB9-4713-8D32-B5FBE5D63E0C}" type="parTrans" cxnId="{1145A1FC-8A62-4447-838E-AC5F1580B410}">
      <dgm:prSet/>
      <dgm:spPr/>
      <dgm:t>
        <a:bodyPr/>
        <a:lstStyle/>
        <a:p>
          <a:endParaRPr lang="en-NZ"/>
        </a:p>
      </dgm:t>
    </dgm:pt>
    <dgm:pt modelId="{23C243C0-A030-45C5-85EF-EFDB4859526D}" type="sibTrans" cxnId="{1145A1FC-8A62-4447-838E-AC5F1580B410}">
      <dgm:prSet/>
      <dgm:spPr/>
      <dgm:t>
        <a:bodyPr/>
        <a:lstStyle/>
        <a:p>
          <a:endParaRPr lang="en-NZ"/>
        </a:p>
      </dgm:t>
    </dgm:pt>
    <dgm:pt modelId="{FB1DF592-2AD6-4E62-93A3-529F7A558600}">
      <dgm:prSet custT="1"/>
      <dgm:spPr/>
      <dgm:t>
        <a:bodyPr anchor="ctr" anchorCtr="0"/>
        <a:lstStyle/>
        <a:p>
          <a:r>
            <a:rPr lang="en-NZ" sz="1800" b="1" noProof="0" dirty="0"/>
            <a:t>(1 Timote 1:18). </a:t>
          </a:r>
          <a:r>
            <a:rPr lang="en-NZ" sz="1800" b="1" noProof="0" dirty="0" err="1"/>
            <a:t>Naʻa</a:t>
          </a:r>
          <a:r>
            <a:rPr lang="en-NZ" sz="1800" b="1" noProof="0" dirty="0"/>
            <a:t> ne </a:t>
          </a:r>
          <a:r>
            <a:rPr lang="en-NZ" sz="1800" b="1" noProof="0" dirty="0" err="1"/>
            <a:t>kaunga</a:t>
          </a:r>
          <a:r>
            <a:rPr lang="en-NZ" sz="1800" b="1" noProof="0" dirty="0"/>
            <a:t> </a:t>
          </a:r>
          <a:r>
            <a:rPr lang="en-NZ" sz="1800" b="1" noProof="0" dirty="0" err="1"/>
            <a:t>faʻu</a:t>
          </a:r>
          <a:r>
            <a:rPr lang="en-NZ" sz="1800" b="1" noProof="0" dirty="0"/>
            <a:t> </a:t>
          </a:r>
          <a:r>
            <a:rPr lang="en-NZ" sz="1800" b="1" noProof="0" dirty="0" err="1"/>
            <a:t>mo</a:t>
          </a:r>
          <a:r>
            <a:rPr lang="en-NZ" sz="1800" b="1" noProof="0" dirty="0"/>
            <a:t> Paula </a:t>
          </a:r>
          <a:r>
            <a:rPr lang="en-NZ" sz="1800" b="1" noProof="0" dirty="0" err="1"/>
            <a:t>ʻa</a:t>
          </a:r>
          <a:r>
            <a:rPr lang="en-NZ" sz="1800" b="1" noProof="0" dirty="0"/>
            <a:t> e </a:t>
          </a:r>
          <a:r>
            <a:rPr lang="en-NZ" sz="1800" b="1" noProof="0" dirty="0" err="1"/>
            <a:t>ngaahi</a:t>
          </a:r>
          <a:r>
            <a:rPr lang="en-NZ" sz="1800" b="1" noProof="0" dirty="0"/>
            <a:t> tohi: 2 </a:t>
          </a:r>
          <a:r>
            <a:rPr lang="en-NZ" sz="1800" b="1" noProof="0" dirty="0" err="1"/>
            <a:t>Kolinito</a:t>
          </a:r>
          <a:r>
            <a:rPr lang="en-NZ" sz="1800" b="1" noProof="0" dirty="0"/>
            <a:t> (2 </a:t>
          </a:r>
          <a:r>
            <a:rPr lang="en-NZ" sz="1800" b="1" noProof="0" dirty="0" err="1"/>
            <a:t>Kolinito</a:t>
          </a:r>
          <a:r>
            <a:rPr lang="en-NZ" sz="1800" b="1" noProof="0" dirty="0"/>
            <a:t> 1:1); </a:t>
          </a:r>
          <a:r>
            <a:rPr lang="en-NZ" sz="1800" b="1" noProof="0" dirty="0" err="1"/>
            <a:t>Filipai</a:t>
          </a:r>
          <a:r>
            <a:rPr lang="en-NZ" sz="1800" b="1" noProof="0" dirty="0"/>
            <a:t> (Fili. 1:1); </a:t>
          </a:r>
          <a:r>
            <a:rPr lang="en-NZ" sz="1800" b="1" noProof="0" dirty="0" err="1"/>
            <a:t>Kolose</a:t>
          </a:r>
          <a:r>
            <a:rPr lang="en-NZ" sz="1800" b="1" noProof="0" dirty="0"/>
            <a:t> (Kol. 1:1); 1 </a:t>
          </a:r>
          <a:r>
            <a:rPr lang="en-NZ" sz="1800" b="1" noProof="0" dirty="0" err="1"/>
            <a:t>Tesalonaika</a:t>
          </a:r>
          <a:r>
            <a:rPr lang="en-NZ" sz="1800" b="1" noProof="0" dirty="0"/>
            <a:t> (1 </a:t>
          </a:r>
          <a:r>
            <a:rPr lang="en-NZ" sz="1800" b="1" noProof="0" dirty="0" err="1"/>
            <a:t>Tesalonaika</a:t>
          </a:r>
          <a:r>
            <a:rPr lang="en-NZ" sz="1800" b="1" noProof="0" dirty="0"/>
            <a:t> 1:1); 2 </a:t>
          </a:r>
          <a:r>
            <a:rPr lang="en-NZ" sz="1800" b="1" noProof="0" dirty="0" err="1"/>
            <a:t>Tesalonaika</a:t>
          </a:r>
          <a:r>
            <a:rPr lang="en-NZ" sz="1800" b="1" noProof="0" dirty="0"/>
            <a:t> (2 </a:t>
          </a:r>
          <a:r>
            <a:rPr lang="en-NZ" sz="1800" b="1" noProof="0" dirty="0" err="1"/>
            <a:t>Tesalonaika</a:t>
          </a:r>
          <a:r>
            <a:rPr lang="en-NZ" sz="1800" b="1" noProof="0" dirty="0"/>
            <a:t> 1:1); </a:t>
          </a:r>
          <a:r>
            <a:rPr lang="en-NZ" sz="1800" b="1" noProof="0" dirty="0" err="1"/>
            <a:t>mo</a:t>
          </a:r>
          <a:r>
            <a:rPr lang="en-NZ" sz="1800" b="1" noProof="0" dirty="0"/>
            <a:t> </a:t>
          </a:r>
          <a:r>
            <a:rPr lang="en-NZ" sz="1800" b="1" noProof="0" dirty="0" err="1"/>
            <a:t>Filimone</a:t>
          </a:r>
          <a:r>
            <a:rPr lang="en-NZ" sz="1800" b="1" noProof="0" dirty="0"/>
            <a:t> (Fili. 1:1)</a:t>
          </a:r>
          <a:endParaRPr lang="en-US" sz="1800" noProof="0" dirty="0"/>
        </a:p>
      </dgm:t>
    </dgm:pt>
    <dgm:pt modelId="{37B89AD0-9A43-419F-A292-81B7A9FFC1BA}" type="parTrans" cxnId="{4E7D1BD0-4DF5-45A9-95BA-0AC2BA8BF5A4}">
      <dgm:prSet/>
      <dgm:spPr/>
    </dgm:pt>
    <dgm:pt modelId="{21991572-8464-4817-ABC5-9DA36111C7AE}" type="sibTrans" cxnId="{4E7D1BD0-4DF5-45A9-95BA-0AC2BA8BF5A4}">
      <dgm:prSet/>
      <dgm:spPr/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 custLinFactNeighborX="1340" custLinFactNeighborY="-2088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81438" custLinFactNeighborX="1340" custLinFactNeighborY="-7527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7B609A2A-9A67-4B54-949F-CB9BC033D426}" type="presOf" srcId="{C51E6BC1-E2BF-434B-B7AE-349186201445}" destId="{03F4D236-E3C1-4DB8-AD79-7D8D3B476338}" srcOrd="0" destOrd="1" presId="urn:microsoft.com/office/officeart/2008/layout/TitlePictureLineup"/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79AB1C9-3670-40F8-B783-7FB72F2CFE3D}" type="presOf" srcId="{FB1DF592-2AD6-4E62-93A3-529F7A558600}" destId="{03F4D236-E3C1-4DB8-AD79-7D8D3B476338}" srcOrd="0" destOrd="2" presId="urn:microsoft.com/office/officeart/2008/layout/TitlePictureLineup"/>
    <dgm:cxn modelId="{4E7D1BD0-4DF5-45A9-95BA-0AC2BA8BF5A4}" srcId="{2B214731-31FE-45DF-93A0-099E759A72A9}" destId="{FB1DF592-2AD6-4E62-93A3-529F7A558600}" srcOrd="2" destOrd="0" parTransId="{37B89AD0-9A43-419F-A292-81B7A9FFC1BA}" sibTransId="{21991572-8464-4817-ABC5-9DA36111C7AE}"/>
    <dgm:cxn modelId="{1145A1FC-8A62-4447-838E-AC5F1580B410}" srcId="{2B214731-31FE-45DF-93A0-099E759A72A9}" destId="{C51E6BC1-E2BF-434B-B7AE-349186201445}" srcOrd="1" destOrd="0" parTransId="{6AA79249-0FB9-4713-8D32-B5FBE5D63E0C}" sibTransId="{23C243C0-A030-45C5-85EF-EFDB4859526D}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en-NZ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TAITUSI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NZ" sz="2000" b="1" noProof="0" dirty="0" err="1">
              <a:latin typeface="+mj-lt"/>
            </a:rPr>
            <a:t>Naʻa</a:t>
          </a:r>
          <a:r>
            <a:rPr lang="en-NZ" sz="2000" b="1" noProof="0" dirty="0">
              <a:latin typeface="+mj-lt"/>
            </a:rPr>
            <a:t> ne </a:t>
          </a:r>
          <a:r>
            <a:rPr lang="en-NZ" sz="2000" b="1" noProof="0" dirty="0" err="1">
              <a:latin typeface="+mj-lt"/>
            </a:rPr>
            <a:t>fakahoko</a:t>
          </a:r>
          <a:r>
            <a:rPr lang="en-NZ" sz="2000" b="1" noProof="0" dirty="0">
              <a:latin typeface="+mj-lt"/>
            </a:rPr>
            <a:t> ha </a:t>
          </a:r>
          <a:r>
            <a:rPr lang="en-NZ" sz="2000" b="1" noProof="0" dirty="0" err="1">
              <a:latin typeface="+mj-lt"/>
            </a:rPr>
            <a:t>ngaahi</a:t>
          </a:r>
          <a:r>
            <a:rPr lang="en-NZ" sz="2000" b="1" noProof="0" dirty="0">
              <a:latin typeface="+mj-lt"/>
            </a:rPr>
            <a:t> </a:t>
          </a:r>
          <a:r>
            <a:rPr lang="en-NZ" sz="2000" b="1" noProof="0" dirty="0" err="1">
              <a:latin typeface="+mj-lt"/>
            </a:rPr>
            <a:t>fatongia</a:t>
          </a:r>
          <a:r>
            <a:rPr lang="en-NZ" sz="2000" b="1" noProof="0" dirty="0">
              <a:latin typeface="+mj-lt"/>
            </a:rPr>
            <a:t> </a:t>
          </a:r>
          <a:r>
            <a:rPr lang="en-NZ" sz="2000" b="1" noProof="0" dirty="0" err="1">
              <a:latin typeface="+mj-lt"/>
            </a:rPr>
            <a:t>fakakikite</a:t>
          </a:r>
          <a:r>
            <a:rPr lang="en-NZ" sz="2000" b="1" noProof="0" dirty="0">
              <a:latin typeface="+mj-lt"/>
            </a:rPr>
            <a:t> </a:t>
          </a:r>
          <a:r>
            <a:rPr lang="en-NZ" sz="2000" b="1" noProof="0" dirty="0" err="1">
              <a:latin typeface="+mj-lt"/>
            </a:rPr>
            <a:t>lahi</a:t>
          </a:r>
          <a:r>
            <a:rPr lang="en-NZ" sz="2000" b="1" noProof="0" dirty="0">
              <a:latin typeface="+mj-lt"/>
            </a:rPr>
            <a:t>, </a:t>
          </a:r>
          <a:r>
            <a:rPr lang="en-NZ" sz="2000" b="1" noProof="0" dirty="0" err="1">
              <a:latin typeface="+mj-lt"/>
            </a:rPr>
            <a:t>hange</a:t>
          </a:r>
          <a:r>
            <a:rPr lang="en-NZ" sz="2000" b="1" noProof="0" dirty="0">
              <a:latin typeface="+mj-lt"/>
            </a:rPr>
            <a:t> ko e </a:t>
          </a:r>
          <a:r>
            <a:rPr lang="en-NZ" sz="2000" b="1" noProof="0" dirty="0" err="1">
              <a:latin typeface="+mj-lt"/>
            </a:rPr>
            <a:t>fakamāmaʻi</a:t>
          </a:r>
          <a:r>
            <a:rPr lang="en-NZ" sz="2000" b="1" noProof="0" dirty="0">
              <a:latin typeface="+mj-lt"/>
            </a:rPr>
            <a:t> (2 </a:t>
          </a:r>
          <a:r>
            <a:rPr lang="en-NZ" sz="2000" b="1" noProof="0" dirty="0" err="1">
              <a:latin typeface="+mj-lt"/>
            </a:rPr>
            <a:t>Kolinitō</a:t>
          </a:r>
          <a:r>
            <a:rPr lang="en-NZ" sz="2000" b="1" noProof="0" dirty="0">
              <a:latin typeface="+mj-lt"/>
            </a:rPr>
            <a:t> 8:6); </a:t>
          </a:r>
          <a:r>
            <a:rPr lang="en-NZ" sz="2000" b="1" noProof="0" dirty="0" err="1">
              <a:latin typeface="+mj-lt"/>
            </a:rPr>
            <a:t>naʻinaʻi</a:t>
          </a:r>
          <a:r>
            <a:rPr lang="en-NZ" sz="2000" b="1" noProof="0" dirty="0">
              <a:latin typeface="+mj-lt"/>
            </a:rPr>
            <a:t> (</a:t>
          </a:r>
          <a:r>
            <a:rPr lang="en-NZ" sz="2000" b="1" noProof="0" dirty="0" err="1">
              <a:latin typeface="+mj-lt"/>
            </a:rPr>
            <a:t>Taitusi</a:t>
          </a:r>
          <a:r>
            <a:rPr lang="en-NZ" sz="2000" b="1" noProof="0" dirty="0">
              <a:latin typeface="+mj-lt"/>
            </a:rPr>
            <a:t> 2:6, 9, 15); </a:t>
          </a:r>
          <a:r>
            <a:rPr lang="en-NZ" sz="2000" b="1" noProof="0" dirty="0" err="1">
              <a:latin typeface="+mj-lt"/>
            </a:rPr>
            <a:t>mo</a:t>
          </a:r>
          <a:r>
            <a:rPr lang="en-NZ" sz="2000" b="1" noProof="0" dirty="0">
              <a:latin typeface="+mj-lt"/>
            </a:rPr>
            <a:t> e </a:t>
          </a:r>
          <a:r>
            <a:rPr lang="en-NZ" sz="2000" b="1" noProof="0" dirty="0" err="1">
              <a:latin typeface="+mj-lt"/>
            </a:rPr>
            <a:t>fakafiemālie</a:t>
          </a:r>
          <a:r>
            <a:rPr lang="en-NZ" sz="2000" b="1" noProof="0" dirty="0">
              <a:latin typeface="+mj-lt"/>
            </a:rPr>
            <a:t>(2 </a:t>
          </a:r>
          <a:r>
            <a:rPr lang="en-NZ" sz="2000" b="1" noProof="0" dirty="0" err="1">
              <a:latin typeface="+mj-lt"/>
            </a:rPr>
            <a:t>Kolinitō</a:t>
          </a:r>
          <a:r>
            <a:rPr lang="en-NZ" sz="2000" b="1" noProof="0" dirty="0">
              <a:latin typeface="+mj-lt"/>
            </a:rPr>
            <a:t> 7:13)</a:t>
          </a:r>
          <a:endParaRPr lang="en-US" sz="2000" noProof="0" dirty="0">
            <a:latin typeface="+mj-lt"/>
          </a:endParaRPr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FFBA77A6-1374-4808-89D8-A4A780564690}">
      <dgm:prSet custT="1"/>
      <dgm:spPr/>
      <dgm:t>
        <a:bodyPr anchor="ctr" anchorCtr="0"/>
        <a:lstStyle/>
        <a:p>
          <a:endParaRPr lang="en-US" sz="2000" noProof="0" dirty="0"/>
        </a:p>
      </dgm:t>
    </dgm:pt>
    <dgm:pt modelId="{0F5FFD54-DD80-46F9-9A9B-644C8F0B10A1}" type="parTrans" cxnId="{0D2F0F66-5A5A-4CE9-BF3F-61B50E353588}">
      <dgm:prSet/>
      <dgm:spPr/>
      <dgm:t>
        <a:bodyPr/>
        <a:lstStyle/>
        <a:p>
          <a:endParaRPr lang="en-NZ"/>
        </a:p>
      </dgm:t>
    </dgm:pt>
    <dgm:pt modelId="{557625E0-AB75-445F-BCC8-C5B50A018A5D}" type="sibTrans" cxnId="{0D2F0F66-5A5A-4CE9-BF3F-61B50E353588}">
      <dgm:prSet/>
      <dgm:spPr/>
      <dgm:t>
        <a:bodyPr/>
        <a:lstStyle/>
        <a:p>
          <a:endParaRPr lang="en-NZ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0D2F0F66-5A5A-4CE9-BF3F-61B50E353588}" srcId="{2B214731-31FE-45DF-93A0-099E759A72A9}" destId="{FFBA77A6-1374-4808-89D8-A4A780564690}" srcOrd="1" destOrd="0" parTransId="{0F5FFD54-DD80-46F9-9A9B-644C8F0B10A1}" sibTransId="{557625E0-AB75-445F-BCC8-C5B50A018A5D}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B54B1EE0-ED33-4462-AD0D-0019BDD36A19}" type="presOf" srcId="{FFBA77A6-1374-4808-89D8-A4A780564690}" destId="{03F4D236-E3C1-4DB8-AD79-7D8D3B476338}" srcOrd="0" destOrd="1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i-FI" sz="2000" b="1" kern="1200" noProof="0" dirty="0"/>
            <a:t>Ko ʻene tefitoʻi misiona ke tataki ʻa e kakai kia Sisu</a:t>
          </a:r>
          <a:endParaRPr lang="en-US" sz="2000" kern="1200" noProof="0" dirty="0"/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Ke </a:t>
          </a:r>
          <a:r>
            <a:rPr lang="en-NZ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fakamoʻoni</a:t>
          </a:r>
          <a:r>
            <a:rPr lang="en-NZ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kia Sisu</a:t>
          </a:r>
          <a:endParaRPr lang="en-US" sz="19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Naʻa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nau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fakahaaʻi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ʻa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e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ngaahi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meʻa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naʻe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hoko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ʻo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aʻu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mai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ki he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ʻaho</a:t>
          </a:r>
          <a:r>
            <a:rPr lang="en-NZ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noProof="0" dirty="0" err="1">
              <a:latin typeface="Aptos" panose="02110004020202020204"/>
              <a:ea typeface="+mn-ea"/>
              <a:cs typeface="+mn-cs"/>
            </a:rPr>
            <a:t>ni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Fanongonongo</a:t>
          </a: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ʻo</a:t>
          </a: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kahaʻu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NZ" sz="2000" b="1" kern="1200" noProof="0" dirty="0"/>
            <a:t>Ke </a:t>
          </a:r>
          <a:r>
            <a:rPr lang="en-NZ" sz="2000" b="1" kern="1200" noProof="0" dirty="0" err="1"/>
            <a:t>langa</a:t>
          </a:r>
          <a:r>
            <a:rPr lang="en-NZ" sz="2000" b="1" kern="1200" noProof="0" dirty="0"/>
            <a:t> ha </a:t>
          </a:r>
          <a:r>
            <a:rPr lang="en-NZ" sz="2000" b="1" kern="1200" noProof="0" dirty="0" err="1"/>
            <a:t>siasi</a:t>
          </a:r>
          <a:r>
            <a:rPr lang="en-NZ" sz="2000" b="1" kern="1200" noProof="0" dirty="0"/>
            <a:t> </a:t>
          </a:r>
          <a:r>
            <a:rPr lang="en-NZ" sz="2000" b="1" kern="1200" noProof="0" dirty="0" err="1"/>
            <a:t>malohi</a:t>
          </a:r>
          <a:r>
            <a:rPr lang="en-NZ" sz="2000" b="1" kern="1200" noProof="0" dirty="0"/>
            <a:t> </a:t>
          </a:r>
          <a:r>
            <a:rPr lang="en-NZ" sz="2000" b="1" kern="1200" noProof="0" dirty="0" err="1"/>
            <a:t>te</a:t>
          </a:r>
          <a:r>
            <a:rPr lang="en-NZ" sz="2000" b="1" kern="1200" noProof="0" dirty="0"/>
            <a:t> ne lava </a:t>
          </a:r>
          <a:r>
            <a:rPr lang="en-NZ" sz="2000" b="1" kern="1200" noProof="0" dirty="0" err="1"/>
            <a:t>ʻo</a:t>
          </a:r>
          <a:r>
            <a:rPr lang="en-NZ" sz="2000" b="1" kern="1200" noProof="0" dirty="0"/>
            <a:t> </a:t>
          </a:r>
          <a:r>
            <a:rPr lang="en-NZ" sz="2000" b="1" kern="1200" noProof="0" dirty="0" err="1"/>
            <a:t>matuʻuaki</a:t>
          </a:r>
          <a:r>
            <a:rPr lang="en-NZ" sz="2000" b="1" kern="1200" noProof="0" dirty="0"/>
            <a:t> </a:t>
          </a:r>
          <a:r>
            <a:rPr lang="en-NZ" sz="2000" b="1" kern="1200" noProof="0" dirty="0" err="1"/>
            <a:t>ʻa</a:t>
          </a:r>
          <a:r>
            <a:rPr lang="en-NZ" sz="2000" b="1" kern="1200" noProof="0" dirty="0"/>
            <a:t> e </a:t>
          </a:r>
          <a:r>
            <a:rPr lang="en-NZ" sz="2000" b="1" kern="1200" noProof="0" dirty="0" err="1"/>
            <a:t>ngaahi</a:t>
          </a:r>
          <a:r>
            <a:rPr lang="en-NZ" sz="2000" b="1" kern="1200" noProof="0" dirty="0"/>
            <a:t> </a:t>
          </a:r>
          <a:r>
            <a:rPr lang="en-NZ" sz="2000" b="1" kern="1200" noProof="0" dirty="0" err="1"/>
            <a:t>ʻohofi</a:t>
          </a:r>
          <a:r>
            <a:rPr lang="en-NZ" sz="2000" b="1" kern="1200" noProof="0" dirty="0"/>
            <a:t> </a:t>
          </a:r>
          <a:r>
            <a:rPr lang="en-NZ" sz="2000" b="1" kern="1200" noProof="0" dirty="0" err="1"/>
            <a:t>ʻa</a:t>
          </a:r>
          <a:r>
            <a:rPr lang="en-NZ" sz="2000" b="1" kern="1200" noProof="0" dirty="0"/>
            <a:t> e </a:t>
          </a:r>
          <a:r>
            <a:rPr lang="en-NZ" sz="2000" b="1" kern="1200" noProof="0" dirty="0" err="1"/>
            <a:t>fili</a:t>
          </a:r>
          <a:endParaRPr lang="en-US" sz="2000" kern="1200" noProof="0" dirty="0"/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2000" b="1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Fakatupulaki</a:t>
          </a:r>
          <a:endParaRPr lang="en-NZ" sz="2000" b="1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000" b="1" kern="1200" noProof="0" dirty="0"/>
            <a:t>Ke fakahā ‘a e angahalá, koe‘uhi ke lava ‘a e kakaí ‘o fakatomala .</a:t>
          </a:r>
          <a:endParaRPr lang="en-US" sz="2000" kern="1200" noProof="0" dirty="0"/>
        </a:p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NZ" sz="2000" b="1" kern="1200" noProof="0" dirty="0"/>
        </a:p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000" kern="1200" noProof="0" dirty="0"/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2000" b="1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Ko 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enginaki</a:t>
          </a:r>
          <a:endParaRPr lang="en-NZ" sz="2000" b="1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NZ" sz="2000" b="1" kern="1200" noProof="0" dirty="0" err="1"/>
            <a:t>Naʻe</a:t>
          </a:r>
          <a:r>
            <a:rPr lang="en-NZ" sz="2000" b="1" kern="1200" noProof="0" dirty="0"/>
            <a:t> </a:t>
          </a:r>
          <a:r>
            <a:rPr lang="en-NZ" sz="2000" b="1" kern="1200" noProof="0" dirty="0" err="1"/>
            <a:t>fekauʻi</a:t>
          </a:r>
          <a:r>
            <a:rPr lang="en-NZ" sz="2000" b="1" kern="1200" noProof="0" dirty="0"/>
            <a:t> </a:t>
          </a:r>
          <a:r>
            <a:rPr lang="en-NZ" sz="2000" b="1" kern="1200" noProof="0" dirty="0" err="1"/>
            <a:t>atu</a:t>
          </a:r>
          <a:r>
            <a:rPr lang="en-NZ" sz="2000" b="1" kern="1200" noProof="0" dirty="0"/>
            <a:t> </a:t>
          </a:r>
          <a:r>
            <a:rPr lang="en-NZ" sz="2000" b="1" kern="1200" noProof="0" dirty="0" err="1"/>
            <a:t>ʻa</a:t>
          </a:r>
          <a:r>
            <a:rPr lang="en-NZ" sz="2000" b="1" kern="1200" noProof="0" dirty="0"/>
            <a:t> </a:t>
          </a:r>
          <a:r>
            <a:rPr lang="en-NZ" sz="2000" b="1" kern="1200" noProof="0" dirty="0" err="1"/>
            <a:t>Siutasi</a:t>
          </a:r>
          <a:r>
            <a:rPr lang="en-NZ" sz="2000" b="1" kern="1200" noProof="0" dirty="0"/>
            <a:t> </a:t>
          </a:r>
          <a:r>
            <a:rPr lang="en-NZ" sz="2000" b="1" kern="1200" noProof="0" dirty="0" err="1"/>
            <a:t>mo</a:t>
          </a:r>
          <a:r>
            <a:rPr lang="en-NZ" sz="2000" b="1" kern="1200" noProof="0" dirty="0"/>
            <a:t> </a:t>
          </a:r>
          <a:r>
            <a:rPr lang="en-NZ" sz="2000" b="1" kern="1200" noProof="0" dirty="0" err="1"/>
            <a:t>Sailosi</a:t>
          </a:r>
          <a:r>
            <a:rPr lang="en-NZ" sz="2000" b="1" kern="1200" noProof="0" dirty="0"/>
            <a:t> ki he </a:t>
          </a:r>
          <a:r>
            <a:rPr lang="en-NZ" sz="2000" b="1" kern="1200" noProof="0" dirty="0" err="1"/>
            <a:t>ngaahi</a:t>
          </a:r>
          <a:r>
            <a:rPr lang="en-NZ" sz="2000" b="1" kern="1200" noProof="0" dirty="0"/>
            <a:t> </a:t>
          </a:r>
          <a:r>
            <a:rPr lang="en-NZ" sz="2000" b="1" kern="1200" noProof="0" dirty="0" err="1"/>
            <a:t>siasí</a:t>
          </a:r>
          <a:r>
            <a:rPr lang="en-NZ" sz="2000" b="1" kern="1200" noProof="0" dirty="0"/>
            <a:t> </a:t>
          </a:r>
          <a:r>
            <a:rPr lang="en-NZ" sz="2000" b="1" kern="1200" noProof="0" dirty="0" err="1"/>
            <a:t>koeʻuhí</a:t>
          </a:r>
          <a:r>
            <a:rPr lang="en-NZ" sz="2000" b="1" kern="1200" noProof="0" dirty="0"/>
            <a:t> ko e </a:t>
          </a:r>
          <a:r>
            <a:rPr lang="en-NZ" sz="2000" b="1" kern="1200" noProof="0" dirty="0" err="1"/>
            <a:t>taumuʻa</a:t>
          </a:r>
          <a:r>
            <a:rPr lang="en-NZ" sz="2000" b="1" kern="1200" noProof="0" dirty="0"/>
            <a:t> pau ko </a:t>
          </a:r>
          <a:r>
            <a:rPr lang="en-NZ" sz="2000" b="1" kern="1200" noProof="0" dirty="0" err="1"/>
            <a:t>ʻení</a:t>
          </a:r>
          <a:r>
            <a:rPr lang="en-NZ" sz="2000" b="1" kern="1200" noProof="0" dirty="0"/>
            <a:t> .</a:t>
          </a:r>
          <a:endParaRPr lang="en-US" sz="2000" kern="1200" noProof="0" dirty="0"/>
        </a:p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NZ" sz="2000" b="1" kern="1200" noProof="0" dirty="0"/>
        </a:p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000" kern="1200" noProof="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2000" b="1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Fiemālie</a:t>
          </a:r>
          <a:endParaRPr lang="en-NZ" sz="2000" b="1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936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800" b="1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Ko e kakai kinautolu kuo fekau'i mai 'e he 'Otua  </a:t>
          </a:r>
          <a:endParaRPr lang="en-NZ" sz="1800" b="1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(Luke 11:49)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7144" y="47777"/>
        <a:ext cx="1607207" cy="1535662"/>
      </dsp:txXfrm>
    </dsp:sp>
    <dsp:sp modelId="{6AF94F2D-F79B-42D8-8792-EC5EE5CA65AE}">
      <dsp:nvSpPr>
        <dsp:cNvPr id="0" name=""/>
        <dsp:cNvSpPr/>
      </dsp:nvSpPr>
      <dsp:spPr>
        <a:xfrm>
          <a:off x="188240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882405" y="707271"/>
        <a:ext cx="252690" cy="216673"/>
      </dsp:txXfrm>
    </dsp:sp>
    <dsp:sp modelId="{FAE57C7A-4FE9-4C1E-89A4-9591EE4B7D30}">
      <dsp:nvSpPr>
        <dsp:cNvPr id="0" name=""/>
        <dsp:cNvSpPr/>
      </dsp:nvSpPr>
      <dsp:spPr>
        <a:xfrm>
          <a:off x="2393234" y="0"/>
          <a:ext cx="221869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800" b="1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ʻOku</a:t>
          </a:r>
          <a:r>
            <a:rPr lang="en-NZ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nau</a:t>
          </a:r>
          <a:r>
            <a:rPr lang="en-NZ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maʻu</a:t>
          </a:r>
          <a:r>
            <a:rPr lang="en-NZ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ʻa</a:t>
          </a:r>
          <a:r>
            <a:rPr lang="en-NZ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ngaahi</a:t>
          </a:r>
          <a:r>
            <a:rPr lang="en-NZ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meʻaʻofa</a:t>
          </a:r>
          <a:r>
            <a:rPr lang="en-NZ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ke</a:t>
          </a:r>
          <a:r>
            <a:rPr lang="en-NZ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tataki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ʻaki</a:t>
          </a:r>
          <a:r>
            <a:rPr lang="en-NZ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ʻa</a:t>
          </a:r>
          <a:r>
            <a:rPr lang="en-NZ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siasí</a:t>
          </a:r>
          <a:r>
            <a:rPr lang="en-NZ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 Koli. 12:28-29; ’Efeso 4:11-12)</a:t>
          </a:r>
          <a:endParaRPr lang="en-NZ" sz="1800" b="1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41011" y="47777"/>
        <a:ext cx="2123144" cy="1535662"/>
      </dsp:txXfrm>
    </dsp:sp>
    <dsp:sp modelId="{0D00281B-4660-4C87-BD3A-A048546E75D5}">
      <dsp:nvSpPr>
        <dsp:cNvPr id="0" name=""/>
        <dsp:cNvSpPr/>
      </dsp:nvSpPr>
      <dsp:spPr>
        <a:xfrm>
          <a:off x="4782209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782209" y="707271"/>
        <a:ext cx="252690" cy="216673"/>
      </dsp:txXfrm>
    </dsp:sp>
    <dsp:sp modelId="{48825FD6-2E41-4562-AE78-DC5FF4C17433}">
      <dsp:nvSpPr>
        <dsp:cNvPr id="0" name=""/>
        <dsp:cNvSpPr/>
      </dsp:nvSpPr>
      <dsp:spPr>
        <a:xfrm>
          <a:off x="529303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2000" b="1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Ko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kinautolu</a:t>
          </a: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ia</a:t>
          </a: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‘a 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makatu’unga</a:t>
          </a: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‘o 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siasi</a:t>
          </a: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(‘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Efeso</a:t>
          </a: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2:20)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40814" y="47777"/>
        <a:ext cx="1607207" cy="1535662"/>
      </dsp:txXfrm>
    </dsp:sp>
    <dsp:sp modelId="{1F634FAF-0CDD-4918-9ECB-BCADC682B67E}">
      <dsp:nvSpPr>
        <dsp:cNvPr id="0" name=""/>
        <dsp:cNvSpPr/>
      </dsp:nvSpPr>
      <dsp:spPr>
        <a:xfrm>
          <a:off x="716607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166075" y="707271"/>
        <a:ext cx="252690" cy="216673"/>
      </dsp:txXfrm>
    </dsp:sp>
    <dsp:sp modelId="{689C0D5C-78C0-4845-A70A-A99F356AC315}">
      <dsp:nvSpPr>
        <dsp:cNvPr id="0" name=""/>
        <dsp:cNvSpPr/>
      </dsp:nvSpPr>
      <dsp:spPr>
        <a:xfrm>
          <a:off x="7676903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ʻOku</a:t>
          </a: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nau</a:t>
          </a: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maʻu</a:t>
          </a: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ʻa</a:t>
          </a: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ngaahi</a:t>
          </a: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fakahaa</a:t>
          </a: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ʻEfeso</a:t>
          </a: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3:5)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724680" y="47777"/>
        <a:ext cx="1607207" cy="1535662"/>
      </dsp:txXfrm>
    </dsp:sp>
    <dsp:sp modelId="{F24C91FF-F822-43EC-8BDC-F3C25FD177A3}">
      <dsp:nvSpPr>
        <dsp:cNvPr id="0" name=""/>
        <dsp:cNvSpPr/>
      </dsp:nvSpPr>
      <dsp:spPr>
        <a:xfrm>
          <a:off x="9549941" y="635047"/>
          <a:ext cx="360985" cy="361121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49941" y="707271"/>
        <a:ext cx="252690" cy="216673"/>
      </dsp:txXfrm>
    </dsp:sp>
    <dsp:sp modelId="{B63C68F4-37F5-4E39-81B9-0FD70A034F30}">
      <dsp:nvSpPr>
        <dsp:cNvPr id="0" name=""/>
        <dsp:cNvSpPr/>
      </dsp:nvSpPr>
      <dsp:spPr>
        <a:xfrm>
          <a:off x="10060770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ʻOku</a:t>
          </a: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nau</a:t>
          </a: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fiefia</a:t>
          </a: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ʻi</a:t>
          </a: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he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fakamaau</a:t>
          </a: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totonu</a:t>
          </a:r>
          <a:r>
            <a:rPr lang="en-NZ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-NZ" sz="16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Fakaha</a:t>
          </a:r>
          <a:r>
            <a:rPr lang="en-NZ" sz="16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18:20)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108547" y="47777"/>
        <a:ext cx="1607207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61425" y="4978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33941" y="2041856"/>
          <a:ext cx="5434961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NZ" sz="1800" b="1" kern="1200" noProof="0" dirty="0" err="1"/>
            <a:t>Nʻe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kikiteʻi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hono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uiuiʻi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ia</a:t>
          </a:r>
          <a:r>
            <a:rPr lang="en-NZ" sz="1800" b="1" kern="1200" noProof="0" dirty="0"/>
            <a:t> ki he </a:t>
          </a:r>
          <a:r>
            <a:rPr lang="en-NZ" sz="1800" b="1" kern="1200" noProof="0" dirty="0" err="1"/>
            <a:t>ngaue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fakafaifekau</a:t>
          </a:r>
          <a:r>
            <a:rPr lang="en-US" sz="1800" b="1" kern="1200" noProof="0" dirty="0"/>
            <a:t>.</a:t>
          </a:r>
          <a:endParaRPr lang="en-US" sz="1800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NZ" sz="1800" b="1" kern="1200" noProof="0" dirty="0"/>
            <a:t>(1 Timote 1:18). </a:t>
          </a:r>
          <a:r>
            <a:rPr lang="en-NZ" sz="1800" b="1" kern="1200" noProof="0" dirty="0" err="1"/>
            <a:t>Naʻa</a:t>
          </a:r>
          <a:r>
            <a:rPr lang="en-NZ" sz="1800" b="1" kern="1200" noProof="0" dirty="0"/>
            <a:t> ne </a:t>
          </a:r>
          <a:r>
            <a:rPr lang="en-NZ" sz="1800" b="1" kern="1200" noProof="0" dirty="0" err="1"/>
            <a:t>kaunga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faʻu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mo</a:t>
          </a:r>
          <a:r>
            <a:rPr lang="en-NZ" sz="1800" b="1" kern="1200" noProof="0" dirty="0"/>
            <a:t> Paula </a:t>
          </a:r>
          <a:r>
            <a:rPr lang="en-NZ" sz="1800" b="1" kern="1200" noProof="0" dirty="0" err="1"/>
            <a:t>ʻa</a:t>
          </a:r>
          <a:r>
            <a:rPr lang="en-NZ" sz="1800" b="1" kern="1200" noProof="0" dirty="0"/>
            <a:t> e </a:t>
          </a:r>
          <a:r>
            <a:rPr lang="en-NZ" sz="1800" b="1" kern="1200" noProof="0" dirty="0" err="1"/>
            <a:t>ngaahi</a:t>
          </a:r>
          <a:r>
            <a:rPr lang="en-NZ" sz="1800" b="1" kern="1200" noProof="0" dirty="0"/>
            <a:t> tohi: 2 </a:t>
          </a:r>
          <a:r>
            <a:rPr lang="en-NZ" sz="1800" b="1" kern="1200" noProof="0" dirty="0" err="1"/>
            <a:t>Kolinito</a:t>
          </a:r>
          <a:r>
            <a:rPr lang="en-NZ" sz="1800" b="1" kern="1200" noProof="0" dirty="0"/>
            <a:t> (2 </a:t>
          </a:r>
          <a:r>
            <a:rPr lang="en-NZ" sz="1800" b="1" kern="1200" noProof="0" dirty="0" err="1"/>
            <a:t>Kolinito</a:t>
          </a:r>
          <a:r>
            <a:rPr lang="en-NZ" sz="1800" b="1" kern="1200" noProof="0" dirty="0"/>
            <a:t> 1:1); </a:t>
          </a:r>
          <a:r>
            <a:rPr lang="en-NZ" sz="1800" b="1" kern="1200" noProof="0" dirty="0" err="1"/>
            <a:t>Filipai</a:t>
          </a:r>
          <a:r>
            <a:rPr lang="en-NZ" sz="1800" b="1" kern="1200" noProof="0" dirty="0"/>
            <a:t> (Fili. 1:1); </a:t>
          </a:r>
          <a:r>
            <a:rPr lang="en-NZ" sz="1800" b="1" kern="1200" noProof="0" dirty="0" err="1"/>
            <a:t>Kolose</a:t>
          </a:r>
          <a:r>
            <a:rPr lang="en-NZ" sz="1800" b="1" kern="1200" noProof="0" dirty="0"/>
            <a:t> (Kol. 1:1); 1 </a:t>
          </a:r>
          <a:r>
            <a:rPr lang="en-NZ" sz="1800" b="1" kern="1200" noProof="0" dirty="0" err="1"/>
            <a:t>Tesalonaika</a:t>
          </a:r>
          <a:r>
            <a:rPr lang="en-NZ" sz="1800" b="1" kern="1200" noProof="0" dirty="0"/>
            <a:t> (1 </a:t>
          </a:r>
          <a:r>
            <a:rPr lang="en-NZ" sz="1800" b="1" kern="1200" noProof="0" dirty="0" err="1"/>
            <a:t>Tesalonaika</a:t>
          </a:r>
          <a:r>
            <a:rPr lang="en-NZ" sz="1800" b="1" kern="1200" noProof="0" dirty="0"/>
            <a:t> 1:1); 2 </a:t>
          </a:r>
          <a:r>
            <a:rPr lang="en-NZ" sz="1800" b="1" kern="1200" noProof="0" dirty="0" err="1"/>
            <a:t>Tesalonaika</a:t>
          </a:r>
          <a:r>
            <a:rPr lang="en-NZ" sz="1800" b="1" kern="1200" noProof="0" dirty="0"/>
            <a:t> (2 </a:t>
          </a:r>
          <a:r>
            <a:rPr lang="en-NZ" sz="1800" b="1" kern="1200" noProof="0" dirty="0" err="1"/>
            <a:t>Tesalonaika</a:t>
          </a:r>
          <a:r>
            <a:rPr lang="en-NZ" sz="1800" b="1" kern="1200" noProof="0" dirty="0"/>
            <a:t> 1:1); </a:t>
          </a:r>
          <a:r>
            <a:rPr lang="en-NZ" sz="1800" b="1" kern="1200" noProof="0" dirty="0" err="1"/>
            <a:t>mo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Filimone</a:t>
          </a:r>
          <a:r>
            <a:rPr lang="en-NZ" sz="1800" b="1" kern="1200" noProof="0" dirty="0"/>
            <a:t> (Fili. 1:1)</a:t>
          </a:r>
          <a:endParaRPr lang="en-US" sz="1800" kern="1200" noProof="0" dirty="0"/>
        </a:p>
      </dsp:txBody>
      <dsp:txXfrm>
        <a:off x="133941" y="2041856"/>
        <a:ext cx="5434961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2400" b="1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TIMOTÉ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NZ" sz="2000" b="1" kern="1200" noProof="0" dirty="0" err="1">
              <a:latin typeface="+mj-lt"/>
            </a:rPr>
            <a:t>Naʻa</a:t>
          </a:r>
          <a:r>
            <a:rPr lang="en-NZ" sz="2000" b="1" kern="1200" noProof="0" dirty="0">
              <a:latin typeface="+mj-lt"/>
            </a:rPr>
            <a:t> ne </a:t>
          </a:r>
          <a:r>
            <a:rPr lang="en-NZ" sz="2000" b="1" kern="1200" noProof="0" dirty="0" err="1">
              <a:latin typeface="+mj-lt"/>
            </a:rPr>
            <a:t>fakahoko</a:t>
          </a:r>
          <a:r>
            <a:rPr lang="en-NZ" sz="2000" b="1" kern="1200" noProof="0" dirty="0">
              <a:latin typeface="+mj-lt"/>
            </a:rPr>
            <a:t> ha </a:t>
          </a:r>
          <a:r>
            <a:rPr lang="en-NZ" sz="2000" b="1" kern="1200" noProof="0" dirty="0" err="1">
              <a:latin typeface="+mj-lt"/>
            </a:rPr>
            <a:t>ngaahi</a:t>
          </a:r>
          <a:r>
            <a:rPr lang="en-NZ" sz="2000" b="1" kern="1200" noProof="0" dirty="0">
              <a:latin typeface="+mj-lt"/>
            </a:rPr>
            <a:t> </a:t>
          </a:r>
          <a:r>
            <a:rPr lang="en-NZ" sz="2000" b="1" kern="1200" noProof="0" dirty="0" err="1">
              <a:latin typeface="+mj-lt"/>
            </a:rPr>
            <a:t>fatongia</a:t>
          </a:r>
          <a:r>
            <a:rPr lang="en-NZ" sz="2000" b="1" kern="1200" noProof="0" dirty="0">
              <a:latin typeface="+mj-lt"/>
            </a:rPr>
            <a:t> </a:t>
          </a:r>
          <a:r>
            <a:rPr lang="en-NZ" sz="2000" b="1" kern="1200" noProof="0" dirty="0" err="1">
              <a:latin typeface="+mj-lt"/>
            </a:rPr>
            <a:t>fakakikite</a:t>
          </a:r>
          <a:r>
            <a:rPr lang="en-NZ" sz="2000" b="1" kern="1200" noProof="0" dirty="0">
              <a:latin typeface="+mj-lt"/>
            </a:rPr>
            <a:t> </a:t>
          </a:r>
          <a:r>
            <a:rPr lang="en-NZ" sz="2000" b="1" kern="1200" noProof="0" dirty="0" err="1">
              <a:latin typeface="+mj-lt"/>
            </a:rPr>
            <a:t>lahi</a:t>
          </a:r>
          <a:r>
            <a:rPr lang="en-NZ" sz="2000" b="1" kern="1200" noProof="0" dirty="0">
              <a:latin typeface="+mj-lt"/>
            </a:rPr>
            <a:t>, </a:t>
          </a:r>
          <a:r>
            <a:rPr lang="en-NZ" sz="2000" b="1" kern="1200" noProof="0" dirty="0" err="1">
              <a:latin typeface="+mj-lt"/>
            </a:rPr>
            <a:t>hange</a:t>
          </a:r>
          <a:r>
            <a:rPr lang="en-NZ" sz="2000" b="1" kern="1200" noProof="0" dirty="0">
              <a:latin typeface="+mj-lt"/>
            </a:rPr>
            <a:t> ko e </a:t>
          </a:r>
          <a:r>
            <a:rPr lang="en-NZ" sz="2000" b="1" kern="1200" noProof="0" dirty="0" err="1">
              <a:latin typeface="+mj-lt"/>
            </a:rPr>
            <a:t>fakamāmaʻi</a:t>
          </a:r>
          <a:r>
            <a:rPr lang="en-NZ" sz="2000" b="1" kern="1200" noProof="0" dirty="0">
              <a:latin typeface="+mj-lt"/>
            </a:rPr>
            <a:t> (2 </a:t>
          </a:r>
          <a:r>
            <a:rPr lang="en-NZ" sz="2000" b="1" kern="1200" noProof="0" dirty="0" err="1">
              <a:latin typeface="+mj-lt"/>
            </a:rPr>
            <a:t>Kolinitō</a:t>
          </a:r>
          <a:r>
            <a:rPr lang="en-NZ" sz="2000" b="1" kern="1200" noProof="0" dirty="0">
              <a:latin typeface="+mj-lt"/>
            </a:rPr>
            <a:t> 8:6); </a:t>
          </a:r>
          <a:r>
            <a:rPr lang="en-NZ" sz="2000" b="1" kern="1200" noProof="0" dirty="0" err="1">
              <a:latin typeface="+mj-lt"/>
            </a:rPr>
            <a:t>naʻinaʻi</a:t>
          </a:r>
          <a:r>
            <a:rPr lang="en-NZ" sz="2000" b="1" kern="1200" noProof="0" dirty="0">
              <a:latin typeface="+mj-lt"/>
            </a:rPr>
            <a:t> (</a:t>
          </a:r>
          <a:r>
            <a:rPr lang="en-NZ" sz="2000" b="1" kern="1200" noProof="0" dirty="0" err="1">
              <a:latin typeface="+mj-lt"/>
            </a:rPr>
            <a:t>Taitusi</a:t>
          </a:r>
          <a:r>
            <a:rPr lang="en-NZ" sz="2000" b="1" kern="1200" noProof="0" dirty="0">
              <a:latin typeface="+mj-lt"/>
            </a:rPr>
            <a:t> 2:6, 9, 15); </a:t>
          </a:r>
          <a:r>
            <a:rPr lang="en-NZ" sz="2000" b="1" kern="1200" noProof="0" dirty="0" err="1">
              <a:latin typeface="+mj-lt"/>
            </a:rPr>
            <a:t>mo</a:t>
          </a:r>
          <a:r>
            <a:rPr lang="en-NZ" sz="2000" b="1" kern="1200" noProof="0" dirty="0">
              <a:latin typeface="+mj-lt"/>
            </a:rPr>
            <a:t> e </a:t>
          </a:r>
          <a:r>
            <a:rPr lang="en-NZ" sz="2000" b="1" kern="1200" noProof="0" dirty="0" err="1">
              <a:latin typeface="+mj-lt"/>
            </a:rPr>
            <a:t>fakafiemālie</a:t>
          </a:r>
          <a:r>
            <a:rPr lang="en-NZ" sz="2000" b="1" kern="1200" noProof="0" dirty="0">
              <a:latin typeface="+mj-lt"/>
            </a:rPr>
            <a:t>(2 </a:t>
          </a:r>
          <a:r>
            <a:rPr lang="en-NZ" sz="2000" b="1" kern="1200" noProof="0" dirty="0" err="1">
              <a:latin typeface="+mj-lt"/>
            </a:rPr>
            <a:t>Kolinitō</a:t>
          </a:r>
          <a:r>
            <a:rPr lang="en-NZ" sz="2000" b="1" kern="1200" noProof="0" dirty="0">
              <a:latin typeface="+mj-lt"/>
            </a:rPr>
            <a:t> 7:13)</a:t>
          </a:r>
          <a:endParaRPr lang="en-US" sz="2000" kern="1200" noProof="0" dirty="0">
            <a:latin typeface="+mj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noProof="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TAITUSI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30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KO E KAU PALOFITA </a:t>
            </a:r>
            <a:r>
              <a:rPr kumimoji="0" lang="en-US" sz="4400" b="1" i="0" u="none" strike="noStrike" kern="1200" cap="none" spc="300" normalizeH="0" baseline="0" noProof="0" dirty="0" err="1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ʻO</a:t>
            </a:r>
            <a:r>
              <a:rPr kumimoji="0" lang="en-US" sz="4400" b="1" i="0" u="none" strike="noStrike" kern="1200" cap="none" spc="30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E FUAKAVA </a:t>
            </a:r>
            <a:r>
              <a:rPr kumimoji="0" lang="en-US" sz="4400" b="1" i="0" u="none" strike="noStrike" kern="1200" cap="none" spc="300" normalizeH="0" baseline="0" noProof="0" dirty="0" err="1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FOʻOU</a:t>
            </a:r>
            <a:endParaRPr kumimoji="0" lang="en-US" sz="4400" b="1" i="0" u="none" strike="noStrike" kern="1200" cap="none" spc="30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B83E0A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8281953" y="0"/>
            <a:ext cx="3805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Lesoni 4 ki he ʻaho 24 ʻo ʻOkatopa 2026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66E40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“Pea ko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eni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ʻoku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ai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ʻae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ngaahi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foaki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kehekehe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ka ko e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Laumālie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pe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taha.Pea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ʻoku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ai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ʻae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ngaahi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tauhi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kehekehe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ka ko e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ʻEiki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pe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taha.Pea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ʻoku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ai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ʻae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ngaahi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ngāue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kehekehe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ka ko e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ʻOtua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pe taha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ʻoku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kotoa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pē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he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kakai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kotoa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pē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b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lang="en-US" sz="15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Kolinitō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12:4-6,)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486399" y="4152900"/>
            <a:ext cx="6143625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highlight>
                  <a:srgbClr val="800000"/>
                </a:highlight>
              </a:rPr>
              <a:t>Ngaahi</a:t>
            </a:r>
            <a:r>
              <a:rPr lang="en-US" sz="2000" b="1" dirty="0">
                <a:solidFill>
                  <a:prstClr val="white"/>
                </a:solidFill>
                <a:highlight>
                  <a:srgbClr val="800000"/>
                </a:highligh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800000"/>
                </a:highlight>
              </a:rPr>
              <a:t>fatongia</a:t>
            </a:r>
            <a:r>
              <a:rPr lang="en-US" sz="2000" b="1" dirty="0">
                <a:solidFill>
                  <a:prstClr val="white"/>
                </a:solidFill>
                <a:highlight>
                  <a:srgbClr val="800000"/>
                </a:highligh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800000"/>
                </a:highlight>
              </a:rPr>
              <a:t>ʻo</a:t>
            </a:r>
            <a:r>
              <a:rPr lang="en-US" sz="2000" b="1" dirty="0">
                <a:solidFill>
                  <a:prstClr val="white"/>
                </a:solidFill>
                <a:highlight>
                  <a:srgbClr val="800000"/>
                </a:highlight>
              </a:rPr>
              <a:t> e kau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800000"/>
                </a:highlight>
              </a:rPr>
              <a:t>palofita</a:t>
            </a:r>
            <a:r>
              <a:rPr lang="en-US" sz="2000" b="1" dirty="0">
                <a:solidFill>
                  <a:prstClr val="white"/>
                </a:solidFill>
                <a:highlight>
                  <a:srgbClr val="800000"/>
                </a:highligh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800000"/>
                </a:highlight>
              </a:rPr>
              <a:t>ʻi</a:t>
            </a:r>
            <a:r>
              <a:rPr lang="en-US" sz="2000" b="1" dirty="0">
                <a:solidFill>
                  <a:prstClr val="white"/>
                </a:solidFill>
                <a:highlight>
                  <a:srgbClr val="800000"/>
                </a:highlight>
              </a:rPr>
              <a:t> he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800000"/>
                </a:highlight>
              </a:rPr>
              <a:t>Fuakava</a:t>
            </a:r>
            <a:r>
              <a:rPr lang="en-US" sz="2000" b="1" dirty="0">
                <a:solidFill>
                  <a:prstClr val="white"/>
                </a:solidFill>
                <a:highlight>
                  <a:srgbClr val="800000"/>
                </a:highligh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800000"/>
                </a:highlight>
              </a:rPr>
              <a:t>Foʻou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800000"/>
              </a:highlight>
              <a:uLnTx/>
              <a:uFillTx/>
              <a:latin typeface="Aptos" panose="02110004020202020204"/>
            </a:endParaRPr>
          </a:p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highlight>
                  <a:srgbClr val="008000"/>
                </a:highlight>
              </a:rPr>
              <a:t>Kau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008000"/>
                </a:highlight>
              </a:rPr>
              <a:t>Palofita</a:t>
            </a:r>
            <a:r>
              <a:rPr lang="en-US" sz="2000" b="1" dirty="0">
                <a:solidFill>
                  <a:prstClr val="white"/>
                </a:solidFill>
                <a:highlight>
                  <a:srgbClr val="008000"/>
                </a:highligh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008000"/>
                </a:highlight>
              </a:rPr>
              <a:t>ʻo</a:t>
            </a:r>
            <a:r>
              <a:rPr lang="en-US" sz="2000" b="1" dirty="0">
                <a:solidFill>
                  <a:prstClr val="white"/>
                </a:solidFill>
                <a:highlight>
                  <a:srgbClr val="008000"/>
                </a:highlight>
              </a:rPr>
              <a:t> e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008000"/>
                </a:highlight>
              </a:rPr>
              <a:t>Fuakava</a:t>
            </a:r>
            <a:r>
              <a:rPr lang="en-US" sz="2000" b="1" dirty="0">
                <a:solidFill>
                  <a:prstClr val="white"/>
                </a:solidFill>
                <a:highlight>
                  <a:srgbClr val="008000"/>
                </a:highligh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008000"/>
                </a:highlight>
              </a:rPr>
              <a:t>Foʻou</a:t>
            </a:r>
            <a:r>
              <a:rPr lang="en-US" sz="2000" b="1" dirty="0">
                <a:solidFill>
                  <a:prstClr val="white"/>
                </a:solidFill>
                <a:highlight>
                  <a:srgbClr val="008000"/>
                </a:highlight>
              </a:rPr>
              <a:t>:</a:t>
            </a:r>
          </a:p>
          <a:p>
            <a:pPr lvl="2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Ko Sisu, ko e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palofita</a:t>
            </a: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naʻe</a:t>
            </a: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kikiteʻi</a:t>
            </a:r>
            <a:endParaRPr lang="en-US" sz="2000" b="1" dirty="0">
              <a:solidFill>
                <a:prstClr val="black"/>
              </a:solidFill>
              <a:uFill>
                <a:solidFill>
                  <a:srgbClr val="D01729"/>
                </a:solidFill>
              </a:uFill>
            </a:endParaRPr>
          </a:p>
          <a:p>
            <a:pPr lvl="2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Ko e kau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ʻaposetolo</a:t>
            </a: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mo</a:t>
            </a: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e kau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palofita</a:t>
            </a:r>
            <a:endParaRPr lang="en-US" sz="2000" b="1" dirty="0">
              <a:solidFill>
                <a:prstClr val="black"/>
              </a:solidFill>
              <a:uFill>
                <a:solidFill>
                  <a:srgbClr val="D01729"/>
                </a:solidFill>
              </a:uFill>
            </a:endParaRPr>
          </a:p>
          <a:p>
            <a:pPr lvl="2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Kau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Palofita</a:t>
            </a: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Fefine</a:t>
            </a:r>
            <a:endParaRPr lang="en-US" sz="2000" b="1" dirty="0">
              <a:solidFill>
                <a:prstClr val="black"/>
              </a:solidFill>
              <a:uFill>
                <a:solidFill>
                  <a:srgbClr val="D01729"/>
                </a:solidFill>
              </a:uFill>
            </a:endParaRPr>
          </a:p>
          <a:p>
            <a:pPr lvl="2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Ko e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kaunga-ngaue</a:t>
            </a: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ʻo</a:t>
            </a: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Paula</a:t>
            </a:r>
          </a:p>
          <a:p>
            <a:pPr lvl="2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Ko e kau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palofita</a:t>
            </a: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loi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6" y="46467"/>
            <a:ext cx="7639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Mei Malakai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ha </a:t>
            </a:r>
            <a:r>
              <a:rPr lang="en-US" sz="2000" b="1" dirty="0" err="1">
                <a:solidFill>
                  <a:prstClr val="black"/>
                </a:solidFill>
              </a:rPr>
              <a:t>taʻu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400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teʻeki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ongona</a:t>
            </a:r>
            <a:r>
              <a:rPr lang="en-US" sz="2000" b="1" dirty="0">
                <a:solidFill>
                  <a:prstClr val="black"/>
                </a:solidFill>
              </a:rPr>
              <a:t> ha </a:t>
            </a:r>
            <a:r>
              <a:rPr lang="en-US" sz="2000" b="1" dirty="0" err="1">
                <a:solidFill>
                  <a:prstClr val="black"/>
                </a:solidFill>
              </a:rPr>
              <a:t>leʻo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ha </a:t>
            </a:r>
            <a:r>
              <a:rPr lang="en-US" sz="2000" b="1" dirty="0" err="1">
                <a:solidFill>
                  <a:prstClr val="black"/>
                </a:solidFill>
              </a:rPr>
              <a:t>palofita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kakai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ʻOtua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Koeʻuhi</a:t>
            </a:r>
            <a:r>
              <a:rPr lang="en-US" sz="2000" b="1" dirty="0">
                <a:solidFill>
                  <a:prstClr val="black"/>
                </a:solidFill>
              </a:rPr>
              <a:t> ko e </a:t>
            </a:r>
            <a:r>
              <a:rPr lang="en-US" sz="2000" b="1" dirty="0" err="1">
                <a:solidFill>
                  <a:prstClr val="black"/>
                </a:solidFill>
              </a:rPr>
              <a:t>fakalongolongo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ʻeni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fakakaukau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kakai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ʻIsileli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tapuni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tohi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Fuakava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Motuʻa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067675" y="165735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4886982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036975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420304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653644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270313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239216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619776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5" y="2876152"/>
            <a:ext cx="76390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Ko e ha e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fatongia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e kau </a:t>
            </a:r>
            <a:r>
              <a:rPr lang="en-US" sz="2000" b="1" dirty="0" err="1">
                <a:solidFill>
                  <a:prstClr val="black"/>
                </a:solidFill>
              </a:rPr>
              <a:t>palofita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e kau </a:t>
            </a:r>
            <a:r>
              <a:rPr lang="en-US" sz="2000" b="1" dirty="0" err="1">
                <a:solidFill>
                  <a:prstClr val="black"/>
                </a:solidFill>
              </a:rPr>
              <a:t>palofita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fefine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foʻou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ʻeni</a:t>
            </a:r>
            <a:r>
              <a:rPr lang="en-US" sz="2000" b="1" dirty="0">
                <a:solidFill>
                  <a:prstClr val="black"/>
                </a:solidFill>
              </a:rPr>
              <a:t>? Ko </a:t>
            </a:r>
            <a:r>
              <a:rPr lang="en-US" sz="2000" b="1" dirty="0" err="1">
                <a:solidFill>
                  <a:prstClr val="black"/>
                </a:solidFill>
              </a:rPr>
              <a:t>hai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kinautolu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nai</a:t>
            </a:r>
            <a:r>
              <a:rPr lang="en-US" sz="2000" b="1" dirty="0">
                <a:solidFill>
                  <a:prstClr val="black"/>
                </a:solidFill>
              </a:rPr>
              <a:t> ha kau </a:t>
            </a:r>
            <a:r>
              <a:rPr lang="en-US" sz="2000" b="1" dirty="0" err="1">
                <a:solidFill>
                  <a:prstClr val="black"/>
                </a:solidFill>
              </a:rPr>
              <a:t>palofita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hange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kuonga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Fuakava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Motuʻa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5" y="1287365"/>
            <a:ext cx="763905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Neongo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fakalongolongo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fuoloa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ʻOtua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fekauʻi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ha </a:t>
            </a:r>
            <a:r>
              <a:rPr lang="en-US" sz="2000" b="1" dirty="0" err="1">
                <a:solidFill>
                  <a:prstClr val="black"/>
                </a:solidFill>
              </a:rPr>
              <a:t>palofita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foʻou</a:t>
            </a:r>
            <a:r>
              <a:rPr lang="en-US" sz="2000" b="1" dirty="0">
                <a:solidFill>
                  <a:prstClr val="black"/>
                </a:solidFill>
              </a:rPr>
              <a:t>: Sione </a:t>
            </a:r>
            <a:r>
              <a:rPr lang="en-US" sz="2000" b="1" dirty="0" err="1">
                <a:solidFill>
                  <a:prstClr val="black"/>
                </a:solidFill>
              </a:rPr>
              <a:t>Papitaiso</a:t>
            </a:r>
            <a:r>
              <a:rPr lang="en-US" sz="2000" b="1" dirty="0">
                <a:solidFill>
                  <a:prstClr val="black"/>
                </a:solidFill>
              </a:rPr>
              <a:t> (Matiu 11:7-9). Talu </a:t>
            </a:r>
            <a:r>
              <a:rPr lang="en-US" sz="2000" b="1" dirty="0" err="1">
                <a:solidFill>
                  <a:prstClr val="black"/>
                </a:solidFill>
              </a:rPr>
              <a:t>mei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momeniti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e toe </a:t>
            </a:r>
            <a:r>
              <a:rPr lang="en-US" sz="2000" b="1" dirty="0" err="1">
                <a:solidFill>
                  <a:prstClr val="black"/>
                </a:solidFill>
              </a:rPr>
              <a:t>ʻasi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kau </a:t>
            </a:r>
            <a:r>
              <a:rPr lang="en-US" sz="2000" b="1" dirty="0" err="1">
                <a:solidFill>
                  <a:prstClr val="black"/>
                </a:solidFill>
              </a:rPr>
              <a:t>palofita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fatongiaʻaki</a:t>
            </a:r>
            <a:r>
              <a:rPr lang="en-US" sz="2000" b="1" dirty="0">
                <a:solidFill>
                  <a:prstClr val="black"/>
                </a:solidFill>
              </a:rPr>
              <a:t>, kau ai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ngaue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kehe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Fuakava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Foʻou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200" b="1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NGAAHI FATONGIA </a:t>
            </a:r>
            <a:r>
              <a:rPr lang="en-US" sz="3200" b="1" dirty="0" err="1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ʻO</a:t>
            </a:r>
            <a:r>
              <a:rPr lang="en-US" sz="3200" b="1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E KAU PALOFITA </a:t>
            </a:r>
            <a:r>
              <a:rPr lang="en-US" sz="3200" b="1" dirty="0" err="1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ʻI</a:t>
            </a:r>
            <a:r>
              <a:rPr lang="en-US" sz="3200" b="1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HE FUAKAVA </a:t>
            </a:r>
            <a:r>
              <a:rPr lang="en-US" sz="3200" b="1" dirty="0" err="1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FOʻOU</a:t>
            </a:r>
            <a:endParaRPr kumimoji="0" lang="en-US" sz="3200" b="1" i="0" u="none" strike="noStrike" kern="1200" cap="none" spc="0" normalizeH="0" baseline="0" noProof="0" dirty="0">
              <a:ln w="10160">
                <a:solidFill>
                  <a:srgbClr val="166E4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389554"/>
            <a:ext cx="12191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 ko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kikite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lea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ki he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kakai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langa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hake,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enginaki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fakafiemālie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lang="en-US" sz="14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Kolinitō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14:3)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BDB21E">
                  <a:lumMod val="20000"/>
                  <a:lumOff val="80000"/>
                </a:srgb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720120"/>
            <a:ext cx="11782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Fuakava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Foʻou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fakahaaʻi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kikite</a:t>
            </a:r>
            <a:r>
              <a:rPr lang="en-US" sz="2000" b="1" dirty="0">
                <a:solidFill>
                  <a:prstClr val="black"/>
                </a:solidFill>
              </a:rPr>
              <a:t> ko ha </a:t>
            </a:r>
            <a:r>
              <a:rPr lang="en-US" sz="2000" b="1" dirty="0" err="1">
                <a:solidFill>
                  <a:prstClr val="black"/>
                </a:solidFill>
              </a:rPr>
              <a:t>meʻafoaki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Laumalie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Maʻoniʻoni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lilingi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lahi</a:t>
            </a:r>
            <a:r>
              <a:rPr lang="en-US" sz="2000" b="1" dirty="0">
                <a:solidFill>
                  <a:prstClr val="black"/>
                </a:solidFill>
              </a:rPr>
              <a:t> (Loma 12:6).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ha </a:t>
            </a:r>
            <a:r>
              <a:rPr lang="en-US" sz="2000" b="1" dirty="0" err="1">
                <a:solidFill>
                  <a:prstClr val="black"/>
                </a:solidFill>
              </a:rPr>
              <a:t>siasi</a:t>
            </a:r>
            <a:r>
              <a:rPr lang="en-US" sz="2000" b="1" dirty="0">
                <a:solidFill>
                  <a:prstClr val="black"/>
                </a:solidFill>
              </a:rPr>
              <a:t> pe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taha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fuʻu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tokolahi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kau </a:t>
            </a:r>
            <a:r>
              <a:rPr lang="en-US" sz="2000" b="1" dirty="0" err="1">
                <a:solidFill>
                  <a:prstClr val="black"/>
                </a:solidFill>
              </a:rPr>
              <a:t>palofita</a:t>
            </a:r>
            <a:r>
              <a:rPr lang="en-US" sz="2000" b="1" dirty="0">
                <a:solidFill>
                  <a:prstClr val="black"/>
                </a:solidFill>
              </a:rPr>
              <a:t> pea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pau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taufetongi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lea (1 </a:t>
            </a:r>
            <a:r>
              <a:rPr lang="en-US" sz="2000" b="1" dirty="0" err="1">
                <a:solidFill>
                  <a:prstClr val="black"/>
                </a:solidFill>
              </a:rPr>
              <a:t>Kolinito</a:t>
            </a:r>
            <a:r>
              <a:rPr lang="en-US" sz="2000" b="1" dirty="0">
                <a:solidFill>
                  <a:prstClr val="black"/>
                </a:solidFill>
              </a:rPr>
              <a:t> 14:29-31).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4779175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9" y="1601238"/>
            <a:ext cx="119443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Ko e ha e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fatongia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fakahoko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he kau </a:t>
            </a:r>
            <a:r>
              <a:rPr lang="en-US" sz="2000" b="1" dirty="0" err="1">
                <a:solidFill>
                  <a:prstClr val="black"/>
                </a:solidFill>
              </a:rPr>
              <a:t>palofita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ʻeni</a:t>
            </a:r>
            <a:r>
              <a:rPr lang="en-US" sz="2000" b="1" dirty="0">
                <a:solidFill>
                  <a:prstClr val="black"/>
                </a:solidFill>
              </a:rPr>
              <a:t>? (</a:t>
            </a:r>
            <a:r>
              <a:rPr lang="en-US" sz="2000" b="1" dirty="0" err="1">
                <a:solidFill>
                  <a:prstClr val="black"/>
                </a:solidFill>
              </a:rPr>
              <a:t>Fakaha</a:t>
            </a:r>
            <a:r>
              <a:rPr lang="en-US" sz="2000" b="1" dirty="0">
                <a:solidFill>
                  <a:prstClr val="black"/>
                </a:solidFill>
              </a:rPr>
              <a:t> 19:10; 1:1; </a:t>
            </a:r>
            <a:r>
              <a:rPr lang="en-US" sz="2000" b="1" dirty="0" err="1">
                <a:solidFill>
                  <a:prstClr val="black"/>
                </a:solidFill>
              </a:rPr>
              <a:t>ʻEfeso</a:t>
            </a:r>
            <a:r>
              <a:rPr lang="en-US" sz="2000" b="1" dirty="0">
                <a:solidFill>
                  <a:prstClr val="black"/>
                </a:solidFill>
              </a:rPr>
              <a:t> 4:11-12; 1 </a:t>
            </a:r>
            <a:r>
              <a:rPr lang="en-US" sz="2000" b="1" dirty="0" err="1">
                <a:solidFill>
                  <a:prstClr val="black"/>
                </a:solidFill>
              </a:rPr>
              <a:t>Kolinito</a:t>
            </a:r>
            <a:r>
              <a:rPr lang="en-US" sz="2000" b="1" dirty="0">
                <a:solidFill>
                  <a:prstClr val="black"/>
                </a:solidFill>
              </a:rPr>
              <a:t> 14:3; </a:t>
            </a:r>
            <a:r>
              <a:rPr lang="en-US" sz="2000" b="1" dirty="0" err="1">
                <a:solidFill>
                  <a:prstClr val="black"/>
                </a:solidFill>
              </a:rPr>
              <a:t>Ngaue</a:t>
            </a:r>
            <a:r>
              <a:rPr lang="en-US" sz="2000" b="1" dirty="0">
                <a:solidFill>
                  <a:prstClr val="black"/>
                </a:solidFill>
              </a:rPr>
              <a:t> 15:32)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016983"/>
            <a:ext cx="475668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KAU PALOFITA </a:t>
            </a:r>
            <a:r>
              <a:rPr kumimoji="0" lang="en-US" sz="5400" b="1" i="0" u="none" strike="noStrike" kern="1200" cap="none" spc="50" normalizeH="0" baseline="0" noProof="0" dirty="0" err="1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ʻO</a:t>
            </a:r>
            <a:r>
              <a:rPr kumimoji="0" lang="en-US" sz="54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E FUAKAVA </a:t>
            </a:r>
            <a:r>
              <a:rPr kumimoji="0" lang="en-US" sz="5400" b="1" i="0" u="none" strike="noStrike" kern="1200" cap="none" spc="50" normalizeH="0" baseline="0" noProof="0" dirty="0" err="1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FOʻOU</a:t>
            </a:r>
            <a:r>
              <a:rPr kumimoji="0" lang="en-US" sz="54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lvl="0" algn="ctr">
              <a:defRPr/>
            </a:pPr>
            <a:r>
              <a:rPr lang="fi-FI" sz="4400" b="1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SISU, KO E PALOFITA NA'E KIKITE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0" y="615502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fokotuʻu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Sihova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ko ho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ʻOtua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ha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palōfita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kiate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koe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ho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kāinga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hangē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ko au;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mou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tokanga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kiate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;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en-US" sz="1400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Teutalonome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18:15)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74" y="1194603"/>
            <a:ext cx="7503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Sisu ko ha </a:t>
            </a:r>
            <a:r>
              <a:rPr lang="en-US" sz="2000" b="1" dirty="0" err="1">
                <a:solidFill>
                  <a:prstClr val="black"/>
                </a:solidFill>
              </a:rPr>
              <a:t>palofita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toʻumeʻa</a:t>
            </a:r>
            <a:r>
              <a:rPr lang="en-US" sz="2000" b="1" dirty="0">
                <a:solidFill>
                  <a:prstClr val="black"/>
                </a:solidFill>
              </a:rPr>
              <a:t> (Matiu 21:11; </a:t>
            </a:r>
            <a:r>
              <a:rPr lang="en-US" sz="2000" b="1" dirty="0" err="1">
                <a:solidFill>
                  <a:prstClr val="black"/>
                </a:solidFill>
              </a:rPr>
              <a:t>Ma’ake</a:t>
            </a:r>
            <a:r>
              <a:rPr lang="en-US" sz="2000" b="1" dirty="0">
                <a:solidFill>
                  <a:prstClr val="black"/>
                </a:solidFill>
              </a:rPr>
              <a:t> 6:15; Lk. 7:16; Sione 6:14).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1283" y="1326545"/>
            <a:ext cx="4372934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5058467" y="3745090"/>
            <a:ext cx="403583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‘Oku ‘</a:t>
            </a:r>
            <a:r>
              <a:rPr lang="en-US" sz="2000" b="1" dirty="0" err="1">
                <a:solidFill>
                  <a:prstClr val="black"/>
                </a:solidFill>
              </a:rPr>
              <a:t>ikai</a:t>
            </a:r>
            <a:r>
              <a:rPr lang="en-US" sz="2000" b="1" dirty="0">
                <a:solidFill>
                  <a:prstClr val="black"/>
                </a:solidFill>
              </a:rPr>
              <a:t> ko ha “</a:t>
            </a:r>
            <a:r>
              <a:rPr lang="en-US" sz="2000" b="1" dirty="0" err="1">
                <a:solidFill>
                  <a:prstClr val="black"/>
                </a:solidFill>
              </a:rPr>
              <a:t>maama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pē</a:t>
            </a:r>
            <a:r>
              <a:rPr lang="en-US" sz="2000" b="1" dirty="0">
                <a:solidFill>
                  <a:prstClr val="black"/>
                </a:solidFill>
              </a:rPr>
              <a:t> ‘</a:t>
            </a:r>
            <a:r>
              <a:rPr lang="en-US" sz="2000" b="1" dirty="0" err="1">
                <a:solidFill>
                  <a:prstClr val="black"/>
                </a:solidFill>
              </a:rPr>
              <a:t>oku</a:t>
            </a:r>
            <a:r>
              <a:rPr lang="en-US" sz="2000" b="1" dirty="0">
                <a:solidFill>
                  <a:prstClr val="black"/>
                </a:solidFill>
              </a:rPr>
              <a:t> ulo ‘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ha </a:t>
            </a:r>
            <a:r>
              <a:rPr lang="en-US" sz="2000" b="1" dirty="0" err="1">
                <a:solidFill>
                  <a:prstClr val="black"/>
                </a:solidFill>
              </a:rPr>
              <a:t>potu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fakapo’uli</a:t>
            </a:r>
            <a:r>
              <a:rPr lang="en-US" sz="2000" b="1" dirty="0">
                <a:solidFill>
                  <a:prstClr val="black"/>
                </a:solidFill>
              </a:rPr>
              <a:t>,” ‘o </a:t>
            </a:r>
            <a:r>
              <a:rPr lang="en-US" sz="2000" b="1" dirty="0" err="1">
                <a:solidFill>
                  <a:prstClr val="black"/>
                </a:solidFill>
              </a:rPr>
              <a:t>hangē</a:t>
            </a:r>
            <a:r>
              <a:rPr lang="en-US" sz="2000" b="1" dirty="0">
                <a:solidFill>
                  <a:prstClr val="black"/>
                </a:solidFill>
              </a:rPr>
              <a:t> ko e kau </a:t>
            </a:r>
            <a:r>
              <a:rPr lang="en-US" sz="2000" b="1" dirty="0" err="1">
                <a:solidFill>
                  <a:prstClr val="black"/>
                </a:solidFill>
              </a:rPr>
              <a:t>palōfita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kehe</a:t>
            </a:r>
            <a:r>
              <a:rPr lang="en-US" sz="2000" b="1" dirty="0">
                <a:solidFill>
                  <a:prstClr val="black"/>
                </a:solidFill>
              </a:rPr>
              <a:t>, ka ko Ia ‘a e MAAMA (2 Pita 1:19</a:t>
            </a:r>
            <a:r>
              <a:rPr lang="en-US" sz="2000" b="1">
                <a:solidFill>
                  <a:prstClr val="black"/>
                </a:solidFill>
              </a:rPr>
              <a:t>; Sione </a:t>
            </a:r>
            <a:r>
              <a:rPr lang="en-US" sz="2000" b="1" dirty="0">
                <a:solidFill>
                  <a:prstClr val="black"/>
                </a:solidFill>
              </a:rPr>
              <a:t>1:9; 8:12).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5004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31662"/>
            <a:ext cx="2387432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662785" y="3933750"/>
            <a:ext cx="229561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57775" y="3109812"/>
            <a:ext cx="75034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Ka </a:t>
            </a:r>
            <a:r>
              <a:rPr lang="en-US" sz="2000" b="1" dirty="0" err="1">
                <a:solidFill>
                  <a:prstClr val="black"/>
                </a:solidFill>
              </a:rPr>
              <a:t>na'e</a:t>
            </a:r>
            <a:r>
              <a:rPr lang="en-US" sz="2000" b="1" dirty="0">
                <a:solidFill>
                  <a:prstClr val="black"/>
                </a:solidFill>
              </a:rPr>
              <a:t> '</a:t>
            </a:r>
            <a:r>
              <a:rPr lang="en-US" sz="2000" b="1" dirty="0" err="1">
                <a:solidFill>
                  <a:prstClr val="black"/>
                </a:solidFill>
              </a:rPr>
              <a:t>ikai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tohi 'e Sisu 'a e </a:t>
            </a:r>
            <a:r>
              <a:rPr lang="en-US" sz="2000" b="1" dirty="0" err="1">
                <a:solidFill>
                  <a:prstClr val="black"/>
                </a:solidFill>
              </a:rPr>
              <a:t>Folofola</a:t>
            </a:r>
            <a:r>
              <a:rPr lang="en-US" sz="2000" b="1" dirty="0">
                <a:solidFill>
                  <a:prstClr val="black"/>
                </a:solidFill>
              </a:rPr>
              <a:t> 'a e '</a:t>
            </a:r>
            <a:r>
              <a:rPr lang="en-US" sz="2000" b="1" dirty="0" err="1">
                <a:solidFill>
                  <a:prstClr val="black"/>
                </a:solidFill>
              </a:rPr>
              <a:t>Otua</a:t>
            </a:r>
            <a:r>
              <a:rPr lang="en-US" sz="2000" b="1" dirty="0">
                <a:solidFill>
                  <a:prstClr val="black"/>
                </a:solidFill>
              </a:rPr>
              <a:t>, ka ko Ia 'a e FOLOFOLA (Sione 1:16).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57776" y="2084055"/>
            <a:ext cx="75034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Na’e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fakapapau’i</a:t>
            </a:r>
            <a:r>
              <a:rPr lang="en-US" sz="2000" b="1" dirty="0">
                <a:solidFill>
                  <a:prstClr val="black"/>
                </a:solidFill>
              </a:rPr>
              <a:t> ‘e Pita ko Sisu ‘a e </a:t>
            </a:r>
            <a:r>
              <a:rPr lang="en-US" sz="2000" b="1" dirty="0" err="1">
                <a:solidFill>
                  <a:prstClr val="black"/>
                </a:solidFill>
              </a:rPr>
              <a:t>Palofita</a:t>
            </a:r>
            <a:r>
              <a:rPr lang="en-US" sz="2000" b="1" dirty="0">
                <a:solidFill>
                  <a:prstClr val="black"/>
                </a:solidFill>
              </a:rPr>
              <a:t>/</a:t>
            </a:r>
            <a:r>
              <a:rPr lang="en-US" sz="2000" b="1" dirty="0" err="1">
                <a:solidFill>
                  <a:prstClr val="black"/>
                </a:solidFill>
              </a:rPr>
              <a:t>Misaia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na’e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fanongonongo</a:t>
            </a:r>
            <a:r>
              <a:rPr lang="en-US" sz="2000" b="1" dirty="0">
                <a:solidFill>
                  <a:prstClr val="black"/>
                </a:solidFill>
              </a:rPr>
              <a:t> ‘e Mosese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e kau </a:t>
            </a:r>
            <a:r>
              <a:rPr lang="en-US" sz="2000" b="1" dirty="0" err="1">
                <a:solidFill>
                  <a:prstClr val="black"/>
                </a:solidFill>
              </a:rPr>
              <a:t>Palofita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kehe</a:t>
            </a:r>
            <a:r>
              <a:rPr lang="en-US" sz="2000" b="1" dirty="0">
                <a:solidFill>
                  <a:prstClr val="black"/>
                </a:solidFill>
              </a:rPr>
              <a:t> (Teut. 18:15; </a:t>
            </a:r>
            <a:r>
              <a:rPr lang="en-US" sz="2000" b="1" dirty="0" err="1">
                <a:solidFill>
                  <a:prstClr val="black"/>
                </a:solidFill>
              </a:rPr>
              <a:t>Ngaue</a:t>
            </a:r>
            <a:r>
              <a:rPr lang="en-US" sz="2000" b="1" dirty="0">
                <a:solidFill>
                  <a:prstClr val="black"/>
                </a:solidFill>
              </a:rPr>
              <a:t> 3:18-26).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77" y="1779387"/>
            <a:ext cx="7503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pehe</a:t>
            </a:r>
            <a:r>
              <a:rPr lang="en-US" sz="2000" b="1" dirty="0">
                <a:solidFill>
                  <a:prstClr val="black"/>
                </a:solidFill>
              </a:rPr>
              <a:t> ko e </a:t>
            </a:r>
            <a:r>
              <a:rPr lang="en-US" sz="2000" b="1" dirty="0" err="1">
                <a:solidFill>
                  <a:prstClr val="black"/>
                </a:solidFill>
              </a:rPr>
              <a:t>hingoa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ʻeni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kiate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Ma’ake</a:t>
            </a:r>
            <a:r>
              <a:rPr lang="en-US" sz="2000" b="1" dirty="0">
                <a:solidFill>
                  <a:prstClr val="black"/>
                </a:solidFill>
              </a:rPr>
              <a:t> 6:4; Lk. 13:33).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5058467" y="5226784"/>
            <a:ext cx="403583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mahulu</a:t>
            </a:r>
            <a:r>
              <a:rPr lang="en-US" sz="2000" b="1" dirty="0">
                <a:solidFill>
                  <a:prstClr val="black"/>
                </a:solidFill>
              </a:rPr>
              <a:t> hake </a:t>
            </a:r>
            <a:r>
              <a:rPr lang="en-US" sz="2000" b="1" dirty="0" err="1">
                <a:solidFill>
                  <a:prstClr val="black"/>
                </a:solidFill>
              </a:rPr>
              <a:t>ʻene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ngāué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ha </a:t>
            </a:r>
            <a:r>
              <a:rPr lang="en-US" sz="2000" b="1" dirty="0" err="1">
                <a:solidFill>
                  <a:prstClr val="black"/>
                </a:solidFill>
              </a:rPr>
              <a:t>faʻahinga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palōfita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pē</a:t>
            </a:r>
            <a:r>
              <a:rPr lang="en-US" sz="2000" b="1" dirty="0">
                <a:solidFill>
                  <a:prstClr val="black"/>
                </a:solidFill>
              </a:rPr>
              <a:t>. Ko </a:t>
            </a:r>
            <a:r>
              <a:rPr lang="en-US" sz="2000" b="1" dirty="0" err="1">
                <a:solidFill>
                  <a:prstClr val="black"/>
                </a:solidFill>
              </a:rPr>
              <a:t>Sīsū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pē</a:t>
            </a:r>
            <a:r>
              <a:rPr lang="en-US" sz="2000" b="1" dirty="0">
                <a:solidFill>
                  <a:prstClr val="black"/>
                </a:solidFill>
              </a:rPr>
              <a:t> ‘e lava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foaki</a:t>
            </a:r>
            <a:r>
              <a:rPr lang="en-US" sz="2000" b="1" dirty="0">
                <a:solidFill>
                  <a:prstClr val="black"/>
                </a:solidFill>
              </a:rPr>
              <a:t> ‘a e ‘</a:t>
            </a:r>
            <a:r>
              <a:rPr lang="en-US" sz="2000" b="1" dirty="0" err="1">
                <a:solidFill>
                  <a:prstClr val="black"/>
                </a:solidFill>
              </a:rPr>
              <a:t>itānití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kiate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kitautolu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kotoa</a:t>
            </a:r>
            <a:r>
              <a:rPr lang="en-US" sz="2000" b="1" dirty="0">
                <a:solidFill>
                  <a:prstClr val="black"/>
                </a:solidFill>
              </a:rPr>
              <a:t> ‘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he‘ene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mo‘uí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pekiá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toetu‘ú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pt-BR" sz="3600" b="1" spc="60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</a:rPr>
              <a:t>KO E KAU ‘APOSETOLO MO E KAU PALOFITA </a:t>
            </a:r>
            <a:r>
              <a:rPr lang="pt-BR" sz="4400" b="1" spc="60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</a:rPr>
              <a:t>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91701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Aia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naʻe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ʻikai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fakaʻilo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kuonga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muʻa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ki he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foha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ʻoe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tangata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hangē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ko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hono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fakahā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eni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Laumālie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ki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heʻene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kau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ʻaposetolo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māʻoniʻoni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 kau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palōfita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en-US" sz="1400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ʻEfesō</a:t>
            </a:r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3:5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056419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534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taimi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fakataha</a:t>
            </a:r>
            <a:r>
              <a:rPr lang="en-US" sz="2000" b="1" dirty="0">
                <a:solidFill>
                  <a:prstClr val="black"/>
                </a:solidFill>
              </a:rPr>
              <a:t> ai ki ai,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muʻomuʻa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kau </a:t>
            </a:r>
            <a:r>
              <a:rPr lang="en-US" sz="2000" b="1" dirty="0" err="1">
                <a:solidFill>
                  <a:prstClr val="black"/>
                </a:solidFill>
              </a:rPr>
              <a:t>ʻaposetolo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kau </a:t>
            </a:r>
            <a:r>
              <a:rPr lang="en-US" sz="2000" b="1" dirty="0" err="1">
                <a:solidFill>
                  <a:prstClr val="black"/>
                </a:solidFill>
              </a:rPr>
              <a:t>palofita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tuku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Luke 11:49).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fakatatau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Pita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kau </a:t>
            </a:r>
            <a:r>
              <a:rPr lang="en-US" sz="2000" b="1" dirty="0" err="1">
                <a:solidFill>
                  <a:prstClr val="black"/>
                </a:solidFill>
              </a:rPr>
              <a:t>ʻaposetolo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e kau </a:t>
            </a:r>
            <a:r>
              <a:rPr lang="en-US" sz="2000" b="1" dirty="0" err="1">
                <a:solidFill>
                  <a:prstClr val="black"/>
                </a:solidFill>
              </a:rPr>
              <a:t>palofita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kuonga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muʻa</a:t>
            </a:r>
            <a:r>
              <a:rPr lang="en-US" sz="2000" b="1" dirty="0">
                <a:solidFill>
                  <a:prstClr val="black"/>
                </a:solidFill>
              </a:rPr>
              <a:t> (2 Pita 3:2).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599" y="1390650"/>
            <a:ext cx="11503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he kau </a:t>
            </a:r>
            <a:r>
              <a:rPr lang="en-US" sz="2000" b="1" dirty="0" err="1">
                <a:solidFill>
                  <a:prstClr val="black"/>
                </a:solidFill>
              </a:rPr>
              <a:t>ʻaposetolo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e kau </a:t>
            </a:r>
            <a:r>
              <a:rPr lang="en-US" sz="2000" b="1" dirty="0" err="1">
                <a:solidFill>
                  <a:prstClr val="black"/>
                </a:solidFill>
              </a:rPr>
              <a:t>palōfita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Fuakava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Foʻoú</a:t>
            </a:r>
            <a:r>
              <a:rPr lang="en-US" sz="2000" b="1" dirty="0">
                <a:solidFill>
                  <a:prstClr val="black"/>
                </a:solidFill>
              </a:rPr>
              <a:t> ha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ʻulungaanga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tatau</a:t>
            </a:r>
            <a:r>
              <a:rPr lang="en-US" sz="2000" b="1" dirty="0">
                <a:solidFill>
                  <a:prstClr val="black"/>
                </a:solidFill>
              </a:rPr>
              <a:t>: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88467" y="5226784"/>
            <a:ext cx="600313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lave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Fuakava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Foʻou</a:t>
            </a:r>
            <a:r>
              <a:rPr lang="en-US" sz="2000" b="1" dirty="0">
                <a:solidFill>
                  <a:prstClr val="black"/>
                </a:solidFill>
              </a:rPr>
              <a:t> ki ha kau </a:t>
            </a:r>
            <a:r>
              <a:rPr lang="en-US" sz="2000" b="1" dirty="0" err="1">
                <a:solidFill>
                  <a:prstClr val="black"/>
                </a:solidFill>
              </a:rPr>
              <a:t>palofita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tokolahi</a:t>
            </a:r>
            <a:r>
              <a:rPr lang="en-US" sz="2000" b="1" dirty="0">
                <a:solidFill>
                  <a:prstClr val="black"/>
                </a:solidFill>
              </a:rPr>
              <a:t>, ko e </a:t>
            </a:r>
            <a:r>
              <a:rPr lang="en-US" sz="2000" b="1" dirty="0" err="1">
                <a:solidFill>
                  <a:prstClr val="black"/>
                </a:solidFill>
              </a:rPr>
              <a:t>hingoa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niʻihi</a:t>
            </a:r>
            <a:r>
              <a:rPr lang="en-US" sz="2000" b="1" dirty="0">
                <a:solidFill>
                  <a:prstClr val="black"/>
                </a:solidFill>
              </a:rPr>
              <a:t>: </a:t>
            </a:r>
            <a:r>
              <a:rPr lang="en-US" sz="2000" b="1" dirty="0" err="1">
                <a:solidFill>
                  <a:prstClr val="black"/>
                </a:solidFill>
              </a:rPr>
              <a:t>Panepasa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ʻaposetolo</a:t>
            </a:r>
            <a:r>
              <a:rPr lang="en-US" sz="2000" b="1" dirty="0">
                <a:solidFill>
                  <a:prstClr val="black"/>
                </a:solidFill>
              </a:rPr>
              <a:t>), </a:t>
            </a:r>
            <a:r>
              <a:rPr lang="en-US" sz="2000" b="1" dirty="0" err="1">
                <a:solidFill>
                  <a:prstClr val="black"/>
                </a:solidFill>
              </a:rPr>
              <a:t>Saimone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Lusiasi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Manaeni</a:t>
            </a:r>
            <a:r>
              <a:rPr lang="en-US" sz="2000" b="1" dirty="0">
                <a:solidFill>
                  <a:prstClr val="black"/>
                </a:solidFill>
              </a:rPr>
              <a:t>, Saula (</a:t>
            </a:r>
            <a:r>
              <a:rPr lang="en-US" sz="2000" b="1" dirty="0" err="1">
                <a:solidFill>
                  <a:prstClr val="black"/>
                </a:solidFill>
              </a:rPr>
              <a:t>ʻaposetolo</a:t>
            </a:r>
            <a:r>
              <a:rPr lang="en-US" sz="2000" b="1" dirty="0">
                <a:solidFill>
                  <a:prstClr val="black"/>
                </a:solidFill>
              </a:rPr>
              <a:t>), </a:t>
            </a:r>
            <a:r>
              <a:rPr lang="en-US" sz="2000" b="1" dirty="0" err="1">
                <a:solidFill>
                  <a:prstClr val="black"/>
                </a:solidFill>
              </a:rPr>
              <a:t>Siutasi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Sailosi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ʻAkapusi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Ngaue</a:t>
            </a:r>
            <a:r>
              <a:rPr lang="en-US" sz="2000" b="1" dirty="0">
                <a:solidFill>
                  <a:prstClr val="black"/>
                </a:solidFill>
              </a:rPr>
              <a:t> 11:27; 13:1; 15:32; 19:6-7; 21:10).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599" y="4565969"/>
            <a:ext cx="8515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fekauʻi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makehe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kau </a:t>
            </a:r>
            <a:r>
              <a:rPr lang="en-US" sz="2000" b="1" dirty="0" err="1">
                <a:solidFill>
                  <a:prstClr val="black"/>
                </a:solidFill>
              </a:rPr>
              <a:t>ʻaposetolo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hoko</a:t>
            </a:r>
            <a:r>
              <a:rPr lang="en-US" sz="2000" b="1" dirty="0">
                <a:solidFill>
                  <a:prstClr val="black"/>
                </a:solidFill>
              </a:rPr>
              <a:t> ko e kau </a:t>
            </a:r>
            <a:r>
              <a:rPr lang="en-US" sz="2000" b="1" dirty="0" err="1">
                <a:solidFill>
                  <a:prstClr val="black"/>
                </a:solidFill>
              </a:rPr>
              <a:t>fakamoʻoni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toetuʻu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Sisu </a:t>
            </a:r>
            <a:r>
              <a:rPr lang="en-US" sz="2000" b="1" dirty="0" err="1">
                <a:solidFill>
                  <a:prstClr val="black"/>
                </a:solidFill>
              </a:rPr>
              <a:t>tonu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Ngaue</a:t>
            </a:r>
            <a:r>
              <a:rPr lang="en-US" sz="2000" b="1" dirty="0">
                <a:solidFill>
                  <a:prstClr val="black"/>
                </a:solidFill>
              </a:rPr>
              <a:t> 10:40-41).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 algn="ctr">
              <a:defRPr/>
            </a:pPr>
            <a:r>
              <a:rPr lang="it-IT" sz="5400" b="1" spc="100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</a:rPr>
              <a:t>KO E KAU PALOFITA FEFINE</a:t>
            </a:r>
            <a:endParaRPr kumimoji="0" lang="en-US" sz="5400" b="1" i="0" u="none" strike="noStrike" kern="1200" cap="none" spc="1000" normalizeH="0" baseline="0" noProof="0" dirty="0">
              <a:ln w="12700" cmpd="sng">
                <a:noFill/>
                <a:prstDash val="solid"/>
              </a:ln>
              <a:gradFill>
                <a:gsLst>
                  <a:gs pos="0">
                    <a:srgbClr val="1E7980"/>
                  </a:gs>
                  <a:gs pos="4000">
                    <a:srgbClr val="2EB9C4"/>
                  </a:gs>
                  <a:gs pos="87000">
                    <a:srgbClr val="91E0E5"/>
                  </a:gs>
                </a:gsLst>
                <a:lin ang="5400000"/>
              </a:gra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0" y="672811"/>
            <a:ext cx="1219199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“[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Ko Filipe ko e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ʻevangeliō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] 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K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hono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ʻofefine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tāupoʻou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toko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fā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pea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naʻe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kikite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ʻakinautolu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.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Ngaue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21:9)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40978" y="1057743"/>
            <a:ext cx="48658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Ko e </a:t>
            </a:r>
            <a:r>
              <a:rPr lang="en-US" b="1" dirty="0" err="1">
                <a:solidFill>
                  <a:prstClr val="black"/>
                </a:solidFill>
              </a:rPr>
              <a:t>palofita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fefine</a:t>
            </a:r>
            <a:r>
              <a:rPr lang="en-US" b="1" dirty="0">
                <a:solidFill>
                  <a:prstClr val="black"/>
                </a:solidFill>
              </a:rPr>
              <a:t> pe </a:t>
            </a:r>
            <a:r>
              <a:rPr lang="en-US" b="1" dirty="0" err="1">
                <a:solidFill>
                  <a:prstClr val="black"/>
                </a:solidFill>
              </a:rPr>
              <a:t>ʻe</a:t>
            </a:r>
            <a:r>
              <a:rPr lang="en-US" b="1" dirty="0">
                <a:solidFill>
                  <a:prstClr val="black"/>
                </a:solidFill>
              </a:rPr>
              <a:t> taha </a:t>
            </a:r>
            <a:r>
              <a:rPr lang="en-US" b="1" dirty="0" err="1">
                <a:solidFill>
                  <a:prstClr val="black"/>
                </a:solidFill>
              </a:rPr>
              <a:t>ʻoku</a:t>
            </a:r>
            <a:r>
              <a:rPr lang="en-US" b="1" dirty="0">
                <a:solidFill>
                  <a:prstClr val="black"/>
                </a:solidFill>
              </a:rPr>
              <a:t> ha </a:t>
            </a:r>
            <a:r>
              <a:rPr lang="en-US" b="1" dirty="0" err="1">
                <a:solidFill>
                  <a:prstClr val="black"/>
                </a:solidFill>
              </a:rPr>
              <a:t>hono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hingoa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Fuakava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Foʻou</a:t>
            </a:r>
            <a:r>
              <a:rPr lang="en-US" b="1" dirty="0">
                <a:solidFill>
                  <a:prstClr val="black"/>
                </a:solidFill>
              </a:rPr>
              <a:t> ko </a:t>
            </a:r>
            <a:r>
              <a:rPr lang="en-US" b="1" dirty="0" err="1">
                <a:solidFill>
                  <a:prstClr val="black"/>
                </a:solidFill>
              </a:rPr>
              <a:t>ʻAna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naʻa</a:t>
            </a:r>
            <a:r>
              <a:rPr lang="en-US" b="1" dirty="0">
                <a:solidFill>
                  <a:prstClr val="black"/>
                </a:solidFill>
              </a:rPr>
              <a:t> ne "lea </a:t>
            </a:r>
            <a:r>
              <a:rPr lang="en-US" b="1" dirty="0" err="1">
                <a:solidFill>
                  <a:prstClr val="black"/>
                </a:solidFill>
              </a:rPr>
              <a:t>ʻo</a:t>
            </a:r>
            <a:r>
              <a:rPr lang="en-US" b="1" dirty="0">
                <a:solidFill>
                  <a:prstClr val="black"/>
                </a:solidFill>
              </a:rPr>
              <a:t> kau ki he </a:t>
            </a:r>
            <a:r>
              <a:rPr lang="en-US" b="1" dirty="0" err="1">
                <a:solidFill>
                  <a:prstClr val="black"/>
                </a:solidFill>
              </a:rPr>
              <a:t>tamasiʻi</a:t>
            </a:r>
            <a:r>
              <a:rPr lang="en-US" b="1" dirty="0">
                <a:solidFill>
                  <a:prstClr val="black"/>
                </a:solidFill>
              </a:rPr>
              <a:t> [Sisu] </a:t>
            </a:r>
            <a:r>
              <a:rPr lang="en-US" b="1" dirty="0" err="1">
                <a:solidFill>
                  <a:prstClr val="black"/>
                </a:solidFill>
              </a:rPr>
              <a:t>kiate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kinautolu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kotoa</a:t>
            </a:r>
            <a:r>
              <a:rPr lang="en-US" b="1" dirty="0">
                <a:solidFill>
                  <a:prstClr val="black"/>
                </a:solidFill>
              </a:rPr>
              <a:t> pe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ʻamanaki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atu</a:t>
            </a:r>
            <a:r>
              <a:rPr lang="en-US" b="1" dirty="0">
                <a:solidFill>
                  <a:prstClr val="black"/>
                </a:solidFill>
              </a:rPr>
              <a:t> ki </a:t>
            </a:r>
            <a:r>
              <a:rPr lang="en-US" b="1" dirty="0" err="1">
                <a:solidFill>
                  <a:prstClr val="black"/>
                </a:solidFill>
              </a:rPr>
              <a:t>hono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huhuʻi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Selusalema</a:t>
            </a:r>
            <a:r>
              <a:rPr lang="en-US" b="1" dirty="0">
                <a:solidFill>
                  <a:prstClr val="black"/>
                </a:solidFill>
              </a:rPr>
              <a:t>" (Luke 2:36-38)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8001" y="1247775"/>
            <a:ext cx="4221316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2649" y="3847561"/>
            <a:ext cx="49966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081385" y="4676872"/>
            <a:ext cx="387009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tomuʻa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Sioeli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ngaue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Laumalie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Maʻoniʻoni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koeʻuhi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kikite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foha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ʻofefine</a:t>
            </a:r>
            <a:r>
              <a:rPr lang="en-US" sz="2000" b="1" dirty="0">
                <a:solidFill>
                  <a:prstClr val="black"/>
                </a:solidFill>
              </a:rPr>
              <a:t>, kau </a:t>
            </a:r>
            <a:r>
              <a:rPr lang="en-US" sz="2000" b="1" dirty="0" err="1">
                <a:solidFill>
                  <a:prstClr val="black"/>
                </a:solidFill>
              </a:rPr>
              <a:t>tangata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motuʻa</a:t>
            </a:r>
            <a:r>
              <a:rPr lang="en-US" sz="2000" b="1" dirty="0">
                <a:solidFill>
                  <a:prstClr val="black"/>
                </a:solidFill>
              </a:rPr>
              <a:t>, kau </a:t>
            </a:r>
            <a:r>
              <a:rPr lang="en-US" sz="2000" b="1" dirty="0" err="1">
                <a:solidFill>
                  <a:prstClr val="black"/>
                </a:solidFill>
              </a:rPr>
              <a:t>talavou</a:t>
            </a:r>
            <a:r>
              <a:rPr lang="en-US" sz="2000" b="1" dirty="0">
                <a:solidFill>
                  <a:prstClr val="black"/>
                </a:solidFill>
              </a:rPr>
              <a:t>, kau </a:t>
            </a:r>
            <a:r>
              <a:rPr lang="en-US" sz="2000" b="1" dirty="0" err="1">
                <a:solidFill>
                  <a:prstClr val="black"/>
                </a:solidFill>
              </a:rPr>
              <a:t>tamaioʻeiki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e kau </a:t>
            </a:r>
            <a:r>
              <a:rPr lang="en-US" sz="2000" b="1" dirty="0" err="1">
                <a:solidFill>
                  <a:prstClr val="black"/>
                </a:solidFill>
              </a:rPr>
              <a:t>kaunanga</a:t>
            </a:r>
            <a:r>
              <a:rPr lang="en-US" sz="2000" b="1" dirty="0">
                <a:solidFill>
                  <a:prstClr val="black"/>
                </a:solidFill>
              </a:rPr>
              <a:t> (Sioeli 2:28-29).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36627" y="3265249"/>
            <a:ext cx="387009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ʻIkai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ngata</a:t>
            </a:r>
            <a:r>
              <a:rPr lang="en-US" sz="2000" b="1" dirty="0">
                <a:solidFill>
                  <a:prstClr val="black"/>
                </a:solidFill>
              </a:rPr>
              <a:t> ai,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kikite</a:t>
            </a:r>
            <a:r>
              <a:rPr lang="en-US" sz="2000" b="1" dirty="0">
                <a:solidFill>
                  <a:prstClr val="black"/>
                </a:solidFill>
              </a:rPr>
              <a:t> ko ha </a:t>
            </a:r>
            <a:r>
              <a:rPr lang="en-US" sz="2000" b="1" dirty="0" err="1">
                <a:solidFill>
                  <a:prstClr val="black"/>
                </a:solidFill>
              </a:rPr>
              <a:t>meʻaʻofa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angamaheni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kakai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fefine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kakai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tangata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fakatouʻosi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Kolinito</a:t>
            </a:r>
            <a:r>
              <a:rPr lang="en-US" sz="2000" b="1" dirty="0">
                <a:solidFill>
                  <a:prstClr val="black"/>
                </a:solidFill>
              </a:rPr>
              <a:t> 11:4-5).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66244" y="2403881"/>
            <a:ext cx="47204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ʻofefine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toko</a:t>
            </a:r>
            <a:r>
              <a:rPr lang="en-US" sz="2000" b="1" dirty="0">
                <a:solidFill>
                  <a:prstClr val="black"/>
                </a:solidFill>
              </a:rPr>
              <a:t> fa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Filipe ko e </a:t>
            </a:r>
            <a:r>
              <a:rPr lang="en-US" sz="2000" b="1" dirty="0" err="1">
                <a:solidFill>
                  <a:prstClr val="black"/>
                </a:solidFill>
              </a:rPr>
              <a:t>ʻevangelio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meʻafoaki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kikite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Ngaue</a:t>
            </a:r>
            <a:r>
              <a:rPr lang="en-US" sz="2000" b="1" dirty="0">
                <a:solidFill>
                  <a:prstClr val="black"/>
                </a:solidFill>
              </a:rPr>
              <a:t> 21:8-9).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1" y="0"/>
            <a:ext cx="787563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lvl="0" algn="ctr">
              <a:defRPr/>
            </a:pPr>
            <a:r>
              <a:rPr lang="it-IT" sz="40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  <a:latin typeface="+mj-lt"/>
              </a:rPr>
              <a:t>KO E KAUNGĀ-NGAUE ʻO PAULA</a:t>
            </a:r>
            <a:endParaRPr kumimoji="0" lang="en-US" sz="4000" b="1" i="0" u="none" strike="noStrike" kern="1200" cap="none" spc="0" normalizeH="0" baseline="0" noProof="0" dirty="0">
              <a:ln w="22225">
                <a:solidFill>
                  <a:srgbClr val="B83E0A"/>
                </a:solidFill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0" y="708448"/>
            <a:ext cx="7875638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E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foha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ko Timote,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ou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tuku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atu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fekau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kiate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koe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fakatatau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kikite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muʻa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naʻe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kau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kiate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koe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koeʻuhi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faʻa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fai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mei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ai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tau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lelei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: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en-US" sz="1400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1 Timote 1:18)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B78B1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680938"/>
            <a:ext cx="76322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Tānaki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ki he kau ‘</a:t>
            </a:r>
            <a:r>
              <a:rPr lang="en-US" sz="2000" b="1" dirty="0" err="1">
                <a:solidFill>
                  <a:prstClr val="black"/>
                </a:solidFill>
              </a:rPr>
              <a:t>aposetoló</a:t>
            </a:r>
            <a:r>
              <a:rPr lang="en-US" sz="2000" b="1" dirty="0">
                <a:solidFill>
                  <a:prstClr val="black"/>
                </a:solidFill>
              </a:rPr>
              <a:t>, kau </a:t>
            </a:r>
            <a:r>
              <a:rPr lang="en-US" sz="2000" b="1" dirty="0" err="1">
                <a:solidFill>
                  <a:prstClr val="black"/>
                </a:solidFill>
              </a:rPr>
              <a:t>palōfitá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e kau </a:t>
            </a:r>
            <a:r>
              <a:rPr lang="en-US" sz="2000" b="1" dirty="0" err="1">
                <a:solidFill>
                  <a:prstClr val="black"/>
                </a:solidFill>
              </a:rPr>
              <a:t>palōfita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fefiné</a:t>
            </a:r>
            <a:r>
              <a:rPr lang="en-US" sz="2000" b="1" dirty="0">
                <a:solidFill>
                  <a:prstClr val="black"/>
                </a:solidFill>
              </a:rPr>
              <a:t>, ‘</a:t>
            </a:r>
            <a:r>
              <a:rPr lang="en-US" sz="2000" b="1" dirty="0" err="1">
                <a:solidFill>
                  <a:prstClr val="black"/>
                </a:solidFill>
              </a:rPr>
              <a:t>oku</a:t>
            </a:r>
            <a:r>
              <a:rPr lang="en-US" sz="2000" b="1" dirty="0">
                <a:solidFill>
                  <a:prstClr val="black"/>
                </a:solidFill>
              </a:rPr>
              <a:t> lave ki he </a:t>
            </a:r>
            <a:r>
              <a:rPr lang="en-US" sz="2000" b="1" dirty="0" err="1">
                <a:solidFill>
                  <a:prstClr val="black"/>
                </a:solidFill>
              </a:rPr>
              <a:t>ni‘ihi</a:t>
            </a:r>
            <a:r>
              <a:rPr lang="en-US" sz="2000" b="1" dirty="0">
                <a:solidFill>
                  <a:prstClr val="black"/>
                </a:solidFill>
              </a:rPr>
              <a:t> ‘o e kau </a:t>
            </a:r>
            <a:r>
              <a:rPr lang="en-US" sz="2000" b="1" dirty="0" err="1">
                <a:solidFill>
                  <a:prstClr val="black"/>
                </a:solidFill>
              </a:rPr>
              <a:t>tokoni</a:t>
            </a:r>
            <a:r>
              <a:rPr lang="en-US" sz="2000" b="1" dirty="0">
                <a:solidFill>
                  <a:prstClr val="black"/>
                </a:solidFill>
              </a:rPr>
              <a:t> ‘o </a:t>
            </a:r>
            <a:r>
              <a:rPr lang="en-US" sz="2000" b="1" dirty="0" err="1">
                <a:solidFill>
                  <a:prstClr val="black"/>
                </a:solidFill>
              </a:rPr>
              <a:t>Paulá</a:t>
            </a:r>
            <a:r>
              <a:rPr lang="en-US" sz="2000" b="1" dirty="0">
                <a:solidFill>
                  <a:prstClr val="black"/>
                </a:solidFill>
              </a:rPr>
              <a:t> ‘a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, ‘o </a:t>
            </a:r>
            <a:r>
              <a:rPr lang="en-US" sz="2000" b="1" dirty="0" err="1">
                <a:solidFill>
                  <a:prstClr val="black"/>
                </a:solidFill>
              </a:rPr>
              <a:t>hangē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Sailosi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Pānepasá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na‘a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ma‘u</a:t>
            </a:r>
            <a:r>
              <a:rPr lang="en-US" sz="2000" b="1" dirty="0">
                <a:solidFill>
                  <a:prstClr val="black"/>
                </a:solidFill>
              </a:rPr>
              <a:t> ‘a e </a:t>
            </a:r>
            <a:r>
              <a:rPr lang="en-US" sz="2000" b="1" dirty="0" err="1">
                <a:solidFill>
                  <a:prstClr val="black"/>
                </a:solidFill>
              </a:rPr>
              <a:t>me‘a‘ofa</a:t>
            </a:r>
            <a:r>
              <a:rPr lang="en-US" sz="2000" b="1" dirty="0">
                <a:solidFill>
                  <a:prstClr val="black"/>
                </a:solidFill>
              </a:rPr>
              <a:t> ‘o e </a:t>
            </a:r>
            <a:r>
              <a:rPr lang="en-US" sz="2000" b="1" dirty="0" err="1">
                <a:solidFill>
                  <a:prstClr val="black"/>
                </a:solidFill>
              </a:rPr>
              <a:t>kikité</a:t>
            </a:r>
            <a:r>
              <a:rPr lang="en-US" sz="2000" b="1" dirty="0">
                <a:solidFill>
                  <a:prstClr val="black"/>
                </a:solidFill>
              </a:rPr>
              <a:t>: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860863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5132476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000998" y="232695"/>
            <a:ext cx="3937035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-62755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lvl="0" algn="ctr">
              <a:defRPr/>
            </a:pPr>
            <a:r>
              <a:rPr lang="fi-FI" sz="4400" b="1" spc="100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</a:rPr>
              <a:t>KO E KAU PALOFITA LOI</a:t>
            </a:r>
            <a:endParaRPr kumimoji="0" lang="en-US" sz="4400" b="1" i="0" u="none" strike="noStrike" kern="1200" cap="none" spc="1000" normalizeH="0" baseline="0" noProof="0" dirty="0">
              <a:ln w="13462">
                <a:noFill/>
                <a:prstDash val="solid"/>
              </a:ln>
              <a:solidFill>
                <a:srgbClr val="FFFF00"/>
              </a:solidFill>
              <a:effectLst>
                <a:outerShdw dist="50800" dir="2700000" algn="bl" rotWithShape="0">
                  <a:srgbClr val="166E4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972875" y="587492"/>
            <a:ext cx="87534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Kāinga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ʻofeina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ʻoua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naʻa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tui ki he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laumālie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kotoa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pē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ʻahiʻahiʻi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laumālie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pe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ʻoe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ʻOtua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ʻakinautolu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: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koeʻuhi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kuo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tokolahi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kau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palōfita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loi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kuo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ʻalu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atu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ki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māmani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lang="en-US" sz="14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Sione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4:1)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4139381" y="1438215"/>
            <a:ext cx="80526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Naʻe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fakatokanga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Sisu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tuʻu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hake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kau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palofita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naʻa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 e "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fanga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ulofi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fekai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(Matiu 24:24; 7:15).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Naʻe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kamata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ʻasi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kau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palofita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ʻeni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kuonga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muʻa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siasi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 Sione 4:1).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952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7588" y="4671331"/>
            <a:ext cx="17763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4147606" y="4800887"/>
            <a:ext cx="60730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ʻOku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kitautolu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kakai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tui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tau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vakavakaiʻi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kau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palofita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fakapapauʻi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ʻoku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fenapasi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ʻenau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ngaahi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popoaki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kotoa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Folofola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ʻoku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fakatefito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ʻia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Kalaisi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6087552"/>
            <a:ext cx="1021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ʻetau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maluʻi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kau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palofita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(pea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ngaahi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malohi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kovi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ʻoku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tataki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kinautolu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ko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ʻetau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tui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teunga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tau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ʻomi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ʻOtua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maʻatautolu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ʻEfeso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6:10-18).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4139380" y="3821997"/>
            <a:ext cx="80526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ʻOku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fenapasi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kikite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moʻoni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Folofola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ʻOtua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tuhu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kia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Kalaisi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hake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siasi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lolotonga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ʻoku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poupouʻi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kau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palofita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ngaahi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tokateline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fakatupu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mavahevahe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siokita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4155832" y="2616363"/>
            <a:ext cx="805261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Naʻe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fakatokanga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Paula ki he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kaumatuʻa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ʻEfeso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tuʻu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hake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ʻiate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kinautolu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"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ulofi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fekai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(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Ngaue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20:29).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Naʻa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fakatokanga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ki he kau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Kolinito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fekauʻaki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"kau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ʻaposetolo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(2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Kolinito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11:13).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361808" y="484717"/>
            <a:ext cx="7573758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“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lea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e kau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peteliake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kau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palofita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e kau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ʻaposetolo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hono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ueʻi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kinautolu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he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Laumalie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Maʻoniʻoni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pea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fakaha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mahino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ʻikai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lea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ʻaki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honau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malohi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pe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ʻonautolu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fakaʻamu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ʻoua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fakalangilangiʻi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kinautolu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ʻoua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kinautolu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ha taha ko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tupuʻanga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ha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faʻahinga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meʻa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vikiviki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ai.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meheka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koeʻuhi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ko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fakaʻapaʻapa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ʻOtua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ʻoku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ʻaʻana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fakafetaʻi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kotoa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pe.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fakaha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ko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meʻa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malava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ngaahi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popoaki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ʻomi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foaki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kiate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kinautolu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ko e kau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fakafofonga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malohi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ʻOtua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Ko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ʻOtua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honau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mafai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feʻunga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6545278" y="6092433"/>
            <a:ext cx="3390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lang="en-US" sz="1600" b="1" dirty="0">
                <a:solidFill>
                  <a:prstClr val="black"/>
                </a:solidFill>
              </a:rPr>
              <a:t> (</a:t>
            </a:r>
            <a:r>
              <a:rPr lang="fi-FI" sz="1600" b="1" dirty="0">
                <a:solidFill>
                  <a:prstClr val="black"/>
                </a:solidFill>
              </a:rPr>
              <a:t>Ke Hange ko Sisuu, Siulai 30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-62838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4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</a:rPr>
              <a:t>FAKAMATALA FAKALAHI</a:t>
            </a:r>
            <a:r>
              <a:rPr kumimoji="0" lang="en-US" sz="24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</a:rPr>
              <a:t>: </a:t>
            </a:r>
            <a:r>
              <a:rPr lang="en-US" sz="24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KO E NGAAHI </a:t>
            </a:r>
            <a:r>
              <a:rPr lang="en-US" sz="2400" b="1" dirty="0" err="1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TEFITOʻI</a:t>
            </a:r>
            <a:r>
              <a:rPr lang="en-US" sz="24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 </a:t>
            </a:r>
            <a:r>
              <a:rPr lang="en-US" sz="2400" b="1" dirty="0" err="1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MOʻONI</a:t>
            </a:r>
            <a:r>
              <a:rPr lang="en-US" sz="24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 </a:t>
            </a:r>
            <a:r>
              <a:rPr lang="en-US" sz="2400" b="1" dirty="0" err="1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MAHUʻINGA</a:t>
            </a:r>
            <a:r>
              <a:rPr lang="en-US" sz="24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 </a:t>
            </a:r>
            <a:r>
              <a:rPr lang="en-US" sz="2400" b="1" dirty="0" err="1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ʻO</a:t>
            </a:r>
            <a:r>
              <a:rPr lang="en-US" sz="24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 E NGAUE FAKAFAIFEKAU </a:t>
            </a:r>
            <a:r>
              <a:rPr lang="en-US" sz="2400" b="1" dirty="0" err="1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ʻA</a:t>
            </a:r>
            <a:r>
              <a:rPr lang="en-US" sz="24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 </a:t>
            </a:r>
            <a:r>
              <a:rPr lang="en-US" sz="2400" b="1" dirty="0" err="1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ʻELENI</a:t>
            </a:r>
            <a:r>
              <a:rPr lang="en-US" sz="24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 G. WHITE</a:t>
            </a:r>
            <a:endParaRPr kumimoji="0" lang="en-US" sz="2800" b="1" i="0" u="none" strike="noStrike" kern="1200" cap="none" spc="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5" y="578349"/>
            <a:ext cx="81029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ai ha </a:t>
            </a:r>
            <a:r>
              <a:rPr lang="en-US" sz="2000" b="1" dirty="0" err="1">
                <a:solidFill>
                  <a:prstClr val="black"/>
                </a:solidFill>
              </a:rPr>
              <a:t>tefitoʻi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mahuʻinga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ngaue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fakafaifekau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Ellen G. White: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ʻomi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kakai</a:t>
            </a:r>
            <a:r>
              <a:rPr lang="en-US" sz="2000" b="1" dirty="0">
                <a:solidFill>
                  <a:prstClr val="black"/>
                </a:solidFill>
              </a:rPr>
              <a:t> kia </a:t>
            </a:r>
            <a:r>
              <a:rPr lang="en-US" sz="2000" b="1" dirty="0" err="1">
                <a:solidFill>
                  <a:prstClr val="black"/>
                </a:solidFill>
              </a:rPr>
              <a:t>Sisuu</a:t>
            </a:r>
            <a:r>
              <a:rPr lang="en-US" sz="2000" b="1" dirty="0">
                <a:solidFill>
                  <a:prstClr val="black"/>
                </a:solidFill>
              </a:rPr>
              <a:t>; pea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tokanga</a:t>
            </a:r>
            <a:r>
              <a:rPr lang="en-US" sz="2000" b="1" dirty="0">
                <a:solidFill>
                  <a:prstClr val="black"/>
                </a:solidFill>
              </a:rPr>
              <a:t> ki he Tohi </a:t>
            </a:r>
            <a:r>
              <a:rPr lang="en-US" sz="2000" b="1" dirty="0" err="1">
                <a:solidFill>
                  <a:prstClr val="black"/>
                </a:solidFill>
              </a:rPr>
              <a:t>Tapu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29" y="2965791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880" y="808004"/>
            <a:ext cx="3375766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285005" y="4303455"/>
            <a:ext cx="660086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2000" b="1" dirty="0">
                <a:solidFill>
                  <a:srgbClr val="5C3C4C"/>
                </a:solidFill>
              </a:rPr>
              <a:t>KO E ’ASIASI HONO UA: KO E TOHITAPU</a:t>
            </a:r>
          </a:p>
          <a:p>
            <a:pPr lvl="0"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Na‘e</a:t>
            </a:r>
            <a:r>
              <a:rPr lang="en-US" sz="2000" b="1" dirty="0">
                <a:solidFill>
                  <a:prstClr val="black"/>
                </a:solidFill>
              </a:rPr>
              <a:t> ‘</a:t>
            </a:r>
            <a:r>
              <a:rPr lang="en-US" sz="2000" b="1" dirty="0" err="1">
                <a:solidFill>
                  <a:prstClr val="black"/>
                </a:solidFill>
              </a:rPr>
              <a:t>ikai</a:t>
            </a:r>
            <a:r>
              <a:rPr lang="en-US" sz="2000" b="1" dirty="0">
                <a:solidFill>
                  <a:prstClr val="black"/>
                </a:solidFill>
              </a:rPr>
              <a:t> ‘</a:t>
            </a:r>
            <a:r>
              <a:rPr lang="en-US" sz="2000" b="1" dirty="0" err="1">
                <a:solidFill>
                  <a:prstClr val="black"/>
                </a:solidFill>
              </a:rPr>
              <a:t>aupito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taukave‘i</a:t>
            </a:r>
            <a:r>
              <a:rPr lang="en-US" sz="2000" b="1" dirty="0">
                <a:solidFill>
                  <a:prstClr val="black"/>
                </a:solidFill>
              </a:rPr>
              <a:t> ‘e Ellen ‘</a:t>
            </a:r>
            <a:r>
              <a:rPr lang="en-US" sz="2000" b="1" dirty="0" err="1">
                <a:solidFill>
                  <a:prstClr val="black"/>
                </a:solidFill>
              </a:rPr>
              <a:t>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mā‘olunga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ange</a:t>
            </a:r>
            <a:r>
              <a:rPr lang="en-US" sz="2000" b="1" dirty="0">
                <a:solidFill>
                  <a:prstClr val="black"/>
                </a:solidFill>
              </a:rPr>
              <a:t> ‘</a:t>
            </a:r>
            <a:r>
              <a:rPr lang="en-US" sz="2000" b="1" dirty="0" err="1">
                <a:solidFill>
                  <a:prstClr val="black"/>
                </a:solidFill>
              </a:rPr>
              <a:t>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tohí</a:t>
            </a:r>
            <a:r>
              <a:rPr lang="en-US" sz="2000" b="1" dirty="0">
                <a:solidFill>
                  <a:prstClr val="black"/>
                </a:solidFill>
              </a:rPr>
              <a:t> ‘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 he </a:t>
            </a:r>
            <a:r>
              <a:rPr lang="en-US" sz="2000" b="1" dirty="0" err="1">
                <a:solidFill>
                  <a:prstClr val="black"/>
                </a:solidFill>
              </a:rPr>
              <a:t>Tohitapú</a:t>
            </a:r>
            <a:r>
              <a:rPr lang="en-US" sz="2000" b="1" dirty="0">
                <a:solidFill>
                  <a:prstClr val="black"/>
                </a:solidFill>
              </a:rPr>
              <a:t> ka </a:t>
            </a:r>
            <a:r>
              <a:rPr lang="en-US" sz="2000" b="1" dirty="0" err="1">
                <a:solidFill>
                  <a:prstClr val="black"/>
                </a:solidFill>
              </a:rPr>
              <a:t>na‘á</a:t>
            </a:r>
            <a:r>
              <a:rPr lang="en-US" sz="2000" b="1" dirty="0">
                <a:solidFill>
                  <a:prstClr val="black"/>
                </a:solidFill>
              </a:rPr>
              <a:t> ne </a:t>
            </a:r>
            <a:r>
              <a:rPr lang="en-US" sz="2000" b="1" dirty="0" err="1">
                <a:solidFill>
                  <a:prstClr val="black"/>
                </a:solidFill>
              </a:rPr>
              <a:t>enginaki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ma‘u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pē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‘</a:t>
            </a:r>
            <a:r>
              <a:rPr lang="en-US" sz="2000" b="1" dirty="0" err="1">
                <a:solidFill>
                  <a:prstClr val="black"/>
                </a:solidFill>
              </a:rPr>
              <a:t>ahi‘ahi‘i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kinautolu</a:t>
            </a:r>
            <a:r>
              <a:rPr lang="en-US" sz="2000" b="1" dirty="0">
                <a:solidFill>
                  <a:prstClr val="black"/>
                </a:solidFill>
              </a:rPr>
              <a:t> ‘</a:t>
            </a:r>
            <a:r>
              <a:rPr lang="en-US" sz="2000" b="1" dirty="0" err="1">
                <a:solidFill>
                  <a:prstClr val="black"/>
                </a:solidFill>
              </a:rPr>
              <a:t>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ia.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heʻene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hoko</a:t>
            </a:r>
            <a:r>
              <a:rPr lang="en-US" sz="2000" b="1" dirty="0">
                <a:solidFill>
                  <a:prstClr val="black"/>
                </a:solidFill>
              </a:rPr>
              <a:t> ko ha </a:t>
            </a:r>
            <a:r>
              <a:rPr lang="en-US" sz="2000" b="1" dirty="0" err="1">
                <a:solidFill>
                  <a:prstClr val="black"/>
                </a:solidFill>
              </a:rPr>
              <a:t>talafekau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ʻEikí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naʻá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lau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ko ha “</a:t>
            </a:r>
            <a:r>
              <a:rPr lang="en-US" sz="2000" b="1" dirty="0" err="1">
                <a:solidFill>
                  <a:prstClr val="black"/>
                </a:solidFill>
              </a:rPr>
              <a:t>maama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siʻisiʻi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ange</a:t>
            </a:r>
            <a:r>
              <a:rPr lang="en-US" sz="2000" b="1" dirty="0">
                <a:solidFill>
                  <a:prstClr val="black"/>
                </a:solidFill>
              </a:rPr>
              <a:t>” </a:t>
            </a:r>
            <a:r>
              <a:rPr lang="en-US" sz="2000" b="1" dirty="0" err="1">
                <a:solidFill>
                  <a:prstClr val="black"/>
                </a:solidFill>
              </a:rPr>
              <a:t>ʻokú</a:t>
            </a:r>
            <a:r>
              <a:rPr lang="en-US" sz="2000" b="1" dirty="0">
                <a:solidFill>
                  <a:prstClr val="black"/>
                </a:solidFill>
              </a:rPr>
              <a:t> ne tataki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kakaí</a:t>
            </a:r>
            <a:r>
              <a:rPr lang="en-US" sz="2000" b="1" dirty="0">
                <a:solidFill>
                  <a:prstClr val="black"/>
                </a:solidFill>
              </a:rPr>
              <a:t> ki he “</a:t>
            </a:r>
            <a:r>
              <a:rPr lang="en-US" sz="2000" b="1" dirty="0" err="1">
                <a:solidFill>
                  <a:prstClr val="black"/>
                </a:solidFill>
              </a:rPr>
              <a:t>maama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angé</a:t>
            </a:r>
            <a:r>
              <a:rPr lang="en-US" sz="2000" b="1" dirty="0">
                <a:solidFill>
                  <a:prstClr val="black"/>
                </a:solidFill>
              </a:rPr>
              <a:t>,”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Tohi </a:t>
            </a:r>
            <a:r>
              <a:rPr lang="en-US" sz="2000" b="1" dirty="0" err="1">
                <a:solidFill>
                  <a:prstClr val="black"/>
                </a:solidFill>
              </a:rPr>
              <a:t>Tapú</a:t>
            </a:r>
            <a:r>
              <a:rPr lang="en-US" sz="2000" b="1" dirty="0">
                <a:solidFill>
                  <a:prstClr val="black"/>
                </a:solidFill>
              </a:rPr>
              <a:t> .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lang="en-US" sz="1600" b="1" dirty="0" err="1">
                <a:solidFill>
                  <a:prstClr val="black"/>
                </a:solidFill>
              </a:rPr>
              <a:t>Ngaahi</a:t>
            </a:r>
            <a:r>
              <a:rPr lang="en-US" sz="1600" b="1" dirty="0">
                <a:solidFill>
                  <a:prstClr val="black"/>
                </a:solidFill>
              </a:rPr>
              <a:t> </a:t>
            </a:r>
            <a:r>
              <a:rPr lang="en-US" sz="1600" b="1" dirty="0" err="1">
                <a:solidFill>
                  <a:prstClr val="black"/>
                </a:solidFill>
              </a:rPr>
              <a:t>Pōpoaki</a:t>
            </a:r>
            <a:r>
              <a:rPr lang="en-US" sz="1600" b="1" dirty="0">
                <a:solidFill>
                  <a:prstClr val="black"/>
                </a:solidFill>
              </a:rPr>
              <a:t> Filifili, vol. 3, p. 29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807330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276225" y="1459620"/>
            <a:ext cx="8102980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dirty="0">
                <a:solidFill>
                  <a:srgbClr val="1F6D99"/>
                </a:solidFill>
              </a:rPr>
              <a:t>'ULUAKI ‘ASIASI: SISU .</a:t>
            </a:r>
          </a:p>
          <a:p>
            <a:pPr lvl="0">
              <a:defRPr/>
            </a:pPr>
            <a:r>
              <a:rPr lang="en-US" b="1" dirty="0" err="1">
                <a:solidFill>
                  <a:prstClr val="black"/>
                </a:solidFill>
              </a:rPr>
              <a:t>Hili</a:t>
            </a:r>
            <a:r>
              <a:rPr lang="en-US" b="1" dirty="0">
                <a:solidFill>
                  <a:prstClr val="black"/>
                </a:solidFill>
              </a:rPr>
              <a:t> ‘a e </a:t>
            </a:r>
            <a:r>
              <a:rPr lang="en-US" b="1" dirty="0" err="1">
                <a:solidFill>
                  <a:prstClr val="black"/>
                </a:solidFill>
              </a:rPr>
              <a:t>konifelenisi</a:t>
            </a:r>
            <a:r>
              <a:rPr lang="en-US" b="1" dirty="0">
                <a:solidFill>
                  <a:prstClr val="black"/>
                </a:solidFill>
              </a:rPr>
              <a:t> ‘o e 1888, ‘</a:t>
            </a:r>
            <a:r>
              <a:rPr lang="en-US" b="1" dirty="0" err="1">
                <a:solidFill>
                  <a:prstClr val="black"/>
                </a:solidFill>
              </a:rPr>
              <a:t>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hono</a:t>
            </a:r>
            <a:r>
              <a:rPr lang="en-US" b="1" dirty="0">
                <a:solidFill>
                  <a:prstClr val="black"/>
                </a:solidFill>
              </a:rPr>
              <a:t> ‘eke </a:t>
            </a:r>
            <a:r>
              <a:rPr lang="en-US" b="1" dirty="0" err="1">
                <a:solidFill>
                  <a:prstClr val="black"/>
                </a:solidFill>
              </a:rPr>
              <a:t>ange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fekau‘aki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kaveinga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na‘e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lāulea</a:t>
            </a:r>
            <a:r>
              <a:rPr lang="en-US" b="1" dirty="0">
                <a:solidFill>
                  <a:prstClr val="black"/>
                </a:solidFill>
              </a:rPr>
              <a:t> ki </a:t>
            </a:r>
            <a:r>
              <a:rPr lang="en-US" b="1" dirty="0" err="1">
                <a:solidFill>
                  <a:prstClr val="black"/>
                </a:solidFill>
              </a:rPr>
              <a:t>aí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na‘á</a:t>
            </a:r>
            <a:r>
              <a:rPr lang="en-US" b="1" dirty="0">
                <a:solidFill>
                  <a:prstClr val="black"/>
                </a:solidFill>
              </a:rPr>
              <a:t> ne tali: “</a:t>
            </a:r>
            <a:r>
              <a:rPr lang="en-US" b="1" dirty="0" err="1">
                <a:solidFill>
                  <a:prstClr val="black"/>
                </a:solidFill>
              </a:rPr>
              <a:t>Kuó</a:t>
            </a:r>
            <a:r>
              <a:rPr lang="en-US" b="1" dirty="0">
                <a:solidFill>
                  <a:prstClr val="black"/>
                </a:solidFill>
              </a:rPr>
              <a:t> u ‘</a:t>
            </a:r>
            <a:r>
              <a:rPr lang="en-US" b="1" dirty="0" err="1">
                <a:solidFill>
                  <a:prstClr val="black"/>
                </a:solidFill>
              </a:rPr>
              <a:t>oatu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kiate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kimoutolu</a:t>
            </a:r>
            <a:r>
              <a:rPr lang="en-US" b="1" dirty="0">
                <a:solidFill>
                  <a:prstClr val="black"/>
                </a:solidFill>
              </a:rPr>
              <a:t> ‘</a:t>
            </a:r>
            <a:r>
              <a:rPr lang="en-US" b="1" dirty="0" err="1">
                <a:solidFill>
                  <a:prstClr val="black"/>
                </a:solidFill>
              </a:rPr>
              <a:t>i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ta‘u</a:t>
            </a:r>
            <a:r>
              <a:rPr lang="en-US" b="1" dirty="0">
                <a:solidFill>
                  <a:prstClr val="black"/>
                </a:solidFill>
              </a:rPr>
              <a:t> ‘e 45 </a:t>
            </a:r>
            <a:r>
              <a:rPr lang="en-US" b="1" dirty="0" err="1">
                <a:solidFill>
                  <a:prstClr val="black"/>
                </a:solidFill>
              </a:rPr>
              <a:t>kuohilí</a:t>
            </a:r>
            <a:r>
              <a:rPr lang="en-US" b="1" dirty="0">
                <a:solidFill>
                  <a:prstClr val="black"/>
                </a:solidFill>
              </a:rPr>
              <a:t>—ko e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faka‘ofo‘ofa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ta‘ehanotatau</a:t>
            </a:r>
            <a:r>
              <a:rPr lang="en-US" b="1" dirty="0">
                <a:solidFill>
                  <a:prstClr val="black"/>
                </a:solidFill>
              </a:rPr>
              <a:t> ‘o </a:t>
            </a:r>
            <a:r>
              <a:rPr lang="en-US" b="1" dirty="0" err="1">
                <a:solidFill>
                  <a:prstClr val="black"/>
                </a:solidFill>
              </a:rPr>
              <a:t>Kalaisí</a:t>
            </a:r>
            <a:r>
              <a:rPr lang="en-US" b="1" dirty="0">
                <a:solidFill>
                  <a:prstClr val="black"/>
                </a:solidFill>
              </a:rPr>
              <a:t> .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</a:t>
            </a:r>
            <a:r>
              <a:rPr lang="it-IT" sz="1400" b="1" dirty="0">
                <a:solidFill>
                  <a:prstClr val="black"/>
                </a:solidFill>
              </a:rPr>
              <a:t>Ngaahi Malanga mo e Ngaahi lea, vol. 1, p. 116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2061</Words>
  <Application>Microsoft Office PowerPoint</Application>
  <PresentationFormat>Panorámica</PresentationFormat>
  <Paragraphs>85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35</cp:revision>
  <dcterms:created xsi:type="dcterms:W3CDTF">2026-10-05T23:31:51Z</dcterms:created>
  <dcterms:modified xsi:type="dcterms:W3CDTF">2026-10-17T05:43:15Z</dcterms:modified>
</cp:coreProperties>
</file>