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Fakahā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ʻOtuá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ʻene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pōpoakí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kia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Sīsū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</a:t>
          </a:r>
        </a:p>
        <a:p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it-IT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Fakahā ‘e Sīsū ‘a e pōpoakí ki ha ‘āngelo</a:t>
          </a:r>
          <a:endParaRPr lang="en-NZ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Fakahā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ʻāngeló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pōpoakí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kia Sione, ko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palōfitá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</a:t>
          </a:r>
        </a:p>
        <a:p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endParaRPr lang="en-NZ" sz="20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ʻOku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tohi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Sione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pōpoaki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maʻú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</a:t>
          </a:r>
        </a:p>
        <a:p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NZ" sz="1800" b="1" noProof="0" dirty="0" err="1">
              <a:solidFill>
                <a:srgbClr val="3399FF"/>
              </a:solidFill>
            </a:rPr>
            <a:t>Fakafou</a:t>
          </a:r>
          <a:r>
            <a:rPr lang="en-NZ" sz="1800" b="1" noProof="0" dirty="0">
              <a:solidFill>
                <a:srgbClr val="3399FF"/>
              </a:solidFill>
            </a:rPr>
            <a:t> ‘</a:t>
          </a:r>
          <a:r>
            <a:rPr lang="en-NZ" sz="1800" b="1" noProof="0" dirty="0" err="1">
              <a:solidFill>
                <a:srgbClr val="3399FF"/>
              </a:solidFill>
            </a:rPr>
            <a:t>i</a:t>
          </a:r>
          <a:r>
            <a:rPr lang="en-NZ" sz="1800" b="1" noProof="0" dirty="0">
              <a:solidFill>
                <a:srgbClr val="3399FF"/>
              </a:solidFill>
            </a:rPr>
            <a:t> he </a:t>
          </a:r>
          <a:r>
            <a:rPr lang="en-NZ" sz="1800" b="1" noProof="0" dirty="0" err="1">
              <a:solidFill>
                <a:srgbClr val="3399FF"/>
              </a:solidFill>
            </a:rPr>
            <a:t>ngaahi</a:t>
          </a:r>
          <a:r>
            <a:rPr lang="en-NZ" sz="1800" b="1" noProof="0" dirty="0">
              <a:solidFill>
                <a:srgbClr val="3399FF"/>
              </a:solidFill>
            </a:rPr>
            <a:t> </a:t>
          </a:r>
          <a:r>
            <a:rPr lang="en-NZ" sz="1800" b="1" noProof="0" dirty="0" err="1">
              <a:solidFill>
                <a:srgbClr val="3399FF"/>
              </a:solidFill>
            </a:rPr>
            <a:t>vīsone</a:t>
          </a:r>
          <a:r>
            <a:rPr lang="en-NZ" sz="1800" b="1" noProof="0" dirty="0">
              <a:solidFill>
                <a:srgbClr val="3399FF"/>
              </a:solidFill>
            </a:rPr>
            <a:t> </a:t>
          </a:r>
          <a:r>
            <a:rPr lang="en-NZ" sz="1800" b="1" noProof="0" dirty="0" err="1">
              <a:solidFill>
                <a:srgbClr val="3399FF"/>
              </a:solidFill>
            </a:rPr>
            <a:t>mo</a:t>
          </a:r>
          <a:r>
            <a:rPr lang="en-NZ" sz="1800" b="1" noProof="0" dirty="0">
              <a:solidFill>
                <a:srgbClr val="3399FF"/>
              </a:solidFill>
            </a:rPr>
            <a:t> e </a:t>
          </a:r>
          <a:r>
            <a:rPr lang="en-NZ" sz="1800" b="1" noProof="0" dirty="0" err="1">
              <a:solidFill>
                <a:srgbClr val="3399FF"/>
              </a:solidFill>
            </a:rPr>
            <a:t>ngaahi</a:t>
          </a:r>
          <a:r>
            <a:rPr lang="en-NZ" sz="1800" b="1" noProof="0" dirty="0">
              <a:solidFill>
                <a:srgbClr val="3399FF"/>
              </a:solidFill>
            </a:rPr>
            <a:t> </a:t>
          </a:r>
          <a:r>
            <a:rPr lang="en-NZ" sz="1800" b="1" noProof="0" dirty="0" err="1">
              <a:solidFill>
                <a:srgbClr val="3399FF"/>
              </a:solidFill>
            </a:rPr>
            <a:t>misi</a:t>
          </a:r>
          <a:r>
            <a:rPr lang="en-NZ" sz="1800" b="1" noProof="0" dirty="0">
              <a:solidFill>
                <a:srgbClr val="3399FF"/>
              </a:solidFill>
            </a:rPr>
            <a:t> (</a:t>
          </a:r>
          <a:r>
            <a:rPr lang="en-NZ" sz="1800" b="1" noProof="0" dirty="0" err="1">
              <a:solidFill>
                <a:srgbClr val="3399FF"/>
              </a:solidFill>
            </a:rPr>
            <a:t>Nomipa</a:t>
          </a:r>
          <a:r>
            <a:rPr lang="en-NZ" sz="1800" b="1" noProof="0" dirty="0">
              <a:solidFill>
                <a:srgbClr val="3399FF"/>
              </a:solidFill>
            </a:rPr>
            <a:t> 12:6)</a:t>
          </a:r>
        </a:p>
        <a:p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NZ" sz="1800" b="1" noProof="0" dirty="0" err="1">
              <a:solidFill>
                <a:srgbClr val="CC0099"/>
              </a:solidFill>
            </a:rPr>
            <a:t>Fakafou</a:t>
          </a:r>
          <a:r>
            <a:rPr lang="en-NZ" sz="1800" b="1" noProof="0" dirty="0">
              <a:solidFill>
                <a:srgbClr val="CC0099"/>
              </a:solidFill>
            </a:rPr>
            <a:t> </a:t>
          </a:r>
          <a:r>
            <a:rPr lang="en-NZ" sz="1800" b="1" noProof="0" dirty="0" err="1">
              <a:solidFill>
                <a:srgbClr val="CC0099"/>
              </a:solidFill>
            </a:rPr>
            <a:t>ʻi</a:t>
          </a:r>
          <a:r>
            <a:rPr lang="en-NZ" sz="1800" b="1" noProof="0" dirty="0">
              <a:solidFill>
                <a:srgbClr val="CC0099"/>
              </a:solidFill>
            </a:rPr>
            <a:t> he </a:t>
          </a:r>
          <a:r>
            <a:rPr lang="en-NZ" sz="1800" b="1" noProof="0" dirty="0" err="1">
              <a:solidFill>
                <a:srgbClr val="CC0099"/>
              </a:solidFill>
            </a:rPr>
            <a:t>ngaahi</a:t>
          </a:r>
          <a:r>
            <a:rPr lang="en-NZ" sz="1800" b="1" noProof="0" dirty="0">
              <a:solidFill>
                <a:srgbClr val="CC0099"/>
              </a:solidFill>
            </a:rPr>
            <a:t> </a:t>
          </a:r>
          <a:r>
            <a:rPr lang="en-NZ" sz="1800" b="1" noProof="0" dirty="0" err="1">
              <a:solidFill>
                <a:srgbClr val="CC0099"/>
              </a:solidFill>
            </a:rPr>
            <a:t>aʻusia</a:t>
          </a:r>
          <a:r>
            <a:rPr lang="en-NZ" sz="1800" b="1" noProof="0" dirty="0">
              <a:solidFill>
                <a:srgbClr val="CC0099"/>
              </a:solidFill>
            </a:rPr>
            <a:t> </a:t>
          </a:r>
          <a:r>
            <a:rPr lang="en-NZ" sz="1800" b="1" noProof="0" dirty="0" err="1">
              <a:solidFill>
                <a:srgbClr val="CC0099"/>
              </a:solidFill>
            </a:rPr>
            <a:t>fakatāutahá</a:t>
          </a:r>
          <a:r>
            <a:rPr lang="en-NZ" sz="1800" b="1" noProof="0" dirty="0">
              <a:solidFill>
                <a:srgbClr val="CC0099"/>
              </a:solidFill>
            </a:rPr>
            <a:t> ( 1 Sione 1:3 )</a:t>
          </a:r>
        </a:p>
        <a:p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fi-FI" sz="1800" b="1" noProof="0" dirty="0">
              <a:solidFill>
                <a:srgbClr val="009900"/>
              </a:solidFill>
            </a:rPr>
            <a:t>ʻI he fakatotolo fakahisitolia (Luke 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NZ" sz="1400" b="1" noProof="0" dirty="0" err="1">
              <a:solidFill>
                <a:srgbClr val="C46200"/>
              </a:solidFill>
            </a:rPr>
            <a:t>Fakafou</a:t>
          </a:r>
          <a:r>
            <a:rPr lang="en-NZ" sz="1400" b="1" noProof="0" dirty="0">
              <a:solidFill>
                <a:srgbClr val="C46200"/>
              </a:solidFill>
            </a:rPr>
            <a:t> ‘</a:t>
          </a:r>
          <a:r>
            <a:rPr lang="en-NZ" sz="1400" b="1" noProof="0" dirty="0" err="1">
              <a:solidFill>
                <a:srgbClr val="C46200"/>
              </a:solidFill>
            </a:rPr>
            <a:t>i</a:t>
          </a:r>
          <a:r>
            <a:rPr lang="en-NZ" sz="1400" b="1" noProof="0" dirty="0">
              <a:solidFill>
                <a:srgbClr val="C46200"/>
              </a:solidFill>
            </a:rPr>
            <a:t> he </a:t>
          </a:r>
          <a:r>
            <a:rPr lang="en-NZ" sz="1400" b="1" noProof="0" dirty="0" err="1">
              <a:solidFill>
                <a:srgbClr val="C46200"/>
              </a:solidFill>
            </a:rPr>
            <a:t>ngaahi</a:t>
          </a:r>
          <a:r>
            <a:rPr lang="en-NZ" sz="1400" b="1" noProof="0" dirty="0">
              <a:solidFill>
                <a:srgbClr val="C46200"/>
              </a:solidFill>
            </a:rPr>
            <a:t> </a:t>
          </a:r>
          <a:r>
            <a:rPr lang="en-NZ" sz="1400" b="1" noProof="0" dirty="0" err="1">
              <a:solidFill>
                <a:srgbClr val="C46200"/>
              </a:solidFill>
            </a:rPr>
            <a:t>ongo</a:t>
          </a:r>
          <a:r>
            <a:rPr lang="en-NZ" sz="1400" b="1" noProof="0" dirty="0">
              <a:solidFill>
                <a:srgbClr val="C46200"/>
              </a:solidFill>
            </a:rPr>
            <a:t> </a:t>
          </a:r>
          <a:r>
            <a:rPr lang="en-NZ" sz="1400" b="1" noProof="0" dirty="0" err="1">
              <a:solidFill>
                <a:srgbClr val="C46200"/>
              </a:solidFill>
            </a:rPr>
            <a:t>faka‘otuá</a:t>
          </a:r>
          <a:r>
            <a:rPr lang="en-NZ" sz="1400" b="1" noProof="0" dirty="0">
              <a:solidFill>
                <a:srgbClr val="C46200"/>
              </a:solidFill>
            </a:rPr>
            <a:t>, </a:t>
          </a:r>
          <a:r>
            <a:rPr lang="en-NZ" sz="1400" b="1" noProof="0" dirty="0" err="1">
              <a:solidFill>
                <a:srgbClr val="C46200"/>
              </a:solidFill>
            </a:rPr>
            <a:t>ue’i</a:t>
          </a:r>
          <a:r>
            <a:rPr lang="en-NZ" sz="1400" b="1" noProof="0" dirty="0">
              <a:solidFill>
                <a:srgbClr val="C46200"/>
              </a:solidFill>
            </a:rPr>
            <a:t> </a:t>
          </a:r>
          <a:r>
            <a:rPr lang="en-NZ" sz="1400" b="1" noProof="0" dirty="0" err="1">
              <a:solidFill>
                <a:srgbClr val="C46200"/>
              </a:solidFill>
            </a:rPr>
            <a:t>fakalaum</a:t>
          </a:r>
          <a:r>
            <a:rPr lang="en-NZ" sz="1400" b="1" noProof="0" dirty="0" err="1">
              <a:solidFill>
                <a:srgbClr val="C46200"/>
              </a:solidFill>
              <a:latin typeface="Constantia" panose="02030602050306030303" pitchFamily="18" charset="0"/>
            </a:rPr>
            <a:t>ā</a:t>
          </a:r>
          <a:r>
            <a:rPr lang="en-NZ" sz="1400" b="1" noProof="0" dirty="0" err="1">
              <a:solidFill>
                <a:srgbClr val="C46200"/>
              </a:solidFill>
            </a:rPr>
            <a:t>lie</a:t>
          </a:r>
          <a:br>
            <a:rPr lang="en-NZ" sz="1400" b="1" noProof="0" dirty="0">
              <a:solidFill>
                <a:srgbClr val="C46200"/>
              </a:solidFill>
            </a:rPr>
          </a:br>
          <a:r>
            <a:rPr lang="en-NZ" sz="1400" b="1" noProof="0" dirty="0">
              <a:solidFill>
                <a:srgbClr val="C46200"/>
              </a:solidFill>
            </a:rPr>
            <a:t>(2P. 1:21)</a:t>
          </a:r>
        </a:p>
        <a:p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33897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27597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 custLinFactNeighborX="-399" custLinFactNeighborY="-2187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NZ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Kia </a:t>
          </a:r>
          <a:r>
            <a:rPr lang="en-NZ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ʻAtama</a:t>
          </a:r>
          <a:r>
            <a:rPr lang="en-NZ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</a:t>
          </a:r>
          <a:r>
            <a:rPr lang="en-NZ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ʻIvi</a:t>
          </a:r>
          <a:r>
            <a:rPr lang="en-NZ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r>
            <a:rPr lang="en-NZ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(Senesi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endParaRPr lang="en-NZ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‘I he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taimi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‘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oku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‘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oatu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ai ‘a 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ngaahi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fekau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‘e 10 (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 4:12)</a:t>
          </a:r>
        </a:p>
        <a:p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fi-FI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 he papitaiso ʻo Sisuu (Matiu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liliu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n-NZ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Maʻake</a:t>
          </a:r>
          <a:r>
            <a:rPr lang="en-NZ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manatuʻi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ngaahi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naʻe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hoko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ʻEkesotosi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i-FI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fakahinohinoʻi kitautolu (Tangata malanga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i-FI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fakaafeʻi kitautolu ke tau fakatomala (Selema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ʻomi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ha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ngaahi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sipinga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faʻifaʻitaki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pe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fakafisingaʻi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</a:t>
          </a:r>
          <a:r>
            <a:rPr lang="en-NZ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Kolinito</a:t>
          </a:r>
          <a:r>
            <a:rPr lang="en-NZ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10:11)</a:t>
          </a:r>
          <a:endParaRPr lang="es-E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Koeʻuhi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tau lava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ʻilo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kahaʻu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NZ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Fakaha</a:t>
          </a:r>
          <a:r>
            <a:rPr lang="en-NZ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Fakahā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ʻOtuá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ʻene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pōpoakí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kia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Sīsū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Fakahā ‘e Sīsū ‘a e pōpoakí ki ha ‘āngelo</a:t>
          </a:r>
          <a:endParaRPr lang="en-NZ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Fakahā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ʻāngeló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pōpoakí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kia Sione, ko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palōfitá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20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ʻOku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tohi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Sione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pōpoaki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maʻú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156" y="62114"/>
          <a:ext cx="2605364" cy="1553200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156" y="1615314"/>
          <a:ext cx="2605364" cy="83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solidFill>
                <a:srgbClr val="3399FF"/>
              </a:solidFill>
            </a:rPr>
            <a:t>Fakafou</a:t>
          </a:r>
          <a:r>
            <a:rPr lang="en-NZ" sz="1800" b="1" kern="1200" noProof="0" dirty="0">
              <a:solidFill>
                <a:srgbClr val="3399FF"/>
              </a:solidFill>
            </a:rPr>
            <a:t> ‘</a:t>
          </a:r>
          <a:r>
            <a:rPr lang="en-NZ" sz="1800" b="1" kern="1200" noProof="0" dirty="0" err="1">
              <a:solidFill>
                <a:srgbClr val="3399FF"/>
              </a:solidFill>
            </a:rPr>
            <a:t>i</a:t>
          </a:r>
          <a:r>
            <a:rPr lang="en-NZ" sz="1800" b="1" kern="1200" noProof="0" dirty="0">
              <a:solidFill>
                <a:srgbClr val="3399FF"/>
              </a:solidFill>
            </a:rPr>
            <a:t> he </a:t>
          </a:r>
          <a:r>
            <a:rPr lang="en-NZ" sz="1800" b="1" kern="1200" noProof="0" dirty="0" err="1">
              <a:solidFill>
                <a:srgbClr val="3399FF"/>
              </a:solidFill>
            </a:rPr>
            <a:t>ngaahi</a:t>
          </a:r>
          <a:r>
            <a:rPr lang="en-NZ" sz="1800" b="1" kern="1200" noProof="0" dirty="0">
              <a:solidFill>
                <a:srgbClr val="3399FF"/>
              </a:solidFill>
            </a:rPr>
            <a:t> </a:t>
          </a:r>
          <a:r>
            <a:rPr lang="en-NZ" sz="1800" b="1" kern="1200" noProof="0" dirty="0" err="1">
              <a:solidFill>
                <a:srgbClr val="3399FF"/>
              </a:solidFill>
            </a:rPr>
            <a:t>vīsone</a:t>
          </a:r>
          <a:r>
            <a:rPr lang="en-NZ" sz="1800" b="1" kern="1200" noProof="0" dirty="0">
              <a:solidFill>
                <a:srgbClr val="3399FF"/>
              </a:solidFill>
            </a:rPr>
            <a:t> </a:t>
          </a:r>
          <a:r>
            <a:rPr lang="en-NZ" sz="1800" b="1" kern="1200" noProof="0" dirty="0" err="1">
              <a:solidFill>
                <a:srgbClr val="3399FF"/>
              </a:solidFill>
            </a:rPr>
            <a:t>mo</a:t>
          </a:r>
          <a:r>
            <a:rPr lang="en-NZ" sz="1800" b="1" kern="1200" noProof="0" dirty="0">
              <a:solidFill>
                <a:srgbClr val="3399FF"/>
              </a:solidFill>
            </a:rPr>
            <a:t> e </a:t>
          </a:r>
          <a:r>
            <a:rPr lang="en-NZ" sz="1800" b="1" kern="1200" noProof="0" dirty="0" err="1">
              <a:solidFill>
                <a:srgbClr val="3399FF"/>
              </a:solidFill>
            </a:rPr>
            <a:t>ngaahi</a:t>
          </a:r>
          <a:r>
            <a:rPr lang="en-NZ" sz="1800" b="1" kern="1200" noProof="0" dirty="0">
              <a:solidFill>
                <a:srgbClr val="3399FF"/>
              </a:solidFill>
            </a:rPr>
            <a:t> </a:t>
          </a:r>
          <a:r>
            <a:rPr lang="en-NZ" sz="1800" b="1" kern="1200" noProof="0" dirty="0" err="1">
              <a:solidFill>
                <a:srgbClr val="3399FF"/>
              </a:solidFill>
            </a:rPr>
            <a:t>misi</a:t>
          </a:r>
          <a:r>
            <a:rPr lang="en-NZ" sz="1800" b="1" kern="1200" noProof="0" dirty="0">
              <a:solidFill>
                <a:srgbClr val="3399FF"/>
              </a:solidFill>
            </a:rPr>
            <a:t> (</a:t>
          </a:r>
          <a:r>
            <a:rPr lang="en-NZ" sz="1800" b="1" kern="1200" noProof="0" dirty="0" err="1">
              <a:solidFill>
                <a:srgbClr val="3399FF"/>
              </a:solidFill>
            </a:rPr>
            <a:t>Nomipa</a:t>
          </a:r>
          <a:r>
            <a:rPr lang="en-NZ" sz="1800" b="1" kern="1200" noProof="0" dirty="0">
              <a:solidFill>
                <a:srgbClr val="3399FF"/>
              </a:solidFill>
            </a:rPr>
            <a:t> 12:6)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3399FF"/>
            </a:solidFill>
          </a:endParaRPr>
        </a:p>
      </dsp:txBody>
      <dsp:txXfrm>
        <a:off x="156" y="1615314"/>
        <a:ext cx="2605364" cy="836338"/>
      </dsp:txXfrm>
    </dsp:sp>
    <dsp:sp modelId="{E6494713-7FB9-468E-BCA7-BB27C9A1C2AD}">
      <dsp:nvSpPr>
        <dsp:cNvPr id="0" name=""/>
        <dsp:cNvSpPr/>
      </dsp:nvSpPr>
      <dsp:spPr>
        <a:xfrm>
          <a:off x="3037570" y="62114"/>
          <a:ext cx="2605364" cy="1553200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2831044" y="1615314"/>
          <a:ext cx="3018416" cy="83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solidFill>
                <a:srgbClr val="CC0099"/>
              </a:solidFill>
            </a:rPr>
            <a:t>Fakafou</a:t>
          </a:r>
          <a:r>
            <a:rPr lang="en-NZ" sz="1800" b="1" kern="1200" noProof="0" dirty="0">
              <a:solidFill>
                <a:srgbClr val="CC0099"/>
              </a:solidFill>
            </a:rPr>
            <a:t> </a:t>
          </a:r>
          <a:r>
            <a:rPr lang="en-NZ" sz="1800" b="1" kern="1200" noProof="0" dirty="0" err="1">
              <a:solidFill>
                <a:srgbClr val="CC0099"/>
              </a:solidFill>
            </a:rPr>
            <a:t>ʻi</a:t>
          </a:r>
          <a:r>
            <a:rPr lang="en-NZ" sz="1800" b="1" kern="1200" noProof="0" dirty="0">
              <a:solidFill>
                <a:srgbClr val="CC0099"/>
              </a:solidFill>
            </a:rPr>
            <a:t> he </a:t>
          </a:r>
          <a:r>
            <a:rPr lang="en-NZ" sz="1800" b="1" kern="1200" noProof="0" dirty="0" err="1">
              <a:solidFill>
                <a:srgbClr val="CC0099"/>
              </a:solidFill>
            </a:rPr>
            <a:t>ngaahi</a:t>
          </a:r>
          <a:r>
            <a:rPr lang="en-NZ" sz="1800" b="1" kern="1200" noProof="0" dirty="0">
              <a:solidFill>
                <a:srgbClr val="CC0099"/>
              </a:solidFill>
            </a:rPr>
            <a:t> </a:t>
          </a:r>
          <a:r>
            <a:rPr lang="en-NZ" sz="1800" b="1" kern="1200" noProof="0" dirty="0" err="1">
              <a:solidFill>
                <a:srgbClr val="CC0099"/>
              </a:solidFill>
            </a:rPr>
            <a:t>aʻusia</a:t>
          </a:r>
          <a:r>
            <a:rPr lang="en-NZ" sz="1800" b="1" kern="1200" noProof="0" dirty="0">
              <a:solidFill>
                <a:srgbClr val="CC0099"/>
              </a:solidFill>
            </a:rPr>
            <a:t> </a:t>
          </a:r>
          <a:r>
            <a:rPr lang="en-NZ" sz="1800" b="1" kern="1200" noProof="0" dirty="0" err="1">
              <a:solidFill>
                <a:srgbClr val="CC0099"/>
              </a:solidFill>
            </a:rPr>
            <a:t>fakatāutahá</a:t>
          </a:r>
          <a:r>
            <a:rPr lang="en-NZ" sz="1800" b="1" kern="1200" noProof="0" dirty="0">
              <a:solidFill>
                <a:srgbClr val="CC0099"/>
              </a:solidFill>
            </a:rPr>
            <a:t> ( 1 Sione 1:3 )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CC0099"/>
            </a:solidFill>
          </a:endParaRPr>
        </a:p>
      </dsp:txBody>
      <dsp:txXfrm>
        <a:off x="2831044" y="1615314"/>
        <a:ext cx="3018416" cy="836338"/>
      </dsp:txXfrm>
    </dsp:sp>
    <dsp:sp modelId="{474FA20F-5BDB-4A44-B079-1E20480E307A}">
      <dsp:nvSpPr>
        <dsp:cNvPr id="0" name=""/>
        <dsp:cNvSpPr/>
      </dsp:nvSpPr>
      <dsp:spPr>
        <a:xfrm>
          <a:off x="6210500" y="62114"/>
          <a:ext cx="2605364" cy="1553200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74983" y="1615314"/>
          <a:ext cx="2876396" cy="83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solidFill>
                <a:srgbClr val="009900"/>
              </a:solidFill>
            </a:rPr>
            <a:t>ʻI he fakatotolo fakahisitolia (Luke 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74983" y="1615314"/>
        <a:ext cx="2876396" cy="836338"/>
      </dsp:txXfrm>
    </dsp:sp>
    <dsp:sp modelId="{05B92ADA-3F37-402E-BE26-A5EB9D54423F}">
      <dsp:nvSpPr>
        <dsp:cNvPr id="0" name=""/>
        <dsp:cNvSpPr/>
      </dsp:nvSpPr>
      <dsp:spPr>
        <a:xfrm>
          <a:off x="9176903" y="62114"/>
          <a:ext cx="2605364" cy="1553200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9167909" y="1597024"/>
          <a:ext cx="2605364" cy="836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400" b="1" kern="1200" noProof="0" dirty="0" err="1">
              <a:solidFill>
                <a:srgbClr val="C46200"/>
              </a:solidFill>
            </a:rPr>
            <a:t>Fakafou</a:t>
          </a:r>
          <a:r>
            <a:rPr lang="en-NZ" sz="1400" b="1" kern="1200" noProof="0" dirty="0">
              <a:solidFill>
                <a:srgbClr val="C46200"/>
              </a:solidFill>
            </a:rPr>
            <a:t> ‘</a:t>
          </a:r>
          <a:r>
            <a:rPr lang="en-NZ" sz="1400" b="1" kern="1200" noProof="0" dirty="0" err="1">
              <a:solidFill>
                <a:srgbClr val="C46200"/>
              </a:solidFill>
            </a:rPr>
            <a:t>i</a:t>
          </a:r>
          <a:r>
            <a:rPr lang="en-NZ" sz="1400" b="1" kern="1200" noProof="0" dirty="0">
              <a:solidFill>
                <a:srgbClr val="C46200"/>
              </a:solidFill>
            </a:rPr>
            <a:t> he </a:t>
          </a:r>
          <a:r>
            <a:rPr lang="en-NZ" sz="1400" b="1" kern="1200" noProof="0" dirty="0" err="1">
              <a:solidFill>
                <a:srgbClr val="C46200"/>
              </a:solidFill>
            </a:rPr>
            <a:t>ngaahi</a:t>
          </a:r>
          <a:r>
            <a:rPr lang="en-NZ" sz="1400" b="1" kern="1200" noProof="0" dirty="0">
              <a:solidFill>
                <a:srgbClr val="C46200"/>
              </a:solidFill>
            </a:rPr>
            <a:t> </a:t>
          </a:r>
          <a:r>
            <a:rPr lang="en-NZ" sz="1400" b="1" kern="1200" noProof="0" dirty="0" err="1">
              <a:solidFill>
                <a:srgbClr val="C46200"/>
              </a:solidFill>
            </a:rPr>
            <a:t>ongo</a:t>
          </a:r>
          <a:r>
            <a:rPr lang="en-NZ" sz="1400" b="1" kern="1200" noProof="0" dirty="0">
              <a:solidFill>
                <a:srgbClr val="C46200"/>
              </a:solidFill>
            </a:rPr>
            <a:t> </a:t>
          </a:r>
          <a:r>
            <a:rPr lang="en-NZ" sz="1400" b="1" kern="1200" noProof="0" dirty="0" err="1">
              <a:solidFill>
                <a:srgbClr val="C46200"/>
              </a:solidFill>
            </a:rPr>
            <a:t>faka‘otuá</a:t>
          </a:r>
          <a:r>
            <a:rPr lang="en-NZ" sz="1400" b="1" kern="1200" noProof="0" dirty="0">
              <a:solidFill>
                <a:srgbClr val="C46200"/>
              </a:solidFill>
            </a:rPr>
            <a:t>, </a:t>
          </a:r>
          <a:r>
            <a:rPr lang="en-NZ" sz="1400" b="1" kern="1200" noProof="0" dirty="0" err="1">
              <a:solidFill>
                <a:srgbClr val="C46200"/>
              </a:solidFill>
            </a:rPr>
            <a:t>ue’i</a:t>
          </a:r>
          <a:r>
            <a:rPr lang="en-NZ" sz="1400" b="1" kern="1200" noProof="0" dirty="0">
              <a:solidFill>
                <a:srgbClr val="C46200"/>
              </a:solidFill>
            </a:rPr>
            <a:t> </a:t>
          </a:r>
          <a:r>
            <a:rPr lang="en-NZ" sz="1400" b="1" kern="1200" noProof="0" dirty="0" err="1">
              <a:solidFill>
                <a:srgbClr val="C46200"/>
              </a:solidFill>
            </a:rPr>
            <a:t>fakalaum</a:t>
          </a:r>
          <a:r>
            <a:rPr lang="en-NZ" sz="1400" b="1" kern="1200" noProof="0" dirty="0" err="1">
              <a:solidFill>
                <a:srgbClr val="C46200"/>
              </a:solidFill>
              <a:latin typeface="Constantia" panose="02030602050306030303" pitchFamily="18" charset="0"/>
            </a:rPr>
            <a:t>ā</a:t>
          </a:r>
          <a:r>
            <a:rPr lang="en-NZ" sz="1400" b="1" kern="1200" noProof="0" dirty="0" err="1">
              <a:solidFill>
                <a:srgbClr val="C46200"/>
              </a:solidFill>
            </a:rPr>
            <a:t>lie</a:t>
          </a:r>
          <a:br>
            <a:rPr lang="en-NZ" sz="1400" b="1" kern="1200" noProof="0" dirty="0">
              <a:solidFill>
                <a:srgbClr val="C46200"/>
              </a:solidFill>
            </a:rPr>
          </a:br>
          <a:r>
            <a:rPr lang="en-NZ" sz="1400" b="1" kern="1200" noProof="0" dirty="0">
              <a:solidFill>
                <a:srgbClr val="C46200"/>
              </a:solidFill>
            </a:rPr>
            <a:t>(2P. 1:21)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solidFill>
              <a:srgbClr val="C46200"/>
            </a:solidFill>
          </a:endParaRPr>
        </a:p>
      </dsp:txBody>
      <dsp:txXfrm>
        <a:off x="9167909" y="1597024"/>
        <a:ext cx="2605364" cy="8363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Kia </a:t>
          </a:r>
          <a:r>
            <a:rPr lang="en-NZ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ʻAtama</a:t>
          </a:r>
          <a:r>
            <a:rPr lang="en-NZ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</a:t>
          </a:r>
          <a:r>
            <a:rPr lang="en-NZ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ʻIvi</a:t>
          </a:r>
          <a:r>
            <a:rPr lang="en-NZ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(Senesi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‘I he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taimi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‘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oku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‘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oatu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ai ‘a 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ngaahi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fekau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‘e 10 (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 4:12)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 he papitaiso ʻo Sisuu (Matiu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liliu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n-NZ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Maʻake</a:t>
          </a:r>
          <a:r>
            <a:rPr lang="en-NZ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manatuʻi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ngaahi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naʻe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hoko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ʻEkesotosi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fakahinohinoʻi kitautolu (Tangata malanga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fakaafeʻi kitautolu ke tau fakatomala (Selema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ʻomi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ha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ngaahi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sipinga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faʻifaʻitaki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pe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fakafisingaʻi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</a:t>
          </a:r>
          <a:r>
            <a:rPr lang="en-NZ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Kolinito</a:t>
          </a:r>
          <a:r>
            <a:rPr lang="en-NZ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10:11)</a:t>
          </a:r>
          <a:endParaRPr lang="es-E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Koeʻuhi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tau lava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ʻilo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 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kahaʻu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NZ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Fakaha</a:t>
          </a:r>
          <a:r>
            <a:rPr lang="en-NZ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1002411" y="0"/>
            <a:ext cx="4282821" cy="38164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FAKAHĀ 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MO E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TĀKIEKINA</a:t>
            </a:r>
            <a:r>
              <a:rPr lang="es-ES" sz="44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(</a:t>
            </a:r>
            <a:r>
              <a:rPr lang="es-ES" sz="4400" b="1" dirty="0" err="1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Fakamānava</a:t>
            </a:r>
            <a:r>
              <a:rPr lang="es-ES" sz="44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)</a:t>
            </a:r>
            <a:endParaRPr lang="es-ES" sz="6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848856"/>
            <a:ext cx="1314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solidFill>
                  <a:schemeClr val="accent1">
                    <a:lumMod val="50000"/>
                  </a:schemeClr>
                </a:solidFill>
              </a:rPr>
              <a:t>Lesoni 5 ki he ʻaho 31 ʻo ʻOkatopa 2026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310234" y="791429"/>
            <a:ext cx="4967444" cy="489364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 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Fakahā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Sisu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Kalaisi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ʻaia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foaki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ʻOtua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kiate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fakaʻilo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ki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heʻene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kau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tamaioʻeiki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totonu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vave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ʻene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hoko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pea ne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fekau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fakaʻilo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heʻene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ʻāngelo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ki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heʻene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tamaioʻeiki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ko Sione: ‌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ʻAia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fakahā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folofola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ʻOtua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pea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fakamoʻoni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Sisu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Kalaisi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pea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kotoa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pē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ne </a:t>
            </a:r>
            <a:r>
              <a:rPr kumimoji="0" lang="en-NZ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mamata</a:t>
            </a:r>
            <a:r>
              <a:rPr kumimoji="0" lang="en-NZ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ai.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NZ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Fakahā</a:t>
            </a:r>
            <a:r>
              <a:rPr kumimoji="0" lang="en-NZ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5859163" y="3748034"/>
            <a:ext cx="6380461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Fakahā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mo</a:t>
            </a:r>
            <a:r>
              <a:rPr lang="es-ES" sz="2000" b="1" dirty="0">
                <a:solidFill>
                  <a:srgbClr val="FA46B9"/>
                </a:solidFill>
              </a:rPr>
              <a:t> e </a:t>
            </a:r>
            <a:r>
              <a:rPr lang="es-ES" sz="2000" b="1" dirty="0" err="1">
                <a:solidFill>
                  <a:srgbClr val="FA46B9"/>
                </a:solidFill>
              </a:rPr>
              <a:t>tākiekina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Fakahā</a:t>
            </a:r>
            <a:r>
              <a:rPr lang="es-ES" sz="2000" b="1" dirty="0"/>
              <a:t> </a:t>
            </a:r>
            <a:r>
              <a:rPr lang="es-ES" sz="2000" b="1" dirty="0" err="1"/>
              <a:t>fakalūkufua</a:t>
            </a:r>
            <a:r>
              <a:rPr lang="es-ES" sz="2000" b="1" dirty="0"/>
              <a:t> </a:t>
            </a:r>
            <a:r>
              <a:rPr lang="es-ES" sz="2000" b="1" dirty="0" err="1"/>
              <a:t>mo</a:t>
            </a:r>
            <a:r>
              <a:rPr lang="es-ES" sz="2000" b="1" dirty="0"/>
              <a:t> </a:t>
            </a:r>
            <a:r>
              <a:rPr lang="es-ES" sz="2000" b="1" dirty="0" err="1"/>
              <a:t>makehe</a:t>
            </a:r>
            <a:r>
              <a:rPr lang="es-ES" sz="2000" b="1" dirty="0"/>
              <a:t> 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Ko</a:t>
            </a:r>
            <a:r>
              <a:rPr lang="es-ES" sz="2000" b="1" dirty="0"/>
              <a:t> e </a:t>
            </a:r>
            <a:r>
              <a:rPr lang="es-ES" sz="2000" b="1" dirty="0" err="1"/>
              <a:t>founga</a:t>
            </a:r>
            <a:r>
              <a:rPr lang="es-ES" sz="2000" b="1" dirty="0"/>
              <a:t> </a:t>
            </a:r>
            <a:r>
              <a:rPr lang="es-ES" sz="2000" b="1" dirty="0" err="1"/>
              <a:t>ʻo</a:t>
            </a:r>
            <a:r>
              <a:rPr lang="es-ES" sz="2000" b="1" dirty="0"/>
              <a:t> e </a:t>
            </a:r>
            <a:r>
              <a:rPr lang="es-ES" sz="2000" b="1" dirty="0" err="1"/>
              <a:t>ueʻi</a:t>
            </a:r>
            <a:r>
              <a:rPr lang="es-ES" sz="2000" b="1" dirty="0"/>
              <a:t> </a:t>
            </a:r>
            <a:r>
              <a:rPr lang="es-ES" sz="2000" b="1" dirty="0" err="1"/>
              <a:t>fakalaumālié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Ngaahi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faʻahinga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ʻo</a:t>
            </a:r>
            <a:r>
              <a:rPr lang="es-ES" sz="2000" b="1" dirty="0">
                <a:solidFill>
                  <a:srgbClr val="3E5EF9"/>
                </a:solidFill>
              </a:rPr>
              <a:t> e </a:t>
            </a:r>
            <a:r>
              <a:rPr lang="es-ES" sz="2000" b="1" dirty="0" err="1">
                <a:solidFill>
                  <a:srgbClr val="3E5EF9"/>
                </a:solidFill>
              </a:rPr>
              <a:t>fetuʻutaki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fakapalōfitá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pōpoaki</a:t>
            </a:r>
            <a:r>
              <a:rPr lang="es-ES" sz="2000" b="1" dirty="0"/>
              <a:t> ‘i he lea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pōpoaki</a:t>
            </a:r>
            <a:r>
              <a:rPr lang="es-ES" sz="2000" b="1" dirty="0"/>
              <a:t> </a:t>
            </a:r>
            <a:r>
              <a:rPr lang="es-ES" sz="2000" b="1" dirty="0" err="1"/>
              <a:t>kuo</a:t>
            </a:r>
            <a:r>
              <a:rPr lang="es-ES" sz="2000" b="1" dirty="0"/>
              <a:t> </a:t>
            </a:r>
            <a:r>
              <a:rPr lang="es-ES" sz="2000" b="1" dirty="0" err="1"/>
              <a:t>tohi</a:t>
            </a:r>
            <a:r>
              <a:rPr lang="es-ES" sz="2000" b="1" dirty="0"/>
              <a:t> 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Tulama</a:t>
            </a:r>
            <a:r>
              <a:rPr lang="es-ES" sz="2000" b="1" dirty="0"/>
              <a:t>, </a:t>
            </a: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fakataipe</a:t>
            </a:r>
            <a:r>
              <a:rPr lang="es-ES" sz="2000" b="1" dirty="0"/>
              <a:t>, </a:t>
            </a: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talanoa</a:t>
            </a:r>
            <a:r>
              <a:rPr lang="es-ES" sz="2000" b="1" dirty="0"/>
              <a:t> </a:t>
            </a:r>
            <a:r>
              <a:rPr lang="es-ES" sz="2000" b="1" dirty="0" err="1"/>
              <a:t>fakatātā</a:t>
            </a:r>
            <a:r>
              <a:rPr lang="es-ES" sz="2000" b="1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Fakahā</a:t>
            </a:r>
            <a:r>
              <a:rPr lang="en-US" b="1" dirty="0"/>
              <a:t> 1:1-2 ha </a:t>
            </a:r>
            <a:r>
              <a:rPr lang="en-US" b="1" dirty="0" err="1"/>
              <a:t>fakatātā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founga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fakahā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ai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ʻOtuá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pōpoakí</a:t>
            </a:r>
            <a:r>
              <a:rPr lang="en-US" b="1" dirty="0"/>
              <a:t> </a:t>
            </a:r>
            <a:r>
              <a:rPr lang="en-US" b="1" dirty="0" err="1"/>
              <a:t>kiate</a:t>
            </a:r>
            <a:r>
              <a:rPr lang="en-US" b="1" dirty="0"/>
              <a:t> </a:t>
            </a:r>
            <a:r>
              <a:rPr lang="en-US" b="1" dirty="0" err="1"/>
              <a:t>kitautolu</a:t>
            </a:r>
            <a:r>
              <a:rPr lang="en-US" b="1" dirty="0"/>
              <a:t> </a:t>
            </a:r>
            <a:r>
              <a:rPr lang="en-US" b="1" dirty="0" err="1"/>
              <a:t>fakafou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palōfitá</a:t>
            </a:r>
            <a:r>
              <a:rPr lang="en-US" b="1" dirty="0"/>
              <a:t> 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859714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270706"/>
            <a:ext cx="723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Ka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ko e </a:t>
            </a:r>
            <a:r>
              <a:rPr lang="en-US" b="1" dirty="0" err="1"/>
              <a:t>founga</a:t>
            </a:r>
            <a:r>
              <a:rPr lang="en-US" b="1" dirty="0"/>
              <a:t> </a:t>
            </a:r>
            <a:r>
              <a:rPr lang="en-US" b="1" dirty="0" err="1"/>
              <a:t>pē</a:t>
            </a:r>
            <a:r>
              <a:rPr lang="en-US" b="1" dirty="0"/>
              <a:t> </a:t>
            </a:r>
            <a:r>
              <a:rPr lang="en-US" b="1" dirty="0" err="1"/>
              <a:t>ʻeni</a:t>
            </a:r>
            <a:r>
              <a:rPr lang="en-US" b="1" dirty="0"/>
              <a:t> </a:t>
            </a:r>
            <a:r>
              <a:rPr lang="en-US" b="1" dirty="0" err="1"/>
              <a:t>kuo</a:t>
            </a:r>
            <a:r>
              <a:rPr lang="en-US" b="1" dirty="0"/>
              <a:t> </a:t>
            </a:r>
            <a:r>
              <a:rPr lang="en-US" b="1" dirty="0" err="1"/>
              <a:t>fakahā</a:t>
            </a:r>
            <a:r>
              <a:rPr lang="en-US" b="1" dirty="0"/>
              <a:t> ai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ʻOtuá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ki he kau </a:t>
            </a:r>
            <a:r>
              <a:rPr lang="en-US" b="1" dirty="0" err="1"/>
              <a:t>palōfitá</a:t>
            </a:r>
            <a:r>
              <a:rPr lang="en-US" b="1" dirty="0"/>
              <a:t>, pe ko e </a:t>
            </a:r>
            <a:r>
              <a:rPr lang="en-US" b="1" dirty="0" err="1"/>
              <a:t>founga</a:t>
            </a:r>
            <a:r>
              <a:rPr lang="en-US" b="1" dirty="0"/>
              <a:t> </a:t>
            </a:r>
            <a:r>
              <a:rPr lang="en-US" b="1" dirty="0" err="1"/>
              <a:t>pē</a:t>
            </a:r>
            <a:r>
              <a:rPr lang="en-US" b="1" dirty="0"/>
              <a:t> </a:t>
            </a:r>
            <a:r>
              <a:rPr lang="en-US" b="1" dirty="0" err="1"/>
              <a:t>ʻeni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pōpoaki</a:t>
            </a:r>
            <a:r>
              <a:rPr lang="en-US" b="1" dirty="0"/>
              <a:t> </a:t>
            </a:r>
            <a:r>
              <a:rPr lang="en-US" b="1" dirty="0" err="1"/>
              <a:t>fakalangí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fakafou</a:t>
            </a:r>
            <a:r>
              <a:rPr lang="en-US" b="1" dirty="0"/>
              <a:t> </a:t>
            </a:r>
            <a:r>
              <a:rPr lang="en-US" b="1" dirty="0" err="1"/>
              <a:t>ʻiate</a:t>
            </a:r>
            <a:r>
              <a:rPr lang="en-US" b="1" dirty="0"/>
              <a:t> </a:t>
            </a:r>
            <a:r>
              <a:rPr lang="en-US" b="1" dirty="0" err="1"/>
              <a:t>kinautolu</a:t>
            </a:r>
            <a:r>
              <a:rPr lang="en-US" b="1" dirty="0"/>
              <a:t>. </a:t>
            </a:r>
            <a:r>
              <a:rPr lang="en-US" b="1" dirty="0" err="1"/>
              <a:t>Te</a:t>
            </a:r>
            <a:r>
              <a:rPr lang="en-US" b="1" dirty="0"/>
              <a:t> tau </a:t>
            </a:r>
            <a:r>
              <a:rPr lang="en-US" b="1" dirty="0" err="1"/>
              <a:t>ako</a:t>
            </a:r>
            <a:r>
              <a:rPr lang="en-US" b="1" dirty="0"/>
              <a:t> ‘a 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founga</a:t>
            </a:r>
            <a:r>
              <a:rPr lang="en-US" b="1" dirty="0"/>
              <a:t> </a:t>
            </a:r>
            <a:r>
              <a:rPr lang="en-US" b="1" dirty="0" err="1"/>
              <a:t>kehekehe</a:t>
            </a:r>
            <a:r>
              <a:rPr lang="en-US" b="1" dirty="0"/>
              <a:t> </a:t>
            </a:r>
            <a:r>
              <a:rPr lang="en-US" b="1" dirty="0" err="1"/>
              <a:t>na‘e</a:t>
            </a:r>
            <a:r>
              <a:rPr lang="en-US" b="1" dirty="0"/>
              <a:t> </a:t>
            </a:r>
            <a:r>
              <a:rPr lang="en-US" b="1" dirty="0" err="1"/>
              <a:t>fakahā</a:t>
            </a:r>
            <a:r>
              <a:rPr lang="en-US" b="1" dirty="0"/>
              <a:t> ai ‘e he ‘Otuá </a:t>
            </a:r>
            <a:r>
              <a:rPr lang="en-US" b="1" dirty="0" err="1"/>
              <a:t>ia</a:t>
            </a:r>
            <a:r>
              <a:rPr lang="en-US" b="1" dirty="0"/>
              <a:t> ki he kau </a:t>
            </a:r>
            <a:r>
              <a:rPr lang="en-US" b="1" dirty="0" err="1"/>
              <a:t>palōfitá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fakamānava‘i</a:t>
            </a:r>
            <a:r>
              <a:rPr lang="en-US" b="1" dirty="0"/>
              <a:t> </a:t>
            </a:r>
            <a:r>
              <a:rPr lang="en-US" b="1" dirty="0" err="1"/>
              <a:t>kinautolú</a:t>
            </a:r>
            <a:r>
              <a:rPr lang="en-US" b="1" dirty="0"/>
              <a:t> ..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0" y="3767287"/>
            <a:ext cx="5033095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033" y="5157475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033" y="3850276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5" y="41825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5" y="54870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5" y="45528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5" y="58561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995" y="62444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015357"/>
            <a:ext cx="60499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FAKAH</a:t>
            </a:r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  <a:latin typeface="Constantia" panose="02030602050306030303" pitchFamily="18" charset="0"/>
              </a:rPr>
              <a:t>Ā MO E TĀKIEKINA</a:t>
            </a:r>
            <a:endParaRPr lang="es-E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/>
                </a:solidFill>
                <a:latin typeface="+mj-lt"/>
              </a:rPr>
              <a:t>FAKAHĀ</a:t>
            </a:r>
            <a:r>
              <a:rPr lang="es-E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  <a:latin typeface="+mj-lt"/>
              </a:rPr>
              <a:t> FAKALŪKUFUA 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  <a:latin typeface="+mj-lt"/>
              </a:rPr>
              <a:t>MO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s-ES" sz="4400" b="1" spc="300" dirty="0">
                <a:ln/>
                <a:solidFill>
                  <a:schemeClr val="accent4"/>
                </a:solidFill>
                <a:latin typeface="+mj-lt"/>
              </a:rPr>
              <a:t>MAKEHE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‘Oku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fakahā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langi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nāunau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ʻOtua;pea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fakahā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ʻatā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ngāue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nima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es-E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Saame</a:t>
            </a:r>
            <a:r>
              <a:rPr lang="es-E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“Kapau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ʻiate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kimoutolu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 taha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kikite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Ko au ko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fakahā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 lea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misi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Nomipā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pehe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Paula ko </a:t>
            </a:r>
            <a:r>
              <a:rPr lang="en-US" b="1" dirty="0" err="1"/>
              <a:t>kinautolu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fakaʻikaiʻi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ʻOtua</a:t>
            </a:r>
            <a:r>
              <a:rPr lang="en-US" b="1" dirty="0"/>
              <a:t> "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</a:t>
            </a:r>
            <a:r>
              <a:rPr lang="en-US" b="1" dirty="0" err="1"/>
              <a:t>haʻanau</a:t>
            </a:r>
            <a:r>
              <a:rPr lang="en-US" b="1" dirty="0"/>
              <a:t> </a:t>
            </a:r>
            <a:r>
              <a:rPr lang="en-US" b="1" dirty="0" err="1"/>
              <a:t>kumi</a:t>
            </a:r>
            <a:r>
              <a:rPr lang="en-US" b="1" dirty="0"/>
              <a:t> </a:t>
            </a:r>
            <a:r>
              <a:rPr lang="en-US" b="1" dirty="0" err="1"/>
              <a:t>tonuhia</a:t>
            </a:r>
            <a:r>
              <a:rPr lang="en-US" b="1" dirty="0"/>
              <a:t>," he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fakahaaʻi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natula</a:t>
            </a:r>
            <a:r>
              <a:rPr lang="en-US" b="1" dirty="0"/>
              <a:t> "</a:t>
            </a:r>
            <a:r>
              <a:rPr lang="en-US" b="1" dirty="0" err="1"/>
              <a:t>ʻoku</a:t>
            </a:r>
            <a:r>
              <a:rPr lang="en-US" b="1" dirty="0"/>
              <a:t> ha </a:t>
            </a:r>
            <a:r>
              <a:rPr lang="en-US" b="1" dirty="0" err="1"/>
              <a:t>mahino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Hono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ʻulungaanga</a:t>
            </a:r>
            <a:r>
              <a:rPr lang="en-US" b="1" dirty="0"/>
              <a:t> </a:t>
            </a:r>
            <a:r>
              <a:rPr lang="en-US" b="1" dirty="0" err="1"/>
              <a:t>taʻe</a:t>
            </a:r>
            <a:r>
              <a:rPr lang="en-US" b="1" dirty="0"/>
              <a:t>-ha-</a:t>
            </a:r>
            <a:r>
              <a:rPr lang="en-US" b="1" dirty="0" err="1"/>
              <a:t>mai</a:t>
            </a:r>
            <a:r>
              <a:rPr lang="en-US" b="1" dirty="0"/>
              <a:t>, [...]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Hono </a:t>
            </a:r>
            <a:r>
              <a:rPr lang="en-US" b="1" dirty="0" err="1"/>
              <a:t>malohi</a:t>
            </a:r>
            <a:r>
              <a:rPr lang="en-US" b="1" dirty="0"/>
              <a:t> </a:t>
            </a:r>
            <a:r>
              <a:rPr lang="en-US" b="1" dirty="0" err="1"/>
              <a:t>taʻengata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Toluʻi</a:t>
            </a:r>
            <a:r>
              <a:rPr lang="en-US" b="1" dirty="0"/>
              <a:t> </a:t>
            </a:r>
            <a:r>
              <a:rPr lang="en-US" b="1" dirty="0" err="1"/>
              <a:t>ʻOtua</a:t>
            </a:r>
            <a:r>
              <a:rPr lang="en-US" b="1" dirty="0"/>
              <a:t>" (Loma 1:20; </a:t>
            </a:r>
            <a:r>
              <a:rPr lang="en-US" b="1" dirty="0" err="1"/>
              <a:t>Saame</a:t>
            </a:r>
            <a:r>
              <a:rPr lang="en-US" b="1" dirty="0"/>
              <a:t>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4" y="5022036"/>
            <a:ext cx="45339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ʻuhinga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, </a:t>
            </a:r>
            <a:r>
              <a:rPr lang="en-US" b="1" dirty="0" err="1"/>
              <a:t>kuo</a:t>
            </a:r>
            <a:r>
              <a:rPr lang="en-US" b="1" dirty="0"/>
              <a:t> </a:t>
            </a:r>
            <a:r>
              <a:rPr lang="en-US" b="1" dirty="0" err="1"/>
              <a:t>fakaʻaongaʻi</a:t>
            </a:r>
            <a:r>
              <a:rPr lang="en-US" b="1" dirty="0"/>
              <a:t> ai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ʻOtua</a:t>
            </a:r>
            <a:r>
              <a:rPr lang="en-US" b="1" dirty="0"/>
              <a:t> ha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founga</a:t>
            </a:r>
            <a:r>
              <a:rPr lang="en-US" b="1" dirty="0"/>
              <a:t> </a:t>
            </a:r>
            <a:r>
              <a:rPr lang="en-US" b="1" dirty="0" err="1"/>
              <a:t>fakahangatonu</a:t>
            </a:r>
            <a:r>
              <a:rPr lang="en-US" b="1" dirty="0"/>
              <a:t> </a:t>
            </a:r>
            <a:r>
              <a:rPr lang="en-US" b="1" dirty="0" err="1"/>
              <a:t>ange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ʻiloʻi</a:t>
            </a:r>
            <a:r>
              <a:rPr lang="en-US" b="1" dirty="0"/>
              <a:t> ai </a:t>
            </a:r>
            <a:r>
              <a:rPr lang="en-US" b="1" dirty="0" err="1"/>
              <a:t>ia</a:t>
            </a:r>
            <a:r>
              <a:rPr lang="en-US" b="1" dirty="0"/>
              <a:t>: </a:t>
            </a:r>
            <a:r>
              <a:rPr lang="en-US" b="1" dirty="0" err="1"/>
              <a:t>fakaha</a:t>
            </a:r>
            <a:r>
              <a:rPr lang="en-US" b="1" dirty="0"/>
              <a:t> </a:t>
            </a:r>
            <a:r>
              <a:rPr lang="en-US" b="1" dirty="0" err="1"/>
              <a:t>makehe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fakafou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kau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Sisu </a:t>
            </a:r>
            <a:r>
              <a:rPr lang="en-US" b="1" dirty="0" err="1"/>
              <a:t>Kalaisi</a:t>
            </a:r>
            <a:r>
              <a:rPr lang="en-US" b="1" dirty="0"/>
              <a:t>,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hange</a:t>
            </a:r>
            <a:r>
              <a:rPr lang="en-US" b="1" dirty="0"/>
              <a:t> ko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lekooti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Tohi </a:t>
            </a:r>
            <a:r>
              <a:rPr lang="en-US" b="1" dirty="0" err="1"/>
              <a:t>Tapu</a:t>
            </a:r>
            <a:r>
              <a:rPr lang="en-US" b="1" dirty="0"/>
              <a:t>, ko e </a:t>
            </a:r>
            <a:r>
              <a:rPr lang="en-US" b="1" dirty="0" err="1"/>
              <a:t>Folofola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ʻOtua</a:t>
            </a:r>
            <a:r>
              <a:rPr lang="en-US" b="1" dirty="0"/>
              <a:t> (</a:t>
            </a:r>
            <a:r>
              <a:rPr lang="en-US" b="1" dirty="0" err="1"/>
              <a:t>Hepelu</a:t>
            </a:r>
            <a:r>
              <a:rPr lang="en-US" b="1" dirty="0"/>
              <a:t>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Ka ko </a:t>
            </a:r>
            <a:r>
              <a:rPr lang="en-US" sz="2000" b="1" dirty="0" err="1"/>
              <a:t>natula</a:t>
            </a:r>
            <a:r>
              <a:rPr lang="en-US" sz="2000" b="1" dirty="0"/>
              <a:t>, </a:t>
            </a:r>
            <a:r>
              <a:rPr lang="en-US" sz="2000" b="1" dirty="0" err="1"/>
              <a:t>talu</a:t>
            </a:r>
            <a:r>
              <a:rPr lang="en-US" sz="2000" b="1" dirty="0"/>
              <a:t> </a:t>
            </a:r>
            <a:r>
              <a:rPr lang="en-US" sz="2000" b="1" dirty="0" err="1"/>
              <a:t>mei</a:t>
            </a:r>
            <a:r>
              <a:rPr lang="en-US" sz="2000" b="1" dirty="0"/>
              <a:t> he </a:t>
            </a:r>
            <a:r>
              <a:rPr lang="en-US" sz="2000" b="1" dirty="0" err="1"/>
              <a:t>hinga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ʻAtama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ʻIvi</a:t>
            </a:r>
            <a:r>
              <a:rPr lang="en-US" sz="2000" b="1" dirty="0"/>
              <a:t>,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ai </a:t>
            </a:r>
            <a:r>
              <a:rPr lang="en-US" sz="2000" b="1" dirty="0" err="1"/>
              <a:t>foki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nunuʻa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angahala</a:t>
            </a:r>
            <a:r>
              <a:rPr lang="en-US" sz="2000" b="1" dirty="0"/>
              <a:t> (</a:t>
            </a:r>
            <a:r>
              <a:rPr lang="en-US" sz="2000" b="1" dirty="0" err="1"/>
              <a:t>kaihaʻa</a:t>
            </a:r>
            <a:r>
              <a:rPr lang="en-US" sz="2000" b="1" dirty="0"/>
              <a:t>, </a:t>
            </a:r>
            <a:r>
              <a:rPr lang="en-US" sz="2000" b="1" dirty="0" err="1"/>
              <a:t>mofuike</a:t>
            </a:r>
            <a:r>
              <a:rPr lang="en-US" sz="2000" b="1" dirty="0"/>
              <a:t>, ...)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78668"/>
            <a:ext cx="74214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tau lava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sio</a:t>
            </a:r>
            <a:r>
              <a:rPr lang="en-US" b="1" dirty="0">
                <a:solidFill>
                  <a:prstClr val="black"/>
                </a:solidFill>
              </a:rPr>
              <a:t> ki he </a:t>
            </a:r>
            <a:r>
              <a:rPr lang="en-US" b="1" dirty="0" err="1">
                <a:solidFill>
                  <a:prstClr val="black"/>
                </a:solidFill>
              </a:rPr>
              <a:t>founga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tomuʻa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ʻafioʻi</a:t>
            </a:r>
            <a:r>
              <a:rPr lang="en-US" b="1" dirty="0">
                <a:solidFill>
                  <a:prstClr val="black"/>
                </a:solidFill>
              </a:rPr>
              <a:t> ai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hu 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angahala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malohi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fakafoʻou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fakaʻaongaʻi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moʻui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taimi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tau </a:t>
            </a:r>
            <a:r>
              <a:rPr lang="en-US" b="1" dirty="0" err="1">
                <a:solidFill>
                  <a:prstClr val="black"/>
                </a:solidFill>
              </a:rPr>
              <a:t>lavea</a:t>
            </a:r>
            <a:r>
              <a:rPr lang="en-US" b="1" dirty="0">
                <a:solidFill>
                  <a:prstClr val="black"/>
                </a:solidFill>
              </a:rPr>
              <a:t> ai,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kamata</a:t>
            </a:r>
            <a:r>
              <a:rPr lang="en-US" b="1" dirty="0">
                <a:solidFill>
                  <a:prstClr val="black"/>
                </a:solidFill>
              </a:rPr>
              <a:t> leva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tapuni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lavea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fakafoʻou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kakano</a:t>
            </a:r>
            <a:r>
              <a:rPr lang="en-US" b="1" dirty="0">
                <a:solidFill>
                  <a:prstClr val="black"/>
                </a:solidFill>
              </a:rPr>
              <a:t>. Pea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ai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kimuʻa</a:t>
            </a:r>
            <a:r>
              <a:rPr lang="en-US" b="1" dirty="0">
                <a:solidFill>
                  <a:prstClr val="black"/>
                </a:solidFill>
              </a:rPr>
              <a:t> pea </a:t>
            </a:r>
            <a:r>
              <a:rPr lang="en-US" b="1" dirty="0" err="1">
                <a:solidFill>
                  <a:prstClr val="black"/>
                </a:solidFill>
              </a:rPr>
              <a:t>hoko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lavea</a:t>
            </a:r>
            <a:r>
              <a:rPr lang="en-US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  <a:latin typeface="+mj-lt"/>
              </a:rPr>
              <a:t>KO E FOUNGA </a:t>
            </a:r>
            <a:r>
              <a:rPr lang="es-ES" sz="3600" b="1" dirty="0" err="1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  <a:latin typeface="+mj-lt"/>
              </a:rPr>
              <a:t>ʻO</a:t>
            </a:r>
            <a:r>
              <a:rPr lang="es-ES" sz="36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  <a:latin typeface="+mj-lt"/>
              </a:rPr>
              <a:t> E </a:t>
            </a:r>
            <a:r>
              <a:rPr lang="es-ES" sz="3600" b="1" dirty="0" err="1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  <a:latin typeface="+mj-lt"/>
              </a:rPr>
              <a:t>UEʻI</a:t>
            </a:r>
            <a:r>
              <a:rPr lang="es-ES" sz="36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  <a:latin typeface="+mj-lt"/>
              </a:rPr>
              <a:t> FAKALAUMĀLIE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193767" y="487796"/>
            <a:ext cx="8363154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“‌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foaki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Tohitapu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fakamānava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ʻaonga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akonaki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valoki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fakatonutonu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fakapoto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māʻoniʻoni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: 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Timote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ʻ I he </a:t>
            </a:r>
            <a:r>
              <a:rPr lang="en-US" b="1" dirty="0" err="1"/>
              <a:t>laui</a:t>
            </a:r>
            <a:r>
              <a:rPr lang="en-US" b="1" dirty="0"/>
              <a:t> </a:t>
            </a:r>
            <a:r>
              <a:rPr lang="en-US" b="1" dirty="0" err="1"/>
              <a:t>senituli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fakamafola</a:t>
            </a:r>
            <a:r>
              <a:rPr lang="en-US" b="1" dirty="0"/>
              <a:t> </a:t>
            </a:r>
            <a:r>
              <a:rPr lang="en-US" b="1" dirty="0" err="1"/>
              <a:t>ngutu</a:t>
            </a:r>
            <a:r>
              <a:rPr lang="en-US" b="1" dirty="0"/>
              <a:t> ai ʻ a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ngāue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pōpoaki</a:t>
            </a:r>
            <a:r>
              <a:rPr lang="en-US" b="1" dirty="0"/>
              <a:t> ʻ a e ʻ Otuá, ʻ o </a:t>
            </a:r>
            <a:r>
              <a:rPr lang="en-US" b="1" dirty="0" err="1"/>
              <a:t>aʻu</a:t>
            </a:r>
            <a:r>
              <a:rPr lang="en-US" b="1" dirty="0"/>
              <a:t> ki he </a:t>
            </a:r>
            <a:r>
              <a:rPr lang="en-US" b="1" dirty="0" err="1"/>
              <a:t>taimi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fakamānavaʻi</a:t>
            </a:r>
            <a:r>
              <a:rPr lang="en-US" b="1" dirty="0"/>
              <a:t> ai ʻ e he ʻ Otuá ʻ a </a:t>
            </a:r>
            <a:r>
              <a:rPr lang="en-US" b="1" dirty="0" err="1"/>
              <a:t>Mōsese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</a:t>
            </a:r>
            <a:r>
              <a:rPr lang="en-US" b="1" dirty="0" err="1"/>
              <a:t>lēkooti</a:t>
            </a:r>
            <a:r>
              <a:rPr lang="en-US" b="1" dirty="0"/>
              <a:t> ʻ a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ngāue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lea ko </a:t>
            </a:r>
            <a:r>
              <a:rPr lang="en-US" b="1" dirty="0" err="1"/>
              <a:t>ení</a:t>
            </a:r>
            <a:r>
              <a:rPr lang="en-US" b="1" dirty="0"/>
              <a:t> ʻ </a:t>
            </a:r>
            <a:r>
              <a:rPr lang="en-US" b="1" dirty="0" err="1"/>
              <a:t>i</a:t>
            </a:r>
            <a:r>
              <a:rPr lang="en-US" b="1" dirty="0"/>
              <a:t> he </a:t>
            </a:r>
            <a:r>
              <a:rPr lang="en-US" b="1" dirty="0" err="1"/>
              <a:t>tohí</a:t>
            </a:r>
            <a:r>
              <a:rPr lang="en-US" b="1" dirty="0"/>
              <a:t>..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1795100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Talu </a:t>
            </a:r>
            <a:r>
              <a:rPr lang="en-US" sz="2000" b="1" dirty="0" err="1"/>
              <a:t>mei</a:t>
            </a:r>
            <a:r>
              <a:rPr lang="en-US" sz="2000" b="1" dirty="0"/>
              <a:t> he </a:t>
            </a:r>
            <a:r>
              <a:rPr lang="en-US" sz="2000" b="1" dirty="0" err="1"/>
              <a:t>momeniti</a:t>
            </a:r>
            <a:r>
              <a:rPr lang="en-US" sz="2000" b="1" dirty="0"/>
              <a:t> ko </a:t>
            </a:r>
            <a:r>
              <a:rPr lang="en-US" sz="2000" b="1" dirty="0" err="1"/>
              <a:t>ia</a:t>
            </a:r>
            <a:r>
              <a:rPr lang="en-US" sz="2000" b="1" dirty="0"/>
              <a:t>, ko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fie </a:t>
            </a:r>
            <a:r>
              <a:rPr lang="en-US" sz="2000" b="1" dirty="0" err="1"/>
              <a:t>maʻu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fakatolonga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hiki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ha </a:t>
            </a:r>
            <a:r>
              <a:rPr lang="en-US" sz="2000" b="1" dirty="0" err="1"/>
              <a:t>kakai</a:t>
            </a:r>
            <a:r>
              <a:rPr lang="en-US" sz="2000" b="1" dirty="0"/>
              <a:t> "</a:t>
            </a:r>
            <a:r>
              <a:rPr lang="en-US" sz="2000" b="1" dirty="0" err="1"/>
              <a:t>fakalaumalie</a:t>
            </a:r>
            <a:r>
              <a:rPr lang="en-US" sz="2000" b="1" dirty="0"/>
              <a:t>",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ko </a:t>
            </a:r>
            <a:r>
              <a:rPr lang="en-US" sz="2000" b="1" dirty="0" err="1"/>
              <a:t>hono</a:t>
            </a:r>
            <a:r>
              <a:rPr lang="en-US" sz="2000" b="1" dirty="0"/>
              <a:t> tataki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Laumalie</a:t>
            </a:r>
            <a:r>
              <a:rPr lang="en-US" sz="2000" b="1" dirty="0"/>
              <a:t> </a:t>
            </a:r>
            <a:r>
              <a:rPr lang="en-US" sz="2000" b="1" dirty="0" err="1"/>
              <a:t>Maʻoniʻoni</a:t>
            </a:r>
            <a:r>
              <a:rPr lang="en-US" sz="2000" b="1" dirty="0"/>
              <a:t> (2 Pita 1:21).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hoko</a:t>
            </a:r>
            <a:r>
              <a:rPr lang="en-US" sz="2000" b="1" dirty="0"/>
              <a:t> </a:t>
            </a:r>
            <a:r>
              <a:rPr lang="en-US" sz="2000" b="1" dirty="0" err="1"/>
              <a:t>ʻeni</a:t>
            </a:r>
            <a:r>
              <a:rPr lang="en-US" sz="2000" b="1" dirty="0"/>
              <a:t> ko ha tohi </a:t>
            </a:r>
            <a:r>
              <a:rPr lang="en-US" sz="2000" b="1" dirty="0" err="1"/>
              <a:t>makehe</a:t>
            </a:r>
            <a:r>
              <a:rPr lang="en-US" sz="2000" b="1" dirty="0"/>
              <a:t>,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ai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fakaha</a:t>
            </a:r>
            <a:r>
              <a:rPr lang="en-US" sz="2000" b="1" dirty="0"/>
              <a:t> </a:t>
            </a:r>
            <a:r>
              <a:rPr lang="en-US" sz="2000" b="1" dirty="0" err="1"/>
              <a:t>fakalangi</a:t>
            </a:r>
            <a:r>
              <a:rPr lang="en-US" sz="2000" b="1" dirty="0"/>
              <a:t> </a:t>
            </a:r>
            <a:r>
              <a:rPr lang="en-US" sz="2000" b="1" dirty="0" err="1"/>
              <a:t>kakato</a:t>
            </a:r>
            <a:r>
              <a:rPr lang="en-U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founga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fakalaumalie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NGAAHI FA'AHINGA FETU'UTAKI FAKAPALŌFITA .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NGAAHI PŌPOAKI ‘I HE LEA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“Pea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fokotuʻu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kau Livai he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fale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pakihi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ūtete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haʻape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fakatatau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Tevita, pea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Kata ko 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kikite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tuʻi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Netane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he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heʻene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kau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fi-FI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Fakamatala Meʻa Hokohoko 29:25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heʻenau</a:t>
            </a:r>
            <a:r>
              <a:rPr lang="en-US" sz="2000" b="1" dirty="0"/>
              <a:t> </a:t>
            </a:r>
            <a:r>
              <a:rPr lang="en-US" sz="2000" b="1" dirty="0" err="1"/>
              <a:t>tafaʻaki</a:t>
            </a:r>
            <a:r>
              <a:rPr lang="en-US" sz="2000" b="1" dirty="0"/>
              <a:t>,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ʻoatu</a:t>
            </a:r>
            <a:r>
              <a:rPr lang="en-US" sz="2000" b="1" dirty="0"/>
              <a:t> </a:t>
            </a:r>
            <a:r>
              <a:rPr lang="en-US" sz="2000" b="1" dirty="0" err="1"/>
              <a:t>ngutu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kau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folofola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fakahoko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, 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fakahaaʻi</a:t>
            </a:r>
            <a:r>
              <a:rPr lang="en-US" sz="2000" b="1" dirty="0"/>
              <a:t> </a:t>
            </a:r>
            <a:r>
              <a:rPr lang="en-US" sz="2000" b="1" dirty="0" err="1"/>
              <a:t>mahino</a:t>
            </a:r>
            <a:r>
              <a:rPr lang="en-US" sz="2000" b="1" dirty="0"/>
              <a:t>: "Ko e </a:t>
            </a:r>
            <a:r>
              <a:rPr lang="en-US" sz="2000" b="1" dirty="0" err="1"/>
              <a:t>folofola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Sihova</a:t>
            </a:r>
            <a:r>
              <a:rPr lang="en-US" sz="2000" b="1" dirty="0"/>
              <a:t>" (</a:t>
            </a:r>
            <a:r>
              <a:rPr lang="en-US" sz="2000" b="1" dirty="0" err="1"/>
              <a:t>Fakamaau</a:t>
            </a:r>
            <a:r>
              <a:rPr lang="en-US" sz="2000" b="1" dirty="0"/>
              <a:t> 6:8). Ko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 ko </a:t>
            </a:r>
            <a:r>
              <a:rPr lang="en-US" sz="2000" b="1" dirty="0" err="1"/>
              <a:t>ʻeni</a:t>
            </a:r>
            <a:r>
              <a:rPr lang="en-US" sz="2000" b="1" dirty="0"/>
              <a:t>—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hange</a:t>
            </a:r>
            <a:r>
              <a:rPr lang="en-US" sz="2000" b="1" dirty="0"/>
              <a:t> ko Noa—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hiki</a:t>
            </a:r>
            <a:r>
              <a:rPr lang="en-US" sz="2000" b="1" dirty="0"/>
              <a:t> </a:t>
            </a:r>
            <a:r>
              <a:rPr lang="en-US" sz="2000" b="1" dirty="0" err="1"/>
              <a:t>maʻu</a:t>
            </a:r>
            <a:r>
              <a:rPr lang="en-US" sz="2000" b="1" dirty="0"/>
              <a:t> pe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ha tohi.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4910073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Kuo </a:t>
            </a:r>
            <a:r>
              <a:rPr lang="en-US" sz="2000" b="1" dirty="0" err="1"/>
              <a:t>folofola</a:t>
            </a:r>
            <a:r>
              <a:rPr lang="en-US" sz="2000" b="1" dirty="0"/>
              <a:t> </a:t>
            </a:r>
            <a:r>
              <a:rPr lang="en-US" sz="2000" b="1" dirty="0" err="1"/>
              <a:t>fakahangatonu</a:t>
            </a:r>
            <a:r>
              <a:rPr lang="en-US" sz="2000" b="1" dirty="0"/>
              <a:t> ʻ a e ʻ Otuá ki he </a:t>
            </a:r>
            <a:r>
              <a:rPr lang="en-US" sz="2000" b="1" dirty="0" err="1"/>
              <a:t>tangatá</a:t>
            </a:r>
            <a:r>
              <a:rPr lang="en-US" sz="2000" b="1" dirty="0"/>
              <a:t> ʻ </a:t>
            </a:r>
            <a:r>
              <a:rPr lang="en-US" sz="2000" b="1" dirty="0" err="1"/>
              <a:t>i</a:t>
            </a:r>
            <a:r>
              <a:rPr lang="en-US" sz="2000" b="1" dirty="0"/>
              <a:t> he </a:t>
            </a:r>
            <a:r>
              <a:rPr lang="en-US" sz="2000" b="1" dirty="0" err="1"/>
              <a:t>taimi</a:t>
            </a:r>
            <a:r>
              <a:rPr lang="en-US" sz="2000" b="1" dirty="0"/>
              <a:t> ʻ e </a:t>
            </a:r>
            <a:r>
              <a:rPr lang="en-US" sz="2000" b="1" dirty="0" err="1"/>
              <a:t>fā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ʻOku</a:t>
            </a:r>
            <a:r>
              <a:rPr lang="en-US" sz="2000" b="1" dirty="0"/>
              <a:t> tau </a:t>
            </a:r>
            <a:r>
              <a:rPr lang="en-US" sz="2000" b="1" dirty="0" err="1"/>
              <a:t>ʻilo</a:t>
            </a:r>
            <a:r>
              <a:rPr lang="en-US" sz="2000" b="1" dirty="0"/>
              <a:t> pe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lea </a:t>
            </a:r>
            <a:r>
              <a:rPr lang="en-US" sz="2000" b="1" dirty="0" err="1"/>
              <a:t>ʻa</a:t>
            </a:r>
            <a:r>
              <a:rPr lang="en-US" sz="2000" b="1" dirty="0"/>
              <a:t> e kau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tokolahi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fakafou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ngaahi</a:t>
            </a:r>
            <a:r>
              <a:rPr lang="en-US" sz="2000" b="1" dirty="0"/>
              <a:t> tohi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niʻihi</a:t>
            </a:r>
            <a:r>
              <a:rPr lang="en-US" sz="2000" b="1" dirty="0"/>
              <a:t> </a:t>
            </a:r>
            <a:r>
              <a:rPr lang="en-US" sz="2000" b="1" dirty="0" err="1"/>
              <a:t>kehe</a:t>
            </a:r>
            <a:r>
              <a:rPr lang="en-US" sz="2000" b="1" dirty="0"/>
              <a:t>, ka </a:t>
            </a:r>
            <a:r>
              <a:rPr lang="en-US" sz="2000" b="1" dirty="0" err="1"/>
              <a:t>naʻa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maʻu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kinautolu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tuku</a:t>
            </a:r>
            <a:r>
              <a:rPr lang="en-US" sz="2000" b="1" dirty="0"/>
              <a:t> </a:t>
            </a:r>
            <a:r>
              <a:rPr lang="en-US" sz="2000" b="1" dirty="0" err="1"/>
              <a:t>ʻenau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ha tohi </a:t>
            </a:r>
            <a:r>
              <a:rPr lang="en-US" sz="2000" b="1" dirty="0" err="1"/>
              <a:t>tohi</a:t>
            </a:r>
            <a:r>
              <a:rPr lang="en-US" sz="2000" b="1" dirty="0"/>
              <a:t>. </a:t>
            </a:r>
            <a:r>
              <a:rPr lang="en-US" sz="2000" b="1" dirty="0" err="1"/>
              <a:t>ʻOku</a:t>
            </a:r>
            <a:r>
              <a:rPr lang="en-US" sz="2000" b="1" dirty="0"/>
              <a:t> kau </a:t>
            </a:r>
            <a:r>
              <a:rPr lang="en-US" sz="2000" b="1" dirty="0" err="1"/>
              <a:t>ʻiate</a:t>
            </a:r>
            <a:r>
              <a:rPr lang="en-US" sz="2000" b="1" dirty="0"/>
              <a:t> </a:t>
            </a:r>
            <a:r>
              <a:rPr lang="en-US" sz="2000" b="1" dirty="0" err="1"/>
              <a:t>kinautolu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Netane</a:t>
            </a:r>
            <a:r>
              <a:rPr lang="en-US" sz="2000" b="1" dirty="0"/>
              <a:t>, </a:t>
            </a:r>
            <a:r>
              <a:rPr lang="en-US" sz="2000" b="1" dirty="0" err="1"/>
              <a:t>ʻIlaisia</a:t>
            </a:r>
            <a:r>
              <a:rPr lang="en-US" sz="2000" b="1" dirty="0"/>
              <a:t>, </a:t>
            </a:r>
            <a:r>
              <a:rPr lang="en-US" sz="2000" b="1" dirty="0" err="1"/>
              <a:t>ʻIlaisa</a:t>
            </a:r>
            <a:r>
              <a:rPr lang="en-US" sz="2000" b="1" dirty="0"/>
              <a:t>, </a:t>
            </a:r>
            <a:r>
              <a:rPr lang="en-US" sz="2000" b="1" dirty="0" err="1"/>
              <a:t>mo</a:t>
            </a:r>
            <a:r>
              <a:rPr lang="en-US" sz="2000" b="1" dirty="0"/>
              <a:t> Sione </a:t>
            </a:r>
            <a:r>
              <a:rPr lang="en-US" sz="2000" b="1" dirty="0" err="1"/>
              <a:t>Papitaiso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NGAAHI PŌPOAKI KUO HIKI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“Pea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Mōsese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“Tohi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 tohi, 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ʻEkesotosi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Ko e </a:t>
            </a:r>
            <a:r>
              <a:rPr lang="en-US" sz="2000" b="1" dirty="0" err="1"/>
              <a:t>hā</a:t>
            </a:r>
            <a:r>
              <a:rPr lang="en-US" sz="2000" b="1" dirty="0"/>
              <a:t> ha </a:t>
            </a:r>
            <a:r>
              <a:rPr lang="en-US" sz="2000" b="1" dirty="0" err="1"/>
              <a:t>niʻihi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ʻuhinga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fili</a:t>
            </a:r>
            <a:r>
              <a:rPr lang="en-US" sz="2000" b="1" dirty="0"/>
              <a:t> ai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hiki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0421217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ʻI</a:t>
            </a:r>
            <a:r>
              <a:rPr lang="en-US" b="1" dirty="0"/>
              <a:t> he Tohi </a:t>
            </a:r>
            <a:r>
              <a:rPr lang="en-US" b="1" dirty="0" err="1"/>
              <a:t>Tapu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fakahaaʻi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kau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ʻenau</a:t>
            </a:r>
            <a:r>
              <a:rPr lang="en-US" b="1" dirty="0"/>
              <a:t>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fakakaukau</a:t>
            </a:r>
            <a:r>
              <a:rPr lang="en-US" b="1" dirty="0"/>
              <a:t> </a:t>
            </a:r>
            <a:r>
              <a:rPr lang="en-US" b="1" dirty="0" err="1"/>
              <a:t>fakaetangata</a:t>
            </a:r>
            <a:r>
              <a:rPr lang="en-US" b="1" dirty="0"/>
              <a:t>, pea </a:t>
            </a:r>
            <a:r>
              <a:rPr lang="en-US" b="1" dirty="0" err="1"/>
              <a:t>pehe</a:t>
            </a:r>
            <a:r>
              <a:rPr lang="en-US" b="1" dirty="0"/>
              <a:t> ki he </a:t>
            </a:r>
            <a:r>
              <a:rPr lang="en-US" b="1" dirty="0" err="1"/>
              <a:t>kakai</a:t>
            </a:r>
            <a:r>
              <a:rPr lang="en-US" b="1" dirty="0"/>
              <a:t> </a:t>
            </a:r>
            <a:r>
              <a:rPr lang="en-US" b="1" dirty="0" err="1"/>
              <a:t>kehe</a:t>
            </a:r>
            <a:r>
              <a:rPr lang="en-US" b="1" dirty="0"/>
              <a:t>.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ai ha </a:t>
            </a:r>
            <a:r>
              <a:rPr lang="en-US" b="1" dirty="0" err="1"/>
              <a:t>mau</a:t>
            </a:r>
            <a:r>
              <a:rPr lang="en-US" b="1" dirty="0"/>
              <a:t>,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fakamatala</a:t>
            </a:r>
            <a:r>
              <a:rPr lang="en-US" b="1" dirty="0"/>
              <a:t> </a:t>
            </a:r>
            <a:r>
              <a:rPr lang="en-US" b="1" dirty="0" err="1"/>
              <a:t>fakahisitolia</a:t>
            </a:r>
            <a:r>
              <a:rPr lang="en-US" b="1" dirty="0"/>
              <a:t>, </a:t>
            </a:r>
            <a:r>
              <a:rPr lang="en-US" b="1" dirty="0" err="1"/>
              <a:t>mo</a:t>
            </a:r>
            <a:r>
              <a:rPr lang="en-US" b="1" dirty="0"/>
              <a:t> ha </a:t>
            </a:r>
            <a:r>
              <a:rPr lang="en-US" b="1" dirty="0" err="1"/>
              <a:t>ngaahi</a:t>
            </a:r>
            <a:r>
              <a:rPr lang="en-US" b="1" dirty="0"/>
              <a:t> malanga </a:t>
            </a:r>
            <a:r>
              <a:rPr lang="en-US" b="1" dirty="0" err="1"/>
              <a:t>kuo</a:t>
            </a:r>
            <a:r>
              <a:rPr lang="en-US" b="1" dirty="0"/>
              <a:t> tohi. </a:t>
            </a:r>
            <a:r>
              <a:rPr lang="en-US" b="1" dirty="0" err="1"/>
              <a:t>ʻOku</a:t>
            </a:r>
            <a:r>
              <a:rPr lang="en-US" b="1" dirty="0"/>
              <a:t> kau ai he </a:t>
            </a:r>
            <a:r>
              <a:rPr lang="en-US" b="1" dirty="0" err="1"/>
              <a:t>taimi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niʻihi</a:t>
            </a:r>
            <a:r>
              <a:rPr lang="en-US" b="1" dirty="0"/>
              <a:t> ha </a:t>
            </a:r>
            <a:r>
              <a:rPr lang="en-US" b="1" dirty="0" err="1"/>
              <a:t>ngaahi</a:t>
            </a:r>
            <a:r>
              <a:rPr lang="en-US" b="1" dirty="0"/>
              <a:t> lea </a:t>
            </a:r>
            <a:r>
              <a:rPr lang="en-US" b="1" dirty="0" err="1"/>
              <a:t>mei</a:t>
            </a:r>
            <a:r>
              <a:rPr lang="en-US" b="1" dirty="0"/>
              <a:t> he kau </a:t>
            </a:r>
            <a:r>
              <a:rPr lang="en-US" b="1" dirty="0" err="1"/>
              <a:t>faʻu</a:t>
            </a:r>
            <a:r>
              <a:rPr lang="en-US" b="1" dirty="0"/>
              <a:t> tohi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ko e Tohi </a:t>
            </a:r>
            <a:r>
              <a:rPr lang="en-US" b="1" dirty="0" err="1"/>
              <a:t>Tapu</a:t>
            </a:r>
            <a:r>
              <a:rPr lang="en-US" b="1" dirty="0"/>
              <a:t> pe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tuʻutuʻuni</a:t>
            </a:r>
            <a:r>
              <a:rPr lang="en-US" b="1" dirty="0"/>
              <a:t> </a:t>
            </a:r>
            <a:r>
              <a:rPr lang="en-US" b="1" dirty="0" err="1"/>
              <a:t>mei</a:t>
            </a:r>
            <a:r>
              <a:rPr lang="en-US" b="1" dirty="0"/>
              <a:t> he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tuʻi</a:t>
            </a:r>
            <a:r>
              <a:rPr lang="en-US" b="1" dirty="0"/>
              <a:t> </a:t>
            </a:r>
            <a:r>
              <a:rPr lang="en-US" b="1" dirty="0" err="1"/>
              <a:t>pangani</a:t>
            </a:r>
            <a:r>
              <a:rPr lang="en-US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398806"/>
            <a:ext cx="75194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Neongo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ʻikai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tuʻunga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ueʻi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fakalaumalie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Tohi </a:t>
            </a:r>
            <a:r>
              <a:rPr lang="en-US" b="1" dirty="0" err="1">
                <a:solidFill>
                  <a:prstClr val="black"/>
                </a:solidFill>
              </a:rPr>
              <a:t>Tapu</a:t>
            </a:r>
            <a:r>
              <a:rPr lang="en-US" b="1" dirty="0">
                <a:solidFill>
                  <a:prstClr val="black"/>
                </a:solidFill>
              </a:rPr>
              <a:t>. Tatau ai pe </a:t>
            </a:r>
            <a:r>
              <a:rPr lang="en-US" b="1" dirty="0" err="1">
                <a:solidFill>
                  <a:prstClr val="black"/>
                </a:solidFill>
              </a:rPr>
              <a:t>pe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lekooti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malanga,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hoko</a:t>
            </a:r>
            <a:r>
              <a:rPr lang="en-US" b="1" dirty="0">
                <a:solidFill>
                  <a:prstClr val="black"/>
                </a:solidFill>
              </a:rPr>
              <a:t>, pe </a:t>
            </a:r>
            <a:r>
              <a:rPr lang="en-US" b="1" dirty="0" err="1">
                <a:solidFill>
                  <a:prstClr val="black"/>
                </a:solidFill>
              </a:rPr>
              <a:t>kikite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ueʻi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kotoa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 pea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ʻoatu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faivelenga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popoaki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kitautolu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vahaʻa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taimi</a:t>
            </a:r>
            <a:r>
              <a:rPr lang="en-US" b="1" dirty="0">
                <a:solidFill>
                  <a:prstClr val="black"/>
                </a:solidFill>
              </a:rPr>
              <a:t> (2 Timote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-3" y="-2202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i-FI" sz="2800" b="1" dirty="0">
                <a:ln/>
                <a:solidFill>
                  <a:schemeClr val="accent1">
                    <a:lumMod val="75000"/>
                  </a:schemeClr>
                </a:solidFill>
              </a:rPr>
              <a:t>TULAMA, NGAAHI FAKATAIPE, MO E NGAAHI TALANOA FAKATĀTĀ</a:t>
            </a:r>
            <a:endParaRPr lang="es-ES" sz="28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0" y="411837"/>
            <a:ext cx="918897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“Kuo u lea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foki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he kau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fakalahi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hā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mai,pea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u lea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fakatātā,ʻi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ngāue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kau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(Hosea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3003022" y="1000938"/>
            <a:ext cx="62007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Tānaki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ki he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fakamatala</a:t>
            </a:r>
            <a:r>
              <a:rPr lang="en-US" sz="2000" b="1" dirty="0"/>
              <a:t> </a:t>
            </a:r>
            <a:r>
              <a:rPr lang="en-US" sz="2000" b="1" dirty="0" err="1"/>
              <a:t>fakahisitōliá</a:t>
            </a:r>
            <a:r>
              <a:rPr lang="en-US" sz="2000" b="1" dirty="0"/>
              <a:t>, </a:t>
            </a:r>
            <a:r>
              <a:rPr lang="en-US" sz="2000" b="1" dirty="0" err="1"/>
              <a:t>ngaahi</a:t>
            </a:r>
            <a:r>
              <a:rPr lang="en-US" sz="2000" b="1" dirty="0"/>
              <a:t> lea </a:t>
            </a:r>
            <a:r>
              <a:rPr lang="en-US" sz="2000" b="1" dirty="0" err="1"/>
              <a:t>fakapalōveepi</a:t>
            </a:r>
            <a:r>
              <a:rPr lang="en-US" sz="2000" b="1" dirty="0"/>
              <a:t>,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fa‘u-pōpoaki</a:t>
            </a:r>
            <a:r>
              <a:rPr lang="en-US" sz="2000" b="1" dirty="0"/>
              <a:t>, pe </a:t>
            </a:r>
            <a:r>
              <a:rPr lang="en-US" sz="2000" b="1" dirty="0" err="1"/>
              <a:t>ngaahi</a:t>
            </a:r>
            <a:r>
              <a:rPr lang="en-US" sz="2000" b="1" dirty="0"/>
              <a:t> lea, ‘</a:t>
            </a:r>
            <a:r>
              <a:rPr lang="en-US" sz="2000" b="1" dirty="0" err="1"/>
              <a:t>oku</a:t>
            </a:r>
            <a:r>
              <a:rPr lang="en-US" sz="2000" b="1" dirty="0"/>
              <a:t> ‘</a:t>
            </a:r>
            <a:r>
              <a:rPr lang="en-US" sz="2000" b="1" dirty="0" err="1"/>
              <a:t>i</a:t>
            </a:r>
            <a:r>
              <a:rPr lang="en-US" sz="2000" b="1" dirty="0"/>
              <a:t> he Tohi </a:t>
            </a:r>
            <a:r>
              <a:rPr lang="en-US" sz="2000" b="1" dirty="0" err="1"/>
              <a:t>Tapú</a:t>
            </a:r>
            <a:r>
              <a:rPr lang="en-US" sz="2000" b="1" dirty="0"/>
              <a:t> ‘a 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pōpoaki</a:t>
            </a:r>
            <a:r>
              <a:rPr lang="en-US" sz="2000" b="1" dirty="0"/>
              <a:t> </a:t>
            </a:r>
            <a:r>
              <a:rPr lang="en-US" sz="2000" b="1" dirty="0" err="1"/>
              <a:t>lahi</a:t>
            </a:r>
            <a:r>
              <a:rPr lang="en-US" sz="2000" b="1" dirty="0"/>
              <a:t> ‘</a:t>
            </a:r>
            <a:r>
              <a:rPr lang="en-US" sz="2000" b="1" dirty="0" err="1"/>
              <a:t>oku</a:t>
            </a:r>
            <a:r>
              <a:rPr lang="en-US" sz="2000" b="1" dirty="0"/>
              <a:t> </a:t>
            </a:r>
            <a:r>
              <a:rPr lang="en-US" sz="2000" b="1" dirty="0" err="1"/>
              <a:t>fakahoko</a:t>
            </a:r>
            <a:r>
              <a:rPr lang="en-US" sz="2000" b="1" dirty="0"/>
              <a:t> </a:t>
            </a:r>
            <a:r>
              <a:rPr lang="en-US" sz="2000" b="1" dirty="0" err="1"/>
              <a:t>fakafou</a:t>
            </a:r>
            <a:r>
              <a:rPr lang="en-US" sz="2000" b="1" dirty="0"/>
              <a:t> ‘</a:t>
            </a:r>
            <a:r>
              <a:rPr lang="en-US" sz="2000" b="1" dirty="0" err="1"/>
              <a:t>i</a:t>
            </a:r>
            <a:r>
              <a:rPr lang="en-US" sz="2000" b="1" dirty="0"/>
              <a:t> he </a:t>
            </a:r>
            <a:r>
              <a:rPr lang="en-US" sz="2000" b="1" dirty="0" err="1"/>
              <a:t>talanoá</a:t>
            </a:r>
            <a:r>
              <a:rPr lang="en-US" sz="2000" b="1" dirty="0"/>
              <a:t>,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fakataipe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 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talanoa</a:t>
            </a:r>
            <a:r>
              <a:rPr lang="en-US" sz="2000" b="1" dirty="0"/>
              <a:t> </a:t>
            </a:r>
            <a:r>
              <a:rPr lang="en-US" sz="2000" b="1" dirty="0" err="1"/>
              <a:t>fakatātā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DRAMA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592436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‘</a:t>
            </a:r>
            <a:r>
              <a:rPr lang="es-ES" sz="2000" b="1" dirty="0" err="1">
                <a:solidFill>
                  <a:schemeClr val="accent3"/>
                </a:solidFill>
              </a:rPr>
              <a:t>Isikeli</a:t>
            </a:r>
            <a:r>
              <a:rPr lang="es-ES" sz="2000" b="1" dirty="0">
                <a:solidFill>
                  <a:schemeClr val="accent3"/>
                </a:solidFill>
              </a:rPr>
              <a:t> 4:1-8 </a:t>
            </a:r>
            <a:r>
              <a:rPr lang="es-ES" sz="2000" b="1" dirty="0" err="1"/>
              <a:t>Naʻe</a:t>
            </a:r>
            <a:r>
              <a:rPr lang="es-ES" sz="2000" b="1" dirty="0"/>
              <a:t> </a:t>
            </a:r>
            <a:r>
              <a:rPr lang="es-ES" sz="2000" b="1" dirty="0" err="1"/>
              <a:t>kole</a:t>
            </a:r>
            <a:r>
              <a:rPr lang="es-ES" sz="2000" b="1" dirty="0"/>
              <a:t> </a:t>
            </a:r>
            <a:r>
              <a:rPr lang="es-ES" sz="2000" b="1" dirty="0" err="1"/>
              <a:t>ʻe</a:t>
            </a:r>
            <a:r>
              <a:rPr lang="es-ES" sz="2000" b="1" dirty="0"/>
              <a:t> he </a:t>
            </a:r>
            <a:r>
              <a:rPr lang="es-ES" sz="2000" b="1" dirty="0" err="1"/>
              <a:t>ʻOtuá</a:t>
            </a:r>
            <a:r>
              <a:rPr lang="es-ES" sz="2000" b="1" dirty="0"/>
              <a:t> </a:t>
            </a:r>
            <a:r>
              <a:rPr lang="es-ES" sz="2000" b="1" dirty="0" err="1"/>
              <a:t>kia</a:t>
            </a:r>
            <a:r>
              <a:rPr lang="es-ES" sz="2000" b="1" dirty="0"/>
              <a:t> </a:t>
            </a:r>
            <a:r>
              <a:rPr lang="es-ES" sz="2000" b="1" dirty="0" err="1"/>
              <a:t>ʻIsikeli</a:t>
            </a:r>
            <a:r>
              <a:rPr lang="es-ES" sz="2000" b="1" dirty="0"/>
              <a:t> ke </a:t>
            </a:r>
            <a:r>
              <a:rPr lang="es-ES" sz="2000" b="1" dirty="0" err="1"/>
              <a:t>ne</a:t>
            </a:r>
            <a:r>
              <a:rPr lang="es-ES" sz="2000" b="1" dirty="0"/>
              <a:t> </a:t>
            </a:r>
            <a:r>
              <a:rPr lang="es-ES" sz="2000" b="1" dirty="0" err="1"/>
              <a:t>ngaohi</a:t>
            </a:r>
            <a:r>
              <a:rPr lang="es-ES" sz="2000" b="1" dirty="0"/>
              <a:t> ha </a:t>
            </a:r>
            <a:r>
              <a:rPr lang="es-ES" sz="2000" b="1" dirty="0" err="1"/>
              <a:t>sīpinga</a:t>
            </a:r>
            <a:r>
              <a:rPr lang="es-ES" sz="2000" b="1" dirty="0"/>
              <a:t> </a:t>
            </a:r>
            <a:r>
              <a:rPr lang="es-ES" sz="2000" b="1" dirty="0" err="1"/>
              <a:t>ʻo</a:t>
            </a:r>
            <a:r>
              <a:rPr lang="es-ES" sz="2000" b="1" dirty="0"/>
              <a:t> </a:t>
            </a:r>
            <a:r>
              <a:rPr lang="es-ES" sz="2000" b="1" dirty="0" err="1"/>
              <a:t>Selusalema</a:t>
            </a:r>
            <a:r>
              <a:rPr lang="es-ES" sz="2000" b="1" dirty="0"/>
              <a:t> ke </a:t>
            </a:r>
            <a:r>
              <a:rPr lang="es-ES" sz="2000" b="1" dirty="0" err="1"/>
              <a:t>ne</a:t>
            </a:r>
            <a:r>
              <a:rPr lang="es-ES" sz="2000" b="1" dirty="0"/>
              <a:t> </a:t>
            </a:r>
            <a:r>
              <a:rPr lang="es-ES" sz="2000" b="1" dirty="0" err="1"/>
              <a:t>fakafofongaʻi</a:t>
            </a:r>
            <a:r>
              <a:rPr lang="es-ES" sz="2000" b="1" dirty="0"/>
              <a:t> </a:t>
            </a:r>
            <a:r>
              <a:rPr lang="es-ES" sz="2000" b="1" dirty="0" err="1"/>
              <a:t>ʻa</a:t>
            </a:r>
            <a:r>
              <a:rPr lang="es-ES" sz="2000" b="1" dirty="0"/>
              <a:t> e </a:t>
            </a:r>
            <a:r>
              <a:rPr lang="es-ES" sz="2000" b="1" dirty="0" err="1"/>
              <a:t>ʻākoloʻi</a:t>
            </a:r>
            <a:r>
              <a:rPr lang="es-ES" sz="2000" b="1" dirty="0"/>
              <a:t> </a:t>
            </a:r>
            <a:r>
              <a:rPr lang="es-ES" sz="2000" b="1" dirty="0" err="1"/>
              <a:t>mo</a:t>
            </a:r>
            <a:r>
              <a:rPr lang="es-ES" sz="2000" b="1" dirty="0"/>
              <a:t> e </a:t>
            </a:r>
            <a:r>
              <a:rPr lang="es-ES" sz="2000" b="1" dirty="0" err="1"/>
              <a:t>tō</a:t>
            </a:r>
            <a:r>
              <a:rPr lang="es-ES" sz="2000" b="1" dirty="0"/>
              <a:t> </a:t>
            </a:r>
            <a:r>
              <a:rPr lang="es-ES" sz="2000" b="1" dirty="0" err="1"/>
              <a:t>ʻa</a:t>
            </a:r>
            <a:r>
              <a:rPr lang="es-ES" sz="2000" b="1" dirty="0"/>
              <a:t> e </a:t>
            </a:r>
            <a:r>
              <a:rPr lang="es-ES" sz="2000" b="1" dirty="0" err="1"/>
              <a:t>koló</a:t>
            </a:r>
            <a:r>
              <a:rPr lang="es-ES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49027" y="4544326"/>
            <a:ext cx="5333871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1"/>
                </a:solidFill>
              </a:rPr>
              <a:t>1 </a:t>
            </a:r>
            <a:r>
              <a:rPr lang="es-ES" b="1" dirty="0" err="1">
                <a:solidFill>
                  <a:schemeClr val="accent1"/>
                </a:solidFill>
              </a:rPr>
              <a:t>Ngaahi</a:t>
            </a:r>
            <a:r>
              <a:rPr lang="es-ES" b="1" dirty="0">
                <a:solidFill>
                  <a:schemeClr val="accent1"/>
                </a:solidFill>
              </a:rPr>
              <a:t> </a:t>
            </a:r>
            <a:r>
              <a:rPr lang="es-ES" b="1" dirty="0" err="1">
                <a:solidFill>
                  <a:schemeClr val="accent1"/>
                </a:solidFill>
              </a:rPr>
              <a:t>tu’i</a:t>
            </a:r>
            <a:r>
              <a:rPr lang="es-ES" b="1" dirty="0">
                <a:solidFill>
                  <a:schemeClr val="accent1"/>
                </a:solidFill>
              </a:rPr>
              <a:t> 20:37-42</a:t>
            </a:r>
            <a:r>
              <a:rPr lang="es-ES" b="1" dirty="0"/>
              <a:t>ʻOku </a:t>
            </a:r>
            <a:r>
              <a:rPr lang="es-ES" b="1" dirty="0" err="1"/>
              <a:t>kole</a:t>
            </a:r>
            <a:r>
              <a:rPr lang="es-ES" b="1" dirty="0"/>
              <a:t> </a:t>
            </a:r>
            <a:r>
              <a:rPr lang="es-ES" b="1" dirty="0" err="1"/>
              <a:t>ʻe</a:t>
            </a:r>
            <a:r>
              <a:rPr lang="es-ES" b="1" dirty="0"/>
              <a:t> ha </a:t>
            </a:r>
            <a:r>
              <a:rPr lang="es-ES" b="1" dirty="0" err="1"/>
              <a:t>palofita</a:t>
            </a:r>
            <a:r>
              <a:rPr lang="es-ES" b="1" dirty="0"/>
              <a:t> </a:t>
            </a:r>
            <a:r>
              <a:rPr lang="es-ES" b="1" dirty="0" err="1"/>
              <a:t>ki</a:t>
            </a:r>
            <a:r>
              <a:rPr lang="es-ES" b="1" dirty="0"/>
              <a:t> ha taha </a:t>
            </a:r>
            <a:r>
              <a:rPr lang="es-ES" b="1" dirty="0" err="1"/>
              <a:t>kehe</a:t>
            </a:r>
            <a:r>
              <a:rPr lang="es-ES" b="1" dirty="0"/>
              <a:t> ke </a:t>
            </a:r>
            <a:r>
              <a:rPr lang="es-ES" b="1" dirty="0" err="1"/>
              <a:t>ne</a:t>
            </a:r>
            <a:r>
              <a:rPr lang="es-ES" b="1" dirty="0"/>
              <a:t> </a:t>
            </a:r>
            <a:r>
              <a:rPr lang="es-ES" b="1" dirty="0" err="1"/>
              <a:t>taaʻi</a:t>
            </a:r>
            <a:r>
              <a:rPr lang="es-ES" b="1" dirty="0"/>
              <a:t> </a:t>
            </a:r>
            <a:r>
              <a:rPr lang="es-ES" b="1" dirty="0" err="1"/>
              <a:t>ia</a:t>
            </a:r>
            <a:r>
              <a:rPr lang="es-ES" b="1" dirty="0"/>
              <a:t> pea </a:t>
            </a:r>
            <a:r>
              <a:rPr lang="es-ES" b="1" dirty="0" err="1"/>
              <a:t>fakangalingali</a:t>
            </a:r>
            <a:r>
              <a:rPr lang="es-ES" b="1" dirty="0"/>
              <a:t> </a:t>
            </a:r>
            <a:r>
              <a:rPr lang="es-ES" b="1" dirty="0" err="1"/>
              <a:t>ʻoku</a:t>
            </a:r>
            <a:r>
              <a:rPr lang="es-ES" b="1" dirty="0"/>
              <a:t> </a:t>
            </a:r>
            <a:r>
              <a:rPr lang="es-ES" b="1" dirty="0" err="1"/>
              <a:t>kafo</a:t>
            </a:r>
            <a:r>
              <a:rPr lang="es-ES" b="1" dirty="0"/>
              <a:t> </a:t>
            </a:r>
            <a:r>
              <a:rPr lang="es-ES" b="1" dirty="0" err="1"/>
              <a:t>ʻi</a:t>
            </a:r>
            <a:r>
              <a:rPr lang="es-ES" b="1" dirty="0"/>
              <a:t> he tau ke </a:t>
            </a:r>
            <a:r>
              <a:rPr lang="es-ES" b="1" dirty="0" err="1"/>
              <a:t>valokiʻi</a:t>
            </a:r>
            <a:r>
              <a:rPr lang="es-ES" b="1" dirty="0"/>
              <a:t> </a:t>
            </a:r>
            <a:r>
              <a:rPr lang="es-ES" b="1" dirty="0" err="1"/>
              <a:t>ʻa</a:t>
            </a:r>
            <a:r>
              <a:rPr lang="es-ES" b="1" dirty="0"/>
              <a:t> e </a:t>
            </a:r>
            <a:r>
              <a:rPr lang="es-ES" b="1" dirty="0" err="1"/>
              <a:t>angahala</a:t>
            </a:r>
            <a:r>
              <a:rPr lang="es-ES" b="1" dirty="0"/>
              <a:t> </a:t>
            </a:r>
            <a:r>
              <a:rPr lang="es-ES" b="1" dirty="0" err="1"/>
              <a:t>ʻa</a:t>
            </a:r>
            <a:r>
              <a:rPr lang="es-ES" b="1" dirty="0"/>
              <a:t> </a:t>
            </a:r>
            <a:r>
              <a:rPr lang="es-ES" b="1" dirty="0" err="1"/>
              <a:t>ʻEhapi</a:t>
            </a:r>
            <a:r>
              <a:rPr lang="es-ES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24632" y="3568381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 </a:t>
            </a:r>
            <a:r>
              <a:rPr lang="es-ES" sz="2000" b="1" dirty="0" err="1">
                <a:solidFill>
                  <a:prstClr val="black"/>
                </a:solidFill>
              </a:rPr>
              <a:t>Naʻe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fekauʻi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ʻe</a:t>
            </a:r>
            <a:r>
              <a:rPr lang="es-ES" sz="2000" b="1" dirty="0">
                <a:solidFill>
                  <a:prstClr val="black"/>
                </a:solidFill>
              </a:rPr>
              <a:t> he </a:t>
            </a:r>
            <a:r>
              <a:rPr lang="es-ES" sz="2000" b="1" dirty="0" err="1">
                <a:solidFill>
                  <a:prstClr val="black"/>
                </a:solidFill>
              </a:rPr>
              <a:t>ʻOtuá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ʻa</a:t>
            </a:r>
            <a:r>
              <a:rPr lang="es-ES" sz="2000" b="1" dirty="0">
                <a:solidFill>
                  <a:prstClr val="black"/>
                </a:solidFill>
              </a:rPr>
              <a:t> Hosea ke </a:t>
            </a:r>
            <a:r>
              <a:rPr lang="es-ES" sz="2000" b="1" dirty="0" err="1">
                <a:solidFill>
                  <a:prstClr val="black"/>
                </a:solidFill>
              </a:rPr>
              <a:t>ne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mali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mo</a:t>
            </a:r>
            <a:r>
              <a:rPr lang="es-ES" sz="2000" b="1" dirty="0">
                <a:solidFill>
                  <a:prstClr val="black"/>
                </a:solidFill>
              </a:rPr>
              <a:t> ha </a:t>
            </a:r>
            <a:r>
              <a:rPr lang="es-ES" sz="2000" b="1" dirty="0" err="1">
                <a:solidFill>
                  <a:prstClr val="black"/>
                </a:solidFill>
              </a:rPr>
              <a:t>fefine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feʻauaki</a:t>
            </a:r>
            <a:r>
              <a:rPr lang="es-ES" sz="2000" b="1" dirty="0">
                <a:solidFill>
                  <a:prstClr val="black"/>
                </a:solidFill>
              </a:rPr>
              <a:t> ke </a:t>
            </a:r>
            <a:r>
              <a:rPr lang="es-ES" sz="2000" b="1" dirty="0" err="1">
                <a:solidFill>
                  <a:prstClr val="black"/>
                </a:solidFill>
              </a:rPr>
              <a:t>ne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fakafofongaʻi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ʻa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taʻefaitotonu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ʻa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ʻIsilelí</a:t>
            </a:r>
            <a:r>
              <a:rPr lang="es-E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427937"/>
            <a:ext cx="5322777" cy="14773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noProof="0" dirty="0" err="1">
                <a:solidFill>
                  <a:srgbClr val="0099CC"/>
                </a:solidFill>
              </a:rPr>
              <a:t>Selemaia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</a:rPr>
              <a:t> 13:1-11 </a:t>
            </a:r>
            <a:r>
              <a:rPr lang="es-ES" b="1" dirty="0" err="1">
                <a:solidFill>
                  <a:prstClr val="black"/>
                </a:solidFill>
              </a:rPr>
              <a:t>ʻI</a:t>
            </a:r>
            <a:r>
              <a:rPr lang="es-ES" b="1" dirty="0">
                <a:solidFill>
                  <a:prstClr val="black"/>
                </a:solidFill>
              </a:rPr>
              <a:t> he </a:t>
            </a:r>
            <a:r>
              <a:rPr lang="es-ES" b="1" dirty="0" err="1">
                <a:solidFill>
                  <a:prstClr val="black"/>
                </a:solidFill>
              </a:rPr>
              <a:t>fekau</a:t>
            </a:r>
            <a:r>
              <a:rPr lang="es-ES" b="1" dirty="0">
                <a:solidFill>
                  <a:prstClr val="black"/>
                </a:solidFill>
              </a:rPr>
              <a:t> ʻ a e ʻ </a:t>
            </a:r>
            <a:r>
              <a:rPr lang="es-ES" b="1" dirty="0" err="1">
                <a:solidFill>
                  <a:prstClr val="black"/>
                </a:solidFill>
              </a:rPr>
              <a:t>Otuá</a:t>
            </a:r>
            <a:r>
              <a:rPr lang="es-ES" b="1" dirty="0">
                <a:solidFill>
                  <a:prstClr val="black"/>
                </a:solidFill>
              </a:rPr>
              <a:t>, </a:t>
            </a:r>
            <a:r>
              <a:rPr lang="es-ES" b="1" dirty="0" err="1">
                <a:solidFill>
                  <a:prstClr val="black"/>
                </a:solidFill>
              </a:rPr>
              <a:t>naʻe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fakatau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mai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ai</a:t>
            </a:r>
            <a:r>
              <a:rPr lang="es-ES" b="1" dirty="0">
                <a:solidFill>
                  <a:prstClr val="black"/>
                </a:solidFill>
              </a:rPr>
              <a:t> ʻ e </a:t>
            </a:r>
            <a:r>
              <a:rPr lang="es-ES" b="1" dirty="0" err="1">
                <a:solidFill>
                  <a:prstClr val="black"/>
                </a:solidFill>
              </a:rPr>
              <a:t>Selemaia</a:t>
            </a:r>
            <a:r>
              <a:rPr lang="es-ES" b="1" dirty="0">
                <a:solidFill>
                  <a:prstClr val="black"/>
                </a:solidFill>
              </a:rPr>
              <a:t> ha </a:t>
            </a:r>
            <a:r>
              <a:rPr lang="es-ES" b="1" dirty="0" err="1">
                <a:solidFill>
                  <a:prstClr val="black"/>
                </a:solidFill>
              </a:rPr>
              <a:t>leta</a:t>
            </a:r>
            <a:r>
              <a:rPr lang="es-ES" b="1" dirty="0">
                <a:solidFill>
                  <a:prstClr val="black"/>
                </a:solidFill>
              </a:rPr>
              <a:t> ʻ o </a:t>
            </a:r>
            <a:r>
              <a:rPr lang="es-ES" b="1" dirty="0" err="1">
                <a:solidFill>
                  <a:prstClr val="black"/>
                </a:solidFill>
              </a:rPr>
              <a:t>fufuuʻi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ia</a:t>
            </a:r>
            <a:r>
              <a:rPr lang="es-ES" b="1" dirty="0">
                <a:solidFill>
                  <a:prstClr val="black"/>
                </a:solidFill>
              </a:rPr>
              <a:t>. Ki mui </a:t>
            </a:r>
            <a:r>
              <a:rPr lang="es-ES" b="1" dirty="0" err="1">
                <a:solidFill>
                  <a:prstClr val="black"/>
                </a:solidFill>
              </a:rPr>
              <a:t>ai</a:t>
            </a:r>
            <a:r>
              <a:rPr lang="es-ES" b="1" dirty="0">
                <a:solidFill>
                  <a:prstClr val="black"/>
                </a:solidFill>
              </a:rPr>
              <a:t>, </a:t>
            </a:r>
            <a:r>
              <a:rPr lang="es-ES" b="1" dirty="0" err="1">
                <a:solidFill>
                  <a:prstClr val="black"/>
                </a:solidFill>
              </a:rPr>
              <a:t>naʻe</a:t>
            </a:r>
            <a:r>
              <a:rPr lang="es-ES" b="1" dirty="0">
                <a:solidFill>
                  <a:prstClr val="black"/>
                </a:solidFill>
              </a:rPr>
              <a:t> tala </a:t>
            </a:r>
            <a:r>
              <a:rPr lang="es-ES" b="1" dirty="0" err="1">
                <a:solidFill>
                  <a:prstClr val="black"/>
                </a:solidFill>
              </a:rPr>
              <a:t>ange</a:t>
            </a:r>
            <a:r>
              <a:rPr lang="es-ES" b="1" dirty="0">
                <a:solidFill>
                  <a:prstClr val="black"/>
                </a:solidFill>
              </a:rPr>
              <a:t> ʻ e he ʻ </a:t>
            </a:r>
            <a:r>
              <a:rPr lang="es-ES" b="1" dirty="0" err="1">
                <a:solidFill>
                  <a:prstClr val="black"/>
                </a:solidFill>
              </a:rPr>
              <a:t>Otuá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kiate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ia</a:t>
            </a:r>
            <a:r>
              <a:rPr lang="es-ES" b="1" dirty="0">
                <a:solidFill>
                  <a:prstClr val="black"/>
                </a:solidFill>
              </a:rPr>
              <a:t> ke </a:t>
            </a:r>
            <a:r>
              <a:rPr lang="es-ES" b="1" dirty="0" err="1">
                <a:solidFill>
                  <a:prstClr val="black"/>
                </a:solidFill>
              </a:rPr>
              <a:t>ne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foki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mai</a:t>
            </a:r>
            <a:r>
              <a:rPr lang="es-ES" b="1" dirty="0">
                <a:solidFill>
                  <a:prstClr val="black"/>
                </a:solidFill>
              </a:rPr>
              <a:t> ke </a:t>
            </a:r>
            <a:r>
              <a:rPr lang="es-ES" b="1" dirty="0" err="1">
                <a:solidFill>
                  <a:prstClr val="black"/>
                </a:solidFill>
              </a:rPr>
              <a:t>fakahaaʻi</a:t>
            </a:r>
            <a:r>
              <a:rPr lang="es-ES" b="1" dirty="0">
                <a:solidFill>
                  <a:prstClr val="black"/>
                </a:solidFill>
              </a:rPr>
              <a:t> ʻ a e </a:t>
            </a:r>
            <a:r>
              <a:rPr lang="es-ES" b="1" dirty="0" err="1">
                <a:solidFill>
                  <a:prstClr val="black"/>
                </a:solidFill>
              </a:rPr>
              <a:t>tuʻunga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fakaeangamaʻa</a:t>
            </a:r>
            <a:r>
              <a:rPr lang="es-ES" b="1" dirty="0">
                <a:solidFill>
                  <a:prstClr val="black"/>
                </a:solidFill>
              </a:rPr>
              <a:t> </a:t>
            </a:r>
            <a:r>
              <a:rPr lang="es-ES" b="1" dirty="0" err="1">
                <a:solidFill>
                  <a:prstClr val="black"/>
                </a:solidFill>
              </a:rPr>
              <a:t>ʻo</a:t>
            </a:r>
            <a:r>
              <a:rPr lang="es-ES" b="1" dirty="0">
                <a:solidFill>
                  <a:prstClr val="black"/>
                </a:solidFill>
              </a:rPr>
              <a:t> Selusalemá.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fi-FI" sz="3200" dirty="0"/>
              <a:t>TULAMA, NGAAHI FAKATAIPE, MO E NGAAHI TALANOA FAKATĀTĀ</a:t>
            </a:r>
            <a:endParaRPr lang="es-ES" sz="32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207387" y="600806"/>
            <a:ext cx="3031238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NGAAHI </a:t>
            </a:r>
            <a:r>
              <a:rPr lang="es-ES" dirty="0" err="1"/>
              <a:t>FAKAʻILONGA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079169"/>
            <a:ext cx="512461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rgbClr val="2F3195"/>
                </a:solidFill>
              </a:rPr>
              <a:t>‘</a:t>
            </a:r>
            <a:r>
              <a:rPr lang="es-ES" b="1" dirty="0" err="1">
                <a:solidFill>
                  <a:srgbClr val="2F3195"/>
                </a:solidFill>
              </a:rPr>
              <a:t>Ekisotosi</a:t>
            </a:r>
            <a:r>
              <a:rPr lang="es-ES" b="1" dirty="0">
                <a:solidFill>
                  <a:srgbClr val="2F3195"/>
                </a:solidFill>
              </a:rPr>
              <a:t> 25:8</a:t>
            </a:r>
            <a:r>
              <a:rPr lang="es-ES" b="1" dirty="0"/>
              <a:t>Ko e </a:t>
            </a:r>
            <a:r>
              <a:rPr lang="es-ES" b="1" dirty="0" err="1"/>
              <a:t>kau</a:t>
            </a:r>
            <a:r>
              <a:rPr lang="es-ES" b="1" dirty="0"/>
              <a:t> </a:t>
            </a:r>
            <a:r>
              <a:rPr lang="es-ES" b="1" dirty="0" err="1"/>
              <a:t>taulaʻeiki</a:t>
            </a:r>
            <a:r>
              <a:rPr lang="es-ES" b="1" dirty="0"/>
              <a:t>, </a:t>
            </a:r>
            <a:r>
              <a:rPr lang="es-ES" b="1" dirty="0" err="1"/>
              <a:t>ko</a:t>
            </a:r>
            <a:r>
              <a:rPr lang="es-ES" b="1" dirty="0"/>
              <a:t> e </a:t>
            </a:r>
            <a:r>
              <a:rPr lang="es-ES" b="1" dirty="0" err="1"/>
              <a:t>potu</a:t>
            </a:r>
            <a:r>
              <a:rPr lang="es-ES" b="1" dirty="0"/>
              <a:t> </a:t>
            </a:r>
            <a:r>
              <a:rPr lang="es-ES" b="1" dirty="0" err="1"/>
              <a:t>toputapu</a:t>
            </a:r>
            <a:r>
              <a:rPr lang="es-ES" b="1" dirty="0"/>
              <a:t>, </a:t>
            </a:r>
            <a:r>
              <a:rPr lang="es-ES" b="1" dirty="0" err="1"/>
              <a:t>mo</a:t>
            </a:r>
            <a:r>
              <a:rPr lang="es-ES" b="1" dirty="0"/>
              <a:t> </a:t>
            </a:r>
            <a:r>
              <a:rPr lang="es-ES" b="1" dirty="0" err="1"/>
              <a:t>hono</a:t>
            </a:r>
            <a:r>
              <a:rPr lang="es-ES" b="1" dirty="0"/>
              <a:t> </a:t>
            </a:r>
            <a:r>
              <a:rPr lang="es-ES" b="1" dirty="0" err="1"/>
              <a:t>ngaahi</a:t>
            </a:r>
            <a:r>
              <a:rPr lang="es-ES" b="1" dirty="0"/>
              <a:t> </a:t>
            </a:r>
            <a:r>
              <a:rPr lang="es-ES" b="1" dirty="0" err="1"/>
              <a:t>ouau</a:t>
            </a:r>
            <a:r>
              <a:rPr lang="es-ES" b="1" dirty="0"/>
              <a:t> </a:t>
            </a:r>
            <a:r>
              <a:rPr lang="es-ES" b="1" dirty="0" err="1"/>
              <a:t>ko</a:t>
            </a:r>
            <a:r>
              <a:rPr lang="es-ES" b="1" dirty="0"/>
              <a:t> ha </a:t>
            </a:r>
            <a:r>
              <a:rPr lang="es-ES" b="1" dirty="0" err="1"/>
              <a:t>ngaahi</a:t>
            </a:r>
            <a:r>
              <a:rPr lang="es-ES" b="1" dirty="0"/>
              <a:t> </a:t>
            </a:r>
            <a:r>
              <a:rPr lang="es-ES" b="1" dirty="0" err="1"/>
              <a:t>fakataipe</a:t>
            </a:r>
            <a:r>
              <a:rPr lang="es-ES" b="1" dirty="0"/>
              <a:t> </a:t>
            </a:r>
            <a:r>
              <a:rPr lang="es-ES" b="1" dirty="0" err="1"/>
              <a:t>ia</a:t>
            </a:r>
            <a:r>
              <a:rPr lang="es-ES" b="1" dirty="0"/>
              <a:t> ke </a:t>
            </a:r>
            <a:r>
              <a:rPr lang="es-ES" b="1" dirty="0" err="1"/>
              <a:t>fakamatalaʻi</a:t>
            </a:r>
            <a:r>
              <a:rPr lang="es-ES" b="1" dirty="0"/>
              <a:t> </a:t>
            </a:r>
            <a:r>
              <a:rPr lang="es-ES" b="1" dirty="0" err="1"/>
              <a:t>fakaikiiki</a:t>
            </a:r>
            <a:r>
              <a:rPr lang="es-ES" b="1" dirty="0"/>
              <a:t> </a:t>
            </a:r>
            <a:r>
              <a:rPr lang="es-ES" b="1" dirty="0" err="1"/>
              <a:t>ʻa</a:t>
            </a:r>
            <a:r>
              <a:rPr lang="es-ES" b="1" dirty="0"/>
              <a:t> e Palani </a:t>
            </a:r>
            <a:r>
              <a:rPr lang="es-ES" b="1" dirty="0" err="1"/>
              <a:t>ʻo</a:t>
            </a:r>
            <a:r>
              <a:rPr lang="es-ES" b="1" dirty="0"/>
              <a:t> e </a:t>
            </a:r>
            <a:r>
              <a:rPr lang="es-ES" b="1" dirty="0" err="1"/>
              <a:t>Huhuʻi</a:t>
            </a:r>
            <a:r>
              <a:rPr lang="es-ES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24440" y="4477806"/>
            <a:ext cx="178403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sz="1400" dirty="0"/>
              <a:t>NGAAHI TALANOA FAKATĀTĀ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25656"/>
            <a:ext cx="5747584" cy="14003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‘Isaia 5:1-7 </a:t>
            </a:r>
            <a:r>
              <a:rPr lang="es-ES" sz="2000" b="1" dirty="0" err="1"/>
              <a:t>Naʻe</a:t>
            </a:r>
            <a:r>
              <a:rPr lang="es-ES" sz="2000" b="1" dirty="0"/>
              <a:t> </a:t>
            </a:r>
            <a:r>
              <a:rPr lang="es-ES" sz="2000" b="1" dirty="0" err="1"/>
              <a:t>fakaʻaongaʻi</a:t>
            </a:r>
            <a:r>
              <a:rPr lang="es-ES" sz="2000" b="1" dirty="0"/>
              <a:t> </a:t>
            </a:r>
            <a:r>
              <a:rPr lang="es-ES" sz="2000" b="1" dirty="0" err="1"/>
              <a:t>ʻe</a:t>
            </a:r>
            <a:r>
              <a:rPr lang="es-ES" sz="2000" b="1" dirty="0"/>
              <a:t> he </a:t>
            </a:r>
            <a:r>
              <a:rPr lang="es-ES" sz="2000" b="1" dirty="0" err="1"/>
              <a:t>kau</a:t>
            </a:r>
            <a:r>
              <a:rPr lang="es-ES" sz="2000" b="1" dirty="0"/>
              <a:t> </a:t>
            </a:r>
            <a:r>
              <a:rPr lang="es-ES" sz="2000" b="1" dirty="0" err="1"/>
              <a:t>palōfitá</a:t>
            </a:r>
            <a:r>
              <a:rPr lang="es-ES" sz="2000" b="1" dirty="0"/>
              <a:t> </a:t>
            </a:r>
            <a:r>
              <a:rPr lang="es-ES" sz="2000" b="1" dirty="0" err="1"/>
              <a:t>ʻa</a:t>
            </a:r>
            <a:r>
              <a:rPr lang="es-ES" sz="2000" b="1" dirty="0"/>
              <a:t> e </a:t>
            </a: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talanoa</a:t>
            </a:r>
            <a:r>
              <a:rPr lang="es-ES" sz="2000" b="1" dirty="0"/>
              <a:t> </a:t>
            </a:r>
            <a:r>
              <a:rPr lang="es-ES" sz="2000" b="1" dirty="0" err="1"/>
              <a:t>fakatātaá</a:t>
            </a:r>
            <a:r>
              <a:rPr lang="es-ES" sz="2000" b="1" dirty="0"/>
              <a:t> ke </a:t>
            </a:r>
            <a:r>
              <a:rPr lang="es-ES" sz="2000" b="1" dirty="0" err="1"/>
              <a:t>ui</a:t>
            </a:r>
            <a:r>
              <a:rPr lang="es-ES" sz="2000" b="1" dirty="0"/>
              <a:t> </a:t>
            </a:r>
            <a:r>
              <a:rPr lang="es-ES" sz="2000" b="1" dirty="0" err="1"/>
              <a:t>ʻa</a:t>
            </a:r>
            <a:r>
              <a:rPr lang="es-ES" sz="2000" b="1" dirty="0"/>
              <a:t> e </a:t>
            </a:r>
            <a:r>
              <a:rPr lang="es-ES" sz="2000" b="1" dirty="0" err="1"/>
              <a:t>kakaí</a:t>
            </a:r>
            <a:r>
              <a:rPr lang="es-ES" sz="2000" b="1" dirty="0"/>
              <a:t> ke </a:t>
            </a:r>
            <a:r>
              <a:rPr lang="es-ES" sz="2000" b="1" dirty="0" err="1"/>
              <a:t>nau</a:t>
            </a:r>
            <a:r>
              <a:rPr lang="es-ES" sz="2000" b="1" dirty="0"/>
              <a:t> </a:t>
            </a:r>
            <a:r>
              <a:rPr lang="es-ES" sz="2000" b="1" dirty="0" err="1"/>
              <a:t>fakakaukau</a:t>
            </a:r>
            <a:r>
              <a:rPr lang="es-ES" sz="2000" b="1" dirty="0"/>
              <a:t> </a:t>
            </a:r>
            <a:r>
              <a:rPr lang="es-ES" sz="2000" b="1" dirty="0" err="1"/>
              <a:t>ki</a:t>
            </a:r>
            <a:r>
              <a:rPr lang="es-ES" sz="2000" b="1" dirty="0"/>
              <a:t> </a:t>
            </a:r>
            <a:r>
              <a:rPr lang="es-ES" sz="2000" b="1" dirty="0" err="1"/>
              <a:t>honau</a:t>
            </a:r>
            <a:r>
              <a:rPr lang="es-ES" sz="2000" b="1" dirty="0"/>
              <a:t> </a:t>
            </a:r>
            <a:r>
              <a:rPr lang="es-ES" sz="2000" b="1" dirty="0" err="1"/>
              <a:t>tuʻunga</a:t>
            </a:r>
            <a:r>
              <a:rPr lang="es-ES" sz="2000" b="1" dirty="0"/>
              <a:t> </a:t>
            </a:r>
            <a:r>
              <a:rPr lang="es-ES" sz="2000" b="1" dirty="0" err="1"/>
              <a:t>fakalaumālié</a:t>
            </a:r>
            <a:r>
              <a:rPr lang="es-ES" sz="2000" b="1" dirty="0"/>
              <a:t>.</a:t>
            </a:r>
          </a:p>
          <a:p>
            <a:pPr>
              <a:spcBef>
                <a:spcPts val="600"/>
              </a:spcBef>
            </a:pP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606175"/>
            <a:ext cx="5270015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dirty="0">
                <a:solidFill>
                  <a:srgbClr val="BEA60B"/>
                </a:solidFill>
              </a:rPr>
              <a:t>Sione 15:1  </a:t>
            </a:r>
            <a:r>
              <a:rPr lang="es-ES" b="1" dirty="0" err="1"/>
              <a:t>Na'e</a:t>
            </a:r>
            <a:r>
              <a:rPr lang="es-ES" b="1" dirty="0"/>
              <a:t> </a:t>
            </a:r>
            <a:r>
              <a:rPr lang="es-ES" b="1" dirty="0" err="1"/>
              <a:t>ngaue'aki</a:t>
            </a:r>
            <a:r>
              <a:rPr lang="es-ES" b="1" dirty="0"/>
              <a:t> 'e Sisu 'a e </a:t>
            </a:r>
            <a:r>
              <a:rPr lang="es-ES" b="1" dirty="0" err="1"/>
              <a:t>ngaahi</a:t>
            </a:r>
            <a:r>
              <a:rPr lang="es-ES" b="1" dirty="0"/>
              <a:t> </a:t>
            </a:r>
            <a:r>
              <a:rPr lang="es-ES" b="1" dirty="0" err="1"/>
              <a:t>faka'ilonga</a:t>
            </a:r>
            <a:r>
              <a:rPr lang="es-ES" b="1" dirty="0"/>
              <a:t> ke </a:t>
            </a:r>
            <a:r>
              <a:rPr lang="es-ES" b="1" dirty="0" err="1"/>
              <a:t>fakamatala'i</a:t>
            </a:r>
            <a:r>
              <a:rPr lang="es-ES" b="1" dirty="0"/>
              <a:t> '</a:t>
            </a:r>
            <a:r>
              <a:rPr lang="es-ES" b="1" dirty="0" err="1"/>
              <a:t>aki</a:t>
            </a:r>
            <a:r>
              <a:rPr lang="es-ES" b="1" dirty="0"/>
              <a:t> 'ene misiona '</a:t>
            </a:r>
            <a:r>
              <a:rPr lang="es-ES" b="1" dirty="0" err="1"/>
              <a:t>a'ana</a:t>
            </a:r>
            <a:r>
              <a:rPr lang="es-ES" b="1" dirty="0"/>
              <a:t>, </a:t>
            </a:r>
            <a:r>
              <a:rPr lang="es-ES" b="1" dirty="0" err="1"/>
              <a:t>hange</a:t>
            </a:r>
            <a:r>
              <a:rPr lang="es-ES" b="1" dirty="0"/>
              <a:t> </a:t>
            </a:r>
            <a:r>
              <a:rPr lang="es-ES" b="1" dirty="0" err="1"/>
              <a:t>ko</a:t>
            </a:r>
            <a:r>
              <a:rPr lang="es-ES" b="1" dirty="0"/>
              <a:t> e </a:t>
            </a:r>
            <a:r>
              <a:rPr lang="es-ES" b="1" dirty="0" err="1"/>
              <a:t>maama</a:t>
            </a:r>
            <a:r>
              <a:rPr lang="es-ES" b="1" dirty="0"/>
              <a:t>, </a:t>
            </a:r>
            <a:r>
              <a:rPr lang="es-ES" b="1" dirty="0" err="1"/>
              <a:t>vaine</a:t>
            </a:r>
            <a:r>
              <a:rPr lang="es-ES" b="1" dirty="0"/>
              <a:t>, </a:t>
            </a:r>
            <a:r>
              <a:rPr lang="es-ES" b="1" dirty="0" err="1"/>
              <a:t>tauhisipi</a:t>
            </a:r>
            <a:r>
              <a:rPr lang="es-ES" b="1" dirty="0"/>
              <a:t> </a:t>
            </a:r>
            <a:r>
              <a:rPr lang="es-ES" b="1" dirty="0" err="1"/>
              <a:t>lelei</a:t>
            </a:r>
            <a:r>
              <a:rPr lang="es-ES" b="1" dirty="0"/>
              <a:t>...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342672"/>
            <a:ext cx="5124612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dirty="0" err="1">
                <a:solidFill>
                  <a:srgbClr val="CC0000"/>
                </a:solidFill>
              </a:rPr>
              <a:t>Fakaha</a:t>
            </a:r>
            <a:r>
              <a:rPr lang="es-ES" b="1" dirty="0">
                <a:solidFill>
                  <a:srgbClr val="CC0000"/>
                </a:solidFill>
              </a:rPr>
              <a:t> 13:2 </a:t>
            </a:r>
            <a:r>
              <a:rPr lang="es-ES" b="1" dirty="0" err="1"/>
              <a:t>ʻOku</a:t>
            </a:r>
            <a:r>
              <a:rPr lang="es-ES" b="1" dirty="0"/>
              <a:t> </a:t>
            </a:r>
            <a:r>
              <a:rPr lang="es-ES" b="1" dirty="0" err="1"/>
              <a:t>fakaʻaongaʻi</a:t>
            </a:r>
            <a:r>
              <a:rPr lang="es-ES" b="1" dirty="0"/>
              <a:t> </a:t>
            </a:r>
            <a:r>
              <a:rPr lang="es-ES" b="1" dirty="0" err="1"/>
              <a:t>ʻe</a:t>
            </a:r>
            <a:r>
              <a:rPr lang="es-ES" b="1" dirty="0"/>
              <a:t> Taniela </a:t>
            </a:r>
            <a:r>
              <a:rPr lang="es-ES" b="1" dirty="0" err="1"/>
              <a:t>mo</a:t>
            </a:r>
            <a:r>
              <a:rPr lang="es-ES" b="1" dirty="0"/>
              <a:t> </a:t>
            </a:r>
            <a:r>
              <a:rPr lang="es-ES" b="1" dirty="0" err="1"/>
              <a:t>Fakahaa</a:t>
            </a:r>
            <a:r>
              <a:rPr lang="es-ES" b="1" dirty="0"/>
              <a:t> </a:t>
            </a:r>
            <a:r>
              <a:rPr lang="es-ES" b="1" dirty="0" err="1"/>
              <a:t>ʻa</a:t>
            </a:r>
            <a:r>
              <a:rPr lang="es-ES" b="1" dirty="0"/>
              <a:t> e </a:t>
            </a:r>
            <a:r>
              <a:rPr lang="es-ES" b="1" dirty="0" err="1"/>
              <a:t>ngaahi</a:t>
            </a:r>
            <a:r>
              <a:rPr lang="es-ES" b="1" dirty="0"/>
              <a:t> </a:t>
            </a:r>
            <a:r>
              <a:rPr lang="es-ES" b="1" dirty="0" err="1"/>
              <a:t>fakaʻilonga</a:t>
            </a:r>
            <a:r>
              <a:rPr lang="es-ES" b="1" dirty="0"/>
              <a:t> (</a:t>
            </a:r>
            <a:r>
              <a:rPr lang="es-ES" b="1" dirty="0" err="1"/>
              <a:t>hange</a:t>
            </a:r>
            <a:r>
              <a:rPr lang="es-ES" b="1" dirty="0"/>
              <a:t> </a:t>
            </a:r>
            <a:r>
              <a:rPr lang="es-ES" b="1" dirty="0" err="1"/>
              <a:t>ko</a:t>
            </a:r>
            <a:r>
              <a:rPr lang="es-ES" b="1" dirty="0"/>
              <a:t> e fanga manu, </a:t>
            </a:r>
            <a:r>
              <a:rPr lang="es-ES" b="1" dirty="0" err="1"/>
              <a:t>meʻatui</a:t>
            </a:r>
            <a:r>
              <a:rPr lang="es-ES" b="1" dirty="0"/>
              <a:t>, ...) ke </a:t>
            </a:r>
            <a:r>
              <a:rPr lang="es-ES" b="1" dirty="0" err="1"/>
              <a:t>fakafofongaʻi</a:t>
            </a:r>
            <a:r>
              <a:rPr lang="es-ES" b="1" dirty="0"/>
              <a:t> </a:t>
            </a:r>
            <a:r>
              <a:rPr lang="es-ES" b="1" dirty="0" err="1"/>
              <a:t>ʻa</a:t>
            </a:r>
            <a:r>
              <a:rPr lang="es-ES" b="1" dirty="0"/>
              <a:t> e </a:t>
            </a:r>
            <a:r>
              <a:rPr lang="es-ES" b="1" dirty="0" err="1"/>
              <a:t>ngaahi</a:t>
            </a:r>
            <a:r>
              <a:rPr lang="es-ES" b="1" dirty="0"/>
              <a:t> </a:t>
            </a:r>
            <a:r>
              <a:rPr lang="es-ES" b="1" dirty="0" err="1"/>
              <a:t>moʻoniʻi</a:t>
            </a:r>
            <a:r>
              <a:rPr lang="es-ES" b="1" dirty="0"/>
              <a:t> </a:t>
            </a:r>
            <a:r>
              <a:rPr lang="es-ES" b="1" dirty="0" err="1"/>
              <a:t>meʻa</a:t>
            </a:r>
            <a:r>
              <a:rPr lang="es-ES" b="1" dirty="0"/>
              <a:t> </a:t>
            </a:r>
            <a:r>
              <a:rPr lang="es-ES" b="1" dirty="0" err="1"/>
              <a:t>fakahisitōlia</a:t>
            </a:r>
            <a:r>
              <a:rPr lang="es-ES" b="1" dirty="0"/>
              <a:t>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5918207"/>
            <a:ext cx="574758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339933"/>
                </a:solidFill>
              </a:rPr>
              <a:t>Matiu 13:5 </a:t>
            </a:r>
            <a:r>
              <a:rPr lang="es-ES" sz="2000" b="1" dirty="0" err="1"/>
              <a:t>Naʻe</a:t>
            </a:r>
            <a:r>
              <a:rPr lang="es-ES" sz="2000" b="1" dirty="0"/>
              <a:t> </a:t>
            </a:r>
            <a:r>
              <a:rPr lang="es-ES" sz="2000" b="1" dirty="0" err="1"/>
              <a:t>fakaʻaongaʻi</a:t>
            </a:r>
            <a:r>
              <a:rPr lang="es-ES" sz="2000" b="1" dirty="0"/>
              <a:t> </a:t>
            </a:r>
            <a:r>
              <a:rPr lang="es-ES" sz="2000" b="1" dirty="0" err="1"/>
              <a:t>lahi</a:t>
            </a:r>
            <a:r>
              <a:rPr lang="es-ES" sz="2000" b="1" dirty="0"/>
              <a:t> </a:t>
            </a:r>
            <a:r>
              <a:rPr lang="es-ES" sz="2000" b="1" dirty="0" err="1"/>
              <a:t>ʻe</a:t>
            </a:r>
            <a:r>
              <a:rPr lang="es-ES" sz="2000" b="1" dirty="0"/>
              <a:t> Sisu </a:t>
            </a:r>
            <a:r>
              <a:rPr lang="es-ES" sz="2000" b="1" dirty="0" err="1"/>
              <a:t>ʻa</a:t>
            </a:r>
            <a:r>
              <a:rPr lang="es-ES" sz="2000" b="1" dirty="0"/>
              <a:t> e </a:t>
            </a: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talanoa</a:t>
            </a:r>
            <a:r>
              <a:rPr lang="es-ES" sz="2000" b="1" dirty="0"/>
              <a:t> </a:t>
            </a:r>
            <a:r>
              <a:rPr lang="es-ES" sz="2000" b="1" dirty="0" err="1"/>
              <a:t>fakatataa</a:t>
            </a:r>
            <a:r>
              <a:rPr lang="es-ES" sz="2000" b="1" dirty="0"/>
              <a:t> ke </a:t>
            </a:r>
            <a:r>
              <a:rPr lang="es-ES" sz="2000" b="1" dirty="0" err="1"/>
              <a:t>akoʻi</a:t>
            </a:r>
            <a:r>
              <a:rPr lang="es-ES" sz="2000" b="1" dirty="0"/>
              <a:t> </a:t>
            </a:r>
            <a:r>
              <a:rPr lang="es-ES" sz="2000" b="1" dirty="0" err="1"/>
              <a:t>ʻaki</a:t>
            </a:r>
            <a:r>
              <a:rPr lang="es-ES" sz="2000" b="1" dirty="0"/>
              <a:t> </a:t>
            </a:r>
            <a:r>
              <a:rPr lang="es-ES" sz="2000" b="1" dirty="0" err="1"/>
              <a:t>ʻa</a:t>
            </a:r>
            <a:r>
              <a:rPr lang="es-ES" sz="2000" b="1" dirty="0"/>
              <a:t> e </a:t>
            </a:r>
            <a:r>
              <a:rPr lang="es-ES" sz="2000" b="1" dirty="0" err="1"/>
              <a:t>ngaahi</a:t>
            </a:r>
            <a:r>
              <a:rPr lang="es-ES" sz="2000" b="1" dirty="0"/>
              <a:t> </a:t>
            </a:r>
            <a:r>
              <a:rPr lang="es-ES" sz="2000" b="1" dirty="0" err="1"/>
              <a:t>moʻoni</a:t>
            </a:r>
            <a:r>
              <a:rPr lang="es-ES" sz="2000" b="1" dirty="0"/>
              <a:t> </a:t>
            </a:r>
            <a:r>
              <a:rPr lang="es-ES" sz="2000" b="1" dirty="0" err="1"/>
              <a:t>fakalaumalie</a:t>
            </a:r>
            <a:r>
              <a:rPr lang="es-ES" sz="2000" b="1" dirty="0"/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59669" y="631071"/>
            <a:ext cx="90442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fakamatalaʻi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</a:t>
            </a:r>
            <a:r>
              <a:rPr lang="en-US" sz="2400" b="1" dirty="0">
                <a:latin typeface="Constantia" panose="02030602050306030303" pitchFamily="18" charset="0"/>
              </a:rPr>
              <a:t> he Tohi </a:t>
            </a:r>
            <a:r>
              <a:rPr lang="en-US" sz="2400" b="1" dirty="0" err="1">
                <a:latin typeface="Constantia" panose="02030602050306030303" pitchFamily="18" charset="0"/>
              </a:rPr>
              <a:t>Tapu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moʻoni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ha </a:t>
            </a:r>
            <a:r>
              <a:rPr lang="en-US" sz="2400" b="1" dirty="0" err="1">
                <a:latin typeface="Constantia" panose="02030602050306030303" pitchFamily="18" charset="0"/>
              </a:rPr>
              <a:t>founga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faingofua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haohaoa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feʻunga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fie </a:t>
            </a:r>
            <a:r>
              <a:rPr lang="en-US" sz="2400" b="1" dirty="0" err="1">
                <a:latin typeface="Constantia" panose="02030602050306030303" pitchFamily="18" charset="0"/>
              </a:rPr>
              <a:t>maʻu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fakaʻanaua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loto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tangata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</a:t>
            </a:r>
            <a:r>
              <a:rPr lang="en-US" sz="2400" b="1" dirty="0"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latin typeface="Constantia" panose="02030602050306030303" pitchFamily="18" charset="0"/>
              </a:rPr>
              <a:t>ofo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fakaʻofoʻofaʻia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ʻatamai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fakatupulaki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maʻolunga</a:t>
            </a:r>
            <a:r>
              <a:rPr lang="en-US" sz="2400" b="1" dirty="0">
                <a:latin typeface="Constantia" panose="02030602050306030303" pitchFamily="18" charset="0"/>
              </a:rPr>
              <a:t> taha, </a:t>
            </a:r>
            <a:r>
              <a:rPr lang="en-US" sz="2400" b="1" dirty="0" err="1">
                <a:latin typeface="Constantia" panose="02030602050306030303" pitchFamily="18" charset="0"/>
              </a:rPr>
              <a:t>lolotonga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latin typeface="Constantia" panose="02030602050306030303" pitchFamily="18" charset="0"/>
              </a:rPr>
              <a:t>fakaʻata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loto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fakatokilalo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taʻefakapotopoto</a:t>
            </a:r>
            <a:r>
              <a:rPr lang="en-US" sz="2400" b="1" dirty="0">
                <a:latin typeface="Constantia" panose="02030602050306030303" pitchFamily="18" charset="0"/>
              </a:rPr>
              <a:t> taha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ʻiloʻi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hala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fakamoʻui</a:t>
            </a:r>
            <a:r>
              <a:rPr lang="en-US" sz="2400" b="1" dirty="0">
                <a:latin typeface="Constantia" panose="02030602050306030303" pitchFamily="18" charset="0"/>
              </a:rPr>
              <a:t>. […] Ko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fakaava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</a:t>
            </a:r>
            <a:r>
              <a:rPr lang="en-US" sz="2400" b="1" dirty="0"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latin typeface="Constantia" panose="02030602050306030303" pitchFamily="18" charset="0"/>
              </a:rPr>
              <a:t>kiate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kitautolu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palani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huhuʻi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koeʻuhi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mamata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laumalie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latin typeface="Constantia" panose="02030602050306030303" pitchFamily="18" charset="0"/>
              </a:rPr>
              <a:t> pe ki he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sitepu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latin typeface="Constantia" panose="02030602050306030303" pitchFamily="18" charset="0"/>
              </a:rPr>
              <a:t>fou</a:t>
            </a:r>
            <a:r>
              <a:rPr lang="en-US" sz="2400" b="1" dirty="0">
                <a:latin typeface="Constantia" panose="02030602050306030303" pitchFamily="18" charset="0"/>
              </a:rPr>
              <a:t> ai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fakatomala</a:t>
            </a:r>
            <a:r>
              <a:rPr lang="en-US" sz="2400" b="1" dirty="0"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latin typeface="Constantia" panose="02030602050306030303" pitchFamily="18" charset="0"/>
              </a:rPr>
              <a:t>ʻOtua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e tui ki </a:t>
            </a:r>
            <a:r>
              <a:rPr lang="en-US" sz="2400" b="1" dirty="0" err="1">
                <a:latin typeface="Constantia" panose="02030602050306030303" pitchFamily="18" charset="0"/>
              </a:rPr>
              <a:t>hotau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ʻEiki</a:t>
            </a:r>
            <a:r>
              <a:rPr lang="en-US" sz="2400" b="1" dirty="0">
                <a:latin typeface="Constantia" panose="02030602050306030303" pitchFamily="18" charset="0"/>
              </a:rPr>
              <a:t> ko Sisu </a:t>
            </a:r>
            <a:r>
              <a:rPr lang="en-US" sz="2400" b="1" dirty="0" err="1">
                <a:latin typeface="Constantia" panose="02030602050306030303" pitchFamily="18" charset="0"/>
              </a:rPr>
              <a:t>Kalaisi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koeʻuhi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fakamoʻui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founga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tuʻutuʻuni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ʻOtua</a:t>
            </a:r>
            <a:r>
              <a:rPr lang="en-US" sz="2400" b="1" dirty="0">
                <a:latin typeface="Constantia" panose="02030602050306030303" pitchFamily="18" charset="0"/>
              </a:rPr>
              <a:t>. […] Ko e </a:t>
            </a:r>
            <a:r>
              <a:rPr lang="en-US" sz="2400" b="1" dirty="0" err="1">
                <a:latin typeface="Constantia" panose="02030602050306030303" pitchFamily="18" charset="0"/>
              </a:rPr>
              <a:t>lahi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latin typeface="Constantia" panose="02030602050306030303" pitchFamily="18" charset="0"/>
              </a:rPr>
              <a:t> [p. 108] </a:t>
            </a:r>
            <a:r>
              <a:rPr lang="en-US" sz="2400" b="1" dirty="0" err="1">
                <a:latin typeface="Constantia" panose="02030602050306030303" pitchFamily="18" charset="0"/>
              </a:rPr>
              <a:t>fekumi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he Tohi </a:t>
            </a:r>
            <a:r>
              <a:rPr lang="en-US" sz="2400" b="1" dirty="0" err="1">
                <a:latin typeface="Constantia" panose="02030602050306030303" pitchFamily="18" charset="0"/>
              </a:rPr>
              <a:t>Tapu</a:t>
            </a:r>
            <a:r>
              <a:rPr lang="en-US" sz="2400" b="1" dirty="0">
                <a:latin typeface="Constantia" panose="02030602050306030303" pitchFamily="18" charset="0"/>
              </a:rPr>
              <a:t>, ko e </a:t>
            </a:r>
            <a:r>
              <a:rPr lang="en-US" sz="2400" b="1" dirty="0" err="1">
                <a:latin typeface="Constantia" panose="02030602050306030303" pitchFamily="18" charset="0"/>
              </a:rPr>
              <a:t>loloto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latin typeface="Constantia" panose="02030602050306030303" pitchFamily="18" charset="0"/>
              </a:rPr>
              <a:t> tui ko e </a:t>
            </a:r>
            <a:r>
              <a:rPr lang="en-US" sz="2400" b="1" dirty="0" err="1">
                <a:latin typeface="Constantia" panose="02030602050306030303" pitchFamily="18" charset="0"/>
              </a:rPr>
              <a:t>folofola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ʻOtua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moʻui</a:t>
            </a:r>
            <a:r>
              <a:rPr lang="en-US" sz="2400" b="1" dirty="0">
                <a:latin typeface="Constantia" panose="02030602050306030303" pitchFamily="18" charset="0"/>
              </a:rPr>
              <a:t>, pea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punou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ʻuhinga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tangata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fakaʻeiʻeiki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fakaha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fakalangi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056416" y="5816213"/>
            <a:ext cx="3575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EGW (</a:t>
            </a:r>
            <a:r>
              <a:rPr lang="fi-FI" sz="1600" b="1" dirty="0"/>
              <a:t>Ngaahi Laka kia Kalaisi, p. 107</a:t>
            </a:r>
            <a:r>
              <a:rPr lang="en-U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44366" y="4140365"/>
            <a:ext cx="516538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fakamahinoʻi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ueʻi</a:t>
            </a:r>
            <a:r>
              <a:rPr lang="en-US" sz="2000" b="1" dirty="0"/>
              <a:t> </a:t>
            </a:r>
            <a:r>
              <a:rPr lang="en-US" sz="2000" b="1" dirty="0" err="1"/>
              <a:t>fakalaumalie</a:t>
            </a:r>
            <a:r>
              <a:rPr lang="en-US" sz="2000" b="1" dirty="0"/>
              <a:t> </a:t>
            </a:r>
            <a:r>
              <a:rPr lang="en-US" sz="2000" b="1" dirty="0" err="1"/>
              <a:t>kotoa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aʻusia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fetuʻutaki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tangata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fakahoko</a:t>
            </a:r>
            <a:r>
              <a:rPr lang="en-US" sz="2000" b="1" dirty="0"/>
              <a:t>.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mahuʻinga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manatuʻi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faikehekehe</a:t>
            </a:r>
            <a:r>
              <a:rPr lang="en-US" sz="2000" b="1" dirty="0"/>
              <a:t> ko </a:t>
            </a:r>
            <a:r>
              <a:rPr lang="en-US" sz="2000" b="1" dirty="0" err="1"/>
              <a:t>ʻeni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taimi</a:t>
            </a:r>
            <a:r>
              <a:rPr lang="en-US" sz="2000" b="1" dirty="0"/>
              <a:t>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lau</a:t>
            </a:r>
            <a:r>
              <a:rPr lang="en-US" sz="2000" b="1" dirty="0"/>
              <a:t> ai </a:t>
            </a:r>
            <a:r>
              <a:rPr lang="en-US" sz="2000" b="1" dirty="0" err="1"/>
              <a:t>mo</a:t>
            </a:r>
            <a:r>
              <a:rPr lang="en-US" sz="2000" b="1" dirty="0"/>
              <a:t> kau ki </a:t>
            </a:r>
            <a:r>
              <a:rPr lang="en-US" sz="2000" b="1" dirty="0" err="1"/>
              <a:t>heʻene</a:t>
            </a:r>
            <a:r>
              <a:rPr lang="en-US" sz="2000" b="1" dirty="0"/>
              <a:t> </a:t>
            </a:r>
            <a:r>
              <a:rPr lang="en-US" sz="2000" b="1" dirty="0" err="1"/>
              <a:t>ngaahi</a:t>
            </a:r>
            <a:r>
              <a:rPr lang="en-US" sz="2000" b="1" dirty="0"/>
              <a:t> tohi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aʻusia</a:t>
            </a:r>
            <a:r>
              <a:rPr lang="en-US" sz="2000" b="1" dirty="0"/>
              <a:t>, </a:t>
            </a:r>
            <a:r>
              <a:rPr lang="en-US" sz="2000" b="1" dirty="0" err="1"/>
              <a:t>tautautefito</a:t>
            </a:r>
            <a:r>
              <a:rPr lang="en-US" sz="2000" b="1" dirty="0"/>
              <a:t> ki </a:t>
            </a:r>
            <a:r>
              <a:rPr lang="en-US" sz="2000" b="1" dirty="0" err="1"/>
              <a:t>heʻene</a:t>
            </a:r>
            <a:r>
              <a:rPr lang="en-US" sz="2000" b="1" dirty="0"/>
              <a:t>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fetohiʻaki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tohinoa</a:t>
            </a:r>
            <a:r>
              <a:rPr lang="en-US" sz="2000" b="1" dirty="0"/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61319"/>
            <a:ext cx="12191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24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FAKAMATALA FAKALAHI:</a:t>
            </a:r>
            <a:r>
              <a:rPr lang="es-ES" sz="2400" dirty="0"/>
              <a:t> </a:t>
            </a:r>
            <a:r>
              <a:rPr lang="en-US" sz="2400" dirty="0"/>
              <a:t>FAKAHAA MO E </a:t>
            </a:r>
            <a:r>
              <a:rPr lang="en-US" sz="2400" dirty="0" err="1"/>
              <a:t>UEʻI</a:t>
            </a:r>
            <a:r>
              <a:rPr lang="en-US" sz="2400" dirty="0"/>
              <a:t> FAKALAUMALIE </a:t>
            </a:r>
            <a:r>
              <a:rPr lang="en-US" sz="2400" dirty="0" err="1"/>
              <a:t>ʻIA</a:t>
            </a:r>
            <a:r>
              <a:rPr lang="en-US" sz="2400" dirty="0"/>
              <a:t> ELLEN G. WHITE</a:t>
            </a:r>
            <a:endParaRPr lang="es-ES" sz="2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5700" y="2493776"/>
            <a:ext cx="80463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fakatokangaʻi</a:t>
            </a:r>
            <a:r>
              <a:rPr lang="en-US" b="1" dirty="0">
                <a:solidFill>
                  <a:prstClr val="black"/>
                </a:solidFill>
              </a:rPr>
              <a:t> ko e </a:t>
            </a:r>
            <a:r>
              <a:rPr lang="en-US" b="1" dirty="0" err="1">
                <a:solidFill>
                  <a:prstClr val="black"/>
                </a:solidFill>
              </a:rPr>
              <a:t>founga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ueʻi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fakalaumalie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kau ai ha </a:t>
            </a:r>
            <a:r>
              <a:rPr lang="en-US" b="1" dirty="0" err="1">
                <a:solidFill>
                  <a:prstClr val="black"/>
                </a:solidFill>
              </a:rPr>
              <a:t>fengaueʻaki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vahaʻa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tangata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fakahoko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popoaki</a:t>
            </a:r>
            <a:r>
              <a:rPr lang="en-US" b="1" dirty="0">
                <a:solidFill>
                  <a:prstClr val="black"/>
                </a:solidFill>
              </a:rPr>
              <a:t>, ka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fakahoko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palofita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fakahinohino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fakalangi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fakaʻaongaʻi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lea pe </a:t>
            </a:r>
            <a:r>
              <a:rPr lang="en-US" b="1" dirty="0" err="1">
                <a:solidFill>
                  <a:prstClr val="black"/>
                </a:solidFill>
              </a:rPr>
              <a:t>ʻaʻana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mahino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ueʻi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fakalangi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fakakaukau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tangata</a:t>
            </a:r>
            <a:r>
              <a:rPr lang="en-US" b="1" dirty="0">
                <a:solidFill>
                  <a:prstClr val="black"/>
                </a:solidFill>
              </a:rPr>
              <a:t> ko ha </a:t>
            </a:r>
            <a:r>
              <a:rPr lang="en-US" b="1" dirty="0" err="1">
                <a:solidFill>
                  <a:prstClr val="black"/>
                </a:solidFill>
              </a:rPr>
              <a:t>fakatahaʻanga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vahaʻa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fakaha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fakalangi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aʻusia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tangata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0" y="640264"/>
            <a:ext cx="82547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ueʻi</a:t>
            </a:r>
            <a:r>
              <a:rPr lang="en-US" sz="2000" b="1" dirty="0"/>
              <a:t> </a:t>
            </a:r>
            <a:r>
              <a:rPr lang="en-US" sz="2000" b="1" dirty="0" err="1"/>
              <a:t>fakalangi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ʻEleni</a:t>
            </a:r>
            <a:r>
              <a:rPr lang="en-US" sz="2000" b="1" dirty="0"/>
              <a:t> </a:t>
            </a:r>
            <a:r>
              <a:rPr lang="en-US" sz="2000" b="1"/>
              <a:t>G White </a:t>
            </a:r>
            <a:r>
              <a:rPr lang="en-US" sz="2000" b="1" dirty="0"/>
              <a:t>. Ko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ngaahi</a:t>
            </a:r>
            <a:r>
              <a:rPr lang="en-US" sz="2000" b="1" dirty="0"/>
              <a:t> tohi,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moʻui</a:t>
            </a:r>
            <a:r>
              <a:rPr lang="en-US" sz="2000" b="1" dirty="0"/>
              <a:t>,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ngaue</a:t>
            </a:r>
            <a:r>
              <a:rPr lang="en-US" sz="2000" b="1" dirty="0"/>
              <a:t> ko ha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moʻoni</a:t>
            </a:r>
            <a:r>
              <a:rPr lang="en-US" sz="2000" b="1" dirty="0"/>
              <a:t>.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maʻu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ueʻi</a:t>
            </a:r>
            <a:r>
              <a:rPr lang="en-US" sz="2000" b="1" dirty="0"/>
              <a:t> </a:t>
            </a:r>
            <a:r>
              <a:rPr lang="en-US" sz="2000" b="1" dirty="0" err="1"/>
              <a:t>fakalaumalie</a:t>
            </a:r>
            <a:r>
              <a:rPr lang="en-US" sz="2000" b="1" dirty="0"/>
              <a:t>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kau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Tohi </a:t>
            </a:r>
            <a:r>
              <a:rPr lang="en-US" sz="2000" b="1" dirty="0" err="1"/>
              <a:t>Tapu</a:t>
            </a:r>
            <a:r>
              <a:rPr lang="en-US" sz="2000" b="1" dirty="0"/>
              <a:t>, </a:t>
            </a:r>
            <a:r>
              <a:rPr lang="en-US" sz="2000" b="1" dirty="0" err="1"/>
              <a:t>neongo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ne </a:t>
            </a:r>
            <a:r>
              <a:rPr lang="en-US" sz="2000" b="1" dirty="0" err="1"/>
              <a:t>teitei</a:t>
            </a:r>
            <a:r>
              <a:rPr lang="en-US" sz="2000" b="1" dirty="0"/>
              <a:t> </a:t>
            </a:r>
            <a:r>
              <a:rPr lang="en-US" sz="2000" b="1" dirty="0" err="1"/>
              <a:t>pehe</a:t>
            </a:r>
            <a:r>
              <a:rPr lang="en-US" sz="2000" b="1" dirty="0"/>
              <a:t>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tatau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ngaahi</a:t>
            </a:r>
            <a:r>
              <a:rPr lang="en-US" sz="2000" b="1" dirty="0"/>
              <a:t> tohi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tohi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Folofola</a:t>
            </a:r>
            <a:r>
              <a:rPr lang="en-US" sz="2000" b="1" dirty="0"/>
              <a:t>.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lau</a:t>
            </a:r>
            <a:r>
              <a:rPr lang="en-US" sz="2000" b="1" dirty="0"/>
              <a:t> </a:t>
            </a:r>
            <a:r>
              <a:rPr lang="en-US" sz="2000" b="1" dirty="0" err="1"/>
              <a:t>maʻu</a:t>
            </a:r>
            <a:r>
              <a:rPr lang="en-US" sz="2000" b="1" dirty="0"/>
              <a:t> pe </a:t>
            </a:r>
            <a:r>
              <a:rPr lang="en-US" sz="2000" b="1" dirty="0" err="1"/>
              <a:t>ʻa</a:t>
            </a:r>
            <a:r>
              <a:rPr lang="en-US" sz="2000" b="1" dirty="0"/>
              <a:t> e Tohi </a:t>
            </a:r>
            <a:r>
              <a:rPr lang="en-US" sz="2000" b="1" dirty="0" err="1"/>
              <a:t>Tapu</a:t>
            </a:r>
            <a:r>
              <a:rPr lang="en-US" sz="2000" b="1" dirty="0"/>
              <a:t> ko e </a:t>
            </a:r>
            <a:r>
              <a:rPr lang="en-US" sz="2000" b="1" dirty="0" err="1"/>
              <a:t>fakaha</a:t>
            </a:r>
            <a:r>
              <a:rPr lang="en-US" sz="2000" b="1" dirty="0"/>
              <a:t> </a:t>
            </a:r>
            <a:r>
              <a:rPr lang="en-US" sz="2000" b="1" dirty="0" err="1"/>
              <a:t>fakamafaiʻi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taʻe-fehalaaki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ʻOtua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2128</Words>
  <Application>Microsoft Office PowerPoint</Application>
  <PresentationFormat>Panorámica</PresentationFormat>
  <Paragraphs>86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Constantia</vt:lpstr>
      <vt:lpstr>Aptos Display</vt:lpstr>
      <vt:lpstr>Comic Sans MS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80</cp:revision>
  <dcterms:created xsi:type="dcterms:W3CDTF">2026-10-10T16:05:30Z</dcterms:created>
  <dcterms:modified xsi:type="dcterms:W3CDTF">2026-10-28T19:59:48Z</dcterms:modified>
</cp:coreProperties>
</file>