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29FFFF"/>
    <a:srgbClr val="E6DCD9"/>
    <a:srgbClr val="8D8A00"/>
    <a:srgbClr val="923406"/>
    <a:srgbClr val="9F4F37"/>
    <a:srgbClr val="6F705D"/>
    <a:srgbClr val="FFAE5D"/>
    <a:srgbClr val="FFCC99"/>
    <a:srgbClr val="6D41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2" d="100"/>
          <a:sy n="32" d="100"/>
        </p:scale>
        <p:origin x="120" y="10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NZ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Fakatangaʻi</a:t>
          </a:r>
          <a:r>
            <a:rPr lang="en-NZ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hange</a:t>
          </a:r>
          <a:r>
            <a:rPr lang="en-NZ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ko </a:t>
          </a:r>
          <a:r>
            <a:rPr lang="en-NZ" sz="1600" b="1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Tēvitá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it-IT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 ha palasi hange ko Solomone</a:t>
          </a:r>
          <a:endParaRPr lang="en-US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NZ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Muli ko Taniela</a:t>
          </a:r>
          <a:endParaRPr lang="en-US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en-NZ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</a:t>
          </a:r>
          <a:r>
            <a:rPr lang="en-NZ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fale</a:t>
          </a:r>
          <a:r>
            <a:rPr lang="en-NZ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fakapopula</a:t>
          </a:r>
          <a:r>
            <a:rPr lang="en-NZ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hange</a:t>
          </a:r>
          <a:r>
            <a:rPr lang="en-NZ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ko Paula</a:t>
          </a:r>
          <a:endParaRPr lang="en-US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fi-FI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 he fakaheeʻi ko Sione</a:t>
          </a:r>
          <a:endParaRPr lang="en-US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i-FI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 fakamatala fakahisitolia (Senesi 37:2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NZ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tohi </a:t>
          </a:r>
          <a:r>
            <a:rPr lang="en-NZ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hohoko</a:t>
          </a:r>
          <a:r>
            <a:rPr lang="en-NZ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(Senesi 5:1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kikite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ʻIsaia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13:1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visone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‘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oku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fakaha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Fakaha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Maau (</a:t>
          </a:r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konga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lahi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ʻIsaia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it-IT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Hiva (Hiva ʻa Solomone 1:1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Faitatau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2000" b="1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ʻIsaia</a:t>
          </a:r>
          <a:r>
            <a:rPr lang="en-NZ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17:7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i-FI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 talanoa fakatataa (Luke 18:1)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fi-FI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 Tohi (2 Tesalonaika 3:17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fili</a:t>
          </a:r>
          <a:r>
            <a:rPr lang="en-NZ" sz="1800" b="1" noProof="0" dirty="0"/>
            <a:t> </a:t>
          </a:r>
          <a:r>
            <a:rPr lang="en-NZ" sz="1800" b="1" noProof="0" dirty="0" err="1"/>
            <a:t>ʻe</a:t>
          </a:r>
          <a:r>
            <a:rPr lang="en-NZ" sz="1800" b="1" noProof="0" dirty="0"/>
            <a:t> he </a:t>
          </a:r>
          <a:r>
            <a:rPr lang="en-NZ" sz="1800" b="1" noProof="0" dirty="0" err="1"/>
            <a:t>ʻOtua</a:t>
          </a:r>
          <a:r>
            <a:rPr lang="en-NZ" sz="1800" b="1" noProof="0" dirty="0"/>
            <a:t> </a:t>
          </a:r>
          <a:r>
            <a:rPr lang="en-NZ" sz="1800" b="1" noProof="0" dirty="0" err="1"/>
            <a:t>ke</a:t>
          </a:r>
          <a:r>
            <a:rPr lang="en-NZ" sz="1800" b="1" noProof="0" dirty="0"/>
            <a:t> </a:t>
          </a:r>
          <a:r>
            <a:rPr lang="en-NZ" sz="1800" b="1" noProof="0" dirty="0" err="1"/>
            <a:t>fakaʻaongaʻi</a:t>
          </a:r>
          <a:r>
            <a:rPr lang="en-NZ" sz="1800" b="1" noProof="0" dirty="0"/>
            <a:t> </a:t>
          </a:r>
          <a:r>
            <a:rPr lang="en-NZ" sz="1800" b="1" noProof="0" dirty="0" err="1"/>
            <a:t>ʻa</a:t>
          </a:r>
          <a:r>
            <a:rPr lang="en-NZ" sz="1800" b="1" noProof="0" dirty="0"/>
            <a:t> e </a:t>
          </a:r>
          <a:r>
            <a:rPr lang="en-NZ" sz="1800" b="1" noProof="0" dirty="0" err="1"/>
            <a:t>kakai</a:t>
          </a:r>
          <a:r>
            <a:rPr lang="en-NZ" sz="1800" b="1" noProof="0" dirty="0"/>
            <a:t> </a:t>
          </a:r>
          <a:r>
            <a:rPr lang="en-NZ" sz="1800" b="1" noProof="0" dirty="0" err="1"/>
            <a:t>taʻehaohaoa</a:t>
          </a:r>
          <a:r>
            <a:rPr lang="en-NZ" sz="1800" b="1" noProof="0" dirty="0"/>
            <a:t>—"</a:t>
          </a:r>
          <a:r>
            <a:rPr lang="en-NZ" sz="1800" b="1" noProof="0" dirty="0" err="1"/>
            <a:t>ngaahi</a:t>
          </a:r>
          <a:r>
            <a:rPr lang="en-NZ" sz="1800" b="1" noProof="0" dirty="0"/>
            <a:t> </a:t>
          </a:r>
          <a:r>
            <a:rPr lang="en-NZ" sz="1800" b="1" noProof="0" dirty="0" err="1"/>
            <a:t>ipu</a:t>
          </a:r>
          <a:r>
            <a:rPr lang="en-NZ" sz="1800" b="1" noProof="0" dirty="0"/>
            <a:t> </a:t>
          </a:r>
          <a:r>
            <a:rPr lang="en-NZ" sz="1800" b="1" noProof="0" dirty="0" err="1"/>
            <a:t>kelekele</a:t>
          </a:r>
          <a:r>
            <a:rPr lang="en-NZ" sz="1800" b="1" noProof="0" dirty="0"/>
            <a:t>"—</a:t>
          </a:r>
          <a:r>
            <a:rPr lang="en-NZ" sz="1800" b="1" noProof="0" dirty="0" err="1"/>
            <a:t>ke</a:t>
          </a:r>
          <a:r>
            <a:rPr lang="en-NZ" sz="1800" b="1" noProof="0" dirty="0"/>
            <a:t> </a:t>
          </a:r>
          <a:r>
            <a:rPr lang="en-NZ" sz="1800" b="1" noProof="0" dirty="0" err="1"/>
            <a:t>fakahoko</a:t>
          </a:r>
          <a:r>
            <a:rPr lang="en-NZ" sz="1800" b="1" noProof="0" dirty="0"/>
            <a:t> </a:t>
          </a:r>
          <a:r>
            <a:rPr lang="en-NZ" sz="1800" b="1" noProof="0" dirty="0" err="1"/>
            <a:t>ʻEne</a:t>
          </a:r>
          <a:r>
            <a:rPr lang="en-NZ" sz="1800" b="1" noProof="0" dirty="0"/>
            <a:t> </a:t>
          </a:r>
          <a:r>
            <a:rPr lang="en-NZ" sz="1800" b="1" noProof="0" dirty="0" err="1"/>
            <a:t>popoaki</a:t>
          </a:r>
          <a:r>
            <a:rPr lang="en-NZ" sz="1800" b="1" noProof="0" dirty="0"/>
            <a:t> (2 </a:t>
          </a:r>
          <a:r>
            <a:rPr lang="en-NZ" sz="1800" b="1" noProof="0" dirty="0" err="1"/>
            <a:t>Kolinito</a:t>
          </a:r>
          <a:r>
            <a:rPr lang="en-NZ" sz="1800" b="1" noProof="0" dirty="0"/>
            <a:t> 4:7). </a:t>
          </a:r>
          <a:r>
            <a:rPr lang="en-NZ" sz="1800" b="1" noProof="0" dirty="0" err="1"/>
            <a:t>Naʻe</a:t>
          </a:r>
          <a:r>
            <a:rPr lang="en-NZ" sz="1800" b="1" noProof="0" dirty="0"/>
            <a:t> </a:t>
          </a:r>
          <a:r>
            <a:rPr lang="en-NZ" sz="1800" b="1" noProof="0" dirty="0" err="1"/>
            <a:t>uesia</a:t>
          </a:r>
          <a:r>
            <a:rPr lang="en-NZ" sz="1800" b="1" noProof="0" dirty="0"/>
            <a:t> </a:t>
          </a:r>
          <a:r>
            <a:rPr lang="en-NZ" sz="1800" b="1" noProof="0" dirty="0" err="1"/>
            <a:t>fefe</a:t>
          </a:r>
          <a:r>
            <a:rPr lang="en-NZ" sz="1800" b="1" noProof="0" dirty="0"/>
            <a:t> </a:t>
          </a:r>
          <a:r>
            <a:rPr lang="en-NZ" sz="1800" b="1" noProof="0" dirty="0" err="1"/>
            <a:t>ʻe</a:t>
          </a:r>
          <a:r>
            <a:rPr lang="en-NZ" sz="1800" b="1" noProof="0" dirty="0"/>
            <a:t> he </a:t>
          </a:r>
          <a:r>
            <a:rPr lang="en-NZ" sz="1800" b="1" noProof="0" dirty="0" err="1"/>
            <a:t>taʻehaohaoa</a:t>
          </a:r>
          <a:r>
            <a:rPr lang="en-NZ" sz="1800" b="1" noProof="0" dirty="0"/>
            <a:t> ko </a:t>
          </a:r>
          <a:r>
            <a:rPr lang="en-NZ" sz="1800" b="1" noProof="0" dirty="0" err="1"/>
            <a:t>ʻeni</a:t>
          </a:r>
          <a:r>
            <a:rPr lang="en-NZ" sz="1800" b="1" noProof="0" dirty="0"/>
            <a:t> </a:t>
          </a:r>
          <a:r>
            <a:rPr lang="en-NZ" sz="1800" b="1" noProof="0" dirty="0" err="1"/>
            <a:t>ʻa</a:t>
          </a:r>
          <a:r>
            <a:rPr lang="en-NZ" sz="1800" b="1" noProof="0" dirty="0"/>
            <a:t> e </a:t>
          </a:r>
          <a:r>
            <a:rPr lang="en-NZ" sz="1800" b="1" noProof="0" dirty="0" err="1"/>
            <a:t>popoaki</a:t>
          </a:r>
          <a:r>
            <a:rPr lang="en-NZ" sz="1800" b="1" noProof="0" dirty="0"/>
            <a:t>? </a:t>
          </a:r>
          <a:r>
            <a:rPr lang="en-NZ" sz="1800" b="1" noProof="0" dirty="0" err="1"/>
            <a:t>ʻOku</a:t>
          </a:r>
          <a:r>
            <a:rPr lang="en-NZ" sz="1800" b="1" noProof="0" dirty="0"/>
            <a:t> </a:t>
          </a:r>
          <a:r>
            <a:rPr lang="en-NZ" sz="1800" b="1" noProof="0" dirty="0" err="1"/>
            <a:t>falalaʻanga</a:t>
          </a:r>
          <a:r>
            <a:rPr lang="en-NZ" sz="1800" b="1" noProof="0" dirty="0"/>
            <a:t> 100% </a:t>
          </a:r>
          <a:r>
            <a:rPr lang="en-NZ" sz="1800" b="1" noProof="0" dirty="0" err="1"/>
            <a:t>ʻa</a:t>
          </a:r>
          <a:r>
            <a:rPr lang="en-NZ" sz="1800" b="1" noProof="0" dirty="0"/>
            <a:t> e Tohi </a:t>
          </a:r>
          <a:r>
            <a:rPr lang="en-NZ" sz="1800" b="1" noProof="0" dirty="0" err="1"/>
            <a:t>Tapu</a:t>
          </a:r>
          <a:r>
            <a:rPr lang="en-US" sz="1800" b="1" noProof="0" dirty="0"/>
            <a:t>?</a:t>
          </a:r>
          <a:endParaRPr lang="en-US" sz="1800" noProof="0" dirty="0"/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>
            <a:buNone/>
          </a:pPr>
          <a:r>
            <a:rPr lang="en-NZ" sz="1800" b="1" noProof="0" dirty="0" err="1">
              <a:solidFill>
                <a:schemeClr val="accent2">
                  <a:lumMod val="50000"/>
                </a:schemeClr>
              </a:solidFill>
            </a:rPr>
            <a:t>Ngaahi</a:t>
          </a:r>
          <a:r>
            <a:rPr lang="en-NZ" sz="1800" b="1" noProof="0" dirty="0">
              <a:solidFill>
                <a:schemeClr val="accent2">
                  <a:lumMod val="50000"/>
                </a:schemeClr>
              </a:solidFill>
            </a:rPr>
            <a:t> lea </a:t>
          </a:r>
          <a:r>
            <a:rPr lang="en-NZ" sz="1800" b="1" noProof="0" dirty="0" err="1">
              <a:solidFill>
                <a:schemeClr val="accent2">
                  <a:lumMod val="50000"/>
                </a:schemeClr>
              </a:solidFill>
            </a:rPr>
            <a:t>motuʻa</a:t>
          </a:r>
          <a:endParaRPr lang="en-US" sz="1800" b="1" noProof="0" dirty="0">
            <a:solidFill>
              <a:schemeClr val="accent2">
                <a:lumMod val="50000"/>
              </a:schemeClr>
            </a:solidFill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>
            <a:buNone/>
          </a:pPr>
          <a:r>
            <a:rPr lang="en-NZ" sz="1800" b="1" noProof="0" dirty="0" err="1">
              <a:solidFill>
                <a:srgbClr val="8D8A00"/>
              </a:solidFill>
            </a:rPr>
            <a:t>Ngaahi</a:t>
          </a:r>
          <a:r>
            <a:rPr lang="en-NZ" sz="1800" b="1" noProof="0" dirty="0">
              <a:solidFill>
                <a:srgbClr val="8D8A00"/>
              </a:solidFill>
            </a:rPr>
            <a:t> </a:t>
          </a:r>
          <a:r>
            <a:rPr lang="en-NZ" sz="1800" b="1" noProof="0" dirty="0" err="1">
              <a:solidFill>
                <a:srgbClr val="8D8A00"/>
              </a:solidFill>
            </a:rPr>
            <a:t>fehālaaki</a:t>
          </a:r>
          <a:r>
            <a:rPr lang="en-NZ" sz="1800" b="1" noProof="0" dirty="0">
              <a:solidFill>
                <a:srgbClr val="8D8A00"/>
              </a:solidFill>
            </a:rPr>
            <a:t> </a:t>
          </a:r>
          <a:r>
            <a:rPr lang="en-NZ" sz="1800" b="1" noProof="0" dirty="0" err="1">
              <a:solidFill>
                <a:srgbClr val="8D8A00"/>
              </a:solidFill>
            </a:rPr>
            <a:t>naʻe</a:t>
          </a:r>
          <a:r>
            <a:rPr lang="en-NZ" sz="1800" b="1" noProof="0" dirty="0">
              <a:solidFill>
                <a:srgbClr val="8D8A00"/>
              </a:solidFill>
            </a:rPr>
            <a:t> </a:t>
          </a:r>
          <a:r>
            <a:rPr lang="en-NZ" sz="1800" b="1" noProof="0" dirty="0" err="1">
              <a:solidFill>
                <a:srgbClr val="8D8A00"/>
              </a:solidFill>
            </a:rPr>
            <a:t>fai</a:t>
          </a:r>
          <a:r>
            <a:rPr lang="en-NZ" sz="1800" b="1" noProof="0" dirty="0">
              <a:solidFill>
                <a:srgbClr val="8D8A00"/>
              </a:solidFill>
            </a:rPr>
            <a:t> ʻ e he kau </a:t>
          </a:r>
          <a:r>
            <a:rPr lang="en-NZ" sz="1800" b="1" noProof="0" dirty="0" err="1">
              <a:solidFill>
                <a:srgbClr val="8D8A00"/>
              </a:solidFill>
            </a:rPr>
            <a:t>hiki</a:t>
          </a:r>
          <a:r>
            <a:rPr lang="en-NZ" sz="1800" b="1" noProof="0" dirty="0">
              <a:solidFill>
                <a:srgbClr val="8D8A00"/>
              </a:solidFill>
            </a:rPr>
            <a:t> </a:t>
          </a:r>
          <a:r>
            <a:rPr lang="en-NZ" sz="1800" b="1" noProof="0" dirty="0" err="1">
              <a:solidFill>
                <a:srgbClr val="8D8A00"/>
              </a:solidFill>
            </a:rPr>
            <a:t>tohí</a:t>
          </a:r>
          <a:endParaRPr lang="en-US" sz="1800" b="1" noProof="0" dirty="0">
            <a:solidFill>
              <a:srgbClr val="8D8A00"/>
            </a:solidFill>
          </a:endParaRP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>
            <a:spcAft>
              <a:spcPts val="0"/>
            </a:spcAft>
            <a:buNone/>
          </a:pPr>
          <a:r>
            <a:rPr lang="en-NZ" sz="1800" b="1" noProof="0" dirty="0" err="1">
              <a:solidFill>
                <a:schemeClr val="accent4">
                  <a:lumMod val="50000"/>
                </a:schemeClr>
              </a:solidFill>
            </a:rPr>
            <a:t>Ngaahi</a:t>
          </a:r>
          <a:r>
            <a:rPr lang="en-NZ" sz="18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noProof="0" dirty="0" err="1">
              <a:solidFill>
                <a:schemeClr val="accent4">
                  <a:lumMod val="50000"/>
                </a:schemeClr>
              </a:solidFill>
            </a:rPr>
            <a:t>fehalaaki</a:t>
          </a:r>
          <a:r>
            <a:rPr lang="en-NZ" sz="18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noProof="0" dirty="0" err="1">
              <a:solidFill>
                <a:schemeClr val="accent4">
                  <a:lumMod val="50000"/>
                </a:schemeClr>
              </a:solidFill>
            </a:rPr>
            <a:t>naʻe</a:t>
          </a:r>
          <a:r>
            <a:rPr lang="en-NZ" sz="18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noProof="0" dirty="0" err="1">
              <a:solidFill>
                <a:schemeClr val="accent4">
                  <a:lumMod val="50000"/>
                </a:schemeClr>
              </a:solidFill>
            </a:rPr>
            <a:t>fai</a:t>
          </a:r>
          <a:r>
            <a:rPr lang="en-NZ" sz="1800" b="1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noProof="0" dirty="0" err="1">
              <a:solidFill>
                <a:schemeClr val="accent4">
                  <a:lumMod val="50000"/>
                </a:schemeClr>
              </a:solidFill>
            </a:rPr>
            <a:t>ʻe</a:t>
          </a:r>
          <a:r>
            <a:rPr lang="en-NZ" sz="1800" b="1" noProof="0" dirty="0">
              <a:solidFill>
                <a:schemeClr val="accent4">
                  <a:lumMod val="50000"/>
                </a:schemeClr>
              </a:solidFill>
            </a:rPr>
            <a:t> he kau </a:t>
          </a:r>
          <a:r>
            <a:rPr lang="en-NZ" sz="1800" b="1" noProof="0" dirty="0" err="1">
              <a:solidFill>
                <a:schemeClr val="accent4">
                  <a:lumMod val="50000"/>
                </a:schemeClr>
              </a:solidFill>
            </a:rPr>
            <a:t>faʻu</a:t>
          </a:r>
          <a:r>
            <a:rPr lang="en-NZ" sz="1800" b="1" noProof="0" dirty="0">
              <a:solidFill>
                <a:schemeClr val="accent4">
                  <a:lumMod val="50000"/>
                </a:schemeClr>
              </a:solidFill>
            </a:rPr>
            <a:t> tohi</a:t>
          </a:r>
          <a:endParaRPr lang="en-US" sz="1800" b="1" noProof="0" dirty="0">
            <a:solidFill>
              <a:schemeClr val="accent4">
                <a:lumMod val="50000"/>
              </a:schemeClr>
            </a:solidFill>
          </a:endParaRP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8C9A8FE4-5FF6-43B3-AE43-CAAB6B4D4F11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NZ" sz="1600" b="1" noProof="0" dirty="0" err="1"/>
            <a:t>Ngaahi</a:t>
          </a:r>
          <a:r>
            <a:rPr lang="en-NZ" sz="1600" b="1" noProof="0" dirty="0"/>
            <a:t> </a:t>
          </a:r>
          <a:r>
            <a:rPr lang="en-NZ" sz="1600" b="1" noProof="0" dirty="0" err="1"/>
            <a:t>foʻi</a:t>
          </a:r>
          <a:r>
            <a:rPr lang="en-NZ" sz="1600" b="1" noProof="0" dirty="0"/>
            <a:t> lea </a:t>
          </a:r>
          <a:r>
            <a:rPr lang="en-NZ" sz="1600" b="1" noProof="0" dirty="0" err="1"/>
            <a:t>ʻi</a:t>
          </a:r>
          <a:r>
            <a:rPr lang="en-NZ" sz="1600" b="1" noProof="0" dirty="0"/>
            <a:t> he lea </a:t>
          </a:r>
          <a:r>
            <a:rPr lang="en-NZ" sz="1600" b="1" noProof="0" dirty="0" err="1"/>
            <a:t>faka-Hepeluu</a:t>
          </a:r>
          <a:r>
            <a:rPr lang="en-NZ" sz="1600" b="1" noProof="0" dirty="0"/>
            <a:t>, </a:t>
          </a:r>
          <a:r>
            <a:rPr lang="en-NZ" sz="1600" b="1" noProof="0" dirty="0" err="1"/>
            <a:t>faka-ʻAlamea</a:t>
          </a:r>
          <a:r>
            <a:rPr lang="en-NZ" sz="1600" b="1" noProof="0" dirty="0"/>
            <a:t>, pe </a:t>
          </a:r>
          <a:r>
            <a:rPr lang="en-NZ" sz="1600" b="1" noProof="0" dirty="0" err="1"/>
            <a:t>faka</a:t>
          </a:r>
          <a:r>
            <a:rPr lang="en-NZ" sz="1600" b="1" noProof="0" dirty="0"/>
            <a:t>-Kalisi </a:t>
          </a:r>
          <a:r>
            <a:rPr lang="en-NZ" sz="1600" b="1" noProof="0" dirty="0" err="1"/>
            <a:t>ʻa</a:t>
          </a:r>
          <a:r>
            <a:rPr lang="en-NZ" sz="1600" b="1" noProof="0" dirty="0"/>
            <a:t> </a:t>
          </a:r>
          <a:r>
            <a:rPr lang="en-NZ" sz="1600" b="1" noProof="0" dirty="0" err="1"/>
            <a:t>ia</a:t>
          </a:r>
          <a:r>
            <a:rPr lang="en-NZ" sz="1600" b="1" noProof="0" dirty="0"/>
            <a:t> </a:t>
          </a:r>
          <a:r>
            <a:rPr lang="en-NZ" sz="1600" b="1" noProof="0" dirty="0" err="1"/>
            <a:t>ʻoku</a:t>
          </a:r>
          <a:r>
            <a:rPr lang="en-NZ" sz="1600" b="1" noProof="0" dirty="0"/>
            <a:t> </a:t>
          </a:r>
          <a:r>
            <a:rPr lang="en-NZ" sz="1600" b="1" noProof="0" dirty="0" err="1"/>
            <a:t>ʻikai</a:t>
          </a:r>
          <a:r>
            <a:rPr lang="en-NZ" sz="1600" b="1" noProof="0" dirty="0"/>
            <a:t> </a:t>
          </a:r>
          <a:r>
            <a:rPr lang="en-NZ" sz="1600" b="1" noProof="0" dirty="0" err="1"/>
            <a:t>ke</a:t>
          </a:r>
          <a:r>
            <a:rPr lang="en-NZ" sz="1600" b="1" noProof="0" dirty="0"/>
            <a:t> tau </a:t>
          </a:r>
          <a:r>
            <a:rPr lang="en-NZ" sz="1600" b="1" noProof="0" dirty="0" err="1"/>
            <a:t>ʻiloʻi</a:t>
          </a:r>
          <a:r>
            <a:rPr lang="en-NZ" sz="1600" b="1" noProof="0" dirty="0"/>
            <a:t> </a:t>
          </a:r>
          <a:r>
            <a:rPr lang="en-NZ" sz="1600" b="1" noProof="0" dirty="0" err="1"/>
            <a:t>hono</a:t>
          </a:r>
          <a:r>
            <a:rPr lang="en-NZ" sz="1600" b="1" noProof="0" dirty="0"/>
            <a:t> </a:t>
          </a:r>
          <a:r>
            <a:rPr lang="en-NZ" sz="1600" b="1" noProof="0" dirty="0" err="1"/>
            <a:t>ʻuhinga</a:t>
          </a:r>
          <a:r>
            <a:rPr lang="en-NZ" sz="1600" b="1" noProof="0" dirty="0"/>
            <a:t>, pe </a:t>
          </a:r>
          <a:r>
            <a:rPr lang="en-NZ" sz="1600" b="1" noProof="0" dirty="0" err="1"/>
            <a:t>naʻe</a:t>
          </a:r>
          <a:r>
            <a:rPr lang="en-NZ" sz="1600" b="1" noProof="0" dirty="0"/>
            <a:t> </a:t>
          </a:r>
          <a:r>
            <a:rPr lang="en-NZ" sz="1600" b="1" noProof="0" dirty="0" err="1"/>
            <a:t>fakaʻaongaʻi</a:t>
          </a:r>
          <a:r>
            <a:rPr lang="en-NZ" sz="1600" b="1" noProof="0" dirty="0"/>
            <a:t> </a:t>
          </a:r>
          <a:r>
            <a:rPr lang="en-NZ" sz="1600" b="1" noProof="0" dirty="0" err="1"/>
            <a:t>ʻi</a:t>
          </a:r>
          <a:r>
            <a:rPr lang="en-NZ" sz="1600" b="1" noProof="0" dirty="0"/>
            <a:t> ha </a:t>
          </a:r>
          <a:r>
            <a:rPr lang="en-NZ" sz="1600" b="1" noProof="0" dirty="0" err="1"/>
            <a:t>ʻuhinga</a:t>
          </a:r>
          <a:r>
            <a:rPr lang="en-NZ" sz="1600" b="1" noProof="0" dirty="0"/>
            <a:t> </a:t>
          </a:r>
          <a:r>
            <a:rPr lang="en-NZ" sz="1600" b="1" noProof="0" dirty="0" err="1"/>
            <a:t>kehe</a:t>
          </a:r>
          <a:r>
            <a:rPr lang="en-NZ" sz="1600" b="1" noProof="0" dirty="0"/>
            <a:t> </a:t>
          </a:r>
          <a:r>
            <a:rPr lang="en-NZ" sz="1600" b="1" noProof="0" dirty="0" err="1"/>
            <a:t>ʻi</a:t>
          </a:r>
          <a:r>
            <a:rPr lang="en-NZ" sz="1600" b="1" noProof="0" dirty="0"/>
            <a:t> he </a:t>
          </a:r>
          <a:r>
            <a:rPr lang="en-NZ" sz="1600" b="1" noProof="0" dirty="0" err="1"/>
            <a:t>taimi</a:t>
          </a:r>
          <a:r>
            <a:rPr lang="en-NZ" sz="1600" b="1" noProof="0" dirty="0"/>
            <a:t> </a:t>
          </a:r>
          <a:r>
            <a:rPr lang="en-NZ" sz="1600" b="1" noProof="0" dirty="0" err="1"/>
            <a:t>ʻo</a:t>
          </a:r>
          <a:r>
            <a:rPr lang="en-NZ" sz="1600" b="1" noProof="0" dirty="0"/>
            <a:t> e </a:t>
          </a:r>
          <a:r>
            <a:rPr lang="en-NZ" sz="1600" b="1" noProof="0" dirty="0" err="1"/>
            <a:t>palofita</a:t>
          </a:r>
          <a:endParaRPr lang="en-US" sz="1600" b="1" noProof="0" dirty="0"/>
        </a:p>
      </dgm:t>
    </dgm:pt>
    <dgm:pt modelId="{97AFF6B6-F4BB-4033-AC86-793D54484821}" type="parTrans" cxnId="{47835BD4-45F3-4C94-9A8E-BADD2F7EDE68}">
      <dgm:prSet/>
      <dgm:spPr/>
      <dgm:t>
        <a:bodyPr/>
        <a:lstStyle/>
        <a:p>
          <a:endParaRPr lang="es-ES"/>
        </a:p>
      </dgm:t>
    </dgm:pt>
    <dgm:pt modelId="{230FFB2C-2B72-4852-B1A6-CE2C7F1B9795}" type="sibTrans" cxnId="{47835BD4-45F3-4C94-9A8E-BADD2F7EDE68}">
      <dgm:prSet/>
      <dgm:spPr/>
      <dgm:t>
        <a:bodyPr/>
        <a:lstStyle/>
        <a:p>
          <a:endParaRPr lang="es-ES"/>
        </a:p>
      </dgm:t>
    </dgm:pt>
    <dgm:pt modelId="{E50FC7BF-F6F0-4729-ACAE-4A6AA891E4BD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NZ" sz="1600" b="1" noProof="0" dirty="0" err="1"/>
            <a:t>gaahi</a:t>
          </a:r>
          <a:r>
            <a:rPr lang="en-NZ" sz="1600" b="1" noProof="0" dirty="0"/>
            <a:t> </a:t>
          </a:r>
          <a:r>
            <a:rPr lang="en-NZ" sz="1600" b="1" noProof="0" dirty="0" err="1"/>
            <a:t>fakatātā</a:t>
          </a:r>
          <a:r>
            <a:rPr lang="en-NZ" sz="1600" b="1" noProof="0" dirty="0"/>
            <a:t>: </a:t>
          </a:r>
          <a:r>
            <a:rPr lang="en-NZ" sz="1600" b="1" noProof="0" dirty="0" err="1"/>
            <a:t>Kofeli</a:t>
          </a:r>
          <a:r>
            <a:rPr lang="en-NZ" sz="1600" b="1" noProof="0" dirty="0"/>
            <a:t> (</a:t>
          </a:r>
          <a:r>
            <a:rPr lang="he-IL" sz="1600" b="1" noProof="0" dirty="0"/>
            <a:t>גֹּפֶר) ( </a:t>
          </a:r>
          <a:r>
            <a:rPr lang="en-NZ" sz="1600" b="1" noProof="0" dirty="0" err="1"/>
            <a:t>Sēn</a:t>
          </a:r>
          <a:r>
            <a:rPr lang="en-NZ" sz="1600" b="1" noProof="0" dirty="0"/>
            <a:t>. 6:14 ); Sela (</a:t>
          </a:r>
          <a:r>
            <a:rPr lang="he-IL" sz="1600" b="1" noProof="0" dirty="0"/>
            <a:t>סֶלָה) (</a:t>
          </a:r>
          <a:r>
            <a:rPr lang="en-NZ" sz="1600" b="1" noProof="0" dirty="0" err="1"/>
            <a:t>na‘e</a:t>
          </a:r>
          <a:r>
            <a:rPr lang="en-NZ" sz="1600" b="1" noProof="0" dirty="0"/>
            <a:t> </a:t>
          </a:r>
          <a:r>
            <a:rPr lang="en-NZ" sz="1600" b="1" noProof="0" dirty="0" err="1"/>
            <a:t>ngāue‘aki</a:t>
          </a:r>
          <a:r>
            <a:rPr lang="en-NZ" sz="1600" b="1" noProof="0" dirty="0"/>
            <a:t> ‘</a:t>
          </a:r>
          <a:r>
            <a:rPr lang="en-NZ" sz="1600" b="1" noProof="0" dirty="0" err="1"/>
            <a:t>i</a:t>
          </a:r>
          <a:r>
            <a:rPr lang="en-NZ" sz="1600" b="1" noProof="0" dirty="0"/>
            <a:t> ha </a:t>
          </a:r>
          <a:r>
            <a:rPr lang="en-NZ" sz="1600" b="1" noProof="0" dirty="0" err="1"/>
            <a:t>ngaahi</a:t>
          </a:r>
          <a:r>
            <a:rPr lang="en-NZ" sz="1600" b="1" noProof="0" dirty="0"/>
            <a:t> </a:t>
          </a:r>
          <a:r>
            <a:rPr lang="en-NZ" sz="1600" b="1" noProof="0" dirty="0" err="1"/>
            <a:t>saame</a:t>
          </a:r>
          <a:r>
            <a:rPr lang="en-NZ" sz="1600" b="1" noProof="0" dirty="0"/>
            <a:t> </a:t>
          </a:r>
          <a:r>
            <a:rPr lang="en-NZ" sz="1600" b="1" noProof="0" dirty="0" err="1"/>
            <a:t>lahi</a:t>
          </a:r>
          <a:r>
            <a:rPr lang="en-NZ" sz="1600" b="1" noProof="0" dirty="0"/>
            <a:t>)</a:t>
          </a:r>
          <a:endParaRPr lang="en-US" sz="1600" b="1" noProof="0" dirty="0"/>
        </a:p>
      </dgm:t>
    </dgm:pt>
    <dgm:pt modelId="{27DD46F2-516D-481B-B274-E5C555B53E8C}" type="parTrans" cxnId="{1607BBBF-DB9B-4B0B-ADEB-64572824DF30}">
      <dgm:prSet/>
      <dgm:spPr/>
      <dgm:t>
        <a:bodyPr/>
        <a:lstStyle/>
        <a:p>
          <a:endParaRPr lang="es-ES"/>
        </a:p>
      </dgm:t>
    </dgm:pt>
    <dgm:pt modelId="{C5BE83E7-3940-4399-B50C-3AA2A769D93C}" type="sibTrans" cxnId="{1607BBBF-DB9B-4B0B-ADEB-64572824DF30}">
      <dgm:prSet/>
      <dgm:spPr/>
      <dgm:t>
        <a:bodyPr/>
        <a:lstStyle/>
        <a:p>
          <a:endParaRPr lang="es-ES"/>
        </a:p>
      </dgm:t>
    </dgm:pt>
    <dgm:pt modelId="{8F26E903-2651-40F6-80A4-076E8DE8FDA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NZ" sz="1600" b="1" noProof="0" dirty="0"/>
            <a:t>I </a:t>
          </a:r>
          <a:r>
            <a:rPr lang="en-NZ" sz="1600" b="1" noProof="0" dirty="0" err="1"/>
            <a:t>hono</a:t>
          </a:r>
          <a:r>
            <a:rPr lang="en-NZ" sz="1600" b="1" noProof="0" dirty="0"/>
            <a:t> </a:t>
          </a:r>
          <a:r>
            <a:rPr lang="en-NZ" sz="1600" b="1" noProof="0" dirty="0" err="1"/>
            <a:t>hiki</a:t>
          </a:r>
          <a:r>
            <a:rPr lang="en-NZ" sz="1600" b="1" noProof="0" dirty="0"/>
            <a:t> </a:t>
          </a:r>
          <a:r>
            <a:rPr lang="en-NZ" sz="1600" b="1" noProof="0" dirty="0" err="1"/>
            <a:t>tatau</a:t>
          </a:r>
          <a:r>
            <a:rPr lang="en-NZ" sz="1600" b="1" noProof="0" dirty="0"/>
            <a:t> </a:t>
          </a:r>
          <a:r>
            <a:rPr lang="en-NZ" sz="1600" b="1" noProof="0" dirty="0" err="1"/>
            <a:t>ʻo</a:t>
          </a:r>
          <a:r>
            <a:rPr lang="en-NZ" sz="1600" b="1" noProof="0" dirty="0"/>
            <a:t> e </a:t>
          </a:r>
          <a:r>
            <a:rPr lang="en-NZ" sz="1600" b="1" noProof="0" dirty="0" err="1"/>
            <a:t>ngaahi</a:t>
          </a:r>
          <a:r>
            <a:rPr lang="en-NZ" sz="1600" b="1" noProof="0" dirty="0"/>
            <a:t> </a:t>
          </a:r>
          <a:r>
            <a:rPr lang="en-NZ" sz="1600" b="1" noProof="0" dirty="0" err="1"/>
            <a:t>konga</a:t>
          </a:r>
          <a:r>
            <a:rPr lang="en-NZ" sz="1600" b="1" noProof="0" dirty="0"/>
            <a:t> </a:t>
          </a:r>
          <a:r>
            <a:rPr lang="en-NZ" sz="1600" b="1" noProof="0" dirty="0" err="1"/>
            <a:t>tohí</a:t>
          </a:r>
          <a:r>
            <a:rPr lang="en-NZ" sz="1600" b="1" noProof="0" dirty="0"/>
            <a:t>, pe </a:t>
          </a:r>
          <a:r>
            <a:rPr lang="en-NZ" sz="1600" b="1" noProof="0" dirty="0" err="1"/>
            <a:t>tohiʻi</a:t>
          </a:r>
          <a:r>
            <a:rPr lang="en-NZ" sz="1600" b="1" noProof="0" dirty="0"/>
            <a:t> </a:t>
          </a:r>
          <a:r>
            <a:rPr lang="en-NZ" sz="1600" b="1" noProof="0" dirty="0" err="1"/>
            <a:t>kinautolu</a:t>
          </a:r>
          <a:r>
            <a:rPr lang="en-NZ" sz="1600" b="1" noProof="0" dirty="0"/>
            <a:t> </a:t>
          </a:r>
          <a:r>
            <a:rPr lang="en-NZ" sz="1600" b="1" noProof="0" dirty="0" err="1"/>
            <a:t>mei</a:t>
          </a:r>
          <a:r>
            <a:rPr lang="en-NZ" sz="1600" b="1" noProof="0" dirty="0"/>
            <a:t> he tohi lea, </a:t>
          </a:r>
          <a:r>
            <a:rPr lang="en-NZ" sz="1600" b="1" noProof="0" dirty="0" err="1"/>
            <a:t>ʻe</a:t>
          </a:r>
          <a:r>
            <a:rPr lang="en-NZ" sz="1600" b="1" noProof="0" dirty="0"/>
            <a:t> lava </a:t>
          </a:r>
          <a:r>
            <a:rPr lang="en-NZ" sz="1600" b="1" noProof="0" dirty="0" err="1"/>
            <a:t>ke</a:t>
          </a:r>
          <a:r>
            <a:rPr lang="en-NZ" sz="1600" b="1" noProof="0" dirty="0"/>
            <a:t> </a:t>
          </a:r>
          <a:r>
            <a:rPr lang="en-NZ" sz="1600" b="1" noProof="0" dirty="0" err="1"/>
            <a:t>fai</a:t>
          </a:r>
          <a:r>
            <a:rPr lang="en-NZ" sz="1600" b="1" noProof="0" dirty="0"/>
            <a:t> ha </a:t>
          </a:r>
          <a:r>
            <a:rPr lang="en-NZ" sz="1600" b="1" noProof="0" dirty="0" err="1"/>
            <a:t>fehālaaki</a:t>
          </a:r>
          <a:r>
            <a:rPr lang="en-NZ" sz="1600" b="1" noProof="0" dirty="0"/>
            <a:t> </a:t>
          </a:r>
          <a:r>
            <a:rPr lang="en-NZ" sz="1600" b="1" noProof="0" dirty="0" err="1"/>
            <a:t>ʻa</a:t>
          </a:r>
          <a:r>
            <a:rPr lang="en-NZ" sz="1600" b="1" noProof="0" dirty="0"/>
            <a:t> e </a:t>
          </a:r>
          <a:r>
            <a:rPr lang="en-NZ" sz="1600" b="1" noProof="0" dirty="0" err="1"/>
            <a:t>tokotaha</a:t>
          </a:r>
          <a:r>
            <a:rPr lang="en-NZ" sz="1600" b="1" noProof="0" dirty="0"/>
            <a:t> </a:t>
          </a:r>
          <a:r>
            <a:rPr lang="en-NZ" sz="1600" b="1" noProof="0" dirty="0" err="1"/>
            <a:t>hiki-tataú</a:t>
          </a:r>
          <a:r>
            <a:rPr lang="en-NZ" sz="1600" b="1" noProof="0" dirty="0"/>
            <a:t> (</a:t>
          </a:r>
          <a:r>
            <a:rPr lang="en-NZ" sz="1600" b="1" noProof="0" dirty="0" err="1"/>
            <a:t>ʻoku</a:t>
          </a:r>
          <a:r>
            <a:rPr lang="en-NZ" sz="1600" b="1" noProof="0" dirty="0"/>
            <a:t> </a:t>
          </a:r>
          <a:r>
            <a:rPr lang="en-NZ" sz="1600" b="1" noProof="0" dirty="0" err="1"/>
            <a:t>lahi</a:t>
          </a:r>
          <a:r>
            <a:rPr lang="en-NZ" sz="1600" b="1" noProof="0" dirty="0"/>
            <a:t> </a:t>
          </a:r>
          <a:r>
            <a:rPr lang="en-NZ" sz="1600" b="1" noProof="0" dirty="0" err="1"/>
            <a:t>ange</a:t>
          </a:r>
          <a:r>
            <a:rPr lang="en-NZ" sz="1600" b="1" noProof="0" dirty="0"/>
            <a:t> </a:t>
          </a:r>
          <a:r>
            <a:rPr lang="en-NZ" sz="1600" b="1" noProof="0" dirty="0" err="1"/>
            <a:t>ʻi</a:t>
          </a:r>
          <a:r>
            <a:rPr lang="en-NZ" sz="1600" b="1" noProof="0" dirty="0"/>
            <a:t> he </a:t>
          </a:r>
          <a:r>
            <a:rPr lang="en-NZ" sz="1600" b="1" noProof="0" dirty="0" err="1"/>
            <a:t>Fuakava</a:t>
          </a:r>
          <a:r>
            <a:rPr lang="en-NZ" sz="1600" b="1" noProof="0" dirty="0"/>
            <a:t> </a:t>
          </a:r>
          <a:r>
            <a:rPr lang="en-NZ" sz="1600" b="1" noProof="0" dirty="0" err="1"/>
            <a:t>Foʻoú</a:t>
          </a:r>
          <a:r>
            <a:rPr lang="en-NZ" sz="1600" b="1" noProof="0" dirty="0"/>
            <a:t>) .</a:t>
          </a:r>
          <a:endParaRPr lang="en-US" sz="1600" b="1" noProof="0" dirty="0"/>
        </a:p>
      </dgm:t>
    </dgm:pt>
    <dgm:pt modelId="{D7E85528-6BEE-4ADE-B5C0-594A8866BD8E}" type="parTrans" cxnId="{CCBE9335-EE33-4E75-BCDF-A59C4EAF4DD5}">
      <dgm:prSet/>
      <dgm:spPr/>
      <dgm:t>
        <a:bodyPr/>
        <a:lstStyle/>
        <a:p>
          <a:endParaRPr lang="es-ES"/>
        </a:p>
      </dgm:t>
    </dgm:pt>
    <dgm:pt modelId="{BB404659-F554-4BAA-8C72-CC767BC9BE69}" type="sibTrans" cxnId="{CCBE9335-EE33-4E75-BCDF-A59C4EAF4DD5}">
      <dgm:prSet/>
      <dgm:spPr/>
      <dgm:t>
        <a:bodyPr/>
        <a:lstStyle/>
        <a:p>
          <a:endParaRPr lang="es-ES"/>
        </a:p>
      </dgm:t>
    </dgm:pt>
    <dgm:pt modelId="{48CFA06D-6389-4D19-922C-3590381705AD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NZ" sz="1600" b="1" noProof="0" dirty="0"/>
            <a:t>I he </a:t>
          </a:r>
          <a:r>
            <a:rPr lang="en-NZ" sz="1600" b="1" noProof="0" dirty="0" err="1"/>
            <a:t>taimi</a:t>
          </a:r>
          <a:r>
            <a:rPr lang="en-NZ" sz="1600" b="1" noProof="0" dirty="0"/>
            <a:t> </a:t>
          </a:r>
          <a:r>
            <a:rPr lang="en-NZ" sz="1600" b="1" noProof="0" dirty="0" err="1"/>
            <a:t>naʻa</a:t>
          </a:r>
          <a:r>
            <a:rPr lang="en-NZ" sz="1600" b="1" noProof="0" dirty="0"/>
            <a:t> </a:t>
          </a:r>
          <a:r>
            <a:rPr lang="en-NZ" sz="1600" b="1" noProof="0" dirty="0" err="1"/>
            <a:t>nau</a:t>
          </a:r>
          <a:r>
            <a:rPr lang="en-NZ" sz="1600" b="1" noProof="0" dirty="0"/>
            <a:t> </a:t>
          </a:r>
          <a:r>
            <a:rPr lang="en-NZ" sz="1600" b="1" noProof="0" dirty="0" err="1"/>
            <a:t>lau</a:t>
          </a:r>
          <a:r>
            <a:rPr lang="en-NZ" sz="1600" b="1" noProof="0" dirty="0"/>
            <a:t> ai ha </a:t>
          </a:r>
          <a:r>
            <a:rPr lang="en-NZ" sz="1600" b="1" noProof="0" dirty="0" err="1"/>
            <a:t>konga</a:t>
          </a:r>
          <a:r>
            <a:rPr lang="en-NZ" sz="1600" b="1" noProof="0" dirty="0"/>
            <a:t> tohi </a:t>
          </a:r>
          <a:r>
            <a:rPr lang="en-NZ" sz="1600" b="1" noProof="0" dirty="0" err="1"/>
            <a:t>mei</a:t>
          </a:r>
          <a:r>
            <a:rPr lang="en-NZ" sz="1600" b="1" noProof="0" dirty="0"/>
            <a:t> </a:t>
          </a:r>
          <a:r>
            <a:rPr lang="en-NZ" sz="1600" b="1" noProof="0" dirty="0" err="1"/>
            <a:t>heʻenau</a:t>
          </a:r>
          <a:r>
            <a:rPr lang="en-NZ" sz="1600" b="1" noProof="0" dirty="0"/>
            <a:t> </a:t>
          </a:r>
          <a:r>
            <a:rPr lang="en-NZ" sz="1600" b="1" noProof="0" dirty="0" err="1"/>
            <a:t>maʻuloto</a:t>
          </a:r>
          <a:r>
            <a:rPr lang="en-NZ" sz="1600" b="1" noProof="0" dirty="0"/>
            <a:t>, pe </a:t>
          </a:r>
          <a:r>
            <a:rPr lang="en-NZ" sz="1600" b="1" noProof="0" dirty="0" err="1"/>
            <a:t>fakamatala</a:t>
          </a:r>
          <a:r>
            <a:rPr lang="en-NZ" sz="1600" b="1" noProof="0" dirty="0"/>
            <a:t> ki ha </a:t>
          </a:r>
          <a:r>
            <a:rPr lang="en-NZ" sz="1600" b="1" noProof="0" dirty="0" err="1"/>
            <a:t>meʻa</a:t>
          </a:r>
          <a:r>
            <a:rPr lang="en-NZ" sz="1600" b="1" noProof="0" dirty="0"/>
            <a:t> </a:t>
          </a:r>
          <a:r>
            <a:rPr lang="en-NZ" sz="1600" b="1" noProof="0" dirty="0" err="1"/>
            <a:t>naʻe</a:t>
          </a:r>
          <a:r>
            <a:rPr lang="en-NZ" sz="1600" b="1" noProof="0" dirty="0"/>
            <a:t> </a:t>
          </a:r>
          <a:r>
            <a:rPr lang="en-NZ" sz="1600" b="1" noProof="0" dirty="0" err="1"/>
            <a:t>ʻikai</a:t>
          </a:r>
          <a:r>
            <a:rPr lang="en-NZ" sz="1600" b="1" noProof="0" dirty="0"/>
            <a:t> </a:t>
          </a:r>
          <a:r>
            <a:rPr lang="en-NZ" sz="1600" b="1" noProof="0" dirty="0" err="1"/>
            <a:t>ke</a:t>
          </a:r>
          <a:r>
            <a:rPr lang="en-NZ" sz="1600" b="1" noProof="0" dirty="0"/>
            <a:t> </a:t>
          </a:r>
          <a:r>
            <a:rPr lang="en-NZ" sz="1600" b="1" noProof="0" dirty="0" err="1"/>
            <a:t>nau</a:t>
          </a:r>
          <a:r>
            <a:rPr lang="en-NZ" sz="1600" b="1" noProof="0" dirty="0"/>
            <a:t> </a:t>
          </a:r>
          <a:r>
            <a:rPr lang="en-NZ" sz="1600" b="1" noProof="0" dirty="0" err="1"/>
            <a:t>mamata</a:t>
          </a:r>
          <a:r>
            <a:rPr lang="en-NZ" sz="1600" b="1" noProof="0" dirty="0"/>
            <a:t> </a:t>
          </a:r>
          <a:r>
            <a:rPr lang="en-NZ" sz="1600" b="1" noProof="0" dirty="0" err="1"/>
            <a:t>tonu</a:t>
          </a:r>
          <a:r>
            <a:rPr lang="en-NZ" sz="1600" b="1" noProof="0" dirty="0"/>
            <a:t> ai, </a:t>
          </a:r>
          <a:r>
            <a:rPr lang="en-NZ" sz="1600" b="1" noProof="0" dirty="0" err="1"/>
            <a:t>naʻe</a:t>
          </a:r>
          <a:r>
            <a:rPr lang="en-NZ" sz="1600" b="1" noProof="0" dirty="0"/>
            <a:t> </a:t>
          </a:r>
          <a:r>
            <a:rPr lang="en-NZ" sz="1600" b="1" noProof="0" dirty="0" err="1"/>
            <a:t>mei</a:t>
          </a:r>
          <a:r>
            <a:rPr lang="en-NZ" sz="1600" b="1" noProof="0" dirty="0"/>
            <a:t> lava </a:t>
          </a:r>
          <a:r>
            <a:rPr lang="en-NZ" sz="1600" b="1" noProof="0" dirty="0" err="1"/>
            <a:t>ke</a:t>
          </a:r>
          <a:r>
            <a:rPr lang="en-NZ" sz="1600" b="1" noProof="0" dirty="0"/>
            <a:t> </a:t>
          </a:r>
          <a:r>
            <a:rPr lang="en-NZ" sz="1600" b="1" noProof="0" dirty="0" err="1"/>
            <a:t>fai</a:t>
          </a:r>
          <a:r>
            <a:rPr lang="en-NZ" sz="1600" b="1" noProof="0" dirty="0"/>
            <a:t> </a:t>
          </a:r>
          <a:r>
            <a:rPr lang="en-NZ" sz="1600" b="1" noProof="0" dirty="0" err="1"/>
            <a:t>ʻe</a:t>
          </a:r>
          <a:r>
            <a:rPr lang="en-NZ" sz="1600" b="1" noProof="0" dirty="0"/>
            <a:t> he kau </a:t>
          </a:r>
          <a:r>
            <a:rPr lang="en-NZ" sz="1600" b="1" noProof="0" dirty="0" err="1"/>
            <a:t>faʻu</a:t>
          </a:r>
          <a:r>
            <a:rPr lang="en-NZ" sz="1600" b="1" noProof="0" dirty="0"/>
            <a:t> tohi </a:t>
          </a:r>
          <a:r>
            <a:rPr lang="en-NZ" sz="1600" b="1" noProof="0" dirty="0" err="1"/>
            <a:t>Tohi</a:t>
          </a:r>
          <a:r>
            <a:rPr lang="en-NZ" sz="1600" b="1" noProof="0" dirty="0"/>
            <a:t> </a:t>
          </a:r>
          <a:r>
            <a:rPr lang="en-NZ" sz="1600" b="1" noProof="0" dirty="0" err="1"/>
            <a:t>Tapu</a:t>
          </a:r>
          <a:r>
            <a:rPr lang="en-NZ" sz="1600" b="1" noProof="0" dirty="0"/>
            <a:t> ha </a:t>
          </a:r>
          <a:r>
            <a:rPr lang="en-NZ" sz="1600" b="1" noProof="0" dirty="0" err="1"/>
            <a:t>fanga</a:t>
          </a:r>
          <a:r>
            <a:rPr lang="en-NZ" sz="1600" b="1" noProof="0" dirty="0"/>
            <a:t> </a:t>
          </a:r>
          <a:r>
            <a:rPr lang="en-NZ" sz="1600" b="1" noProof="0" dirty="0" err="1"/>
            <a:t>kiʻi</a:t>
          </a:r>
          <a:r>
            <a:rPr lang="en-NZ" sz="1600" b="1" noProof="0" dirty="0"/>
            <a:t> </a:t>
          </a:r>
          <a:r>
            <a:rPr lang="en-NZ" sz="1600" b="1" noProof="0" dirty="0" err="1"/>
            <a:t>fehalaaki</a:t>
          </a:r>
          <a:r>
            <a:rPr lang="en-NZ" sz="1600" b="1" noProof="0" dirty="0"/>
            <a:t> </a:t>
          </a:r>
          <a:r>
            <a:rPr lang="en-NZ" sz="1600" b="1" noProof="0" dirty="0" err="1"/>
            <a:t>iiki</a:t>
          </a:r>
          <a:r>
            <a:rPr lang="en-NZ" sz="1600" b="1" noProof="0" dirty="0"/>
            <a:t> </a:t>
          </a:r>
          <a:r>
            <a:rPr lang="en-NZ" sz="1600" b="1" noProof="0" dirty="0" err="1"/>
            <a:t>mo</a:t>
          </a:r>
          <a:r>
            <a:rPr lang="en-NZ" sz="1600" b="1" noProof="0" dirty="0"/>
            <a:t> </a:t>
          </a:r>
          <a:r>
            <a:rPr lang="en-NZ" sz="1600" b="1" noProof="0" dirty="0" err="1"/>
            <a:t>taʻemahuʻinga</a:t>
          </a:r>
          <a:endParaRPr lang="en-US" sz="1600" b="1" noProof="0" dirty="0"/>
        </a:p>
      </dgm:t>
    </dgm:pt>
    <dgm:pt modelId="{6240B86B-77A4-4481-8EA4-E0E621766E55}" type="parTrans" cxnId="{327A8529-6E33-4B1A-933D-BC384FCF7D87}">
      <dgm:prSet/>
      <dgm:spPr/>
      <dgm:t>
        <a:bodyPr/>
        <a:lstStyle/>
        <a:p>
          <a:endParaRPr lang="es-ES"/>
        </a:p>
      </dgm:t>
    </dgm:pt>
    <dgm:pt modelId="{69B1AAFB-7A1B-4C45-A1EF-4BB1A9245BE3}" type="sibTrans" cxnId="{327A8529-6E33-4B1A-933D-BC384FCF7D87}">
      <dgm:prSet/>
      <dgm:spPr/>
      <dgm:t>
        <a:bodyPr/>
        <a:lstStyle/>
        <a:p>
          <a:endParaRPr lang="es-ES"/>
        </a:p>
      </dgm:t>
    </dgm:pt>
    <dgm:pt modelId="{1533232D-0D5F-4A8C-BE7C-1DF5A0F4B33F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noProof="0" dirty="0"/>
            <a:t>)</a:t>
          </a:r>
        </a:p>
      </dgm:t>
    </dgm:pt>
    <dgm:pt modelId="{6A1D9A42-118D-4F89-B210-42C049268E1F}" type="parTrans" cxnId="{55C7C612-2242-4BD5-8D32-A4F0690A21B7}">
      <dgm:prSet/>
      <dgm:spPr/>
      <dgm:t>
        <a:bodyPr/>
        <a:lstStyle/>
        <a:p>
          <a:endParaRPr lang="es-ES"/>
        </a:p>
      </dgm:t>
    </dgm:pt>
    <dgm:pt modelId="{2D5EC158-33BC-4B19-9142-9A338121AF32}" type="sibTrans" cxnId="{55C7C612-2242-4BD5-8D32-A4F0690A21B7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>
            <a:buNone/>
          </a:pPr>
          <a:r>
            <a:rPr lang="en-NZ" sz="1800" b="1" noProof="0" dirty="0" err="1">
              <a:solidFill>
                <a:schemeClr val="accent5">
                  <a:lumMod val="50000"/>
                </a:schemeClr>
              </a:solidFill>
            </a:rPr>
            <a:t>Ngaahi</a:t>
          </a:r>
          <a:r>
            <a:rPr lang="en-NZ" sz="1800" b="1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NZ" sz="1800" b="1" noProof="0" dirty="0" err="1">
              <a:solidFill>
                <a:schemeClr val="accent5">
                  <a:lumMod val="50000"/>
                </a:schemeClr>
              </a:solidFill>
            </a:rPr>
            <a:t>fehalaaki</a:t>
          </a:r>
          <a:r>
            <a:rPr lang="en-NZ" sz="1800" b="1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NZ" sz="1800" b="1" noProof="0" dirty="0" err="1">
              <a:solidFill>
                <a:schemeClr val="accent5">
                  <a:lumMod val="50000"/>
                </a:schemeClr>
              </a:solidFill>
            </a:rPr>
            <a:t>ʻi</a:t>
          </a:r>
          <a:r>
            <a:rPr lang="en-NZ" sz="1800" b="1" noProof="0" dirty="0">
              <a:solidFill>
                <a:schemeClr val="accent5">
                  <a:lumMod val="50000"/>
                </a:schemeClr>
              </a:solidFill>
            </a:rPr>
            <a:t> he </a:t>
          </a:r>
          <a:r>
            <a:rPr lang="en-NZ" sz="1800" b="1" noProof="0" dirty="0" err="1">
              <a:solidFill>
                <a:schemeClr val="accent5">
                  <a:lumMod val="50000"/>
                </a:schemeClr>
              </a:solidFill>
            </a:rPr>
            <a:t>liliu</a:t>
          </a:r>
          <a:r>
            <a:rPr lang="en-NZ" sz="1800" b="1" noProof="0" dirty="0">
              <a:solidFill>
                <a:schemeClr val="accent5">
                  <a:lumMod val="50000"/>
                </a:schemeClr>
              </a:solidFill>
            </a:rPr>
            <a:t> lea</a:t>
          </a:r>
          <a:endParaRPr lang="en-US" sz="1800" b="1" noProof="0" dirty="0">
            <a:solidFill>
              <a:schemeClr val="accent5">
                <a:lumMod val="50000"/>
              </a:schemeClr>
            </a:solidFill>
          </a:endParaRP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E6EC70E8-ABA4-49CF-9B10-16585099F7DD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NZ" sz="1600" b="1" noProof="0" dirty="0"/>
            <a:t>Ko e kau </a:t>
          </a:r>
          <a:r>
            <a:rPr lang="en-NZ" sz="1600" b="1" noProof="0" dirty="0" err="1"/>
            <a:t>liliu</a:t>
          </a:r>
          <a:r>
            <a:rPr lang="en-NZ" sz="1600" b="1" noProof="0" dirty="0"/>
            <a:t> Tohi </a:t>
          </a:r>
          <a:r>
            <a:rPr lang="en-NZ" sz="1600" b="1" noProof="0" dirty="0" err="1"/>
            <a:t>Tapú</a:t>
          </a:r>
          <a:r>
            <a:rPr lang="en-NZ" sz="1600" b="1" noProof="0" dirty="0"/>
            <a:t>, </a:t>
          </a:r>
          <a:r>
            <a:rPr lang="en-NZ" sz="1600" b="1" noProof="0" dirty="0" err="1"/>
            <a:t>tautefito</a:t>
          </a:r>
          <a:r>
            <a:rPr lang="en-NZ" sz="1600" b="1" noProof="0" dirty="0"/>
            <a:t> ki he </a:t>
          </a:r>
          <a:r>
            <a:rPr lang="en-NZ" sz="1600" b="1" noProof="0" dirty="0" err="1"/>
            <a:t>faʻahinga</a:t>
          </a:r>
          <a:r>
            <a:rPr lang="en-NZ" sz="1600" b="1" noProof="0" dirty="0"/>
            <a:t> </a:t>
          </a:r>
          <a:r>
            <a:rPr lang="en-NZ" sz="1600" b="1" noProof="0" dirty="0" err="1"/>
            <a:t>ʻoku</a:t>
          </a:r>
          <a:r>
            <a:rPr lang="en-NZ" sz="1600" b="1" noProof="0" dirty="0"/>
            <a:t> </a:t>
          </a:r>
          <a:r>
            <a:rPr lang="en-NZ" sz="1600" b="1" noProof="0" dirty="0" err="1"/>
            <a:t>nau</a:t>
          </a:r>
          <a:r>
            <a:rPr lang="en-NZ" sz="1600" b="1" noProof="0" dirty="0"/>
            <a:t> </a:t>
          </a:r>
          <a:r>
            <a:rPr lang="en-NZ" sz="1600" b="1" noProof="0" dirty="0" err="1"/>
            <a:t>liliu</a:t>
          </a:r>
          <a:r>
            <a:rPr lang="en-NZ" sz="1600" b="1" noProof="0" dirty="0"/>
            <a:t> ki he lea </a:t>
          </a:r>
          <a:r>
            <a:rPr lang="en-NZ" sz="1600" b="1" noProof="0" dirty="0" err="1"/>
            <a:t>fakaeonopōní</a:t>
          </a:r>
          <a:r>
            <a:rPr lang="en-NZ" sz="1600" b="1" noProof="0" dirty="0"/>
            <a:t>, ʻ e lava </a:t>
          </a:r>
          <a:r>
            <a:rPr lang="en-NZ" sz="1600" b="1" noProof="0" dirty="0" err="1"/>
            <a:t>ke</a:t>
          </a:r>
          <a:r>
            <a:rPr lang="en-NZ" sz="1600" b="1" noProof="0" dirty="0"/>
            <a:t> </a:t>
          </a:r>
          <a:r>
            <a:rPr lang="en-NZ" sz="1600" b="1" noProof="0" dirty="0" err="1"/>
            <a:t>tākiekina</a:t>
          </a:r>
          <a:r>
            <a:rPr lang="en-NZ" sz="1600" b="1" noProof="0" dirty="0"/>
            <a:t> </a:t>
          </a:r>
          <a:r>
            <a:rPr lang="en-NZ" sz="1600" b="1" noProof="0" dirty="0" err="1"/>
            <a:t>kinautolu</a:t>
          </a:r>
          <a:r>
            <a:rPr lang="en-NZ" sz="1600" b="1" noProof="0" dirty="0"/>
            <a:t> ʻ e he </a:t>
          </a:r>
          <a:r>
            <a:rPr lang="en-NZ" sz="1600" b="1" noProof="0" dirty="0" err="1"/>
            <a:t>ngaahi</a:t>
          </a:r>
          <a:r>
            <a:rPr lang="en-NZ" sz="1600" b="1" noProof="0" dirty="0"/>
            <a:t> </a:t>
          </a:r>
          <a:r>
            <a:rPr lang="en-NZ" sz="1600" b="1" noProof="0" dirty="0" err="1"/>
            <a:t>fakakaukau</a:t>
          </a:r>
          <a:r>
            <a:rPr lang="en-NZ" sz="1600" b="1" noProof="0" dirty="0"/>
            <a:t> ʻ a e </a:t>
          </a:r>
          <a:r>
            <a:rPr lang="en-NZ" sz="1600" b="1" noProof="0" dirty="0" err="1"/>
            <a:t>tokotaha</a:t>
          </a:r>
          <a:r>
            <a:rPr lang="en-NZ" sz="1600" b="1" noProof="0" dirty="0"/>
            <a:t> </a:t>
          </a:r>
          <a:r>
            <a:rPr lang="en-NZ" sz="1600" b="1" noProof="0" dirty="0" err="1"/>
            <a:t>liliu</a:t>
          </a:r>
          <a:r>
            <a:rPr lang="en-NZ" sz="1600" b="1" noProof="0" dirty="0"/>
            <a:t> lea</a:t>
          </a:r>
          <a:endParaRPr lang="en-US" sz="1600" b="1" noProof="0" dirty="0"/>
        </a:p>
      </dgm:t>
    </dgm:pt>
    <dgm:pt modelId="{F49E5106-F9DE-4412-8E5F-8644E90BB8FD}" type="parTrans" cxnId="{42B49BDF-8706-4CBF-8CB5-5E4B579631B1}">
      <dgm:prSet/>
      <dgm:spPr/>
      <dgm:t>
        <a:bodyPr/>
        <a:lstStyle/>
        <a:p>
          <a:endParaRPr lang="es-ES"/>
        </a:p>
      </dgm:t>
    </dgm:pt>
    <dgm:pt modelId="{9675ECA9-4E68-4286-9997-0E3614F3FF40}" type="sibTrans" cxnId="{42B49BDF-8706-4CBF-8CB5-5E4B579631B1}">
      <dgm:prSet/>
      <dgm:spPr/>
      <dgm:t>
        <a:bodyPr/>
        <a:lstStyle/>
        <a:p>
          <a:endParaRPr lang="es-ES"/>
        </a:p>
      </dgm:t>
    </dgm:pt>
    <dgm:pt modelId="{8096ECE1-DC1E-457B-9A67-B5DD82E27FAA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endParaRPr lang="en-NZ" sz="1800" b="1" noProof="0" dirty="0"/>
        </a:p>
      </dgm:t>
    </dgm:pt>
    <dgm:pt modelId="{ED04F3A1-4ED6-46E6-8F41-62A28880654D}" type="parTrans" cxnId="{14B02F64-25E7-474A-89D1-AA10DF04C677}">
      <dgm:prSet/>
      <dgm:spPr/>
      <dgm:t>
        <a:bodyPr/>
        <a:lstStyle/>
        <a:p>
          <a:endParaRPr lang="en-NZ"/>
        </a:p>
      </dgm:t>
    </dgm:pt>
    <dgm:pt modelId="{90130719-6E97-4D1F-97A0-12241BFF0916}" type="sibTrans" cxnId="{14B02F64-25E7-474A-89D1-AA10DF04C677}">
      <dgm:prSet/>
      <dgm:spPr/>
      <dgm:t>
        <a:bodyPr/>
        <a:lstStyle/>
        <a:p>
          <a:endParaRPr lang="en-NZ"/>
        </a:p>
      </dgm:t>
    </dgm:pt>
    <dgm:pt modelId="{063C4DD5-48E2-44E6-AEB3-8416BAA5943E}">
      <dgm:prSet phldrT="[Texto]" phldr="0" custT="1"/>
      <dgm:spPr/>
      <dgm:t>
        <a:bodyPr/>
        <a:lstStyle/>
        <a:p>
          <a:pPr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endParaRPr lang="en-US" sz="1800" b="1" noProof="0" dirty="0"/>
        </a:p>
      </dgm:t>
    </dgm:pt>
    <dgm:pt modelId="{5C793D00-B362-45E8-AE23-76260F0F0B5F}" type="parTrans" cxnId="{6FB7755A-82E1-4ADC-9C79-BEE7C607ABA1}">
      <dgm:prSet/>
      <dgm:spPr/>
      <dgm:t>
        <a:bodyPr/>
        <a:lstStyle/>
        <a:p>
          <a:endParaRPr lang="en-NZ"/>
        </a:p>
      </dgm:t>
    </dgm:pt>
    <dgm:pt modelId="{2D27793B-40E7-4784-89C6-4EF2D27BE212}" type="sibTrans" cxnId="{6FB7755A-82E1-4ADC-9C79-BEE7C607ABA1}">
      <dgm:prSet/>
      <dgm:spPr/>
      <dgm:t>
        <a:bodyPr/>
        <a:lstStyle/>
        <a:p>
          <a:endParaRPr lang="en-NZ"/>
        </a:p>
      </dgm:t>
    </dgm:pt>
    <dgm:pt modelId="{1044102D-5B8B-4DAF-905F-7A7D439F1F20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NZ" sz="1600" b="1" noProof="0" dirty="0"/>
            <a:t>Fakatātā: ko e “Koma ‘a Sione” (1 Sione 5:7-8). Ko ha fakamatala ia ‘a ha tokotaha hiki tatau na‘e fakakau ki mui ‘i he konga tohí ‘e ha tokotaha hiki tatau ‘e taha .</a:t>
          </a:r>
        </a:p>
      </dgm:t>
    </dgm:pt>
    <dgm:pt modelId="{0383D7EA-A1D8-423F-A430-3CD83954C69C}" type="parTrans" cxnId="{5120708C-88CA-4DEC-8D48-4989761C1205}">
      <dgm:prSet/>
      <dgm:spPr/>
      <dgm:t>
        <a:bodyPr/>
        <a:lstStyle/>
        <a:p>
          <a:endParaRPr lang="en-NZ"/>
        </a:p>
      </dgm:t>
    </dgm:pt>
    <dgm:pt modelId="{F8AE5C58-B1C2-463E-9E80-107E53F14509}" type="sibTrans" cxnId="{5120708C-88CA-4DEC-8D48-4989761C1205}">
      <dgm:prSet/>
      <dgm:spPr/>
      <dgm:t>
        <a:bodyPr/>
        <a:lstStyle/>
        <a:p>
          <a:endParaRPr lang="en-NZ"/>
        </a:p>
      </dgm:t>
    </dgm:pt>
    <dgm:pt modelId="{B84287D5-570D-4B81-8B9F-F9B1DDC93408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endParaRPr lang="en-NZ" sz="1600" b="1" noProof="0" dirty="0"/>
        </a:p>
      </dgm:t>
    </dgm:pt>
    <dgm:pt modelId="{9B6FF10C-D1D0-4FBA-B598-470F2C8C9426}" type="parTrans" cxnId="{C0056928-3D2A-4E71-9E3F-91175C8326AE}">
      <dgm:prSet/>
      <dgm:spPr/>
      <dgm:t>
        <a:bodyPr/>
        <a:lstStyle/>
        <a:p>
          <a:endParaRPr lang="en-NZ"/>
        </a:p>
      </dgm:t>
    </dgm:pt>
    <dgm:pt modelId="{D18B3427-646B-4D89-9ABB-FA545D21E26A}" type="sibTrans" cxnId="{C0056928-3D2A-4E71-9E3F-91175C8326AE}">
      <dgm:prSet/>
      <dgm:spPr/>
      <dgm:t>
        <a:bodyPr/>
        <a:lstStyle/>
        <a:p>
          <a:endParaRPr lang="en-NZ"/>
        </a:p>
      </dgm:t>
    </dgm:pt>
    <dgm:pt modelId="{5C422BAB-8A77-4079-A112-DF9A46087501}">
      <dgm:prSet phldrT="[Texto]" phldr="0" custT="1"/>
      <dgm:spPr/>
      <dgm:t>
        <a:bodyPr/>
        <a:lstStyle/>
        <a:p>
          <a:pPr rtl="0">
            <a:buClr>
              <a:srgbClr val="7D7A00"/>
            </a:buClr>
            <a:buFont typeface="Wingdings" panose="05000000000000000000" pitchFamily="2" charset="2"/>
            <a:buChar char="v"/>
          </a:pPr>
          <a:endParaRPr lang="en-US" sz="1800" b="1" noProof="0" dirty="0"/>
        </a:p>
      </dgm:t>
    </dgm:pt>
    <dgm:pt modelId="{CCA4C043-CED9-4FCC-9E4A-3878F54FCB02}" type="parTrans" cxnId="{8D7484BB-9FB0-4F2B-A2CD-A872D4D0F0C1}">
      <dgm:prSet/>
      <dgm:spPr/>
      <dgm:t>
        <a:bodyPr/>
        <a:lstStyle/>
        <a:p>
          <a:endParaRPr lang="en-NZ"/>
        </a:p>
      </dgm:t>
    </dgm:pt>
    <dgm:pt modelId="{B1E1F636-2C04-4F54-ADFB-5DB1949E1C4A}" type="sibTrans" cxnId="{8D7484BB-9FB0-4F2B-A2CD-A872D4D0F0C1}">
      <dgm:prSet/>
      <dgm:spPr/>
      <dgm:t>
        <a:bodyPr/>
        <a:lstStyle/>
        <a:p>
          <a:endParaRPr lang="en-NZ"/>
        </a:p>
      </dgm:t>
    </dgm:pt>
    <dgm:pt modelId="{FEF95653-2306-4C8E-8E5B-2AD18568A505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NZ" sz="1600" b="1" noProof="0" dirty="0"/>
            <a:t>Sipinga: Ko e lea ʻa Matiu ʻa ia ʻoku ne ui ai ʻa Sakalaia, naʻe fakapoongi ʻe Siasi, ko e "foha ʻo Pelekaia" (ʻa ia ko e tokotaha naʻa ne faʻu ʻa e tohi ʻa Sakalaia) (Matiu 23:35; vakai, Luke 11:51; 2Kolinito 24:22</a:t>
          </a:r>
        </a:p>
      </dgm:t>
    </dgm:pt>
    <dgm:pt modelId="{D6B35B56-CAD2-4C71-A3BE-4270731FA6C1}" type="parTrans" cxnId="{0FDFB7F1-6B1D-4970-9AC9-977803A29FFC}">
      <dgm:prSet/>
      <dgm:spPr/>
      <dgm:t>
        <a:bodyPr/>
        <a:lstStyle/>
        <a:p>
          <a:endParaRPr lang="en-NZ"/>
        </a:p>
      </dgm:t>
    </dgm:pt>
    <dgm:pt modelId="{131A09E2-DD51-40B4-8130-E38FBCA7D209}" type="sibTrans" cxnId="{0FDFB7F1-6B1D-4970-9AC9-977803A29FFC}">
      <dgm:prSet/>
      <dgm:spPr/>
      <dgm:t>
        <a:bodyPr/>
        <a:lstStyle/>
        <a:p>
          <a:endParaRPr lang="en-NZ"/>
        </a:p>
      </dgm:t>
    </dgm:pt>
    <dgm:pt modelId="{090ED3B4-2F91-4F9F-B671-DD6ABCC0E5C2}">
      <dgm:prSet phldrT="[Texto]" phldr="0" custT="1"/>
      <dgm:spPr/>
      <dgm:t>
        <a:bodyPr/>
        <a:lstStyle/>
        <a:p>
          <a:pPr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endParaRPr lang="en-US" sz="1800" b="1" noProof="0" dirty="0"/>
        </a:p>
      </dgm:t>
    </dgm:pt>
    <dgm:pt modelId="{B3ADA79B-45E3-4781-A9C5-AB247AD3E9C2}" type="parTrans" cxnId="{C370FE4E-19A9-4119-B883-52D8AD3A4C6A}">
      <dgm:prSet/>
      <dgm:spPr/>
      <dgm:t>
        <a:bodyPr/>
        <a:lstStyle/>
        <a:p>
          <a:endParaRPr lang="en-NZ"/>
        </a:p>
      </dgm:t>
    </dgm:pt>
    <dgm:pt modelId="{406DE87D-258A-4650-BD46-2031F3EE32FE}" type="sibTrans" cxnId="{C370FE4E-19A9-4119-B883-52D8AD3A4C6A}">
      <dgm:prSet/>
      <dgm:spPr/>
      <dgm:t>
        <a:bodyPr/>
        <a:lstStyle/>
        <a:p>
          <a:endParaRPr lang="en-NZ"/>
        </a:p>
      </dgm:t>
    </dgm:pt>
    <dgm:pt modelId="{78CC5512-542D-462C-9DEF-944E3C24092A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NZ" sz="1600" b="1" noProof="0" dirty="0"/>
            <a:t>Sipinga: ʻOku liliu ʻe he ngaahi liliu fakaonopooni ʻe niʻihi (MSG, NMB) ʻa e fakamatala ʻoku ʻuhinga ki he ʻAho ʻo e ʻEiki (Fakaha 1:10) ko e "Sapate," neongo naʻe kamata ke ngaueʻaki ʻa e kupuʻi lea ko ʻeni hili e pekia ʻa e ʻaposetolo</a:t>
          </a:r>
        </a:p>
      </dgm:t>
    </dgm:pt>
    <dgm:pt modelId="{BF2E63DB-C2C5-479A-A267-3BD97971C989}" type="parTrans" cxnId="{C216C83E-B4AE-4244-B7BC-38890B3CDE76}">
      <dgm:prSet/>
      <dgm:spPr/>
      <dgm:t>
        <a:bodyPr/>
        <a:lstStyle/>
        <a:p>
          <a:endParaRPr lang="en-NZ"/>
        </a:p>
      </dgm:t>
    </dgm:pt>
    <dgm:pt modelId="{CF30C16A-1F56-4943-BBFF-15BA8151D043}" type="sibTrans" cxnId="{C216C83E-B4AE-4244-B7BC-38890B3CDE76}">
      <dgm:prSet/>
      <dgm:spPr/>
      <dgm:t>
        <a:bodyPr/>
        <a:lstStyle/>
        <a:p>
          <a:endParaRPr lang="en-NZ"/>
        </a:p>
      </dgm:t>
    </dgm:pt>
    <dgm:pt modelId="{872D9636-1DDF-4ECD-88E0-B0636DDA2A17}">
      <dgm:prSet phldrT="[Texto]" phldr="0" custT="1"/>
      <dgm:spPr/>
      <dgm:t>
        <a:bodyPr/>
        <a:lstStyle/>
        <a:p>
          <a:pPr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endParaRPr lang="en-US" sz="1800" b="1" noProof="0" dirty="0"/>
        </a:p>
      </dgm:t>
    </dgm:pt>
    <dgm:pt modelId="{7041F58F-7DA9-45E7-B3FB-780F0CAAC4C8}" type="parTrans" cxnId="{677103C9-C1F0-435A-B2D2-D00E61632EB8}">
      <dgm:prSet/>
      <dgm:spPr/>
      <dgm:t>
        <a:bodyPr/>
        <a:lstStyle/>
        <a:p>
          <a:endParaRPr lang="en-NZ"/>
        </a:p>
      </dgm:t>
    </dgm:pt>
    <dgm:pt modelId="{D0A709F1-6E4D-4170-A4AF-169DD2B25738}" type="sibTrans" cxnId="{677103C9-C1F0-435A-B2D2-D00E61632EB8}">
      <dgm:prSet/>
      <dgm:spPr/>
      <dgm:t>
        <a:bodyPr/>
        <a:lstStyle/>
        <a:p>
          <a:endParaRPr lang="en-NZ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76256607-55CE-495C-A9B2-D9AA424DDDD7}" type="presOf" srcId="{872D9636-1DDF-4ECD-88E0-B0636DDA2A17}" destId="{8D37A1EB-09DF-4C2C-8DA9-802AE338DC45}" srcOrd="0" destOrd="3" presId="urn:microsoft.com/office/officeart/2005/8/layout/hList3"/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55C7C612-2242-4BD5-8D32-A4F0690A21B7}" srcId="{750603F7-4E0E-40BD-9FC8-6F1082B0FDDB}" destId="{1533232D-0D5F-4A8C-BE7C-1DF5A0F4B33F}" srcOrd="3" destOrd="0" parTransId="{6A1D9A42-118D-4F89-B210-42C049268E1F}" sibTransId="{2D5EC158-33BC-4B19-9142-9A338121AF32}"/>
    <dgm:cxn modelId="{50A59613-8437-4D3B-B4BC-D6E4CBE147E4}" type="presOf" srcId="{78CC5512-542D-462C-9DEF-944E3C24092A}" destId="{8D37A1EB-09DF-4C2C-8DA9-802AE338DC45}" srcOrd="0" destOrd="2" presId="urn:microsoft.com/office/officeart/2005/8/layout/hList3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C0056928-3D2A-4E71-9E3F-91175C8326AE}" srcId="{C6311A42-1E9F-4CE5-9C37-83505628FC13}" destId="{B84287D5-570D-4B81-8B9F-F9B1DDC93408}" srcOrd="2" destOrd="0" parTransId="{9B6FF10C-D1D0-4FBA-B598-470F2C8C9426}" sibTransId="{D18B3427-646B-4D89-9ABB-FA545D21E26A}"/>
    <dgm:cxn modelId="{327A8529-6E33-4B1A-933D-BC384FCF7D87}" srcId="{750603F7-4E0E-40BD-9FC8-6F1082B0FDDB}" destId="{48CFA06D-6389-4D19-922C-3590381705AD}" srcOrd="0" destOrd="0" parTransId="{6240B86B-77A4-4481-8EA4-E0E621766E55}" sibTransId="{69B1AAFB-7A1B-4C45-A1EF-4BB1A9245BE3}"/>
    <dgm:cxn modelId="{EC70D42C-8246-41A1-8442-41DD3F31BFC4}" type="presOf" srcId="{8096ECE1-DC1E-457B-9A67-B5DD82E27FAA}" destId="{03DA7B94-B351-4D85-9EAA-E7712D00A9F2}" srcOrd="0" destOrd="3" presId="urn:microsoft.com/office/officeart/2005/8/layout/hList3"/>
    <dgm:cxn modelId="{CCBE9335-EE33-4E75-BCDF-A59C4EAF4DD5}" srcId="{C6311A42-1E9F-4CE5-9C37-83505628FC13}" destId="{8F26E903-2651-40F6-80A4-076E8DE8FDA1}" srcOrd="0" destOrd="0" parTransId="{D7E85528-6BEE-4ADE-B5C0-594A8866BD8E}" sibTransId="{BB404659-F554-4BAA-8C72-CC767BC9BE69}"/>
    <dgm:cxn modelId="{DFAA2E3D-D823-4225-90D4-CA414E54780B}" type="presOf" srcId="{8F26E903-2651-40F6-80A4-076E8DE8FDA1}" destId="{FAC9F74B-F150-4795-A275-4CCA30C0FD74}" srcOrd="0" destOrd="1" presId="urn:microsoft.com/office/officeart/2005/8/layout/hList3"/>
    <dgm:cxn modelId="{F2B62D3E-1F8B-4CD8-96AA-093E71FF54C4}" type="presOf" srcId="{B84287D5-570D-4B81-8B9F-F9B1DDC93408}" destId="{FAC9F74B-F150-4795-A275-4CCA30C0FD74}" srcOrd="0" destOrd="3" presId="urn:microsoft.com/office/officeart/2005/8/layout/hList3"/>
    <dgm:cxn modelId="{C216C83E-B4AE-4244-B7BC-38890B3CDE76}" srcId="{FFA168ED-C004-47D4-A9FE-3E847772731C}" destId="{78CC5512-542D-462C-9DEF-944E3C24092A}" srcOrd="1" destOrd="0" parTransId="{BF2E63DB-C2C5-479A-A267-3BD97971C989}" sibTransId="{CF30C16A-1F56-4943-BBFF-15BA8151D043}"/>
    <dgm:cxn modelId="{DB909942-0120-4561-8EB6-B55B2F68C1F9}" type="presOf" srcId="{1533232D-0D5F-4A8C-BE7C-1DF5A0F4B33F}" destId="{CA4D7B83-137E-4956-A840-E8D8D786BF24}" srcOrd="0" destOrd="4" presId="urn:microsoft.com/office/officeart/2005/8/layout/hList3"/>
    <dgm:cxn modelId="{14B02F64-25E7-474A-89D1-AA10DF04C677}" srcId="{F4AE6EF0-5424-4A81-9604-A99A1C6B2922}" destId="{8096ECE1-DC1E-457B-9A67-B5DD82E27FAA}" srcOrd="2" destOrd="0" parTransId="{ED04F3A1-4ED6-46E6-8F41-62A28880654D}" sibTransId="{90130719-6E97-4D1F-97A0-12241BFF0916}"/>
    <dgm:cxn modelId="{E07DE06C-3BE5-4BAD-A091-4D1D1524E41C}" type="presOf" srcId="{FEF95653-2306-4C8E-8E5B-2AD18568A505}" destId="{CA4D7B83-137E-4956-A840-E8D8D786BF24}" srcOrd="0" destOrd="2" presId="urn:microsoft.com/office/officeart/2005/8/layout/hList3"/>
    <dgm:cxn modelId="{C370FE4E-19A9-4119-B883-52D8AD3A4C6A}" srcId="{750603F7-4E0E-40BD-9FC8-6F1082B0FDDB}" destId="{090ED3B4-2F91-4F9F-B671-DD6ABCC0E5C2}" srcOrd="2" destOrd="0" parTransId="{B3ADA79B-45E3-4781-A9C5-AB247AD3E9C2}" sibTransId="{406DE87D-258A-4650-BD46-2031F3EE32FE}"/>
    <dgm:cxn modelId="{40923970-F3D3-4D75-AB88-8D7102524C12}" type="presOf" srcId="{090ED3B4-2F91-4F9F-B671-DD6ABCC0E5C2}" destId="{CA4D7B83-137E-4956-A840-E8D8D786BF24}" srcOrd="0" destOrd="3" presId="urn:microsoft.com/office/officeart/2005/8/layout/hList3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6FB7755A-82E1-4ADC-9C79-BEE7C607ABA1}" srcId="{F4AE6EF0-5424-4A81-9604-A99A1C6B2922}" destId="{063C4DD5-48E2-44E6-AEB3-8416BAA5943E}" srcOrd="3" destOrd="0" parTransId="{5C793D00-B362-45E8-AE23-76260F0F0B5F}" sibTransId="{2D27793B-40E7-4784-89C6-4EF2D27BE212}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5120708C-88CA-4DEC-8D48-4989761C1205}" srcId="{C6311A42-1E9F-4CE5-9C37-83505628FC13}" destId="{1044102D-5B8B-4DAF-905F-7A7D439F1F20}" srcOrd="1" destOrd="0" parTransId="{0383D7EA-A1D8-423F-A430-3CD83954C69C}" sibTransId="{F8AE5C58-B1C2-463E-9E80-107E53F14509}"/>
    <dgm:cxn modelId="{68329D8E-DE36-40AD-AC55-04E5673D0111}" type="presOf" srcId="{48CFA06D-6389-4D19-922C-3590381705AD}" destId="{CA4D7B83-137E-4956-A840-E8D8D786BF24}" srcOrd="0" destOrd="1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77BA4595-30A2-47BA-97FD-EE0665E43E56}" type="presOf" srcId="{E6EC70E8-ABA4-49CF-9B10-16585099F7DD}" destId="{8D37A1EB-09DF-4C2C-8DA9-802AE338DC45}" srcOrd="0" destOrd="1" presId="urn:microsoft.com/office/officeart/2005/8/layout/hList3"/>
    <dgm:cxn modelId="{90AAFB9F-FEAC-4ED8-849C-BD54569A7826}" type="presOf" srcId="{E50FC7BF-F6F0-4729-ACAE-4A6AA891E4BD}" destId="{03DA7B94-B351-4D85-9EAA-E7712D00A9F2}" srcOrd="0" destOrd="2" presId="urn:microsoft.com/office/officeart/2005/8/layout/hList3"/>
    <dgm:cxn modelId="{8D7484BB-9FB0-4F2B-A2CD-A872D4D0F0C1}" srcId="{C6311A42-1E9F-4CE5-9C37-83505628FC13}" destId="{5C422BAB-8A77-4079-A112-DF9A46087501}" srcOrd="3" destOrd="0" parTransId="{CCA4C043-CED9-4FCC-9E4A-3878F54FCB02}" sibTransId="{B1E1F636-2C04-4F54-ADFB-5DB1949E1C4A}"/>
    <dgm:cxn modelId="{1607BBBF-DB9B-4B0B-ADEB-64572824DF30}" srcId="{F4AE6EF0-5424-4A81-9604-A99A1C6B2922}" destId="{E50FC7BF-F6F0-4729-ACAE-4A6AA891E4BD}" srcOrd="1" destOrd="0" parTransId="{27DD46F2-516D-481B-B274-E5C555B53E8C}" sibTransId="{C5BE83E7-3940-4399-B50C-3AA2A769D93C}"/>
    <dgm:cxn modelId="{677103C9-C1F0-435A-B2D2-D00E61632EB8}" srcId="{FFA168ED-C004-47D4-A9FE-3E847772731C}" destId="{872D9636-1DDF-4ECD-88E0-B0636DDA2A17}" srcOrd="2" destOrd="0" parTransId="{7041F58F-7DA9-45E7-B3FB-780F0CAAC4C8}" sibTransId="{D0A709F1-6E4D-4170-A4AF-169DD2B25738}"/>
    <dgm:cxn modelId="{25B19BCF-86A4-46D6-8EA0-DC346AAD4755}" type="presOf" srcId="{8C9A8FE4-5FF6-43B3-AE43-CAAB6B4D4F11}" destId="{03DA7B94-B351-4D85-9EAA-E7712D00A9F2}" srcOrd="0" destOrd="1" presId="urn:microsoft.com/office/officeart/2005/8/layout/hList3"/>
    <dgm:cxn modelId="{47835BD4-45F3-4C94-9A8E-BADD2F7EDE68}" srcId="{F4AE6EF0-5424-4A81-9604-A99A1C6B2922}" destId="{8C9A8FE4-5FF6-43B3-AE43-CAAB6B4D4F11}" srcOrd="0" destOrd="0" parTransId="{97AFF6B6-F4BB-4033-AC86-793D54484821}" sibTransId="{230FFB2C-2B72-4852-B1A6-CE2C7F1B9795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9B5DB8DD-D2BD-4CB7-A956-EF66BB7C0FE2}" type="presOf" srcId="{5C422BAB-8A77-4079-A112-DF9A46087501}" destId="{FAC9F74B-F150-4795-A275-4CCA30C0FD74}" srcOrd="0" destOrd="4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42B49BDF-8706-4CBF-8CB5-5E4B579631B1}" srcId="{FFA168ED-C004-47D4-A9FE-3E847772731C}" destId="{E6EC70E8-ABA4-49CF-9B10-16585099F7DD}" srcOrd="0" destOrd="0" parTransId="{F49E5106-F9DE-4412-8E5F-8644E90BB8FD}" sibTransId="{9675ECA9-4E68-4286-9997-0E3614F3FF40}"/>
    <dgm:cxn modelId="{310C0AE2-E4F1-4F87-992A-0F22B5607CA5}" type="presOf" srcId="{1044102D-5B8B-4DAF-905F-7A7D439F1F20}" destId="{FAC9F74B-F150-4795-A275-4CCA30C0FD74}" srcOrd="0" destOrd="2" presId="urn:microsoft.com/office/officeart/2005/8/layout/hList3"/>
    <dgm:cxn modelId="{937E9CEF-1759-4A0A-8299-6232010F35F9}" type="presOf" srcId="{063C4DD5-48E2-44E6-AEB3-8416BAA5943E}" destId="{03DA7B94-B351-4D85-9EAA-E7712D00A9F2}" srcOrd="0" destOrd="4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0FDFB7F1-6B1D-4970-9AC9-977803A29FFC}" srcId="{750603F7-4E0E-40BD-9FC8-6F1082B0FDDB}" destId="{FEF95653-2306-4C8E-8E5B-2AD18568A505}" srcOrd="1" destOrd="0" parTransId="{D6B35B56-CAD2-4C71-A3BE-4270731FA6C1}" sibTransId="{131A09E2-DD51-40B4-8130-E38FBCA7D209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Fakatangaʻi</a:t>
          </a:r>
          <a:r>
            <a:rPr lang="en-NZ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hange</a:t>
          </a:r>
          <a:r>
            <a:rPr lang="en-NZ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ko </a:t>
          </a:r>
          <a:r>
            <a:rPr lang="en-NZ" sz="1600" b="1" kern="1200" noProof="0" dirty="0" err="1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Tēvitá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 ha palasi hange ko Solomone</a:t>
          </a:r>
          <a:endParaRPr lang="en-US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Muli ko Taniela</a:t>
          </a:r>
          <a:endParaRPr lang="en-US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</a:t>
          </a:r>
          <a:r>
            <a:rPr lang="en-NZ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he </a:t>
          </a:r>
          <a:r>
            <a:rPr lang="en-NZ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fale</a:t>
          </a:r>
          <a:r>
            <a:rPr lang="en-NZ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fakapopula</a:t>
          </a:r>
          <a:r>
            <a:rPr lang="en-NZ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NZ" sz="1600" b="1" kern="1200" noProof="0" dirty="0" err="1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hange</a:t>
          </a:r>
          <a:r>
            <a:rPr lang="en-NZ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ko Paula</a:t>
          </a:r>
          <a:endParaRPr lang="en-US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ʻI he fakaheeʻi ko Sione</a:t>
          </a:r>
          <a:endParaRPr lang="en-US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2019"/>
          <a:ext cx="5728825" cy="309524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 fakamatala fakahisitolia (Senesi 37:2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17129"/>
        <a:ext cx="5698605" cy="279304"/>
      </dsp:txXfrm>
    </dsp:sp>
    <dsp:sp modelId="{9CDF292F-7AA4-4C9A-BCA8-216E1731C09F}">
      <dsp:nvSpPr>
        <dsp:cNvPr id="0" name=""/>
        <dsp:cNvSpPr/>
      </dsp:nvSpPr>
      <dsp:spPr>
        <a:xfrm>
          <a:off x="0" y="320614"/>
          <a:ext cx="5728825" cy="309524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tohi </a:t>
          </a:r>
          <a:r>
            <a:rPr lang="en-NZ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hohoko</a:t>
          </a:r>
          <a:r>
            <a:rPr lang="en-NZ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(Senesi 5:1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335724"/>
        <a:ext cx="5698605" cy="279304"/>
      </dsp:txXfrm>
    </dsp:sp>
    <dsp:sp modelId="{6A23640A-FE65-4547-8FF1-69CD1665EE7B}">
      <dsp:nvSpPr>
        <dsp:cNvPr id="0" name=""/>
        <dsp:cNvSpPr/>
      </dsp:nvSpPr>
      <dsp:spPr>
        <a:xfrm>
          <a:off x="0" y="639209"/>
          <a:ext cx="5728825" cy="309524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kikite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ʻIsaia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13:1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654319"/>
        <a:ext cx="5698605" cy="279304"/>
      </dsp:txXfrm>
    </dsp:sp>
    <dsp:sp modelId="{8D141A1E-82A6-4D75-8D19-3E1D03942BA4}">
      <dsp:nvSpPr>
        <dsp:cNvPr id="0" name=""/>
        <dsp:cNvSpPr/>
      </dsp:nvSpPr>
      <dsp:spPr>
        <a:xfrm>
          <a:off x="0" y="957804"/>
          <a:ext cx="5728825" cy="309524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visone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‘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oku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fakaha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Fakaha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12:1)</a:t>
          </a:r>
        </a:p>
      </dsp:txBody>
      <dsp:txXfrm>
        <a:off x="15110" y="972914"/>
        <a:ext cx="5698605" cy="279304"/>
      </dsp:txXfrm>
    </dsp:sp>
    <dsp:sp modelId="{C40C0A74-EA93-4224-9CBB-D814D4DBD921}">
      <dsp:nvSpPr>
        <dsp:cNvPr id="0" name=""/>
        <dsp:cNvSpPr/>
      </dsp:nvSpPr>
      <dsp:spPr>
        <a:xfrm>
          <a:off x="0" y="1276398"/>
          <a:ext cx="5728825" cy="309524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Maau (</a:t>
          </a: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konga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lahi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ʻo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ʻIsaia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1291508"/>
        <a:ext cx="5698605" cy="279304"/>
      </dsp:txXfrm>
    </dsp:sp>
    <dsp:sp modelId="{4776BF43-960A-49BB-8E45-4FA356F856D0}">
      <dsp:nvSpPr>
        <dsp:cNvPr id="0" name=""/>
        <dsp:cNvSpPr/>
      </dsp:nvSpPr>
      <dsp:spPr>
        <a:xfrm>
          <a:off x="0" y="1594993"/>
          <a:ext cx="5728825" cy="309524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Hiva (Hiva ʻa Solomone 1:1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1610103"/>
        <a:ext cx="5698605" cy="279304"/>
      </dsp:txXfrm>
    </dsp:sp>
    <dsp:sp modelId="{76E3323B-82A1-4772-9243-1FCC891EC0A8}">
      <dsp:nvSpPr>
        <dsp:cNvPr id="0" name=""/>
        <dsp:cNvSpPr/>
      </dsp:nvSpPr>
      <dsp:spPr>
        <a:xfrm>
          <a:off x="0" y="1913588"/>
          <a:ext cx="5728825" cy="309524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Faitatau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NZ" sz="2000" b="1" kern="1200" noProof="0" dirty="0" err="1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ʻIsaia</a:t>
          </a:r>
          <a:r>
            <a:rPr lang="en-NZ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17:7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1928698"/>
        <a:ext cx="5698605" cy="279304"/>
      </dsp:txXfrm>
    </dsp:sp>
    <dsp:sp modelId="{6148C81F-F04F-44BC-8D7A-3C655EE8E6C9}">
      <dsp:nvSpPr>
        <dsp:cNvPr id="0" name=""/>
        <dsp:cNvSpPr/>
      </dsp:nvSpPr>
      <dsp:spPr>
        <a:xfrm>
          <a:off x="0" y="2232182"/>
          <a:ext cx="5728825" cy="309524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 talanoa fakatataa (Luke 18:1)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2247292"/>
        <a:ext cx="5698605" cy="279304"/>
      </dsp:txXfrm>
    </dsp:sp>
    <dsp:sp modelId="{09AFF0BC-71D2-476B-913E-E29D5F954ED2}">
      <dsp:nvSpPr>
        <dsp:cNvPr id="0" name=""/>
        <dsp:cNvSpPr/>
      </dsp:nvSpPr>
      <dsp:spPr>
        <a:xfrm>
          <a:off x="0" y="2550777"/>
          <a:ext cx="5728825" cy="309524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Ngaahi Tohi (2 Tesalonaika 3:17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10" y="2565887"/>
        <a:ext cx="5698605" cy="2793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fili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ʻe</a:t>
          </a:r>
          <a:r>
            <a:rPr lang="en-NZ" sz="1800" b="1" kern="1200" noProof="0" dirty="0"/>
            <a:t> he </a:t>
          </a:r>
          <a:r>
            <a:rPr lang="en-NZ" sz="1800" b="1" kern="1200" noProof="0" dirty="0" err="1"/>
            <a:t>ʻOtua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ke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fakaʻaongaʻi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ʻa</a:t>
          </a:r>
          <a:r>
            <a:rPr lang="en-NZ" sz="1800" b="1" kern="1200" noProof="0" dirty="0"/>
            <a:t> e </a:t>
          </a:r>
          <a:r>
            <a:rPr lang="en-NZ" sz="1800" b="1" kern="1200" noProof="0" dirty="0" err="1"/>
            <a:t>kakai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taʻehaohaoa</a:t>
          </a:r>
          <a:r>
            <a:rPr lang="en-NZ" sz="1800" b="1" kern="1200" noProof="0" dirty="0"/>
            <a:t>—"</a:t>
          </a:r>
          <a:r>
            <a:rPr lang="en-NZ" sz="1800" b="1" kern="1200" noProof="0" dirty="0" err="1"/>
            <a:t>ngaahi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ipu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kelekele</a:t>
          </a:r>
          <a:r>
            <a:rPr lang="en-NZ" sz="1800" b="1" kern="1200" noProof="0" dirty="0"/>
            <a:t>"—</a:t>
          </a:r>
          <a:r>
            <a:rPr lang="en-NZ" sz="1800" b="1" kern="1200" noProof="0" dirty="0" err="1"/>
            <a:t>ke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fakahoko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ʻEne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popoaki</a:t>
          </a:r>
          <a:r>
            <a:rPr lang="en-NZ" sz="1800" b="1" kern="1200" noProof="0" dirty="0"/>
            <a:t> (2 </a:t>
          </a:r>
          <a:r>
            <a:rPr lang="en-NZ" sz="1800" b="1" kern="1200" noProof="0" dirty="0" err="1"/>
            <a:t>Kolinito</a:t>
          </a:r>
          <a:r>
            <a:rPr lang="en-NZ" sz="1800" b="1" kern="1200" noProof="0" dirty="0"/>
            <a:t> 4:7). </a:t>
          </a:r>
          <a:r>
            <a:rPr lang="en-NZ" sz="1800" b="1" kern="1200" noProof="0" dirty="0" err="1"/>
            <a:t>Naʻe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uesia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fefe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ʻe</a:t>
          </a:r>
          <a:r>
            <a:rPr lang="en-NZ" sz="1800" b="1" kern="1200" noProof="0" dirty="0"/>
            <a:t> he </a:t>
          </a:r>
          <a:r>
            <a:rPr lang="en-NZ" sz="1800" b="1" kern="1200" noProof="0" dirty="0" err="1"/>
            <a:t>taʻehaohaoa</a:t>
          </a:r>
          <a:r>
            <a:rPr lang="en-NZ" sz="1800" b="1" kern="1200" noProof="0" dirty="0"/>
            <a:t> ko </a:t>
          </a:r>
          <a:r>
            <a:rPr lang="en-NZ" sz="1800" b="1" kern="1200" noProof="0" dirty="0" err="1"/>
            <a:t>ʻeni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ʻa</a:t>
          </a:r>
          <a:r>
            <a:rPr lang="en-NZ" sz="1800" b="1" kern="1200" noProof="0" dirty="0"/>
            <a:t> e </a:t>
          </a:r>
          <a:r>
            <a:rPr lang="en-NZ" sz="1800" b="1" kern="1200" noProof="0" dirty="0" err="1"/>
            <a:t>popoaki</a:t>
          </a:r>
          <a:r>
            <a:rPr lang="en-NZ" sz="1800" b="1" kern="1200" noProof="0" dirty="0"/>
            <a:t>? </a:t>
          </a:r>
          <a:r>
            <a:rPr lang="en-NZ" sz="1800" b="1" kern="1200" noProof="0" dirty="0" err="1"/>
            <a:t>ʻOku</a:t>
          </a:r>
          <a:r>
            <a:rPr lang="en-NZ" sz="1800" b="1" kern="1200" noProof="0" dirty="0"/>
            <a:t> </a:t>
          </a:r>
          <a:r>
            <a:rPr lang="en-NZ" sz="1800" b="1" kern="1200" noProof="0" dirty="0" err="1"/>
            <a:t>falalaʻanga</a:t>
          </a:r>
          <a:r>
            <a:rPr lang="en-NZ" sz="1800" b="1" kern="1200" noProof="0" dirty="0"/>
            <a:t> 100% </a:t>
          </a:r>
          <a:r>
            <a:rPr lang="en-NZ" sz="1800" b="1" kern="1200" noProof="0" dirty="0" err="1"/>
            <a:t>ʻa</a:t>
          </a:r>
          <a:r>
            <a:rPr lang="en-NZ" sz="1800" b="1" kern="1200" noProof="0" dirty="0"/>
            <a:t> e Tohi </a:t>
          </a:r>
          <a:r>
            <a:rPr lang="en-NZ" sz="1800" b="1" kern="1200" noProof="0" dirty="0" err="1"/>
            <a:t>Tapu</a:t>
          </a:r>
          <a:r>
            <a:rPr lang="en-US" sz="1800" b="1" kern="1200" noProof="0" dirty="0"/>
            <a:t>?</a:t>
          </a:r>
          <a:endParaRPr lang="en-US" sz="1800" kern="1200" noProof="0" dirty="0"/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solidFill>
                <a:schemeClr val="accent2">
                  <a:lumMod val="50000"/>
                </a:schemeClr>
              </a:solidFill>
            </a:rPr>
            <a:t>Ngaahi</a:t>
          </a:r>
          <a:r>
            <a:rPr lang="en-NZ" sz="1800" b="1" kern="1200" noProof="0" dirty="0">
              <a:solidFill>
                <a:schemeClr val="accent2">
                  <a:lumMod val="50000"/>
                </a:schemeClr>
              </a:solidFill>
            </a:rPr>
            <a:t> lea </a:t>
          </a:r>
          <a:r>
            <a:rPr lang="en-NZ" sz="1800" b="1" kern="1200" noProof="0" dirty="0" err="1">
              <a:solidFill>
                <a:schemeClr val="accent2">
                  <a:lumMod val="50000"/>
                </a:schemeClr>
              </a:solidFill>
            </a:rPr>
            <a:t>motuʻa</a:t>
          </a:r>
          <a:endParaRPr lang="en-US" sz="1800" b="1" kern="1200" noProof="0" dirty="0">
            <a:solidFill>
              <a:schemeClr val="accent2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NZ" sz="1600" b="1" kern="1200" noProof="0" dirty="0" err="1"/>
            <a:t>Ngaahi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foʻi</a:t>
          </a:r>
          <a:r>
            <a:rPr lang="en-NZ" sz="1600" b="1" kern="1200" noProof="0" dirty="0"/>
            <a:t> lea </a:t>
          </a:r>
          <a:r>
            <a:rPr lang="en-NZ" sz="1600" b="1" kern="1200" noProof="0" dirty="0" err="1"/>
            <a:t>ʻi</a:t>
          </a:r>
          <a:r>
            <a:rPr lang="en-NZ" sz="1600" b="1" kern="1200" noProof="0" dirty="0"/>
            <a:t> he lea </a:t>
          </a:r>
          <a:r>
            <a:rPr lang="en-NZ" sz="1600" b="1" kern="1200" noProof="0" dirty="0" err="1"/>
            <a:t>faka-Hepeluu</a:t>
          </a:r>
          <a:r>
            <a:rPr lang="en-NZ" sz="1600" b="1" kern="1200" noProof="0" dirty="0"/>
            <a:t>, </a:t>
          </a:r>
          <a:r>
            <a:rPr lang="en-NZ" sz="1600" b="1" kern="1200" noProof="0" dirty="0" err="1"/>
            <a:t>faka-ʻAlamea</a:t>
          </a:r>
          <a:r>
            <a:rPr lang="en-NZ" sz="1600" b="1" kern="1200" noProof="0" dirty="0"/>
            <a:t>, pe </a:t>
          </a:r>
          <a:r>
            <a:rPr lang="en-NZ" sz="1600" b="1" kern="1200" noProof="0" dirty="0" err="1"/>
            <a:t>faka</a:t>
          </a:r>
          <a:r>
            <a:rPr lang="en-NZ" sz="1600" b="1" kern="1200" noProof="0" dirty="0"/>
            <a:t>-Kalisi </a:t>
          </a:r>
          <a:r>
            <a:rPr lang="en-NZ" sz="1600" b="1" kern="1200" noProof="0" dirty="0" err="1"/>
            <a:t>ʻa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ia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ʻoku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ʻikai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ke</a:t>
          </a:r>
          <a:r>
            <a:rPr lang="en-NZ" sz="1600" b="1" kern="1200" noProof="0" dirty="0"/>
            <a:t> tau </a:t>
          </a:r>
          <a:r>
            <a:rPr lang="en-NZ" sz="1600" b="1" kern="1200" noProof="0" dirty="0" err="1"/>
            <a:t>ʻiloʻi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hono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ʻuhinga</a:t>
          </a:r>
          <a:r>
            <a:rPr lang="en-NZ" sz="1600" b="1" kern="1200" noProof="0" dirty="0"/>
            <a:t>, pe </a:t>
          </a:r>
          <a:r>
            <a:rPr lang="en-NZ" sz="1600" b="1" kern="1200" noProof="0" dirty="0" err="1"/>
            <a:t>naʻe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fakaʻaongaʻi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ʻi</a:t>
          </a:r>
          <a:r>
            <a:rPr lang="en-NZ" sz="1600" b="1" kern="1200" noProof="0" dirty="0"/>
            <a:t> ha </a:t>
          </a:r>
          <a:r>
            <a:rPr lang="en-NZ" sz="1600" b="1" kern="1200" noProof="0" dirty="0" err="1"/>
            <a:t>ʻuhinga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kehe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ʻi</a:t>
          </a:r>
          <a:r>
            <a:rPr lang="en-NZ" sz="1600" b="1" kern="1200" noProof="0" dirty="0"/>
            <a:t> he </a:t>
          </a:r>
          <a:r>
            <a:rPr lang="en-NZ" sz="1600" b="1" kern="1200" noProof="0" dirty="0" err="1"/>
            <a:t>taimi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ʻo</a:t>
          </a:r>
          <a:r>
            <a:rPr lang="en-NZ" sz="1600" b="1" kern="1200" noProof="0" dirty="0"/>
            <a:t> e </a:t>
          </a:r>
          <a:r>
            <a:rPr lang="en-NZ" sz="1600" b="1" kern="1200" noProof="0" dirty="0" err="1"/>
            <a:t>palofita</a:t>
          </a:r>
          <a:endParaRPr lang="en-US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r>
            <a:rPr lang="en-NZ" sz="1600" b="1" kern="1200" noProof="0" dirty="0" err="1"/>
            <a:t>gaahi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fakatātā</a:t>
          </a:r>
          <a:r>
            <a:rPr lang="en-NZ" sz="1600" b="1" kern="1200" noProof="0" dirty="0"/>
            <a:t>: </a:t>
          </a:r>
          <a:r>
            <a:rPr lang="en-NZ" sz="1600" b="1" kern="1200" noProof="0" dirty="0" err="1"/>
            <a:t>Kofeli</a:t>
          </a:r>
          <a:r>
            <a:rPr lang="en-NZ" sz="1600" b="1" kern="1200" noProof="0" dirty="0"/>
            <a:t> (</a:t>
          </a:r>
          <a:r>
            <a:rPr lang="he-IL" sz="1600" b="1" kern="1200" noProof="0" dirty="0"/>
            <a:t>גֹּפֶר) ( </a:t>
          </a:r>
          <a:r>
            <a:rPr lang="en-NZ" sz="1600" b="1" kern="1200" noProof="0" dirty="0" err="1"/>
            <a:t>Sēn</a:t>
          </a:r>
          <a:r>
            <a:rPr lang="en-NZ" sz="1600" b="1" kern="1200" noProof="0" dirty="0"/>
            <a:t>. 6:14 ); Sela (</a:t>
          </a:r>
          <a:r>
            <a:rPr lang="he-IL" sz="1600" b="1" kern="1200" noProof="0" dirty="0"/>
            <a:t>סֶלָה) (</a:t>
          </a:r>
          <a:r>
            <a:rPr lang="en-NZ" sz="1600" b="1" kern="1200" noProof="0" dirty="0" err="1"/>
            <a:t>na‘e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ngāue‘aki</a:t>
          </a:r>
          <a:r>
            <a:rPr lang="en-NZ" sz="1600" b="1" kern="1200" noProof="0" dirty="0"/>
            <a:t> ‘</a:t>
          </a:r>
          <a:r>
            <a:rPr lang="en-NZ" sz="1600" b="1" kern="1200" noProof="0" dirty="0" err="1"/>
            <a:t>i</a:t>
          </a:r>
          <a:r>
            <a:rPr lang="en-NZ" sz="1600" b="1" kern="1200" noProof="0" dirty="0"/>
            <a:t> ha </a:t>
          </a:r>
          <a:r>
            <a:rPr lang="en-NZ" sz="1600" b="1" kern="1200" noProof="0" dirty="0" err="1"/>
            <a:t>ngaahi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saame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lahi</a:t>
          </a:r>
          <a:r>
            <a:rPr lang="en-NZ" sz="1600" b="1" kern="1200" noProof="0" dirty="0"/>
            <a:t>)</a:t>
          </a:r>
          <a:endParaRPr lang="en-US" sz="16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endParaRPr lang="en-NZ" sz="18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2">
                <a:lumMod val="50000"/>
              </a:schemeClr>
            </a:buClr>
            <a:buFont typeface="Wingdings" panose="05000000000000000000" pitchFamily="2" charset="2"/>
            <a:buChar char="q"/>
          </a:pPr>
          <a:endParaRPr lang="en-US" sz="1800" b="1" kern="1200" noProof="0" dirty="0"/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solidFill>
                <a:srgbClr val="8D8A00"/>
              </a:solidFill>
            </a:rPr>
            <a:t>Ngaahi</a:t>
          </a:r>
          <a:r>
            <a:rPr lang="en-NZ" sz="1800" b="1" kern="1200" noProof="0" dirty="0">
              <a:solidFill>
                <a:srgbClr val="8D8A00"/>
              </a:solidFill>
            </a:rPr>
            <a:t> </a:t>
          </a:r>
          <a:r>
            <a:rPr lang="en-NZ" sz="1800" b="1" kern="1200" noProof="0" dirty="0" err="1">
              <a:solidFill>
                <a:srgbClr val="8D8A00"/>
              </a:solidFill>
            </a:rPr>
            <a:t>fehālaaki</a:t>
          </a:r>
          <a:r>
            <a:rPr lang="en-NZ" sz="1800" b="1" kern="1200" noProof="0" dirty="0">
              <a:solidFill>
                <a:srgbClr val="8D8A00"/>
              </a:solidFill>
            </a:rPr>
            <a:t> </a:t>
          </a:r>
          <a:r>
            <a:rPr lang="en-NZ" sz="1800" b="1" kern="1200" noProof="0" dirty="0" err="1">
              <a:solidFill>
                <a:srgbClr val="8D8A00"/>
              </a:solidFill>
            </a:rPr>
            <a:t>naʻe</a:t>
          </a:r>
          <a:r>
            <a:rPr lang="en-NZ" sz="1800" b="1" kern="1200" noProof="0" dirty="0">
              <a:solidFill>
                <a:srgbClr val="8D8A00"/>
              </a:solidFill>
            </a:rPr>
            <a:t> </a:t>
          </a:r>
          <a:r>
            <a:rPr lang="en-NZ" sz="1800" b="1" kern="1200" noProof="0" dirty="0" err="1">
              <a:solidFill>
                <a:srgbClr val="8D8A00"/>
              </a:solidFill>
            </a:rPr>
            <a:t>fai</a:t>
          </a:r>
          <a:r>
            <a:rPr lang="en-NZ" sz="1800" b="1" kern="1200" noProof="0" dirty="0">
              <a:solidFill>
                <a:srgbClr val="8D8A00"/>
              </a:solidFill>
            </a:rPr>
            <a:t> ʻ e he kau </a:t>
          </a:r>
          <a:r>
            <a:rPr lang="en-NZ" sz="1800" b="1" kern="1200" noProof="0" dirty="0" err="1">
              <a:solidFill>
                <a:srgbClr val="8D8A00"/>
              </a:solidFill>
            </a:rPr>
            <a:t>hiki</a:t>
          </a:r>
          <a:r>
            <a:rPr lang="en-NZ" sz="1800" b="1" kern="1200" noProof="0" dirty="0">
              <a:solidFill>
                <a:srgbClr val="8D8A00"/>
              </a:solidFill>
            </a:rPr>
            <a:t> </a:t>
          </a:r>
          <a:r>
            <a:rPr lang="en-NZ" sz="1800" b="1" kern="1200" noProof="0" dirty="0" err="1">
              <a:solidFill>
                <a:srgbClr val="8D8A00"/>
              </a:solidFill>
            </a:rPr>
            <a:t>tohí</a:t>
          </a:r>
          <a:endParaRPr lang="en-US" sz="1800" b="1" kern="1200" noProof="0" dirty="0">
            <a:solidFill>
              <a:srgbClr val="8D8A00"/>
            </a:solidFill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NZ" sz="1600" b="1" kern="1200" noProof="0" dirty="0"/>
            <a:t>I </a:t>
          </a:r>
          <a:r>
            <a:rPr lang="en-NZ" sz="1600" b="1" kern="1200" noProof="0" dirty="0" err="1"/>
            <a:t>hono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hiki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tatau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ʻo</a:t>
          </a:r>
          <a:r>
            <a:rPr lang="en-NZ" sz="1600" b="1" kern="1200" noProof="0" dirty="0"/>
            <a:t> e </a:t>
          </a:r>
          <a:r>
            <a:rPr lang="en-NZ" sz="1600" b="1" kern="1200" noProof="0" dirty="0" err="1"/>
            <a:t>ngaahi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konga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tohí</a:t>
          </a:r>
          <a:r>
            <a:rPr lang="en-NZ" sz="1600" b="1" kern="1200" noProof="0" dirty="0"/>
            <a:t>, pe </a:t>
          </a:r>
          <a:r>
            <a:rPr lang="en-NZ" sz="1600" b="1" kern="1200" noProof="0" dirty="0" err="1"/>
            <a:t>tohiʻi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kinautolu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mei</a:t>
          </a:r>
          <a:r>
            <a:rPr lang="en-NZ" sz="1600" b="1" kern="1200" noProof="0" dirty="0"/>
            <a:t> he tohi lea, </a:t>
          </a:r>
          <a:r>
            <a:rPr lang="en-NZ" sz="1600" b="1" kern="1200" noProof="0" dirty="0" err="1"/>
            <a:t>ʻe</a:t>
          </a:r>
          <a:r>
            <a:rPr lang="en-NZ" sz="1600" b="1" kern="1200" noProof="0" dirty="0"/>
            <a:t> lava </a:t>
          </a:r>
          <a:r>
            <a:rPr lang="en-NZ" sz="1600" b="1" kern="1200" noProof="0" dirty="0" err="1"/>
            <a:t>ke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fai</a:t>
          </a:r>
          <a:r>
            <a:rPr lang="en-NZ" sz="1600" b="1" kern="1200" noProof="0" dirty="0"/>
            <a:t> ha </a:t>
          </a:r>
          <a:r>
            <a:rPr lang="en-NZ" sz="1600" b="1" kern="1200" noProof="0" dirty="0" err="1"/>
            <a:t>fehālaaki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ʻa</a:t>
          </a:r>
          <a:r>
            <a:rPr lang="en-NZ" sz="1600" b="1" kern="1200" noProof="0" dirty="0"/>
            <a:t> e </a:t>
          </a:r>
          <a:r>
            <a:rPr lang="en-NZ" sz="1600" b="1" kern="1200" noProof="0" dirty="0" err="1"/>
            <a:t>tokotaha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hiki-tataú</a:t>
          </a:r>
          <a:r>
            <a:rPr lang="en-NZ" sz="1600" b="1" kern="1200" noProof="0" dirty="0"/>
            <a:t> (</a:t>
          </a:r>
          <a:r>
            <a:rPr lang="en-NZ" sz="1600" b="1" kern="1200" noProof="0" dirty="0" err="1"/>
            <a:t>ʻoku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lahi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ange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ʻi</a:t>
          </a:r>
          <a:r>
            <a:rPr lang="en-NZ" sz="1600" b="1" kern="1200" noProof="0" dirty="0"/>
            <a:t> he </a:t>
          </a:r>
          <a:r>
            <a:rPr lang="en-NZ" sz="1600" b="1" kern="1200" noProof="0" dirty="0" err="1"/>
            <a:t>Fuakava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Foʻoú</a:t>
          </a:r>
          <a:r>
            <a:rPr lang="en-NZ" sz="1600" b="1" kern="1200" noProof="0" dirty="0"/>
            <a:t>) .</a:t>
          </a:r>
          <a:endParaRPr lang="en-US" sz="1600" b="1" kern="1200" noProof="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r>
            <a:rPr lang="en-NZ" sz="1600" b="1" kern="1200" noProof="0" dirty="0"/>
            <a:t>Fakatātā: ko e “Koma ‘a Sione” (1 Sione 5:7-8). Ko ha fakamatala ia ‘a ha tokotaha hiki tatau na‘e fakakau ki mui ‘i he konga tohí ‘e ha tokotaha hiki tatau ‘e taha .</a:t>
          </a: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endParaRPr lang="en-NZ" sz="1600" b="1" kern="1200" noProof="0" dirty="0"/>
        </a:p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7D7A00"/>
            </a:buClr>
            <a:buFont typeface="Wingdings" panose="05000000000000000000" pitchFamily="2" charset="2"/>
            <a:buChar char="v"/>
          </a:pPr>
          <a:endParaRPr lang="en-US" sz="1800" b="1" kern="1200" noProof="0" dirty="0"/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NZ" sz="1800" b="1" kern="1200" noProof="0" dirty="0" err="1">
              <a:solidFill>
                <a:schemeClr val="accent4">
                  <a:lumMod val="50000"/>
                </a:schemeClr>
              </a:solidFill>
            </a:rPr>
            <a:t>Ngaahi</a:t>
          </a:r>
          <a:r>
            <a:rPr lang="en-NZ" sz="18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kern="1200" noProof="0" dirty="0" err="1">
              <a:solidFill>
                <a:schemeClr val="accent4">
                  <a:lumMod val="50000"/>
                </a:schemeClr>
              </a:solidFill>
            </a:rPr>
            <a:t>fehalaaki</a:t>
          </a:r>
          <a:r>
            <a:rPr lang="en-NZ" sz="18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kern="1200" noProof="0" dirty="0" err="1">
              <a:solidFill>
                <a:schemeClr val="accent4">
                  <a:lumMod val="50000"/>
                </a:schemeClr>
              </a:solidFill>
            </a:rPr>
            <a:t>naʻe</a:t>
          </a:r>
          <a:r>
            <a:rPr lang="en-NZ" sz="18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kern="1200" noProof="0" dirty="0" err="1">
              <a:solidFill>
                <a:schemeClr val="accent4">
                  <a:lumMod val="50000"/>
                </a:schemeClr>
              </a:solidFill>
            </a:rPr>
            <a:t>fai</a:t>
          </a:r>
          <a:r>
            <a:rPr lang="en-NZ" sz="1800" b="1" kern="1200" noProof="0" dirty="0">
              <a:solidFill>
                <a:schemeClr val="accent4">
                  <a:lumMod val="50000"/>
                </a:schemeClr>
              </a:solidFill>
            </a:rPr>
            <a:t> </a:t>
          </a:r>
          <a:r>
            <a:rPr lang="en-NZ" sz="1800" b="1" kern="1200" noProof="0" dirty="0" err="1">
              <a:solidFill>
                <a:schemeClr val="accent4">
                  <a:lumMod val="50000"/>
                </a:schemeClr>
              </a:solidFill>
            </a:rPr>
            <a:t>ʻe</a:t>
          </a:r>
          <a:r>
            <a:rPr lang="en-NZ" sz="1800" b="1" kern="1200" noProof="0" dirty="0">
              <a:solidFill>
                <a:schemeClr val="accent4">
                  <a:lumMod val="50000"/>
                </a:schemeClr>
              </a:solidFill>
            </a:rPr>
            <a:t> he kau </a:t>
          </a:r>
          <a:r>
            <a:rPr lang="en-NZ" sz="1800" b="1" kern="1200" noProof="0" dirty="0" err="1">
              <a:solidFill>
                <a:schemeClr val="accent4">
                  <a:lumMod val="50000"/>
                </a:schemeClr>
              </a:solidFill>
            </a:rPr>
            <a:t>faʻu</a:t>
          </a:r>
          <a:r>
            <a:rPr lang="en-NZ" sz="1800" b="1" kern="1200" noProof="0" dirty="0">
              <a:solidFill>
                <a:schemeClr val="accent4">
                  <a:lumMod val="50000"/>
                </a:schemeClr>
              </a:solidFill>
            </a:rPr>
            <a:t> tohi</a:t>
          </a:r>
          <a:endParaRPr lang="en-US" sz="1800" b="1" kern="1200" noProof="0" dirty="0">
            <a:solidFill>
              <a:schemeClr val="accent4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NZ" sz="1600" b="1" kern="1200" noProof="0" dirty="0"/>
            <a:t>I he </a:t>
          </a:r>
          <a:r>
            <a:rPr lang="en-NZ" sz="1600" b="1" kern="1200" noProof="0" dirty="0" err="1"/>
            <a:t>taimi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naʻa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nau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lau</a:t>
          </a:r>
          <a:r>
            <a:rPr lang="en-NZ" sz="1600" b="1" kern="1200" noProof="0" dirty="0"/>
            <a:t> ai ha </a:t>
          </a:r>
          <a:r>
            <a:rPr lang="en-NZ" sz="1600" b="1" kern="1200" noProof="0" dirty="0" err="1"/>
            <a:t>konga</a:t>
          </a:r>
          <a:r>
            <a:rPr lang="en-NZ" sz="1600" b="1" kern="1200" noProof="0" dirty="0"/>
            <a:t> tohi </a:t>
          </a:r>
          <a:r>
            <a:rPr lang="en-NZ" sz="1600" b="1" kern="1200" noProof="0" dirty="0" err="1"/>
            <a:t>mei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heʻenau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maʻuloto</a:t>
          </a:r>
          <a:r>
            <a:rPr lang="en-NZ" sz="1600" b="1" kern="1200" noProof="0" dirty="0"/>
            <a:t>, pe </a:t>
          </a:r>
          <a:r>
            <a:rPr lang="en-NZ" sz="1600" b="1" kern="1200" noProof="0" dirty="0" err="1"/>
            <a:t>fakamatala</a:t>
          </a:r>
          <a:r>
            <a:rPr lang="en-NZ" sz="1600" b="1" kern="1200" noProof="0" dirty="0"/>
            <a:t> ki ha </a:t>
          </a:r>
          <a:r>
            <a:rPr lang="en-NZ" sz="1600" b="1" kern="1200" noProof="0" dirty="0" err="1"/>
            <a:t>meʻa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naʻe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ʻikai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ke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nau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mamata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tonu</a:t>
          </a:r>
          <a:r>
            <a:rPr lang="en-NZ" sz="1600" b="1" kern="1200" noProof="0" dirty="0"/>
            <a:t> ai, </a:t>
          </a:r>
          <a:r>
            <a:rPr lang="en-NZ" sz="1600" b="1" kern="1200" noProof="0" dirty="0" err="1"/>
            <a:t>naʻe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mei</a:t>
          </a:r>
          <a:r>
            <a:rPr lang="en-NZ" sz="1600" b="1" kern="1200" noProof="0" dirty="0"/>
            <a:t> lava </a:t>
          </a:r>
          <a:r>
            <a:rPr lang="en-NZ" sz="1600" b="1" kern="1200" noProof="0" dirty="0" err="1"/>
            <a:t>ke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fai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ʻe</a:t>
          </a:r>
          <a:r>
            <a:rPr lang="en-NZ" sz="1600" b="1" kern="1200" noProof="0" dirty="0"/>
            <a:t> he kau </a:t>
          </a:r>
          <a:r>
            <a:rPr lang="en-NZ" sz="1600" b="1" kern="1200" noProof="0" dirty="0" err="1"/>
            <a:t>faʻu</a:t>
          </a:r>
          <a:r>
            <a:rPr lang="en-NZ" sz="1600" b="1" kern="1200" noProof="0" dirty="0"/>
            <a:t> tohi </a:t>
          </a:r>
          <a:r>
            <a:rPr lang="en-NZ" sz="1600" b="1" kern="1200" noProof="0" dirty="0" err="1"/>
            <a:t>Tohi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Tapu</a:t>
          </a:r>
          <a:r>
            <a:rPr lang="en-NZ" sz="1600" b="1" kern="1200" noProof="0" dirty="0"/>
            <a:t> ha </a:t>
          </a:r>
          <a:r>
            <a:rPr lang="en-NZ" sz="1600" b="1" kern="1200" noProof="0" dirty="0" err="1"/>
            <a:t>fanga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kiʻi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fehalaaki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iiki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mo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taʻemahuʻinga</a:t>
          </a:r>
          <a:endParaRPr lang="en-US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NZ" sz="1600" b="1" kern="1200" noProof="0" dirty="0"/>
            <a:t>Sipinga: Ko e lea ʻa Matiu ʻa ia ʻoku ne ui ai ʻa Sakalaia, naʻe fakapoongi ʻe Siasi, ko e "foha ʻo Pelekaia" (ʻa ia ko e tokotaha naʻa ne faʻu ʻa e tohi ʻa Sakalaia) (Matiu 23:35; vakai, Luke 11:51; 2Kolinito 24:22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endParaRPr lang="en-US" sz="1800" b="1" kern="1200" noProof="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4">
                <a:lumMod val="50000"/>
              </a:schemeClr>
            </a:buClr>
            <a:buFont typeface="Wingdings" panose="05000000000000000000" pitchFamily="2" charset="2"/>
            <a:buChar char=""/>
          </a:pPr>
          <a:r>
            <a:rPr lang="en-US" sz="1800" b="1" kern="1200" noProof="0" dirty="0"/>
            <a:t>)</a:t>
          </a: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34097" y="65309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NZ" sz="1800" b="1" kern="1200" noProof="0" dirty="0" err="1">
              <a:solidFill>
                <a:schemeClr val="accent5">
                  <a:lumMod val="50000"/>
                </a:schemeClr>
              </a:solidFill>
            </a:rPr>
            <a:t>Ngaahi</a:t>
          </a:r>
          <a:r>
            <a:rPr lang="en-NZ" sz="1800" b="1" kern="120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NZ" sz="1800" b="1" kern="1200" noProof="0" dirty="0" err="1">
              <a:solidFill>
                <a:schemeClr val="accent5">
                  <a:lumMod val="50000"/>
                </a:schemeClr>
              </a:solidFill>
            </a:rPr>
            <a:t>fehalaaki</a:t>
          </a:r>
          <a:r>
            <a:rPr lang="en-NZ" sz="1800" b="1" kern="1200" noProof="0" dirty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en-NZ" sz="1800" b="1" kern="1200" noProof="0" dirty="0" err="1">
              <a:solidFill>
                <a:schemeClr val="accent5">
                  <a:lumMod val="50000"/>
                </a:schemeClr>
              </a:solidFill>
            </a:rPr>
            <a:t>ʻi</a:t>
          </a:r>
          <a:r>
            <a:rPr lang="en-NZ" sz="1800" b="1" kern="1200" noProof="0" dirty="0">
              <a:solidFill>
                <a:schemeClr val="accent5">
                  <a:lumMod val="50000"/>
                </a:schemeClr>
              </a:solidFill>
            </a:rPr>
            <a:t> he </a:t>
          </a:r>
          <a:r>
            <a:rPr lang="en-NZ" sz="1800" b="1" kern="1200" noProof="0" dirty="0" err="1">
              <a:solidFill>
                <a:schemeClr val="accent5">
                  <a:lumMod val="50000"/>
                </a:schemeClr>
              </a:solidFill>
            </a:rPr>
            <a:t>liliu</a:t>
          </a:r>
          <a:r>
            <a:rPr lang="en-NZ" sz="1800" b="1" kern="1200" noProof="0" dirty="0">
              <a:solidFill>
                <a:schemeClr val="accent5">
                  <a:lumMod val="50000"/>
                </a:schemeClr>
              </a:solidFill>
            </a:rPr>
            <a:t> lea</a:t>
          </a:r>
          <a:endParaRPr lang="en-US" sz="1800" b="1" kern="1200" noProof="0" dirty="0">
            <a:solidFill>
              <a:schemeClr val="accent5">
                <a:lumMod val="50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NZ" sz="1600" b="1" kern="1200" noProof="0" dirty="0"/>
            <a:t>Ko e kau </a:t>
          </a:r>
          <a:r>
            <a:rPr lang="en-NZ" sz="1600" b="1" kern="1200" noProof="0" dirty="0" err="1"/>
            <a:t>liliu</a:t>
          </a:r>
          <a:r>
            <a:rPr lang="en-NZ" sz="1600" b="1" kern="1200" noProof="0" dirty="0"/>
            <a:t> Tohi </a:t>
          </a:r>
          <a:r>
            <a:rPr lang="en-NZ" sz="1600" b="1" kern="1200" noProof="0" dirty="0" err="1"/>
            <a:t>Tapú</a:t>
          </a:r>
          <a:r>
            <a:rPr lang="en-NZ" sz="1600" b="1" kern="1200" noProof="0" dirty="0"/>
            <a:t>, </a:t>
          </a:r>
          <a:r>
            <a:rPr lang="en-NZ" sz="1600" b="1" kern="1200" noProof="0" dirty="0" err="1"/>
            <a:t>tautefito</a:t>
          </a:r>
          <a:r>
            <a:rPr lang="en-NZ" sz="1600" b="1" kern="1200" noProof="0" dirty="0"/>
            <a:t> ki he </a:t>
          </a:r>
          <a:r>
            <a:rPr lang="en-NZ" sz="1600" b="1" kern="1200" noProof="0" dirty="0" err="1"/>
            <a:t>faʻahinga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ʻoku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nau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liliu</a:t>
          </a:r>
          <a:r>
            <a:rPr lang="en-NZ" sz="1600" b="1" kern="1200" noProof="0" dirty="0"/>
            <a:t> ki he lea </a:t>
          </a:r>
          <a:r>
            <a:rPr lang="en-NZ" sz="1600" b="1" kern="1200" noProof="0" dirty="0" err="1"/>
            <a:t>fakaeonopōní</a:t>
          </a:r>
          <a:r>
            <a:rPr lang="en-NZ" sz="1600" b="1" kern="1200" noProof="0" dirty="0"/>
            <a:t>, ʻ e lava </a:t>
          </a:r>
          <a:r>
            <a:rPr lang="en-NZ" sz="1600" b="1" kern="1200" noProof="0" dirty="0" err="1"/>
            <a:t>ke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tākiekina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kinautolu</a:t>
          </a:r>
          <a:r>
            <a:rPr lang="en-NZ" sz="1600" b="1" kern="1200" noProof="0" dirty="0"/>
            <a:t> ʻ e he </a:t>
          </a:r>
          <a:r>
            <a:rPr lang="en-NZ" sz="1600" b="1" kern="1200" noProof="0" dirty="0" err="1"/>
            <a:t>ngaahi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fakakaukau</a:t>
          </a:r>
          <a:r>
            <a:rPr lang="en-NZ" sz="1600" b="1" kern="1200" noProof="0" dirty="0"/>
            <a:t> ʻ a e </a:t>
          </a:r>
          <a:r>
            <a:rPr lang="en-NZ" sz="1600" b="1" kern="1200" noProof="0" dirty="0" err="1"/>
            <a:t>tokotaha</a:t>
          </a:r>
          <a:r>
            <a:rPr lang="en-NZ" sz="1600" b="1" kern="1200" noProof="0" dirty="0"/>
            <a:t> </a:t>
          </a:r>
          <a:r>
            <a:rPr lang="en-NZ" sz="1600" b="1" kern="1200" noProof="0" dirty="0" err="1"/>
            <a:t>liliu</a:t>
          </a:r>
          <a:r>
            <a:rPr lang="en-NZ" sz="1600" b="1" kern="1200" noProof="0" dirty="0"/>
            <a:t> lea</a:t>
          </a:r>
          <a:endParaRPr lang="en-US" sz="1600" b="1" kern="1200" noProof="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r>
            <a:rPr lang="en-NZ" sz="1600" b="1" kern="1200" noProof="0" dirty="0"/>
            <a:t>Sipinga: ʻOku liliu ʻe he ngaahi liliu fakaonopooni ʻe niʻihi (MSG, NMB) ʻa e fakamatala ʻoku ʻuhinga ki he ʻAho ʻo e ʻEiki (Fakaha 1:10) ko e "Sapate," neongo naʻe kamata ke ngaueʻaki ʻa e kupuʻi lea ko ʻeni hili e pekia ʻa e ʻaposetolo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accent5">
                <a:lumMod val="50000"/>
              </a:schemeClr>
            </a:buClr>
            <a:buFont typeface="Wingdings" panose="05000000000000000000" pitchFamily="2" charset="2"/>
            <a:buChar char=""/>
          </a:pPr>
          <a:endParaRPr lang="en-US" sz="1800" b="1" kern="1200" noProof="0" dirty="0"/>
        </a:p>
      </dsp:txBody>
      <dsp:txXfrm>
        <a:off x="8634097" y="65309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fi-FI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NGAAHI TOHI FAKAEKIKITE</a:t>
            </a:r>
            <a:endParaRPr lang="en-US" sz="5400" b="1" spc="300" noProof="0" dirty="0">
              <a:ln w="12700" cmpd="sng">
                <a:noFill/>
                <a:prstDash val="solid"/>
              </a:ln>
              <a:gradFill>
                <a:gsLst>
                  <a:gs pos="0">
                    <a:schemeClr val="accent3">
                      <a:lumMod val="50000"/>
                    </a:schemeClr>
                  </a:gs>
                  <a:gs pos="67000">
                    <a:schemeClr val="accent3">
                      <a:lumMod val="60000"/>
                      <a:lumOff val="40000"/>
                    </a:schemeClr>
                  </a:gs>
                  <a:gs pos="31000">
                    <a:schemeClr val="accent3">
                      <a:lumMod val="75000"/>
                    </a:schemeClr>
                  </a:gs>
                  <a:gs pos="87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448598" y="6452119"/>
            <a:ext cx="35403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Lesoni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6 ki he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ʻaho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7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ʻo</a:t>
            </a:r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600" b="1" noProof="0" dirty="0" err="1">
                <a:solidFill>
                  <a:schemeClr val="accent6">
                    <a:lumMod val="50000"/>
                  </a:schemeClr>
                </a:solidFill>
              </a:rPr>
              <a:t>Novema</a:t>
            </a:r>
            <a:r>
              <a:rPr lang="en-US" sz="1600" b="1" noProof="0">
                <a:solidFill>
                  <a:schemeClr val="accent6">
                    <a:lumMod val="50000"/>
                  </a:schemeClr>
                </a:solidFill>
              </a:rPr>
              <a:t> 2026</a:t>
            </a:r>
            <a:endParaRPr lang="en-US" sz="1600" b="1" noProof="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“He ko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meʻa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kotoa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pē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naʻe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tohi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muʻa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naʻe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tohi ko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hotau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akonaki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koeʻuhi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ko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meʻa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faʻa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kātaki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fakafiemālie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tohi,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ketau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maʻu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ʻamanaki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lelei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-US" b="1" dirty="0">
                <a:solidFill>
                  <a:srgbClr val="0F9ED5">
                    <a:lumMod val="20000"/>
                    <a:lumOff val="80000"/>
                  </a:srgbClr>
                </a:solidFill>
                <a:latin typeface="Comic Sans MS" panose="030F0702030302020204" pitchFamily="66" charset="0"/>
              </a:rPr>
              <a:t>Loma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15:4)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887188" y="3840480"/>
            <a:ext cx="6290983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rgbClr val="9C00AC"/>
                </a:solidFill>
              </a:rPr>
              <a:t>Ko e ngaahi tohi fakaekikite</a:t>
            </a:r>
            <a:r>
              <a:rPr lang="en-US" sz="2000" b="1" noProof="0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en-US" sz="2000" b="1" dirty="0"/>
              <a:t>Ko e </a:t>
            </a:r>
            <a:r>
              <a:rPr lang="en-US" sz="2000" b="1" dirty="0" err="1"/>
              <a:t>fe</a:t>
            </a:r>
            <a:r>
              <a:rPr lang="en-US" sz="2000" b="1" dirty="0"/>
              <a:t> pea ko e ha </a:t>
            </a:r>
            <a:r>
              <a:rPr lang="en-US" sz="2000" b="1" dirty="0" err="1"/>
              <a:t>naʻe</a:t>
            </a:r>
            <a:r>
              <a:rPr lang="en-US" sz="2000" b="1" dirty="0"/>
              <a:t> tohi ai </a:t>
            </a:r>
            <a:r>
              <a:rPr lang="en-US" sz="2000" b="1" dirty="0" err="1"/>
              <a:t>kinautolu</a:t>
            </a:r>
            <a:r>
              <a:rPr lang="en-US" sz="2000" b="1" dirty="0"/>
              <a:t>? </a:t>
            </a:r>
          </a:p>
          <a:p>
            <a:pPr lvl="1"/>
            <a:r>
              <a:rPr lang="en-US" sz="2000" b="1" dirty="0"/>
              <a:t>Ko e ha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sipinga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hiki</a:t>
            </a:r>
            <a:r>
              <a:rPr lang="en-US" sz="2000" b="1" dirty="0"/>
              <a:t> ai </a:t>
            </a:r>
            <a:r>
              <a:rPr lang="en-US" sz="2000" b="1" dirty="0" err="1"/>
              <a:t>kinautolu</a:t>
            </a:r>
            <a:r>
              <a:rPr lang="en-US" sz="2000" b="1" dirty="0"/>
              <a:t>?</a:t>
            </a:r>
            <a:endParaRPr lang="en-US" sz="2000" b="1" noProof="0" dirty="0"/>
          </a:p>
          <a:p>
            <a:pPr>
              <a:spcBef>
                <a:spcPts val="1200"/>
              </a:spcBef>
            </a:pPr>
            <a:r>
              <a:rPr lang="en-US" sz="2000" b="1" dirty="0" err="1">
                <a:solidFill>
                  <a:srgbClr val="002FA4"/>
                </a:solidFill>
              </a:rPr>
              <a:t>Fakaʻaongaʻi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ʻo</a:t>
            </a:r>
            <a:r>
              <a:rPr lang="en-US" sz="2000" b="1" dirty="0">
                <a:solidFill>
                  <a:srgbClr val="002FA4"/>
                </a:solidFill>
              </a:rPr>
              <a:t> e kau </a:t>
            </a:r>
            <a:r>
              <a:rPr lang="en-US" sz="2000" b="1" dirty="0" err="1">
                <a:solidFill>
                  <a:srgbClr val="002FA4"/>
                </a:solidFill>
              </a:rPr>
              <a:t>sekelitali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mo</a:t>
            </a:r>
            <a:r>
              <a:rPr lang="en-US" sz="2000" b="1" dirty="0">
                <a:solidFill>
                  <a:srgbClr val="002FA4"/>
                </a:solidFill>
              </a:rPr>
              <a:t> e </a:t>
            </a:r>
            <a:r>
              <a:rPr lang="en-US" sz="2000" b="1" dirty="0" err="1">
                <a:solidFill>
                  <a:srgbClr val="002FA4"/>
                </a:solidFill>
              </a:rPr>
              <a:t>naunau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mei</a:t>
            </a:r>
            <a:r>
              <a:rPr lang="en-US" sz="2000" b="1" dirty="0">
                <a:solidFill>
                  <a:srgbClr val="002FA4"/>
                </a:solidFill>
              </a:rPr>
              <a:t> </a:t>
            </a:r>
            <a:r>
              <a:rPr lang="en-US" sz="2000" b="1" dirty="0" err="1">
                <a:solidFill>
                  <a:srgbClr val="002FA4"/>
                </a:solidFill>
              </a:rPr>
              <a:t>tuʻa</a:t>
            </a:r>
            <a:r>
              <a:rPr lang="en-US" sz="2000" b="1" dirty="0">
                <a:solidFill>
                  <a:srgbClr val="002FA4"/>
                </a:solidFill>
              </a:rPr>
              <a:t>:</a:t>
            </a:r>
            <a:endParaRPr lang="en-US" sz="2000" b="1" noProof="0" dirty="0">
              <a:solidFill>
                <a:srgbClr val="002FA4"/>
              </a:solidFill>
            </a:endParaRPr>
          </a:p>
          <a:p>
            <a:pPr lvl="1"/>
            <a:r>
              <a:rPr lang="en-US" b="1" dirty="0"/>
              <a:t>Ko e ha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fakaʻaongaʻi</a:t>
            </a:r>
            <a:r>
              <a:rPr lang="en-US" b="1" dirty="0"/>
              <a:t> ai </a:t>
            </a:r>
            <a:r>
              <a:rPr lang="en-US" b="1" dirty="0" err="1"/>
              <a:t>ʻa</a:t>
            </a:r>
            <a:r>
              <a:rPr lang="en-US" b="1" dirty="0"/>
              <a:t> e kau </a:t>
            </a:r>
            <a:r>
              <a:rPr lang="en-US" b="1" dirty="0" err="1"/>
              <a:t>tokoni</a:t>
            </a:r>
            <a:r>
              <a:rPr lang="en-US" b="1" dirty="0"/>
              <a:t> </a:t>
            </a:r>
            <a:r>
              <a:rPr lang="en-US" b="1" dirty="0" err="1"/>
              <a:t>faʻu</a:t>
            </a:r>
            <a:r>
              <a:rPr lang="en-US" b="1" dirty="0"/>
              <a:t> tohi? </a:t>
            </a:r>
          </a:p>
          <a:p>
            <a:pPr lvl="1"/>
            <a:r>
              <a:rPr lang="en-US" b="1" dirty="0"/>
              <a:t>Ko e ha </a:t>
            </a:r>
            <a:r>
              <a:rPr lang="en-US" b="1" dirty="0" err="1"/>
              <a:t>ha</a:t>
            </a:r>
            <a:r>
              <a:rPr lang="en-US" b="1" dirty="0"/>
              <a:t> </a:t>
            </a:r>
            <a:r>
              <a:rPr lang="en-US" b="1" dirty="0" err="1"/>
              <a:t>naunau</a:t>
            </a:r>
            <a:r>
              <a:rPr lang="en-US" b="1" dirty="0"/>
              <a:t> </a:t>
            </a:r>
            <a:r>
              <a:rPr lang="en-US" b="1" dirty="0" err="1"/>
              <a:t>mei</a:t>
            </a:r>
            <a:r>
              <a:rPr lang="en-US" b="1" dirty="0"/>
              <a:t> </a:t>
            </a:r>
            <a:r>
              <a:rPr lang="en-US" b="1" dirty="0" err="1"/>
              <a:t>tuʻa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fakaʻaongaʻi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kau </a:t>
            </a:r>
            <a:r>
              <a:rPr lang="en-US" b="1" dirty="0" err="1"/>
              <a:t>palofita</a:t>
            </a:r>
            <a:r>
              <a:rPr lang="en-US" b="1" dirty="0"/>
              <a:t>?</a:t>
            </a:r>
            <a:endParaRPr lang="en-US" b="1" noProof="0" dirty="0"/>
          </a:p>
          <a:p>
            <a:pPr>
              <a:spcBef>
                <a:spcPts val="1200"/>
              </a:spcBef>
            </a:pPr>
            <a:r>
              <a:rPr lang="en-US" sz="2000" b="1" dirty="0" err="1">
                <a:solidFill>
                  <a:srgbClr val="A80020"/>
                </a:solidFill>
              </a:rPr>
              <a:t>Tuifio</a:t>
            </a:r>
            <a:r>
              <a:rPr lang="en-US" sz="2000" b="1" dirty="0">
                <a:solidFill>
                  <a:srgbClr val="A80020"/>
                </a:solidFill>
              </a:rPr>
              <a:t> </a:t>
            </a:r>
            <a:r>
              <a:rPr lang="en-US" sz="2000" b="1" dirty="0" err="1">
                <a:solidFill>
                  <a:srgbClr val="A80020"/>
                </a:solidFill>
              </a:rPr>
              <a:t>ʻa</a:t>
            </a:r>
            <a:r>
              <a:rPr lang="en-US" sz="2000" b="1" dirty="0">
                <a:solidFill>
                  <a:srgbClr val="A80020"/>
                </a:solidFill>
              </a:rPr>
              <a:t> e </a:t>
            </a:r>
            <a:r>
              <a:rPr lang="en-US" sz="2000" b="1" dirty="0" err="1">
                <a:solidFill>
                  <a:srgbClr val="A80020"/>
                </a:solidFill>
              </a:rPr>
              <a:t>faʻahinga</a:t>
            </a:r>
            <a:r>
              <a:rPr lang="en-US" sz="2000" b="1" dirty="0">
                <a:solidFill>
                  <a:srgbClr val="A80020"/>
                </a:solidFill>
              </a:rPr>
              <a:t> </a:t>
            </a:r>
            <a:r>
              <a:rPr lang="en-US" sz="2000" b="1" dirty="0" err="1">
                <a:solidFill>
                  <a:srgbClr val="A80020"/>
                </a:solidFill>
              </a:rPr>
              <a:t>ʻo</a:t>
            </a:r>
            <a:r>
              <a:rPr lang="en-US" sz="2000" b="1" dirty="0">
                <a:solidFill>
                  <a:srgbClr val="A80020"/>
                </a:solidFill>
              </a:rPr>
              <a:t> e </a:t>
            </a:r>
            <a:r>
              <a:rPr lang="en-US" sz="2000" b="1" dirty="0" err="1">
                <a:solidFill>
                  <a:srgbClr val="A80020"/>
                </a:solidFill>
              </a:rPr>
              <a:t>tangata</a:t>
            </a:r>
            <a:r>
              <a:rPr lang="en-US" sz="2000" b="1" dirty="0">
                <a:solidFill>
                  <a:srgbClr val="A80020"/>
                </a:solidFill>
              </a:rPr>
              <a:t> </a:t>
            </a:r>
            <a:r>
              <a:rPr lang="en-US" sz="2000" b="1" dirty="0" err="1">
                <a:solidFill>
                  <a:srgbClr val="A80020"/>
                </a:solidFill>
              </a:rPr>
              <a:t>mo</a:t>
            </a:r>
            <a:r>
              <a:rPr lang="en-US" sz="2000" b="1" dirty="0">
                <a:solidFill>
                  <a:srgbClr val="A80020"/>
                </a:solidFill>
              </a:rPr>
              <a:t> e </a:t>
            </a:r>
            <a:r>
              <a:rPr lang="en-US" sz="2000" b="1" dirty="0" err="1">
                <a:solidFill>
                  <a:srgbClr val="A80020"/>
                </a:solidFill>
              </a:rPr>
              <a:t>popoaki</a:t>
            </a:r>
            <a:r>
              <a:rPr lang="en-US" sz="2000" b="1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en-US" sz="2000" b="1" dirty="0"/>
              <a:t>Ko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taʻehaohaoa</a:t>
            </a:r>
            <a:r>
              <a:rPr lang="en-US" sz="2000" b="1" dirty="0"/>
              <a:t> ʻ </a:t>
            </a:r>
            <a:r>
              <a:rPr lang="en-US" sz="2000" b="1" dirty="0" err="1"/>
              <a:t>i</a:t>
            </a:r>
            <a:r>
              <a:rPr lang="en-US" sz="2000" b="1" dirty="0"/>
              <a:t> he Tohi </a:t>
            </a:r>
            <a:r>
              <a:rPr lang="en-US" sz="2000" b="1" dirty="0" err="1"/>
              <a:t>Tapú</a:t>
            </a:r>
            <a:r>
              <a:rPr lang="en-US" sz="2000" b="1" dirty="0"/>
              <a:t>?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8" y="-78939"/>
            <a:ext cx="6743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Neongo</a:t>
            </a:r>
            <a:r>
              <a:rPr lang="en-US" sz="2000" b="1" dirty="0"/>
              <a:t> ko e </a:t>
            </a:r>
            <a:r>
              <a:rPr lang="en-US" sz="2000" b="1" dirty="0" err="1"/>
              <a:t>Folofola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ʻOtua</a:t>
            </a:r>
            <a:r>
              <a:rPr lang="en-US" sz="2000" b="1" dirty="0"/>
              <a:t>, ka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tohi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Tohi </a:t>
            </a:r>
            <a:r>
              <a:rPr lang="en-US" sz="2000" b="1" dirty="0" err="1"/>
              <a:t>Tapu</a:t>
            </a:r>
            <a:r>
              <a:rPr lang="en-US" sz="2000" b="1" dirty="0"/>
              <a:t>.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fakaʻaongaʻi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kakai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ueʻi</a:t>
            </a:r>
            <a:r>
              <a:rPr lang="en-US" sz="2000" b="1" dirty="0"/>
              <a:t> </a:t>
            </a:r>
            <a:r>
              <a:rPr lang="en-US" sz="2000" b="1" dirty="0" err="1"/>
              <a:t>fakalaumalie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fai</a:t>
            </a:r>
            <a:r>
              <a:rPr lang="en-US" sz="2000" b="1" dirty="0"/>
              <a:t> </a:t>
            </a:r>
            <a:r>
              <a:rPr lang="en-US" sz="2000" b="1" dirty="0" err="1"/>
              <a:t>ia.</a:t>
            </a:r>
            <a:endParaRPr lang="en-US" sz="2000" b="1" noProof="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429000"/>
            <a:ext cx="4339597" cy="32844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549163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268684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42586" y="6532593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28286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7" y="1999798"/>
            <a:ext cx="67437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ʻoange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tauʻataina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</a:t>
            </a:r>
            <a:r>
              <a:rPr lang="en-US" sz="2000" b="1" dirty="0">
                <a:solidFill>
                  <a:prstClr val="black"/>
                </a:solidFill>
              </a:rPr>
              <a:t> pe ko e ha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foʻi</a:t>
            </a:r>
            <a:r>
              <a:rPr lang="en-US" sz="2000" b="1" dirty="0">
                <a:solidFill>
                  <a:prstClr val="black"/>
                </a:solidFill>
              </a:rPr>
              <a:t> lea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fakaʻaongaʻi</a:t>
            </a:r>
            <a:r>
              <a:rPr lang="en-US" sz="2000" b="1" dirty="0">
                <a:solidFill>
                  <a:prstClr val="black"/>
                </a:solidFill>
              </a:rPr>
              <a:t>; ko e </a:t>
            </a:r>
            <a:r>
              <a:rPr lang="en-US" sz="2000" b="1" dirty="0" err="1">
                <a:solidFill>
                  <a:prstClr val="black"/>
                </a:solidFill>
              </a:rPr>
              <a:t>founga</a:t>
            </a:r>
            <a:r>
              <a:rPr lang="en-US" sz="2000" b="1" dirty="0">
                <a:solidFill>
                  <a:prstClr val="black"/>
                </a:solidFill>
              </a:rPr>
              <a:t> tohi;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fakaikiiki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popoaki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fakalangi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819601"/>
            <a:ext cx="674369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tala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lea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tohi.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tala pe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tohi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fakaʻaliʻali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kinautolu</a:t>
            </a:r>
            <a:r>
              <a:rPr lang="en-US" sz="2000" b="1" dirty="0">
                <a:solidFill>
                  <a:prstClr val="black"/>
                </a:solidFill>
              </a:rPr>
              <a:t>, pe ko e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fakahu</a:t>
            </a:r>
            <a:r>
              <a:rPr lang="en-US" sz="2000" b="1" dirty="0">
                <a:solidFill>
                  <a:prstClr val="black"/>
                </a:solidFill>
              </a:rPr>
              <a:t> ki </a:t>
            </a:r>
            <a:r>
              <a:rPr lang="en-US" sz="2000" b="1" dirty="0" err="1">
                <a:solidFill>
                  <a:prstClr val="black"/>
                </a:solidFill>
              </a:rPr>
              <a:t>honau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ʻatamai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fi-FI" sz="6600" b="1" noProof="0" dirty="0">
                <a:ln/>
                <a:solidFill>
                  <a:srgbClr val="8D42C6"/>
                </a:solidFill>
              </a:rPr>
              <a:t>KO E NGAAHI TOHI FAKAEKIKITE</a:t>
            </a:r>
            <a:endParaRPr lang="en-US" sz="6600" b="1" noProof="0" dirty="0">
              <a:ln/>
              <a:solidFill>
                <a:srgbClr val="8D42C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KO E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FEITUʻU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MO E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ʻUHINGA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NAʻE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TOHI AI KINAUTOLU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ʻalu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tohi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honau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palepale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pea tohi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ha tohi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koeʻuhi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kuonga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taʻengata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pea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taʻengata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(‘Isaia 30:8)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6" y="1305674"/>
            <a:ext cx="73084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Ko Mosese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fuofua</a:t>
            </a:r>
            <a:r>
              <a:rPr lang="en-US" b="1" dirty="0"/>
              <a:t> </a:t>
            </a:r>
            <a:r>
              <a:rPr lang="en-US" b="1" dirty="0" err="1"/>
              <a:t>tokotaha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ueʻi</a:t>
            </a:r>
            <a:r>
              <a:rPr lang="en-US" b="1" dirty="0"/>
              <a:t> </a:t>
            </a:r>
            <a:r>
              <a:rPr lang="en-US" b="1" dirty="0" err="1"/>
              <a:t>fakalaumalie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ʻOtua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tohi </a:t>
            </a:r>
            <a:r>
              <a:rPr lang="en-US" b="1" dirty="0" err="1"/>
              <a:t>ʻa</a:t>
            </a:r>
            <a:r>
              <a:rPr lang="en-US" b="1" dirty="0"/>
              <a:t> e Tohi </a:t>
            </a:r>
            <a:r>
              <a:rPr lang="en-US" b="1" dirty="0" err="1"/>
              <a:t>Tapu</a:t>
            </a:r>
            <a:r>
              <a:rPr lang="en-US" b="1" dirty="0"/>
              <a:t>. </a:t>
            </a:r>
            <a:r>
              <a:rPr lang="en-US" b="1" dirty="0" err="1"/>
              <a:t>Naʻa</a:t>
            </a:r>
            <a:r>
              <a:rPr lang="en-US" b="1" dirty="0"/>
              <a:t> ne tohi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Siope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Senesi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toafa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Mitiane</a:t>
            </a:r>
            <a:r>
              <a:rPr lang="en-US" b="1" dirty="0"/>
              <a:t>. </a:t>
            </a:r>
            <a:r>
              <a:rPr lang="en-US" b="1" dirty="0" err="1"/>
              <a:t>Lolotonga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ʻEkesotosi</a:t>
            </a:r>
            <a:r>
              <a:rPr lang="en-US" b="1" dirty="0"/>
              <a:t>,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maʻu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fekau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hiki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meʻa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hoko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ha tohi (</a:t>
            </a:r>
            <a:r>
              <a:rPr lang="en-US" b="1" dirty="0" err="1"/>
              <a:t>ʻEkesotosi</a:t>
            </a:r>
            <a:r>
              <a:rPr lang="en-US" b="1" dirty="0"/>
              <a:t> 17:14).</a:t>
            </a:r>
            <a:endParaRPr lang="en-US" b="1" noProof="0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fili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kakai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e </a:t>
            </a:r>
            <a:r>
              <a:rPr lang="en-US" sz="2000" b="1" dirty="0" err="1"/>
              <a:t>popoaki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nau</a:t>
            </a:r>
            <a:r>
              <a:rPr lang="en-US" sz="2000" b="1" dirty="0"/>
              <a:t> </a:t>
            </a:r>
            <a:r>
              <a:rPr lang="en-US" sz="2000" b="1" dirty="0" err="1"/>
              <a:t>hiki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taumuʻa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ʻoua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mole ha </a:t>
            </a:r>
            <a:r>
              <a:rPr lang="en-US" sz="2000" b="1" dirty="0" err="1"/>
              <a:t>meʻa</a:t>
            </a:r>
            <a:r>
              <a:rPr lang="en-US" sz="2000" b="1" dirty="0"/>
              <a:t> </a:t>
            </a:r>
            <a:r>
              <a:rPr lang="en-US" sz="2000" b="1" dirty="0" err="1"/>
              <a:t>mei</a:t>
            </a:r>
            <a:r>
              <a:rPr lang="en-US" sz="2000" b="1" dirty="0"/>
              <a:t> he </a:t>
            </a:r>
            <a:r>
              <a:rPr lang="en-US" sz="2000" b="1" dirty="0" err="1"/>
              <a:t>meʻa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Ne </a:t>
            </a:r>
            <a:r>
              <a:rPr lang="en-US" sz="2000" b="1" dirty="0" err="1"/>
              <a:t>finangalo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fakaha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kiate</a:t>
            </a:r>
            <a:r>
              <a:rPr lang="en-US" sz="2000" b="1" dirty="0"/>
              <a:t> </a:t>
            </a:r>
            <a:r>
              <a:rPr lang="en-US" sz="2000" b="1" dirty="0" err="1"/>
              <a:t>kitautolu</a:t>
            </a:r>
            <a:r>
              <a:rPr lang="en-US" sz="2000" b="1" dirty="0"/>
              <a:t> ki </a:t>
            </a:r>
            <a:r>
              <a:rPr lang="en-US" sz="2000" b="1" dirty="0" err="1"/>
              <a:t>hotau</a:t>
            </a:r>
            <a:r>
              <a:rPr lang="en-US" sz="2000" b="1" dirty="0"/>
              <a:t> </a:t>
            </a:r>
            <a:r>
              <a:rPr lang="en-US" sz="2000" b="1" dirty="0" err="1"/>
              <a:t>fakamoʻui</a:t>
            </a:r>
            <a:r>
              <a:rPr lang="en-US" sz="2000" b="1" dirty="0"/>
              <a:t> (2 Timote 3:15).</a:t>
            </a:r>
            <a:endParaRPr lang="en-US" sz="2000" b="1" noProof="0" dirty="0"/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0777705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391956"/>
            <a:ext cx="730842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tohi </a:t>
            </a:r>
            <a:r>
              <a:rPr lang="en-US" sz="2000" b="1" dirty="0" err="1"/>
              <a:t>ʻe</a:t>
            </a:r>
            <a:r>
              <a:rPr lang="en-US" sz="2000" b="1" dirty="0"/>
              <a:t> he kau </a:t>
            </a:r>
            <a:r>
              <a:rPr lang="en-US" sz="2000" b="1" dirty="0" err="1"/>
              <a:t>faʻu</a:t>
            </a:r>
            <a:r>
              <a:rPr lang="en-US" sz="2000" b="1" dirty="0"/>
              <a:t> tohi </a:t>
            </a:r>
            <a:r>
              <a:rPr lang="en-US" sz="2000" b="1" dirty="0" err="1"/>
              <a:t>ʻo</a:t>
            </a:r>
            <a:r>
              <a:rPr lang="en-US" sz="2000" b="1" dirty="0"/>
              <a:t> e Tohi </a:t>
            </a:r>
            <a:r>
              <a:rPr lang="en-US" sz="2000" b="1" dirty="0" err="1"/>
              <a:t>Tapu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ha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tukunga</a:t>
            </a:r>
            <a:r>
              <a:rPr lang="en-US" sz="2000" b="1" dirty="0"/>
              <a:t> </a:t>
            </a:r>
            <a:r>
              <a:rPr lang="en-US" sz="2000" b="1" dirty="0" err="1"/>
              <a:t>kehekehe</a:t>
            </a:r>
            <a:r>
              <a:rPr lang="en-US" sz="2000" b="1" dirty="0"/>
              <a:t>:</a:t>
            </a:r>
            <a:endParaRPr lang="en-US" sz="2000" b="1" noProof="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425244"/>
            <a:ext cx="730843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 e kau </a:t>
            </a:r>
            <a:r>
              <a:rPr lang="en-US" sz="2000" b="1" dirty="0" err="1">
                <a:solidFill>
                  <a:prstClr val="black"/>
                </a:solidFill>
              </a:rPr>
              <a:t>palofita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fekau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hiki</a:t>
            </a:r>
            <a:r>
              <a:rPr lang="en-US" sz="2000" b="1" dirty="0">
                <a:solidFill>
                  <a:prstClr val="black"/>
                </a:solidFill>
              </a:rPr>
              <a:t> ha tohi ko </a:t>
            </a:r>
            <a:r>
              <a:rPr lang="en-US" sz="2000" b="1" dirty="0" err="1">
                <a:solidFill>
                  <a:prstClr val="black"/>
                </a:solidFill>
              </a:rPr>
              <a:t>ʻIsaia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ʻIsaia</a:t>
            </a:r>
            <a:r>
              <a:rPr lang="en-US" sz="2000" b="1" dirty="0">
                <a:solidFill>
                  <a:prstClr val="black"/>
                </a:solidFill>
              </a:rPr>
              <a:t> 30:8); </a:t>
            </a:r>
            <a:r>
              <a:rPr lang="en-US" sz="2000" b="1" dirty="0" err="1">
                <a:solidFill>
                  <a:prstClr val="black"/>
                </a:solidFill>
              </a:rPr>
              <a:t>Selemaia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Selemaia</a:t>
            </a:r>
            <a:r>
              <a:rPr lang="en-US" sz="2000" b="1" dirty="0">
                <a:solidFill>
                  <a:prstClr val="black"/>
                </a:solidFill>
              </a:rPr>
              <a:t> 36:2); </a:t>
            </a:r>
            <a:r>
              <a:rPr lang="en-US" sz="2000" b="1" dirty="0" err="1">
                <a:solidFill>
                  <a:prstClr val="black"/>
                </a:solidFill>
              </a:rPr>
              <a:t>Hapakuke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Hapakuki</a:t>
            </a:r>
            <a:r>
              <a:rPr lang="en-US" sz="2000" b="1" dirty="0">
                <a:solidFill>
                  <a:prstClr val="black"/>
                </a:solidFill>
              </a:rPr>
              <a:t> 2:2);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Sione (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1:11).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23220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E HA ʻA E NGAAHI FOUNGA NAʻE HIKI AI?</a:t>
            </a:r>
            <a:endParaRPr lang="en-US" sz="2800" b="1" noProof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rgbClr val="FFFF00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 e fungani ʻoe hiva ʻa Solomone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Hiva ‘a Solomone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1:1)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90820" y="1136061"/>
            <a:ext cx="78840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hiki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taʻu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1,500 </a:t>
            </a:r>
            <a:r>
              <a:rPr lang="en-US" b="1" dirty="0" err="1"/>
              <a:t>tupu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ha kau </a:t>
            </a:r>
            <a:r>
              <a:rPr lang="en-US" b="1" dirty="0" err="1"/>
              <a:t>faʻu</a:t>
            </a:r>
            <a:r>
              <a:rPr lang="en-US" b="1" dirty="0"/>
              <a:t> tohi </a:t>
            </a:r>
            <a:r>
              <a:rPr lang="en-US" b="1" dirty="0" err="1"/>
              <a:t>kehekehe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40 </a:t>
            </a:r>
            <a:r>
              <a:rPr lang="en-US" b="1" dirty="0" err="1"/>
              <a:t>tupu</a:t>
            </a:r>
            <a:r>
              <a:rPr lang="en-US" b="1" dirty="0"/>
              <a:t>, pea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ai ha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sipinga</a:t>
            </a:r>
            <a:r>
              <a:rPr lang="en-US" b="1" dirty="0"/>
              <a:t> </a:t>
            </a:r>
            <a:r>
              <a:rPr lang="en-US" b="1" dirty="0" err="1"/>
              <a:t>kehekehe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Tohi </a:t>
            </a:r>
            <a:r>
              <a:rPr lang="en-US" b="1" dirty="0" err="1"/>
              <a:t>Tapu</a:t>
            </a:r>
            <a:r>
              <a:rPr lang="en-US" b="1" dirty="0"/>
              <a:t>.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lotolotonga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</a:t>
            </a:r>
            <a:r>
              <a:rPr lang="en-US" b="1" dirty="0" err="1"/>
              <a:t>niʻihi</a:t>
            </a:r>
            <a:r>
              <a:rPr lang="en-US" b="1" dirty="0"/>
              <a:t> </a:t>
            </a:r>
            <a:r>
              <a:rPr lang="en-US" b="1" dirty="0" err="1"/>
              <a:t>kehe</a:t>
            </a:r>
            <a:r>
              <a:rPr lang="en-US" b="1" noProof="0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0164346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881622"/>
            <a:ext cx="7990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fakafaikehekeheʻi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Tohi </a:t>
            </a:r>
            <a:r>
              <a:rPr lang="en-US" sz="2000" b="1" dirty="0" err="1"/>
              <a:t>Tapu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mafai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sipinga</a:t>
            </a:r>
            <a:r>
              <a:rPr lang="en-US" sz="2000" b="1" dirty="0"/>
              <a:t> </a:t>
            </a:r>
            <a:r>
              <a:rPr lang="en-US" sz="2000" b="1" dirty="0" err="1"/>
              <a:t>kehekehe</a:t>
            </a:r>
            <a:r>
              <a:rPr lang="en-US" sz="2000" b="1" dirty="0"/>
              <a:t>.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ʻaonga</a:t>
            </a:r>
            <a:r>
              <a:rPr lang="en-US" sz="2000" b="1" dirty="0"/>
              <a:t> </a:t>
            </a:r>
            <a:r>
              <a:rPr lang="en-US" sz="2000" b="1" dirty="0" err="1"/>
              <a:t>kotoa</a:t>
            </a:r>
            <a:r>
              <a:rPr lang="en-US" sz="2000" b="1" dirty="0"/>
              <a:t> </a:t>
            </a:r>
            <a:r>
              <a:rPr lang="en-US" sz="2000" b="1" dirty="0" err="1"/>
              <a:t>kinautolu</a:t>
            </a:r>
            <a:r>
              <a:rPr lang="en-US" sz="2000" b="1" dirty="0"/>
              <a:t> ki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ʻoatu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fakakaukau</a:t>
            </a:r>
            <a:r>
              <a:rPr lang="en-US" sz="2000" b="1" dirty="0"/>
              <a:t> </a:t>
            </a:r>
            <a:r>
              <a:rPr lang="en-US" sz="2000" b="1" dirty="0" err="1"/>
              <a:t>faka-ʻOtua</a:t>
            </a:r>
            <a:r>
              <a:rPr lang="en-US" sz="2000" b="1" dirty="0"/>
              <a:t>, </a:t>
            </a:r>
            <a:r>
              <a:rPr lang="en-US" sz="2000" b="1" dirty="0" err="1"/>
              <a:t>koeʻuhi</a:t>
            </a:r>
            <a:r>
              <a:rPr lang="en-US" sz="2000" b="1" dirty="0"/>
              <a:t> he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ʻilo</a:t>
            </a:r>
            <a:r>
              <a:rPr lang="en-US" sz="2000" b="1" dirty="0"/>
              <a:t> </a:t>
            </a:r>
            <a:r>
              <a:rPr lang="en-US" sz="2000" b="1" dirty="0" err="1"/>
              <a:t>lelei</a:t>
            </a:r>
            <a:r>
              <a:rPr lang="en-US" sz="2000" b="1" dirty="0"/>
              <a:t> </a:t>
            </a:r>
            <a:r>
              <a:rPr lang="en-US" sz="2000" b="1" dirty="0" err="1"/>
              <a:t>ange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tokotaha</a:t>
            </a:r>
            <a:r>
              <a:rPr lang="en-US" sz="2000" b="1" dirty="0"/>
              <a:t> </a:t>
            </a:r>
            <a:r>
              <a:rPr lang="en-US" sz="2000" b="1" dirty="0" err="1"/>
              <a:t>takitaha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popoaki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ha </a:t>
            </a:r>
            <a:r>
              <a:rPr lang="en-US" sz="2000" b="1" dirty="0" err="1"/>
              <a:t>founga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taha.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42210" y="6091424"/>
            <a:ext cx="82387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fakamahinoʻi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Pita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tohi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Fuakava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Motuʻa</a:t>
            </a:r>
            <a:r>
              <a:rPr lang="en-US" sz="2000" b="1" dirty="0">
                <a:solidFill>
                  <a:prstClr val="black"/>
                </a:solidFill>
              </a:rPr>
              <a:t> (2P. 3:15-16</a:t>
            </a:r>
            <a:r>
              <a:rPr lang="en-US" sz="2000" b="1" noProof="0" dirty="0">
                <a:solidFill>
                  <a:prstClr val="black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000" b="1" noProof="0" dirty="0" err="1">
                <a:ln/>
                <a:solidFill>
                  <a:schemeClr val="accent4">
                    <a:lumMod val="75000"/>
                  </a:schemeClr>
                </a:solidFill>
              </a:rPr>
              <a:t>FAKAʻAONGAʻI</a:t>
            </a:r>
            <a:r>
              <a:rPr lang="en-US" sz="60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6000" b="1" noProof="0" dirty="0" err="1">
                <a:ln/>
                <a:solidFill>
                  <a:schemeClr val="accent4">
                    <a:lumMod val="75000"/>
                  </a:schemeClr>
                </a:solidFill>
              </a:rPr>
              <a:t>ʻO</a:t>
            </a:r>
            <a:r>
              <a:rPr lang="en-US" sz="60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 E KAU SEKELITALI MO E NAUNAU MEI </a:t>
            </a:r>
            <a:r>
              <a:rPr lang="en-US" sz="6000" b="1" noProof="0" dirty="0" err="1">
                <a:ln/>
                <a:solidFill>
                  <a:schemeClr val="accent4">
                    <a:lumMod val="75000"/>
                  </a:schemeClr>
                </a:solidFill>
              </a:rPr>
              <a:t>TUʻA</a:t>
            </a:r>
            <a:endParaRPr lang="en-US" sz="6000" b="1" noProof="0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KO E HA </a:t>
            </a:r>
            <a:r>
              <a:rPr lang="en-US" sz="3200" b="1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NAʻE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 </a:t>
            </a:r>
            <a:r>
              <a:rPr lang="en-US" sz="3200" b="1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FAKAʻAONGAʻI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 AI </a:t>
            </a:r>
            <a:r>
              <a:rPr lang="en-US" sz="3200" b="1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ʻA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 E KAU TOKONI </a:t>
            </a:r>
            <a:r>
              <a:rPr lang="en-US" sz="3200" b="1" dirty="0" err="1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FAʻU</a:t>
            </a:r>
            <a:r>
              <a:rPr lang="en-US" sz="3200" b="1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 TOHI?</a:t>
            </a:r>
            <a:endParaRPr lang="en-US" sz="3200" b="1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0" y="619395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Pea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naʻe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toki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Selemaia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kia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Paluki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ko e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foha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Nelia: pea tohi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Paluki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ngutu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Selemaia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he tohi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tākai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folofola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Sihova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ʻaia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naʻa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folofolaʻaki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ia.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Selemaia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6D411D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36:4)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6D411D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73483"/>
            <a:ext cx="72764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Ko </a:t>
            </a:r>
            <a:r>
              <a:rPr lang="en-US" b="1" dirty="0" err="1"/>
              <a:t>Selemaia</a:t>
            </a:r>
            <a:r>
              <a:rPr lang="en-US" b="1" dirty="0"/>
              <a:t> ko ha </a:t>
            </a:r>
            <a:r>
              <a:rPr lang="en-US" b="1" dirty="0" err="1"/>
              <a:t>taulaʻeiki</a:t>
            </a:r>
            <a:r>
              <a:rPr lang="en-US" b="1" dirty="0"/>
              <a:t> pea </a:t>
            </a:r>
            <a:r>
              <a:rPr lang="en-US" b="1" dirty="0" err="1"/>
              <a:t>ʻi</a:t>
            </a:r>
            <a:r>
              <a:rPr lang="en-US" b="1" dirty="0"/>
              <a:t>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pehee</a:t>
            </a:r>
            <a:r>
              <a:rPr lang="en-US" b="1" dirty="0"/>
              <a:t>,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poto</a:t>
            </a:r>
            <a:r>
              <a:rPr lang="en-US" b="1" dirty="0"/>
              <a:t> he </a:t>
            </a:r>
            <a:r>
              <a:rPr lang="en-US" b="1" dirty="0" err="1"/>
              <a:t>laukonga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tohi. </a:t>
            </a:r>
            <a:r>
              <a:rPr lang="en-US" b="1" dirty="0" err="1"/>
              <a:t>Neongo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,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fakaʻaongaʻi</a:t>
            </a:r>
            <a:r>
              <a:rPr lang="en-US" b="1" dirty="0"/>
              <a:t> ha </a:t>
            </a:r>
            <a:r>
              <a:rPr lang="en-US" b="1" dirty="0" err="1"/>
              <a:t>tokoni</a:t>
            </a:r>
            <a:r>
              <a:rPr lang="en-US" b="1" dirty="0"/>
              <a:t>—ko </a:t>
            </a:r>
            <a:r>
              <a:rPr lang="en-US" b="1" dirty="0" err="1"/>
              <a:t>Paluki</a:t>
            </a:r>
            <a:r>
              <a:rPr lang="en-US" b="1" dirty="0"/>
              <a:t>—</a:t>
            </a:r>
            <a:r>
              <a:rPr lang="en-US" b="1" dirty="0" err="1"/>
              <a:t>ke</a:t>
            </a:r>
            <a:r>
              <a:rPr lang="en-US" b="1" dirty="0"/>
              <a:t> ne tohi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popoaki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kole</a:t>
            </a:r>
            <a:r>
              <a:rPr lang="en-US" b="1" dirty="0"/>
              <a:t> </a:t>
            </a:r>
            <a:r>
              <a:rPr lang="en-US" b="1" dirty="0" err="1"/>
              <a:t>ange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ʻOtua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tohi (</a:t>
            </a:r>
            <a:r>
              <a:rPr lang="en-US" b="1" dirty="0" err="1"/>
              <a:t>Selemaia</a:t>
            </a:r>
            <a:r>
              <a:rPr lang="en-US" b="1" dirty="0"/>
              <a:t> 36:1-4). </a:t>
            </a:r>
            <a:r>
              <a:rPr lang="en-US" b="1" dirty="0" err="1"/>
              <a:t>Neongo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fakangofua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ʻOtua</a:t>
            </a:r>
            <a:r>
              <a:rPr lang="en-US" b="1" dirty="0"/>
              <a:t>, ka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fakaʻuhingaʻi</a:t>
            </a:r>
            <a:r>
              <a:rPr lang="en-US" b="1" dirty="0"/>
              <a:t> </a:t>
            </a:r>
            <a:r>
              <a:rPr lang="en-US" b="1" dirty="0" err="1"/>
              <a:t>hala</a:t>
            </a:r>
            <a:r>
              <a:rPr lang="en-US" b="1" dirty="0"/>
              <a:t> </a:t>
            </a:r>
            <a:r>
              <a:rPr lang="en-US" b="1" dirty="0" err="1"/>
              <a:t>ʻeni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taimi</a:t>
            </a:r>
            <a:r>
              <a:rPr lang="en-US" b="1" dirty="0"/>
              <a:t> pe </a:t>
            </a:r>
            <a:r>
              <a:rPr lang="en-US" b="1" dirty="0" err="1"/>
              <a:t>ʻoʻona</a:t>
            </a:r>
            <a:r>
              <a:rPr lang="en-US" b="1" dirty="0"/>
              <a:t> (</a:t>
            </a:r>
            <a:r>
              <a:rPr lang="en-US" b="1" dirty="0" err="1"/>
              <a:t>Selemaia</a:t>
            </a:r>
            <a:r>
              <a:rPr lang="en-US" b="1" dirty="0"/>
              <a:t> 43:2-3</a:t>
            </a:r>
            <a:r>
              <a:rPr lang="en-US" b="1" noProof="0" dirty="0"/>
              <a:t>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48419"/>
            <a:ext cx="806337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Pita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ngaahi</a:t>
            </a:r>
            <a:r>
              <a:rPr lang="en-US" b="1" dirty="0"/>
              <a:t> tohi </a:t>
            </a:r>
            <a:r>
              <a:rPr lang="en-US" b="1" dirty="0" err="1"/>
              <a:t>ʻi</a:t>
            </a:r>
            <a:r>
              <a:rPr lang="en-US" b="1" dirty="0"/>
              <a:t> ha </a:t>
            </a:r>
            <a:r>
              <a:rPr lang="en-US" b="1" dirty="0" err="1"/>
              <a:t>founga</a:t>
            </a:r>
            <a:r>
              <a:rPr lang="en-US" b="1" dirty="0"/>
              <a:t> </a:t>
            </a:r>
            <a:r>
              <a:rPr lang="en-US" b="1" dirty="0" err="1"/>
              <a:t>faka</a:t>
            </a:r>
            <a:r>
              <a:rPr lang="en-US" b="1" dirty="0"/>
              <a:t>-Kalisi </a:t>
            </a:r>
            <a:r>
              <a:rPr lang="en-US" b="1" dirty="0" err="1"/>
              <a:t>fakaʻofoʻofa</a:t>
            </a:r>
            <a:r>
              <a:rPr lang="en-US" b="1" dirty="0"/>
              <a:t>, ko ha </a:t>
            </a:r>
            <a:r>
              <a:rPr lang="en-US" b="1" dirty="0" err="1"/>
              <a:t>meʻa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faingataʻa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pehe</a:t>
            </a:r>
            <a:r>
              <a:rPr lang="en-US" b="1" dirty="0"/>
              <a:t> ko e </a:t>
            </a:r>
            <a:r>
              <a:rPr lang="en-US" b="1" dirty="0" err="1"/>
              <a:t>tangata</a:t>
            </a:r>
            <a:r>
              <a:rPr lang="en-US" b="1" dirty="0"/>
              <a:t> </a:t>
            </a:r>
            <a:r>
              <a:rPr lang="en-US" b="1" dirty="0" err="1"/>
              <a:t>toutai</a:t>
            </a:r>
            <a:r>
              <a:rPr lang="en-US" b="1" dirty="0"/>
              <a:t> lea </a:t>
            </a:r>
            <a:r>
              <a:rPr lang="en-US" b="1" dirty="0" err="1"/>
              <a:t>faka-Alamaika</a:t>
            </a:r>
            <a:r>
              <a:rPr lang="en-US" b="1" dirty="0"/>
              <a:t> ko </a:t>
            </a:r>
            <a:r>
              <a:rPr lang="en-US" b="1" dirty="0" err="1"/>
              <a:t>ʻeni</a:t>
            </a:r>
            <a:r>
              <a:rPr lang="en-US" b="1" dirty="0"/>
              <a:t>.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tokoniʻi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</a:t>
            </a:r>
            <a:r>
              <a:rPr lang="en-US" b="1" dirty="0" err="1"/>
              <a:t>hono</a:t>
            </a:r>
            <a:r>
              <a:rPr lang="en-US" b="1" dirty="0"/>
              <a:t> </a:t>
            </a:r>
            <a:r>
              <a:rPr lang="en-US" b="1" dirty="0" err="1"/>
              <a:t>fakaʻaongaʻi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kau </a:t>
            </a:r>
            <a:r>
              <a:rPr lang="en-US" b="1" dirty="0" err="1"/>
              <a:t>tokoni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</a:t>
            </a:r>
            <a:r>
              <a:rPr lang="en-US" b="1" dirty="0" err="1"/>
              <a:t>fakahoko</a:t>
            </a:r>
            <a:r>
              <a:rPr lang="en-US" b="1" dirty="0"/>
              <a:t> </a:t>
            </a:r>
            <a:r>
              <a:rPr lang="en-US" b="1" dirty="0" err="1"/>
              <a:t>totonu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popoaki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ha lea </a:t>
            </a:r>
            <a:r>
              <a:rPr lang="en-US" b="1" dirty="0" err="1"/>
              <a:t>fakafonua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</a:t>
            </a:r>
            <a:r>
              <a:rPr lang="en-US" b="1" dirty="0" err="1"/>
              <a:t>ke</a:t>
            </a:r>
            <a:r>
              <a:rPr lang="en-US" b="1" dirty="0"/>
              <a:t> ne </a:t>
            </a:r>
            <a:r>
              <a:rPr lang="en-US" b="1" dirty="0" err="1"/>
              <a:t>poto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ai. Ka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</a:t>
            </a:r>
            <a:r>
              <a:rPr lang="en-US" b="1" dirty="0" err="1"/>
              <a:t>holoki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foʻi</a:t>
            </a:r>
            <a:r>
              <a:rPr lang="en-US" b="1" dirty="0"/>
              <a:t> </a:t>
            </a:r>
            <a:r>
              <a:rPr lang="en-US" b="1" dirty="0" err="1"/>
              <a:t>moʻoni</a:t>
            </a:r>
            <a:r>
              <a:rPr lang="en-US" b="1" dirty="0"/>
              <a:t> ko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fili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he </a:t>
            </a:r>
            <a:r>
              <a:rPr lang="en-US" b="1" dirty="0" err="1"/>
              <a:t>ongo</a:t>
            </a:r>
            <a:r>
              <a:rPr lang="en-US" b="1" dirty="0"/>
              <a:t> </a:t>
            </a:r>
            <a:r>
              <a:rPr lang="en-US" b="1" dirty="0" err="1"/>
              <a:t>tokoni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lea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fakahaaʻi</a:t>
            </a:r>
            <a:r>
              <a:rPr lang="en-US" b="1" dirty="0"/>
              <a:t> </a:t>
            </a:r>
            <a:r>
              <a:rPr lang="en-US" b="1" dirty="0" err="1"/>
              <a:t>lelei</a:t>
            </a:r>
            <a:r>
              <a:rPr lang="en-US" b="1" dirty="0"/>
              <a:t> taha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fakakaukau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Pita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ueʻi</a:t>
            </a:r>
            <a:r>
              <a:rPr lang="en-US" b="1" dirty="0"/>
              <a:t> </a:t>
            </a:r>
            <a:r>
              <a:rPr lang="en-US" b="1" dirty="0" err="1"/>
              <a:t>fakalangi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ngaahi</a:t>
            </a:r>
            <a:r>
              <a:rPr lang="en-US" b="1" dirty="0"/>
              <a:t> tohi</a:t>
            </a:r>
            <a:r>
              <a:rPr lang="en-US" b="1" noProof="0" dirty="0"/>
              <a:t>.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7" y="2826240"/>
            <a:ext cx="723309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fakaʻaongaʻi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Paula,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poto</a:t>
            </a:r>
            <a:r>
              <a:rPr lang="en-US" b="1" dirty="0">
                <a:solidFill>
                  <a:prstClr val="black"/>
                </a:solidFill>
              </a:rPr>
              <a:t> he lea </a:t>
            </a:r>
            <a:r>
              <a:rPr lang="en-US" b="1" dirty="0" err="1">
                <a:solidFill>
                  <a:prstClr val="black"/>
                </a:solidFill>
              </a:rPr>
              <a:t>faka</a:t>
            </a:r>
            <a:r>
              <a:rPr lang="en-US" b="1" dirty="0">
                <a:solidFill>
                  <a:prstClr val="black"/>
                </a:solidFill>
              </a:rPr>
              <a:t>-Kalisi,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kau </a:t>
            </a:r>
            <a:r>
              <a:rPr lang="en-US" b="1" dirty="0" err="1">
                <a:solidFill>
                  <a:prstClr val="black"/>
                </a:solidFill>
              </a:rPr>
              <a:t>tokoni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tohi (Loma 16:22). Ke </a:t>
            </a:r>
            <a:r>
              <a:rPr lang="en-US" b="1" dirty="0" err="1">
                <a:solidFill>
                  <a:prstClr val="black"/>
                </a:solidFill>
              </a:rPr>
              <a:t>taʻofi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niʻihi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kehe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heʻenau</a:t>
            </a:r>
            <a:r>
              <a:rPr lang="en-US" b="1" dirty="0">
                <a:solidFill>
                  <a:prstClr val="black"/>
                </a:solidFill>
              </a:rPr>
              <a:t> tohi ha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tohi </a:t>
            </a:r>
            <a:r>
              <a:rPr lang="en-US" b="1" dirty="0" err="1">
                <a:solidFill>
                  <a:prstClr val="black"/>
                </a:solidFill>
              </a:rPr>
              <a:t>loi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hingoa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pau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fakamoʻoni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hingoa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tohi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lau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tohinima</a:t>
            </a:r>
            <a:r>
              <a:rPr lang="en-US" b="1" dirty="0">
                <a:solidFill>
                  <a:prstClr val="black"/>
                </a:solidFill>
              </a:rPr>
              <a:t> pe </a:t>
            </a:r>
            <a:r>
              <a:rPr lang="en-US" b="1" dirty="0" err="1">
                <a:solidFill>
                  <a:prstClr val="black"/>
                </a:solidFill>
              </a:rPr>
              <a:t>ʻaʻana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Tesalonika</a:t>
            </a:r>
            <a:r>
              <a:rPr lang="en-US" b="1" dirty="0">
                <a:solidFill>
                  <a:prstClr val="black"/>
                </a:solidFill>
              </a:rPr>
              <a:t> 3:17</a:t>
            </a:r>
            <a:r>
              <a:rPr lang="en-US" b="1" noProof="0" dirty="0">
                <a:solidFill>
                  <a:prstClr val="black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E HA E NAUNAU MEI </a:t>
            </a:r>
            <a:r>
              <a:rPr lang="en-US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TUʻA</a:t>
            </a:r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NAʻE</a:t>
            </a:r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FAKAʻAONGAʻI</a:t>
            </a:r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ʻE</a:t>
            </a:r>
            <a:r>
              <a:rPr lang="en-US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KAU PALOFITA?</a:t>
            </a:r>
            <a:endParaRPr lang="en-US" sz="2800" b="1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593486"/>
            <a:ext cx="10568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‌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Tiofilusi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lelei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ko 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heʻeku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kumi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fakatotolo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ki he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meʻa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kotoa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pē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hano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kamataʻanga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loto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 tohi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fakaholo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(Luke 1:3)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4" y="1411576"/>
            <a:ext cx="96198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ngāueʻaki</a:t>
            </a:r>
            <a:r>
              <a:rPr lang="en-US" b="1" dirty="0"/>
              <a:t> ʻ e ʻ </a:t>
            </a:r>
            <a:r>
              <a:rPr lang="en-US" b="1" dirty="0" err="1"/>
              <a:t>Ēsela</a:t>
            </a:r>
            <a:r>
              <a:rPr lang="en-US" b="1" dirty="0"/>
              <a:t> ʻ a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lēkooti</a:t>
            </a:r>
            <a:r>
              <a:rPr lang="en-US" b="1" dirty="0"/>
              <a:t> </a:t>
            </a:r>
            <a:r>
              <a:rPr lang="en-US" b="1" dirty="0" err="1"/>
              <a:t>fakahisitōliá</a:t>
            </a:r>
            <a:r>
              <a:rPr lang="en-US" b="1" dirty="0"/>
              <a:t> pea </a:t>
            </a:r>
            <a:r>
              <a:rPr lang="en-US" b="1" dirty="0" err="1"/>
              <a:t>hiki</a:t>
            </a:r>
            <a:r>
              <a:rPr lang="en-US" b="1" dirty="0"/>
              <a:t> </a:t>
            </a:r>
            <a:r>
              <a:rPr lang="en-US" b="1" dirty="0" err="1"/>
              <a:t>tatau</a:t>
            </a:r>
            <a:r>
              <a:rPr lang="en-US" b="1" dirty="0"/>
              <a:t> ʻ a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tuʻutuʻuni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fetohiʻaki</a:t>
            </a:r>
            <a:r>
              <a:rPr lang="en-US" b="1" dirty="0"/>
              <a:t> </a:t>
            </a:r>
            <a:r>
              <a:rPr lang="en-US" b="1" dirty="0" err="1"/>
              <a:t>mei</a:t>
            </a:r>
            <a:r>
              <a:rPr lang="en-US" b="1" dirty="0"/>
              <a:t> he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tuʻi</a:t>
            </a:r>
            <a:r>
              <a:rPr lang="en-US" b="1" dirty="0"/>
              <a:t> </a:t>
            </a:r>
            <a:r>
              <a:rPr lang="en-US" b="1" dirty="0" err="1"/>
              <a:t>Pēsiá</a:t>
            </a:r>
            <a:r>
              <a:rPr lang="en-US" b="1" dirty="0"/>
              <a:t> ʻ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hiki</a:t>
            </a:r>
            <a:r>
              <a:rPr lang="en-US" b="1" dirty="0"/>
              <a:t> ʻ a e </a:t>
            </a:r>
            <a:r>
              <a:rPr lang="en-US" b="1" dirty="0" err="1"/>
              <a:t>ngaahi</a:t>
            </a:r>
            <a:r>
              <a:rPr lang="en-US" b="1" dirty="0"/>
              <a:t> tohi </a:t>
            </a:r>
            <a:r>
              <a:rPr lang="en-US" b="1" dirty="0" err="1"/>
              <a:t>Kalonikali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ʻ </a:t>
            </a:r>
            <a:r>
              <a:rPr lang="en-US" b="1" dirty="0" err="1"/>
              <a:t>Ēselá</a:t>
            </a:r>
            <a:r>
              <a:rPr lang="en-US" b="1" dirty="0"/>
              <a:t>. ʻ I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tafaʻakí</a:t>
            </a:r>
            <a:r>
              <a:rPr lang="en-US" b="1" dirty="0"/>
              <a:t>,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fakakau</a:t>
            </a:r>
            <a:r>
              <a:rPr lang="en-US" b="1" dirty="0"/>
              <a:t> ʻ e </a:t>
            </a:r>
            <a:r>
              <a:rPr lang="en-US" b="1" dirty="0" err="1"/>
              <a:t>Nehemaia</a:t>
            </a:r>
            <a:r>
              <a:rPr lang="en-US" b="1" dirty="0"/>
              <a:t> ʻ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tohí</a:t>
            </a:r>
            <a:r>
              <a:rPr lang="en-US" b="1" dirty="0"/>
              <a:t> ha </a:t>
            </a:r>
            <a:r>
              <a:rPr lang="en-US" b="1" dirty="0" err="1"/>
              <a:t>lekooti</a:t>
            </a:r>
            <a:r>
              <a:rPr lang="en-US" b="1" dirty="0"/>
              <a:t> </a:t>
            </a:r>
            <a:r>
              <a:rPr lang="en-US" b="1" dirty="0" err="1"/>
              <a:t>tohihohoko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hiki</a:t>
            </a:r>
            <a:r>
              <a:rPr lang="en-US" b="1" dirty="0"/>
              <a:t> </a:t>
            </a:r>
            <a:r>
              <a:rPr lang="en-US" b="1" dirty="0" err="1"/>
              <a:t>tatau</a:t>
            </a:r>
            <a:r>
              <a:rPr lang="en-US" b="1" dirty="0"/>
              <a:t> </a:t>
            </a:r>
            <a:r>
              <a:rPr lang="en-US" b="1" dirty="0" err="1"/>
              <a:t>mei</a:t>
            </a:r>
            <a:r>
              <a:rPr lang="en-US" b="1" dirty="0"/>
              <a:t> ha </a:t>
            </a:r>
            <a:r>
              <a:rPr lang="en-US" b="1" dirty="0" err="1"/>
              <a:t>lekooti</a:t>
            </a:r>
            <a:r>
              <a:rPr lang="en-US" b="1" dirty="0"/>
              <a:t> </a:t>
            </a:r>
            <a:r>
              <a:rPr lang="en-US" b="1" dirty="0" err="1"/>
              <a:t>tohihohoko</a:t>
            </a:r>
            <a:r>
              <a:rPr lang="en-US" b="1" dirty="0"/>
              <a:t> ʻ e taha </a:t>
            </a:r>
            <a:r>
              <a:rPr lang="en-US" b="1" dirty="0" err="1"/>
              <a:t>naʻe</a:t>
            </a:r>
            <a:r>
              <a:rPr lang="en-US" b="1" dirty="0"/>
              <a:t> ʻ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aí</a:t>
            </a:r>
            <a:r>
              <a:rPr lang="en-US" b="1" noProof="0" dirty="0"/>
              <a:t>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570827"/>
            <a:ext cx="57546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Koeʻuhi</a:t>
            </a:r>
            <a:r>
              <a:rPr lang="en-US" b="1" dirty="0"/>
              <a:t> </a:t>
            </a:r>
            <a:r>
              <a:rPr lang="en-US" b="1" dirty="0" err="1"/>
              <a:t>naʻe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ko ha </a:t>
            </a:r>
            <a:r>
              <a:rPr lang="en-US" b="1" dirty="0" err="1"/>
              <a:t>fakamoʻoni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Luke ki he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meʻa</a:t>
            </a:r>
            <a:r>
              <a:rPr lang="en-US" b="1" dirty="0"/>
              <a:t>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fakamatalaʻi</a:t>
            </a:r>
            <a:r>
              <a:rPr lang="en-US" b="1" dirty="0"/>
              <a:t>, </a:t>
            </a:r>
            <a:r>
              <a:rPr lang="en-US" b="1" dirty="0" err="1"/>
              <a:t>naʻa</a:t>
            </a:r>
            <a:r>
              <a:rPr lang="en-US" b="1" dirty="0"/>
              <a:t> ne </a:t>
            </a:r>
            <a:r>
              <a:rPr lang="en-US" b="1" dirty="0" err="1"/>
              <a:t>hiki</a:t>
            </a:r>
            <a:r>
              <a:rPr lang="en-US" b="1" dirty="0"/>
              <a:t> </a:t>
            </a:r>
            <a:r>
              <a:rPr lang="en-US" b="1" dirty="0" err="1"/>
              <a:t>ʻene</a:t>
            </a:r>
            <a:r>
              <a:rPr lang="en-US" b="1" dirty="0"/>
              <a:t> </a:t>
            </a:r>
            <a:r>
              <a:rPr lang="en-US" b="1" dirty="0" err="1"/>
              <a:t>kosipeli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konga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tohi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Ngaue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</a:t>
            </a:r>
            <a:r>
              <a:rPr lang="en-US" b="1" dirty="0" err="1"/>
              <a:t>makatuʻunga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he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lekooti</a:t>
            </a:r>
            <a:r>
              <a:rPr lang="en-US" b="1" dirty="0"/>
              <a:t> </a:t>
            </a:r>
            <a:r>
              <a:rPr lang="en-US" b="1" dirty="0" err="1"/>
              <a:t>fakahisitolia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fakaʻekeʻeke</a:t>
            </a:r>
            <a:r>
              <a:rPr lang="en-US" b="1" dirty="0"/>
              <a:t> </a:t>
            </a:r>
            <a:r>
              <a:rPr lang="en-US" b="1" dirty="0" err="1"/>
              <a:t>ʻo</a:t>
            </a:r>
            <a:r>
              <a:rPr lang="en-US" b="1" dirty="0"/>
              <a:t> e kau </a:t>
            </a:r>
            <a:r>
              <a:rPr lang="en-US" b="1" dirty="0" err="1"/>
              <a:t>fakamoʻoni</a:t>
            </a:r>
            <a:r>
              <a:rPr lang="en-US" b="1" dirty="0"/>
              <a:t> </a:t>
            </a:r>
            <a:r>
              <a:rPr lang="en-US" b="1" dirty="0" err="1"/>
              <a:t>tonu</a:t>
            </a:r>
            <a:r>
              <a:rPr lang="en-US" b="1" dirty="0"/>
              <a:t> (Luke 1:3)</a:t>
            </a:r>
            <a:endParaRPr lang="en-US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0" y="5183293"/>
            <a:ext cx="609884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Naʻe</a:t>
            </a:r>
            <a:r>
              <a:rPr lang="en-US" sz="2000" b="1" dirty="0"/>
              <a:t> tataki </a:t>
            </a:r>
            <a:r>
              <a:rPr lang="en-US" sz="2000" b="1" dirty="0" err="1"/>
              <a:t>kotoa</a:t>
            </a:r>
            <a:r>
              <a:rPr lang="en-US" sz="2000" b="1" dirty="0"/>
              <a:t> </a:t>
            </a:r>
            <a:r>
              <a:rPr lang="en-US" sz="2000" b="1" dirty="0" err="1"/>
              <a:t>kinautolu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Laumalie</a:t>
            </a:r>
            <a:r>
              <a:rPr lang="en-US" sz="2000" b="1" dirty="0"/>
              <a:t> </a:t>
            </a:r>
            <a:r>
              <a:rPr lang="en-US" sz="2000" b="1" dirty="0" err="1"/>
              <a:t>Maʻoniʻoni</a:t>
            </a:r>
            <a:r>
              <a:rPr lang="en-US" sz="2000" b="1" dirty="0"/>
              <a:t> </a:t>
            </a:r>
            <a:r>
              <a:rPr lang="en-US" sz="2000" b="1" dirty="0" err="1"/>
              <a:t>ʻi</a:t>
            </a:r>
            <a:r>
              <a:rPr lang="en-US" sz="2000" b="1" dirty="0"/>
              <a:t> </a:t>
            </a:r>
            <a:r>
              <a:rPr lang="en-US" sz="2000" b="1" dirty="0" err="1"/>
              <a:t>hono</a:t>
            </a:r>
            <a:r>
              <a:rPr lang="en-US" sz="2000" b="1" dirty="0"/>
              <a:t> </a:t>
            </a:r>
            <a:r>
              <a:rPr lang="en-US" sz="2000" b="1" dirty="0" err="1"/>
              <a:t>fakaʻaongaʻi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naunau</a:t>
            </a:r>
            <a:r>
              <a:rPr lang="en-US" sz="2000" b="1" dirty="0"/>
              <a:t> ko </a:t>
            </a:r>
            <a:r>
              <a:rPr lang="en-US" sz="2000" b="1" dirty="0" err="1"/>
              <a:t>ʻeni</a:t>
            </a:r>
            <a:r>
              <a:rPr lang="en-US" sz="2000" b="1" dirty="0"/>
              <a:t> </a:t>
            </a:r>
            <a:r>
              <a:rPr lang="en-US" sz="2000" b="1" dirty="0" err="1"/>
              <a:t>mei</a:t>
            </a:r>
            <a:r>
              <a:rPr lang="en-US" sz="2000" b="1" dirty="0"/>
              <a:t> </a:t>
            </a:r>
            <a:r>
              <a:rPr lang="en-US" sz="2000" b="1" dirty="0" err="1"/>
              <a:t>tuʻa</a:t>
            </a:r>
            <a:r>
              <a:rPr lang="en-US" sz="2000" b="1" dirty="0"/>
              <a:t>. </a:t>
            </a:r>
            <a:r>
              <a:rPr lang="en-US" sz="2000" b="1" dirty="0" err="1"/>
              <a:t>Naʻa</a:t>
            </a:r>
            <a:r>
              <a:rPr lang="en-US" sz="2000" b="1" dirty="0"/>
              <a:t> </a:t>
            </a:r>
            <a:r>
              <a:rPr lang="en-US" sz="2000" b="1" dirty="0" err="1"/>
              <a:t>nau</a:t>
            </a:r>
            <a:r>
              <a:rPr lang="en-US" sz="2000" b="1" dirty="0"/>
              <a:t> </a:t>
            </a:r>
            <a:r>
              <a:rPr lang="en-US" sz="2000" b="1" dirty="0" err="1"/>
              <a:t>ʻiloʻi</a:t>
            </a:r>
            <a:r>
              <a:rPr lang="en-US" sz="2000" b="1" dirty="0"/>
              <a:t> </a:t>
            </a:r>
            <a:r>
              <a:rPr lang="en-US" sz="2000" b="1" dirty="0" err="1"/>
              <a:t>naʻa</a:t>
            </a:r>
            <a:r>
              <a:rPr lang="en-US" sz="2000" b="1" dirty="0"/>
              <a:t> </a:t>
            </a:r>
            <a:r>
              <a:rPr lang="en-US" sz="2000" b="1" dirty="0" err="1"/>
              <a:t>nau</a:t>
            </a:r>
            <a:r>
              <a:rPr lang="en-US" sz="2000" b="1" dirty="0"/>
              <a:t> </a:t>
            </a:r>
            <a:r>
              <a:rPr lang="en-US" sz="2000" b="1" dirty="0" err="1"/>
              <a:t>fakamatalaʻi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moʻoni</a:t>
            </a:r>
            <a:r>
              <a:rPr lang="en-US" sz="2000" b="1" dirty="0"/>
              <a:t> pea 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nau</a:t>
            </a:r>
            <a:r>
              <a:rPr lang="en-US" sz="2000" b="1" dirty="0"/>
              <a:t> </a:t>
            </a:r>
            <a:r>
              <a:rPr lang="en-US" sz="2000" b="1" dirty="0" err="1"/>
              <a:t>fakahaaʻi</a:t>
            </a:r>
            <a:r>
              <a:rPr lang="en-US" sz="2000" b="1" dirty="0"/>
              <a:t> ai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meʻa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fie </a:t>
            </a:r>
            <a:r>
              <a:rPr lang="en-US" sz="2000" b="1" dirty="0" err="1"/>
              <a:t>maʻu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fakahaaʻi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100986"/>
            <a:ext cx="776025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toʻo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Paula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lea </a:t>
            </a:r>
            <a:r>
              <a:rPr lang="en-US" b="1" dirty="0" err="1"/>
              <a:t>meia</a:t>
            </a:r>
            <a:r>
              <a:rPr lang="en-US" b="1" dirty="0"/>
              <a:t> </a:t>
            </a:r>
            <a:r>
              <a:rPr lang="en-US" b="1" dirty="0" err="1"/>
              <a:t>ʻEpimenitesi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ʻAlatusi</a:t>
            </a:r>
            <a:r>
              <a:rPr lang="en-US" b="1" dirty="0"/>
              <a:t>, ko e </a:t>
            </a:r>
            <a:r>
              <a:rPr lang="en-US" b="1" dirty="0" err="1"/>
              <a:t>ongo</a:t>
            </a:r>
            <a:r>
              <a:rPr lang="en-US" b="1" dirty="0"/>
              <a:t> </a:t>
            </a:r>
            <a:r>
              <a:rPr lang="en-US" b="1" dirty="0" err="1"/>
              <a:t>tangata</a:t>
            </a:r>
            <a:r>
              <a:rPr lang="en-US" b="1" dirty="0"/>
              <a:t> </a:t>
            </a:r>
            <a:r>
              <a:rPr lang="en-US" b="1" dirty="0" err="1"/>
              <a:t>faʻu</a:t>
            </a:r>
            <a:r>
              <a:rPr lang="en-US" b="1" dirty="0"/>
              <a:t> tohi </a:t>
            </a:r>
            <a:r>
              <a:rPr lang="en-US" b="1" dirty="0" err="1"/>
              <a:t>faka</a:t>
            </a:r>
            <a:r>
              <a:rPr lang="en-US" b="1" dirty="0"/>
              <a:t>-Kalisi </a:t>
            </a:r>
            <a:r>
              <a:rPr lang="en-US" b="1" dirty="0" err="1"/>
              <a:t>motuʻa</a:t>
            </a:r>
            <a:r>
              <a:rPr lang="en-US" b="1" dirty="0"/>
              <a:t> (</a:t>
            </a:r>
            <a:r>
              <a:rPr lang="en-US" b="1" dirty="0" err="1"/>
              <a:t>Ngaue</a:t>
            </a:r>
            <a:r>
              <a:rPr lang="en-US" b="1" dirty="0"/>
              <a:t> 17:28; </a:t>
            </a:r>
            <a:r>
              <a:rPr lang="en-US" b="1" dirty="0" err="1"/>
              <a:t>Taitusi</a:t>
            </a:r>
            <a:r>
              <a:rPr lang="en-US" b="1" dirty="0"/>
              <a:t> 1:12). </a:t>
            </a:r>
            <a:r>
              <a:rPr lang="en-US" b="1" dirty="0" err="1"/>
              <a:t>ʻI</a:t>
            </a:r>
            <a:r>
              <a:rPr lang="en-US" b="1" dirty="0"/>
              <a:t> </a:t>
            </a:r>
            <a:r>
              <a:rPr lang="en-US" b="1" dirty="0" err="1"/>
              <a:t>heʻene</a:t>
            </a:r>
            <a:r>
              <a:rPr lang="en-US" b="1" dirty="0"/>
              <a:t> </a:t>
            </a:r>
            <a:r>
              <a:rPr lang="en-US" b="1" dirty="0" err="1"/>
              <a:t>tafaʻaki</a:t>
            </a:r>
            <a:r>
              <a:rPr lang="en-US" b="1" dirty="0"/>
              <a:t>,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toʻo</a:t>
            </a:r>
            <a:r>
              <a:rPr lang="en-US" b="1" dirty="0"/>
              <a:t> </a:t>
            </a:r>
            <a:r>
              <a:rPr lang="en-US" b="1" dirty="0" err="1"/>
              <a:t>ʻe</a:t>
            </a:r>
            <a:r>
              <a:rPr lang="en-US" b="1" dirty="0"/>
              <a:t> Sute ha </a:t>
            </a:r>
            <a:r>
              <a:rPr lang="en-US" b="1" dirty="0" err="1"/>
              <a:t>ngaahi</a:t>
            </a:r>
            <a:r>
              <a:rPr lang="en-US" b="1" dirty="0"/>
              <a:t> lea </a:t>
            </a:r>
            <a:r>
              <a:rPr lang="en-US" b="1" dirty="0" err="1"/>
              <a:t>mei</a:t>
            </a:r>
            <a:r>
              <a:rPr lang="en-US" b="1" dirty="0"/>
              <a:t> ha tohi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ʻikai</a:t>
            </a:r>
            <a:r>
              <a:rPr lang="en-US" b="1" dirty="0"/>
              <a:t> ko ha tohi </a:t>
            </a:r>
            <a:r>
              <a:rPr lang="en-US" b="1" dirty="0" err="1"/>
              <a:t>ʻoku</a:t>
            </a:r>
            <a:r>
              <a:rPr lang="en-US" b="1" dirty="0"/>
              <a:t> </a:t>
            </a:r>
            <a:r>
              <a:rPr lang="en-US" b="1" dirty="0" err="1"/>
              <a:t>ʻi</a:t>
            </a:r>
            <a:r>
              <a:rPr lang="en-US" b="1" dirty="0"/>
              <a:t> ai </a:t>
            </a:r>
            <a:r>
              <a:rPr lang="en-US" b="1" dirty="0" err="1"/>
              <a:t>ʻa</a:t>
            </a:r>
            <a:r>
              <a:rPr lang="en-US" b="1" dirty="0"/>
              <a:t>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kikite</a:t>
            </a:r>
            <a:r>
              <a:rPr lang="en-US" b="1" dirty="0"/>
              <a:t> </a:t>
            </a:r>
            <a:r>
              <a:rPr lang="en-US" b="1" dirty="0" err="1"/>
              <a:t>ʻa</a:t>
            </a:r>
            <a:r>
              <a:rPr lang="en-US" b="1" dirty="0"/>
              <a:t> </a:t>
            </a:r>
            <a:r>
              <a:rPr lang="en-US" b="1" dirty="0" err="1"/>
              <a:t>ʻInoke</a:t>
            </a:r>
            <a:r>
              <a:rPr lang="en-US" b="1" dirty="0"/>
              <a:t> (</a:t>
            </a:r>
            <a:r>
              <a:rPr lang="en-US" b="1" dirty="0" err="1"/>
              <a:t>Siute</a:t>
            </a:r>
            <a:r>
              <a:rPr lang="en-US" b="1" dirty="0"/>
              <a:t> 1:14</a:t>
            </a:r>
            <a:r>
              <a:rPr lang="en-US" b="1" noProof="0" dirty="0"/>
              <a:t>)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Tohi </a:t>
              </a:r>
              <a:r>
                <a:rPr lang="en-US" sz="1200" b="1" noProof="0" dirty="0" err="1"/>
                <a:t>ʻa</a:t>
              </a:r>
              <a:r>
                <a:rPr lang="en-US" sz="1200" b="1" noProof="0" dirty="0"/>
                <a:t> </a:t>
              </a:r>
              <a:r>
                <a:rPr lang="en-US" sz="1200" b="1" noProof="0" dirty="0" err="1"/>
                <a:t>ʻĪnoke</a:t>
              </a:r>
              <a:r>
                <a:rPr lang="en-US" sz="1200" b="1" noProof="0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TUIFIO </a:t>
            </a:r>
            <a:r>
              <a:rPr lang="en-US" sz="7200" b="1" noProof="0" dirty="0" err="1">
                <a:ln/>
                <a:solidFill>
                  <a:schemeClr val="accent3">
                    <a:lumMod val="50000"/>
                  </a:schemeClr>
                </a:solidFill>
              </a:rPr>
              <a:t>ʻA</a:t>
            </a:r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 E </a:t>
            </a:r>
            <a:r>
              <a:rPr lang="en-US" sz="7200" b="1" noProof="0" dirty="0" err="1">
                <a:ln/>
                <a:solidFill>
                  <a:schemeClr val="accent3">
                    <a:lumMod val="50000"/>
                  </a:schemeClr>
                </a:solidFill>
              </a:rPr>
              <a:t>FAʻAHINGA</a:t>
            </a:r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7200" b="1" noProof="0" dirty="0" err="1">
                <a:ln/>
                <a:solidFill>
                  <a:schemeClr val="accent3">
                    <a:lumMod val="50000"/>
                  </a:schemeClr>
                </a:solidFill>
              </a:rPr>
              <a:t>ʻO</a:t>
            </a:r>
            <a:r>
              <a:rPr lang="en-US" sz="7200" b="1" noProof="0" dirty="0">
                <a:ln/>
                <a:solidFill>
                  <a:schemeClr val="accent3">
                    <a:lumMod val="50000"/>
                  </a:schemeClr>
                </a:solidFill>
              </a:rPr>
              <a:t> E TANGATA MO E POPOAKI</a:t>
            </a: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4165648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E NGAAHI </a:t>
            </a:r>
            <a:r>
              <a:rPr lang="en-US" sz="4400" b="1" spc="50" dirty="0" err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TAʻEHAOHAOA</a:t>
            </a:r>
            <a:r>
              <a:rPr lang="en-US" sz="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ʻ I HE TOHI TAPÚ?</a:t>
            </a:r>
            <a:endParaRPr lang="en-US" sz="4400" b="1" spc="50" noProof="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maʻu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koloa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ipu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ʻumea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koeʻuhi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hono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lelei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ʻoe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mālohi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kae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ʻiate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kimautolu</a:t>
            </a:r>
            <a:r>
              <a:rPr lang="en-US" b="1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en-US" sz="1400" b="1" noProof="0" dirty="0" err="1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Kolinitō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4:7)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Ko 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ta‘ehaohaoa</a:t>
            </a:r>
            <a:r>
              <a:rPr lang="en-US" b="1" dirty="0"/>
              <a:t> pe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faikehekehe</a:t>
            </a:r>
            <a:r>
              <a:rPr lang="en-US" b="1" dirty="0"/>
              <a:t> ko </a:t>
            </a:r>
            <a:r>
              <a:rPr lang="en-US" b="1" dirty="0" err="1"/>
              <a:t>ení</a:t>
            </a:r>
            <a:r>
              <a:rPr lang="en-US" b="1" dirty="0"/>
              <a:t> ‘</a:t>
            </a:r>
            <a:r>
              <a:rPr lang="en-US" b="1" dirty="0" err="1"/>
              <a:t>oku</a:t>
            </a:r>
            <a:r>
              <a:rPr lang="en-US" b="1" dirty="0"/>
              <a:t> </a:t>
            </a:r>
            <a:r>
              <a:rPr lang="en-US" b="1" dirty="0" err="1"/>
              <a:t>si‘isi‘i</a:t>
            </a:r>
            <a:r>
              <a:rPr lang="en-US" b="1" dirty="0"/>
              <a:t> ‘</a:t>
            </a:r>
            <a:r>
              <a:rPr lang="en-US" b="1" dirty="0" err="1"/>
              <a:t>aupito</a:t>
            </a:r>
            <a:r>
              <a:rPr lang="en-US" b="1" dirty="0"/>
              <a:t> pea ‘e lava </a:t>
            </a:r>
            <a:r>
              <a:rPr lang="en-US" b="1" dirty="0" err="1"/>
              <a:t>ke</a:t>
            </a:r>
            <a:r>
              <a:rPr lang="en-US" b="1" dirty="0"/>
              <a:t> </a:t>
            </a:r>
            <a:r>
              <a:rPr lang="en-US" b="1" dirty="0" err="1"/>
              <a:t>mahino‘i</a:t>
            </a:r>
            <a:r>
              <a:rPr lang="en-US" b="1" dirty="0"/>
              <a:t> </a:t>
            </a:r>
            <a:r>
              <a:rPr lang="en-US" b="1" dirty="0" err="1"/>
              <a:t>fakalūkufua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‘o </a:t>
            </a:r>
            <a:r>
              <a:rPr lang="en-US" b="1" dirty="0" err="1"/>
              <a:t>fakafou</a:t>
            </a:r>
            <a:r>
              <a:rPr lang="en-US" b="1" dirty="0"/>
              <a:t> ‘</a:t>
            </a:r>
            <a:r>
              <a:rPr lang="en-US" b="1" dirty="0" err="1"/>
              <a:t>i</a:t>
            </a:r>
            <a:r>
              <a:rPr lang="en-US" b="1" dirty="0"/>
              <a:t> ha </a:t>
            </a:r>
            <a:r>
              <a:rPr lang="en-US" b="1" dirty="0" err="1"/>
              <a:t>ako</a:t>
            </a:r>
            <a:r>
              <a:rPr lang="en-US" b="1" dirty="0"/>
              <a:t> </a:t>
            </a:r>
            <a:r>
              <a:rPr lang="en-US" b="1" dirty="0" err="1"/>
              <a:t>loloto</a:t>
            </a:r>
            <a:r>
              <a:rPr lang="en-US" b="1" dirty="0"/>
              <a:t>. ‘E lava </a:t>
            </a:r>
            <a:r>
              <a:rPr lang="en-US" b="1" dirty="0" err="1"/>
              <a:t>ke</a:t>
            </a:r>
            <a:r>
              <a:rPr lang="en-US" b="1" dirty="0"/>
              <a:t> tau </a:t>
            </a:r>
            <a:r>
              <a:rPr lang="en-US" b="1" dirty="0" err="1"/>
              <a:t>falala</a:t>
            </a:r>
            <a:r>
              <a:rPr lang="en-US" b="1" dirty="0"/>
              <a:t> ko 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mo‘oni</a:t>
            </a:r>
            <a:r>
              <a:rPr lang="en-US" b="1" dirty="0"/>
              <a:t> </a:t>
            </a:r>
            <a:r>
              <a:rPr lang="en-US" b="1" dirty="0" err="1"/>
              <a:t>faka‘otuá</a:t>
            </a:r>
            <a:r>
              <a:rPr lang="en-US" b="1" dirty="0"/>
              <a:t> </a:t>
            </a:r>
            <a:r>
              <a:rPr lang="en-US" b="1" dirty="0" err="1"/>
              <a:t>kuo</a:t>
            </a:r>
            <a:r>
              <a:rPr lang="en-US" b="1" dirty="0"/>
              <a:t> ‘</a:t>
            </a:r>
            <a:r>
              <a:rPr lang="en-US" b="1" dirty="0" err="1"/>
              <a:t>omai</a:t>
            </a:r>
            <a:r>
              <a:rPr lang="en-US" b="1" dirty="0"/>
              <a:t> </a:t>
            </a:r>
            <a:r>
              <a:rPr lang="en-US" b="1" dirty="0" err="1"/>
              <a:t>faitōnunga</a:t>
            </a:r>
            <a:r>
              <a:rPr lang="en-US" b="1" dirty="0"/>
              <a:t>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kiate</a:t>
            </a:r>
            <a:r>
              <a:rPr lang="en-US" b="1" dirty="0"/>
              <a:t> </a:t>
            </a:r>
            <a:r>
              <a:rPr lang="en-US" b="1" dirty="0" err="1"/>
              <a:t>kitautolu</a:t>
            </a:r>
            <a:r>
              <a:rPr lang="en-US" b="1" dirty="0"/>
              <a:t> ‘</a:t>
            </a:r>
            <a:r>
              <a:rPr lang="en-US" b="1" dirty="0" err="1"/>
              <a:t>i</a:t>
            </a:r>
            <a:r>
              <a:rPr lang="en-US" b="1" dirty="0"/>
              <a:t> he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senituli</a:t>
            </a:r>
            <a:r>
              <a:rPr lang="en-US" b="1" dirty="0"/>
              <a:t> </a:t>
            </a:r>
            <a:r>
              <a:rPr lang="en-US" b="1" dirty="0" err="1"/>
              <a:t>lahi</a:t>
            </a:r>
            <a:r>
              <a:rPr lang="en-US" b="1" dirty="0"/>
              <a:t>, ‘o </a:t>
            </a:r>
            <a:r>
              <a:rPr lang="en-US" b="1" dirty="0" err="1"/>
              <a:t>hangē</a:t>
            </a:r>
            <a:r>
              <a:rPr lang="en-US" b="1" dirty="0"/>
              <a:t> </a:t>
            </a:r>
            <a:r>
              <a:rPr lang="en-US" b="1" dirty="0" err="1"/>
              <a:t>pē</a:t>
            </a:r>
            <a:r>
              <a:rPr lang="en-US" b="1" dirty="0"/>
              <a:t> ko </a:t>
            </a:r>
            <a:r>
              <a:rPr lang="en-US" b="1" dirty="0" err="1"/>
              <a:t>ia</a:t>
            </a:r>
            <a:r>
              <a:rPr lang="en-US" b="1" dirty="0"/>
              <a:t> ‘</a:t>
            </a:r>
            <a:r>
              <a:rPr lang="en-US" b="1" dirty="0" err="1"/>
              <a:t>oku</a:t>
            </a:r>
            <a:r>
              <a:rPr lang="en-US" b="1" dirty="0"/>
              <a:t> </a:t>
            </a:r>
            <a:r>
              <a:rPr lang="en-US" b="1" dirty="0" err="1"/>
              <a:t>lēkooti</a:t>
            </a:r>
            <a:r>
              <a:rPr lang="en-US" b="1" dirty="0"/>
              <a:t> ‘</a:t>
            </a:r>
            <a:r>
              <a:rPr lang="en-US" b="1" dirty="0" err="1"/>
              <a:t>i</a:t>
            </a:r>
            <a:r>
              <a:rPr lang="en-US" b="1" dirty="0"/>
              <a:t> he </a:t>
            </a:r>
            <a:r>
              <a:rPr lang="en-US" b="1" dirty="0" err="1"/>
              <a:t>ngaahi</a:t>
            </a:r>
            <a:r>
              <a:rPr lang="en-US" b="1" dirty="0"/>
              <a:t> </a:t>
            </a:r>
            <a:r>
              <a:rPr lang="en-US" b="1" dirty="0" err="1"/>
              <a:t>peesi</a:t>
            </a:r>
            <a:r>
              <a:rPr lang="en-US" b="1" dirty="0"/>
              <a:t> ‘o e Tohi </a:t>
            </a:r>
            <a:r>
              <a:rPr lang="en-US" b="1" dirty="0" err="1"/>
              <a:t>Tapú</a:t>
            </a:r>
            <a:r>
              <a:rPr lang="en-US" b="1" dirty="0"/>
              <a:t> .</a:t>
            </a:r>
            <a:r>
              <a:rPr lang="en-US" b="1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25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884571"/>
            <a:ext cx="9756909" cy="4601260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“Kuo </a:t>
            </a:r>
            <a:r>
              <a:rPr lang="en-US" sz="2400" b="1" dirty="0" err="1">
                <a:latin typeface="Constantia" panose="02030602050306030303" pitchFamily="18" charset="0"/>
              </a:rPr>
              <a:t>hōifua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ʻOtuá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fakahoko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moʻoní</a:t>
            </a:r>
            <a:r>
              <a:rPr lang="en-US" sz="2400" b="1" dirty="0"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latin typeface="Constantia" panose="02030602050306030303" pitchFamily="18" charset="0"/>
              </a:rPr>
              <a:t>māmaní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ʻaki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potungāue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tangatá</a:t>
            </a:r>
            <a:r>
              <a:rPr lang="en-US" sz="2400" b="1" dirty="0">
                <a:latin typeface="Constantia" panose="02030602050306030303" pitchFamily="18" charset="0"/>
              </a:rPr>
              <a:t>, pea ko Ia </a:t>
            </a:r>
            <a:r>
              <a:rPr lang="en-US" sz="2400" b="1" dirty="0" err="1">
                <a:latin typeface="Constantia" panose="02030602050306030303" pitchFamily="18" charset="0"/>
              </a:rPr>
              <a:t>tonu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Hono </a:t>
            </a:r>
            <a:r>
              <a:rPr lang="en-US" sz="2400" b="1" dirty="0" err="1">
                <a:latin typeface="Constantia" panose="02030602050306030303" pitchFamily="18" charset="0"/>
              </a:rPr>
              <a:t>Laumālie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Māʻoniʻoní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naʻá</a:t>
            </a:r>
            <a:r>
              <a:rPr lang="en-US" sz="2400" b="1" dirty="0"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latin typeface="Constantia" panose="02030602050306030303" pitchFamily="18" charset="0"/>
              </a:rPr>
              <a:t>fakafeʻungaʻi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kau </a:t>
            </a:r>
            <a:r>
              <a:rPr lang="en-US" sz="2400" b="1" dirty="0" err="1">
                <a:latin typeface="Constantia" panose="02030602050306030303" pitchFamily="18" charset="0"/>
              </a:rPr>
              <a:t>tangatá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fakaʻatā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kinautolu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ngāué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ni.Naʻá</a:t>
            </a:r>
            <a:r>
              <a:rPr lang="en-US" sz="2400" b="1" dirty="0">
                <a:latin typeface="Constantia" panose="02030602050306030303" pitchFamily="18" charset="0"/>
              </a:rPr>
              <a:t> Ne tataki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ʻatamaí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hono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fili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meʻa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leaʻakí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meʻa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tohí.Ko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koloá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naʻe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tuku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ipu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kelekelé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notimone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is,eventhe</a:t>
            </a:r>
            <a:r>
              <a:rPr lang="en-US" sz="2400" b="1" dirty="0">
                <a:latin typeface="Constantia" panose="02030602050306030303" pitchFamily="18" charset="0"/>
              </a:rPr>
              <a:t> is, yet.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fakahoko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fakafou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fakahaaʻi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taʻehaohaoa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</a:t>
            </a:r>
            <a:r>
              <a:rPr lang="en-US" sz="2400" b="1" dirty="0">
                <a:latin typeface="Constantia" panose="02030602050306030303" pitchFamily="18" charset="0"/>
              </a:rPr>
              <a:t> e lea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tangatá</a:t>
            </a:r>
            <a:r>
              <a:rPr lang="en-US" sz="2400" b="1" dirty="0">
                <a:latin typeface="Constantia" panose="02030602050306030303" pitchFamily="18" charset="0"/>
              </a:rPr>
              <a:t>, ka </a:t>
            </a:r>
            <a:r>
              <a:rPr lang="en-US" sz="2400" b="1" dirty="0" err="1">
                <a:latin typeface="Constantia" panose="02030602050306030303" pitchFamily="18" charset="0"/>
              </a:rPr>
              <a:t>neongo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ko e </a:t>
            </a:r>
            <a:r>
              <a:rPr lang="en-US" sz="2400" b="1" dirty="0" err="1">
                <a:latin typeface="Constantia" panose="02030602050306030303" pitchFamily="18" charset="0"/>
              </a:rPr>
              <a:t>fakamoʻoni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ʻOtuá</a:t>
            </a:r>
            <a:r>
              <a:rPr lang="en-US" sz="2400" b="1" dirty="0">
                <a:latin typeface="Constantia" panose="02030602050306030303" pitchFamily="18" charset="0"/>
              </a:rPr>
              <a:t>;</a:t>
            </a:r>
          </a:p>
          <a:p>
            <a:pPr>
              <a:spcBef>
                <a:spcPts val="600"/>
              </a:spcBef>
            </a:pPr>
            <a:r>
              <a:rPr lang="en-US" sz="2400" b="1" dirty="0" err="1">
                <a:latin typeface="Constantia" panose="02030602050306030303" pitchFamily="18" charset="0"/>
              </a:rPr>
              <a:t>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Heʻene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folofolá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kuo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fakatukupaaʻi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ʻe</a:t>
            </a:r>
            <a:r>
              <a:rPr lang="en-US" sz="2400" b="1" dirty="0"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latin typeface="Constantia" panose="02030602050306030303" pitchFamily="18" charset="0"/>
              </a:rPr>
              <a:t>ʻOtuá</a:t>
            </a:r>
            <a:r>
              <a:rPr lang="en-US" sz="2400" b="1" dirty="0"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latin typeface="Constantia" panose="02030602050306030303" pitchFamily="18" charset="0"/>
              </a:rPr>
              <a:t>tangatá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ʻa</a:t>
            </a:r>
            <a:r>
              <a:rPr lang="en-US" sz="2400" b="1" dirty="0"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latin typeface="Constantia" panose="02030602050306030303" pitchFamily="18" charset="0"/>
              </a:rPr>
              <a:t>ʻilo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ʻoku</a:t>
            </a:r>
            <a:r>
              <a:rPr lang="en-US" sz="2400" b="1" dirty="0">
                <a:latin typeface="Constantia" panose="02030602050306030303" pitchFamily="18" charset="0"/>
              </a:rPr>
              <a:t> fie </a:t>
            </a:r>
            <a:r>
              <a:rPr lang="en-US" sz="2400" b="1" dirty="0" err="1">
                <a:latin typeface="Constantia" panose="02030602050306030303" pitchFamily="18" charset="0"/>
              </a:rPr>
              <a:t>maʻu</a:t>
            </a:r>
            <a:r>
              <a:rPr lang="en-US" sz="2400" b="1" dirty="0"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latin typeface="Constantia" panose="02030602050306030303" pitchFamily="18" charset="0"/>
              </a:rPr>
              <a:t>fakamoʻuí</a:t>
            </a:r>
            <a:r>
              <a:rPr lang="en-US" sz="2400" b="1" dirty="0">
                <a:latin typeface="Constantia" panose="02030602050306030303" pitchFamily="18" charset="0"/>
              </a:rPr>
              <a:t>. Ko e </a:t>
            </a:r>
            <a:r>
              <a:rPr lang="en-US" sz="2400" b="1" dirty="0" err="1"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Folofola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Mā‘oni‘oní</a:t>
            </a:r>
            <a:r>
              <a:rPr lang="en-US" sz="2400" b="1" dirty="0">
                <a:latin typeface="Constantia" panose="02030602050306030303" pitchFamily="18" charset="0"/>
              </a:rPr>
              <a:t> ‘</a:t>
            </a:r>
            <a:r>
              <a:rPr lang="en-US" sz="2400" b="1" dirty="0" err="1">
                <a:latin typeface="Constantia" panose="02030602050306030303" pitchFamily="18" charset="0"/>
              </a:rPr>
              <a:t>oku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totonu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ke</a:t>
            </a:r>
            <a:r>
              <a:rPr lang="en-US" sz="2400" b="1" dirty="0">
                <a:latin typeface="Constantia" panose="02030602050306030303" pitchFamily="18" charset="0"/>
              </a:rPr>
              <a:t> tali </a:t>
            </a:r>
            <a:r>
              <a:rPr lang="en-US" sz="2400" b="1" dirty="0" err="1">
                <a:latin typeface="Constantia" panose="02030602050306030303" pitchFamily="18" charset="0"/>
              </a:rPr>
              <a:t>ia</a:t>
            </a:r>
            <a:r>
              <a:rPr lang="en-US" sz="2400" b="1" dirty="0">
                <a:latin typeface="Constantia" panose="02030602050306030303" pitchFamily="18" charset="0"/>
              </a:rPr>
              <a:t> ko ha </a:t>
            </a:r>
            <a:r>
              <a:rPr lang="en-US" sz="2400" b="1" dirty="0" err="1">
                <a:latin typeface="Constantia" panose="02030602050306030303" pitchFamily="18" charset="0"/>
              </a:rPr>
              <a:t>fakahā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ma‘u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mafai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ta‘ehalaia</a:t>
            </a:r>
            <a:r>
              <a:rPr lang="en-US" sz="2400" b="1" dirty="0">
                <a:latin typeface="Constantia" panose="02030602050306030303" pitchFamily="18" charset="0"/>
              </a:rPr>
              <a:t> ‘o Hono </a:t>
            </a:r>
            <a:r>
              <a:rPr lang="en-US" sz="2400" b="1" dirty="0" err="1">
                <a:latin typeface="Constantia" panose="02030602050306030303" pitchFamily="18" charset="0"/>
              </a:rPr>
              <a:t>finangaló</a:t>
            </a:r>
            <a:r>
              <a:rPr lang="en-US" sz="2400" b="1" dirty="0">
                <a:latin typeface="Constantia" panose="02030602050306030303" pitchFamily="18" charset="0"/>
              </a:rPr>
              <a:t> .</a:t>
            </a:r>
            <a:r>
              <a:rPr lang="en-US" sz="2400" b="1" noProof="0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990425" y="6519446"/>
            <a:ext cx="30471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 (</a:t>
            </a:r>
            <a:r>
              <a:rPr lang="fi-FI" sz="1600" b="1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 e Fakakikihi Lahi, p. 6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en-US" sz="24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FAKAMATALA FAKALAHI: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rgbClr val="29FFFF"/>
                  </a:outerShdw>
                </a:effectLst>
              </a:rPr>
              <a:t>TAʻE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rgbClr val="29FFFF"/>
                  </a:outerShdw>
                </a:effectLst>
              </a:rPr>
              <a:t>-FEHALAAKI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rgbClr val="29FFFF"/>
                  </a:outerShdw>
                </a:effectLst>
              </a:rPr>
              <a:t>ʻO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rgbClr val="29FFFF"/>
                  </a:outerShdw>
                </a:effectLst>
              </a:rPr>
              <a:t> E NGAAHI TOHI </a:t>
            </a:r>
            <a:r>
              <a:rPr lang="en-US" sz="2400" dirty="0" err="1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rgbClr val="29FFFF"/>
                  </a:outerShdw>
                </a:effectLst>
              </a:rPr>
              <a:t>ʻA</a:t>
            </a:r>
            <a:r>
              <a:rPr lang="en-US" sz="240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dist="38100" dir="2700000" algn="tl" rotWithShape="0">
                    <a:srgbClr val="29FFFF"/>
                  </a:outerShdw>
                </a:effectLst>
              </a:rPr>
              <a:t> ELLEN G. WHITE</a:t>
            </a:r>
            <a:endParaRPr lang="en-US" sz="24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46" y="622017"/>
            <a:ext cx="73723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ʻI</a:t>
            </a:r>
            <a:r>
              <a:rPr lang="en-US" sz="2000" b="1" dirty="0"/>
              <a:t> he </a:t>
            </a:r>
            <a:r>
              <a:rPr lang="en-US" sz="2000" b="1" dirty="0" err="1"/>
              <a:t>taimi</a:t>
            </a:r>
            <a:r>
              <a:rPr lang="en-US" sz="2000" b="1" dirty="0"/>
              <a:t>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fekauʻi</a:t>
            </a:r>
            <a:r>
              <a:rPr lang="en-US" sz="2000" b="1" dirty="0"/>
              <a:t> ai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</a:t>
            </a:r>
            <a:r>
              <a:rPr lang="en-US" sz="2000" b="1" dirty="0" err="1"/>
              <a:t>ʻEleni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hiki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popoaki</a:t>
            </a:r>
            <a:r>
              <a:rPr lang="en-US" sz="2000" b="1" dirty="0"/>
              <a:t>, </a:t>
            </a:r>
            <a:r>
              <a:rPr lang="en-US" sz="2000" b="1" dirty="0" err="1"/>
              <a:t>naʻa</a:t>
            </a:r>
            <a:r>
              <a:rPr lang="en-US" sz="2000" b="1" dirty="0"/>
              <a:t> ne tali </a:t>
            </a:r>
            <a:r>
              <a:rPr lang="en-US" sz="2000" b="1" dirty="0" err="1"/>
              <a:t>ange</a:t>
            </a:r>
            <a:r>
              <a:rPr lang="en-US" sz="2000" b="1" dirty="0"/>
              <a:t>, "</a:t>
            </a:r>
            <a:r>
              <a:rPr lang="en-US" sz="2000" b="1" dirty="0" err="1"/>
              <a:t>ʻOku</a:t>
            </a:r>
            <a:r>
              <a:rPr lang="en-US" sz="2000" b="1" dirty="0"/>
              <a:t> </a:t>
            </a:r>
            <a:r>
              <a:rPr lang="en-US" sz="2000" b="1" dirty="0" err="1"/>
              <a:t>ʻikai</a:t>
            </a:r>
            <a:r>
              <a:rPr lang="en-US" sz="2000" b="1" dirty="0"/>
              <a:t> </a:t>
            </a:r>
            <a:r>
              <a:rPr lang="en-US" sz="2000" b="1" dirty="0" err="1"/>
              <a:t>ke</a:t>
            </a:r>
            <a:r>
              <a:rPr lang="en-US" sz="2000" b="1" dirty="0"/>
              <a:t> u lava </a:t>
            </a:r>
            <a:r>
              <a:rPr lang="en-US" sz="2000" b="1" dirty="0" err="1"/>
              <a:t>ʻo</a:t>
            </a:r>
            <a:r>
              <a:rPr lang="en-US" sz="2000" b="1" dirty="0"/>
              <a:t> tohi." Ka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fakamalohia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he </a:t>
            </a:r>
            <a:r>
              <a:rPr lang="en-US" sz="2000" b="1" dirty="0" err="1"/>
              <a:t>ʻOtua</a:t>
            </a:r>
            <a:r>
              <a:rPr lang="en-US" sz="2000" b="1" dirty="0"/>
              <a:t>, pea </a:t>
            </a:r>
            <a:r>
              <a:rPr lang="en-US" sz="2000" b="1" dirty="0" err="1"/>
              <a:t>kamata</a:t>
            </a:r>
            <a:r>
              <a:rPr lang="en-US" sz="2000" b="1" dirty="0"/>
              <a:t> leva </a:t>
            </a:r>
            <a:r>
              <a:rPr lang="en-US" sz="2000" b="1" dirty="0" err="1"/>
              <a:t>ke</a:t>
            </a:r>
            <a:r>
              <a:rPr lang="en-US" sz="2000" b="1" dirty="0"/>
              <a:t> ne tohi. </a:t>
            </a:r>
            <a:r>
              <a:rPr lang="en-US" sz="2000" b="1" dirty="0" err="1"/>
              <a:t>Naʻe</a:t>
            </a:r>
            <a:r>
              <a:rPr lang="en-US" sz="2000" b="1" dirty="0"/>
              <a:t> </a:t>
            </a:r>
            <a:r>
              <a:rPr lang="en-US" sz="2000" b="1" dirty="0" err="1"/>
              <a:t>ʻalu</a:t>
            </a:r>
            <a:r>
              <a:rPr lang="en-US" sz="2000" b="1" dirty="0"/>
              <a:t> pe </a:t>
            </a:r>
            <a:r>
              <a:rPr lang="en-US" sz="2000" b="1" dirty="0" err="1"/>
              <a:t>taimi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fakaʻaongaʻi</a:t>
            </a:r>
            <a:r>
              <a:rPr lang="en-US" sz="2000" b="1" dirty="0"/>
              <a:t> ha kau </a:t>
            </a:r>
            <a:r>
              <a:rPr lang="en-US" sz="2000" b="1" dirty="0" err="1"/>
              <a:t>tokoni</a:t>
            </a:r>
            <a:r>
              <a:rPr lang="en-US" sz="2000" b="1" dirty="0"/>
              <a:t> tohi </a:t>
            </a:r>
            <a:r>
              <a:rPr lang="en-US" sz="2000" b="1" dirty="0" err="1"/>
              <a:t>ke</a:t>
            </a:r>
            <a:r>
              <a:rPr lang="en-US" sz="2000" b="1" dirty="0"/>
              <a:t> </a:t>
            </a:r>
            <a:r>
              <a:rPr lang="en-US" sz="2000" b="1" dirty="0" err="1"/>
              <a:t>fakatonutonu</a:t>
            </a:r>
            <a:r>
              <a:rPr lang="en-US" sz="2000" b="1" dirty="0"/>
              <a:t> </a:t>
            </a:r>
            <a:r>
              <a:rPr lang="en-US" sz="2000" b="1" dirty="0" err="1"/>
              <a:t>ʻene</a:t>
            </a:r>
            <a:r>
              <a:rPr lang="en-US" sz="2000" b="1" dirty="0"/>
              <a:t> </a:t>
            </a:r>
            <a:r>
              <a:rPr lang="en-US" sz="2000" b="1" dirty="0" err="1"/>
              <a:t>sipela</a:t>
            </a:r>
            <a:r>
              <a:rPr lang="en-US" sz="2000" b="1" dirty="0"/>
              <a:t> </a:t>
            </a:r>
            <a:r>
              <a:rPr lang="en-US" sz="2000" b="1" dirty="0" err="1"/>
              <a:t>hala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fakaleleiʻi</a:t>
            </a:r>
            <a:r>
              <a:rPr lang="en-US" sz="2000" b="1" dirty="0"/>
              <a:t> </a:t>
            </a:r>
            <a:r>
              <a:rPr lang="en-US" sz="2000" b="1" dirty="0" err="1"/>
              <a:t>ʻa</a:t>
            </a:r>
            <a:r>
              <a:rPr lang="en-US" sz="2000" b="1" dirty="0"/>
              <a:t> e </a:t>
            </a:r>
            <a:r>
              <a:rPr lang="en-US" sz="2000" b="1" dirty="0" err="1"/>
              <a:t>fakalea</a:t>
            </a:r>
            <a:r>
              <a:rPr lang="en-US" sz="2000" b="1" dirty="0"/>
              <a:t> </a:t>
            </a:r>
            <a:r>
              <a:rPr lang="en-US" sz="2000" b="1" dirty="0" err="1"/>
              <a:t>ʻo</a:t>
            </a:r>
            <a:r>
              <a:rPr lang="en-US" sz="2000" b="1" dirty="0"/>
              <a:t> e </a:t>
            </a:r>
            <a:r>
              <a:rPr lang="en-US" sz="2000" b="1" dirty="0" err="1"/>
              <a:t>ngaahi</a:t>
            </a:r>
            <a:r>
              <a:rPr lang="en-US" sz="2000" b="1" dirty="0"/>
              <a:t> </a:t>
            </a:r>
            <a:r>
              <a:rPr lang="en-US" sz="2000" b="1" dirty="0" err="1"/>
              <a:t>setesi</a:t>
            </a:r>
            <a:r>
              <a:rPr lang="en-US" sz="2000" b="1" dirty="0"/>
              <a:t> </a:t>
            </a:r>
            <a:r>
              <a:rPr lang="en-US" sz="2000" b="1" dirty="0" err="1"/>
              <a:t>ʻe</a:t>
            </a:r>
            <a:r>
              <a:rPr lang="en-US" sz="2000" b="1" dirty="0"/>
              <a:t> </a:t>
            </a:r>
            <a:r>
              <a:rPr lang="en-US" sz="2000" b="1" dirty="0" err="1"/>
              <a:t>niʻihi</a:t>
            </a:r>
            <a:r>
              <a:rPr lang="en-US" sz="2000" b="1" noProof="0" dirty="0"/>
              <a:t>.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43825" y="823164"/>
            <a:ext cx="2162177" cy="2372637"/>
            <a:chOff x="9725024" y="1120237"/>
            <a:chExt cx="2162177" cy="2372637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725024" y="2538767"/>
              <a:ext cx="216217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400" b="1" noProof="0" dirty="0"/>
                <a:t>Ko Mele ʻAna “Maliani” Teivi (1847-1904), tokoni tohi. ʻAta mei he “ʻEleni G. Uite ʻEsiteti, Inc</a:t>
              </a:r>
              <a:r>
                <a:rPr lang="en-US" sz="1400" b="1" noProof="0" dirty="0"/>
                <a:t>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9887682" y="830813"/>
            <a:ext cx="2076450" cy="3067781"/>
            <a:chOff x="9571899" y="3499075"/>
            <a:chExt cx="2076450" cy="3067781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571899" y="5612749"/>
              <a:ext cx="207645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i-FI" sz="1400" b="1" noProof="0" dirty="0"/>
                <a:t>Sela E. Peki, 1880 tupú. ʻAta mei he “Senitā ki he Fakatotolo ʻa e Kau ʻAhofitu.</a:t>
              </a:r>
              <a:r>
                <a:rPr lang="en-US" sz="1400" b="1" noProof="0" dirty="0"/>
                <a:t>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7" y="3369389"/>
            <a:ext cx="737235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‘</a:t>
            </a:r>
            <a:r>
              <a:rPr lang="en-US" b="1" dirty="0"/>
              <a:t>I he </a:t>
            </a:r>
            <a:r>
              <a:rPr lang="en-US" b="1" dirty="0" err="1"/>
              <a:t>fekau‘aki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‘</a:t>
            </a:r>
            <a:r>
              <a:rPr lang="en-US" b="1" dirty="0" err="1"/>
              <a:t>ene</a:t>
            </a:r>
            <a:r>
              <a:rPr lang="en-US" b="1" dirty="0"/>
              <a:t> </a:t>
            </a:r>
            <a:r>
              <a:rPr lang="en-US" b="1" dirty="0" err="1"/>
              <a:t>ta‘ehalaia</a:t>
            </a:r>
            <a:r>
              <a:rPr lang="en-US" b="1" dirty="0"/>
              <a:t> ‘</a:t>
            </a:r>
            <a:r>
              <a:rPr lang="en-US" b="1" dirty="0" err="1"/>
              <a:t>i</a:t>
            </a:r>
            <a:r>
              <a:rPr lang="en-US" b="1" dirty="0"/>
              <a:t> he </a:t>
            </a:r>
            <a:r>
              <a:rPr lang="en-US" b="1" dirty="0" err="1"/>
              <a:t>tu‘unga</a:t>
            </a:r>
            <a:r>
              <a:rPr lang="en-US" b="1" dirty="0"/>
              <a:t> ko ha </a:t>
            </a:r>
            <a:r>
              <a:rPr lang="en-US" b="1" dirty="0" err="1"/>
              <a:t>palōfitá</a:t>
            </a:r>
            <a:r>
              <a:rPr lang="en-US" b="1" dirty="0"/>
              <a:t>, </a:t>
            </a:r>
            <a:r>
              <a:rPr lang="en-US" b="1" dirty="0" err="1"/>
              <a:t>na‘e</a:t>
            </a:r>
            <a:r>
              <a:rPr lang="en-US" b="1" dirty="0"/>
              <a:t> </a:t>
            </a:r>
            <a:r>
              <a:rPr lang="en-US" b="1" dirty="0" err="1"/>
              <a:t>fakahā</a:t>
            </a:r>
            <a:r>
              <a:rPr lang="en-US" b="1" dirty="0"/>
              <a:t> ‘e ‘</a:t>
            </a:r>
            <a:r>
              <a:rPr lang="en-US" b="1" dirty="0" err="1"/>
              <a:t>Ēleni</a:t>
            </a:r>
            <a:r>
              <a:rPr lang="en-US" b="1" dirty="0"/>
              <a:t>: “</a:t>
            </a:r>
            <a:r>
              <a:rPr lang="en-US" b="1" dirty="0" err="1"/>
              <a:t>Fekau‘aki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en-US" b="1" dirty="0"/>
              <a:t> e </a:t>
            </a:r>
            <a:r>
              <a:rPr lang="en-US" b="1" dirty="0" err="1"/>
              <a:t>ta‘ehalaia</a:t>
            </a:r>
            <a:r>
              <a:rPr lang="en-US" b="1" dirty="0"/>
              <a:t>, </a:t>
            </a:r>
            <a:r>
              <a:rPr lang="en-US" b="1" dirty="0" err="1"/>
              <a:t>na‘e</a:t>
            </a:r>
            <a:r>
              <a:rPr lang="en-US" b="1" dirty="0"/>
              <a:t> ‘</a:t>
            </a:r>
            <a:r>
              <a:rPr lang="en-US" b="1" dirty="0" err="1"/>
              <a:t>ikai</a:t>
            </a:r>
            <a:r>
              <a:rPr lang="en-US" b="1" dirty="0"/>
              <a:t> ‘</a:t>
            </a:r>
            <a:r>
              <a:rPr lang="en-US" b="1" dirty="0" err="1"/>
              <a:t>aupito</a:t>
            </a:r>
            <a:r>
              <a:rPr lang="en-US" b="1" dirty="0"/>
              <a:t> </a:t>
            </a:r>
            <a:r>
              <a:rPr lang="en-US" b="1" dirty="0" err="1"/>
              <a:t>te</a:t>
            </a:r>
            <a:r>
              <a:rPr lang="en-US" b="1" dirty="0"/>
              <a:t> u </a:t>
            </a:r>
            <a:r>
              <a:rPr lang="en-US" b="1" dirty="0" err="1"/>
              <a:t>taukave‘i</a:t>
            </a:r>
            <a:r>
              <a:rPr lang="en-US" b="1" dirty="0"/>
              <a:t> ‘</a:t>
            </a:r>
            <a:r>
              <a:rPr lang="en-US" b="1" dirty="0" err="1"/>
              <a:t>oku</a:t>
            </a:r>
            <a:r>
              <a:rPr lang="en-US" b="1" dirty="0"/>
              <a:t> </a:t>
            </a:r>
            <a:r>
              <a:rPr lang="en-US" b="1" dirty="0" err="1"/>
              <a:t>ou</a:t>
            </a:r>
            <a:r>
              <a:rPr lang="en-US" b="1" dirty="0"/>
              <a:t> </a:t>
            </a:r>
            <a:r>
              <a:rPr lang="en-US" b="1" dirty="0" err="1"/>
              <a:t>ma‘u</a:t>
            </a:r>
            <a:r>
              <a:rPr lang="en-US" b="1" dirty="0"/>
              <a:t> </a:t>
            </a:r>
            <a:r>
              <a:rPr lang="en-US" b="1" dirty="0" err="1"/>
              <a:t>ia.Ko</a:t>
            </a:r>
            <a:r>
              <a:rPr lang="en-US" b="1" dirty="0"/>
              <a:t> e ‘Otuá </a:t>
            </a:r>
            <a:r>
              <a:rPr lang="en-US" b="1" dirty="0" err="1"/>
              <a:t>pē</a:t>
            </a:r>
            <a:r>
              <a:rPr lang="en-US" b="1" dirty="0"/>
              <a:t> ‘</a:t>
            </a:r>
            <a:r>
              <a:rPr lang="en-US" b="1" dirty="0" err="1"/>
              <a:t>oku</a:t>
            </a:r>
            <a:r>
              <a:rPr lang="en-US" b="1" dirty="0"/>
              <a:t> </a:t>
            </a:r>
            <a:r>
              <a:rPr lang="en-US" b="1" dirty="0" err="1"/>
              <a:t>ta‘ehalaia</a:t>
            </a:r>
            <a:r>
              <a:rPr lang="en-US" b="1" dirty="0"/>
              <a:t> </a:t>
            </a:r>
            <a:r>
              <a:rPr lang="en-US" sz="2000" b="1" dirty="0"/>
              <a:t>.</a:t>
            </a:r>
            <a:r>
              <a:rPr lang="en-US" sz="2000" b="1" noProof="0" dirty="0"/>
              <a:t>” </a:t>
            </a:r>
            <a:r>
              <a:rPr lang="en-US" sz="1600" b="1" noProof="0" dirty="0"/>
              <a:t>(</a:t>
            </a:r>
            <a:r>
              <a:rPr lang="en-US" sz="1600" b="1" dirty="0" err="1"/>
              <a:t>Ngaahi</a:t>
            </a:r>
            <a:r>
              <a:rPr lang="en-US" sz="1600" b="1" dirty="0"/>
              <a:t> </a:t>
            </a:r>
            <a:r>
              <a:rPr lang="en-US" sz="1600" b="1" dirty="0" err="1"/>
              <a:t>pōpoaki</a:t>
            </a:r>
            <a:r>
              <a:rPr lang="en-US" sz="1600" b="1" dirty="0"/>
              <a:t>, vol. 1, p. 42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438146" y="2455193"/>
            <a:ext cx="733425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Na‘e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ikai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aupito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liliu</a:t>
            </a:r>
            <a:r>
              <a:rPr lang="en-US" sz="2000" b="1" dirty="0">
                <a:solidFill>
                  <a:prstClr val="black"/>
                </a:solidFill>
              </a:rPr>
              <a:t> ‘a e ‘</a:t>
            </a:r>
            <a:r>
              <a:rPr lang="en-US" sz="2000" b="1" dirty="0" err="1">
                <a:solidFill>
                  <a:prstClr val="black"/>
                </a:solidFill>
              </a:rPr>
              <a:t>uhinga</a:t>
            </a:r>
            <a:r>
              <a:rPr lang="en-US" sz="2000" b="1" dirty="0">
                <a:solidFill>
                  <a:prstClr val="black"/>
                </a:solidFill>
              </a:rPr>
              <a:t> ‘o e </a:t>
            </a:r>
            <a:r>
              <a:rPr lang="en-US" sz="2000" b="1" dirty="0" err="1">
                <a:solidFill>
                  <a:prstClr val="black"/>
                </a:solidFill>
              </a:rPr>
              <a:t>pōpoakí</a:t>
            </a:r>
            <a:r>
              <a:rPr lang="en-US" sz="2000" b="1" dirty="0">
                <a:solidFill>
                  <a:prstClr val="black"/>
                </a:solidFill>
              </a:rPr>
              <a:t>, pe </a:t>
            </a:r>
            <a:r>
              <a:rPr lang="en-US" sz="2000" b="1" dirty="0" err="1">
                <a:solidFill>
                  <a:prstClr val="black"/>
                </a:solidFill>
              </a:rPr>
              <a:t>tānaki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me‘a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anautolu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pē</a:t>
            </a:r>
            <a:r>
              <a:rPr lang="en-US" sz="2000" b="1" dirty="0">
                <a:solidFill>
                  <a:prstClr val="black"/>
                </a:solidFill>
              </a:rPr>
              <a:t>. Ko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tohi </a:t>
            </a:r>
            <a:r>
              <a:rPr lang="en-US" sz="2000" b="1" dirty="0" err="1">
                <a:solidFill>
                  <a:prstClr val="black"/>
                </a:solidFill>
              </a:rPr>
              <a:t>faka'osi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na'e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vakai'i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ma'u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'e ‘Eleni .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7" y="4393883"/>
            <a:ext cx="714374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Fekau‘aki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ta‘ehalaia</a:t>
            </a:r>
            <a:r>
              <a:rPr lang="en-US" sz="2000" b="1" dirty="0">
                <a:solidFill>
                  <a:prstClr val="black"/>
                </a:solidFill>
              </a:rPr>
              <a:t> ‘a ‘</a:t>
            </a:r>
            <a:r>
              <a:rPr lang="en-US" sz="2000" b="1" dirty="0" err="1">
                <a:solidFill>
                  <a:prstClr val="black"/>
                </a:solidFill>
              </a:rPr>
              <a:t>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tohí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na‘á</a:t>
            </a:r>
            <a:r>
              <a:rPr lang="en-US" sz="2000" b="1" dirty="0">
                <a:solidFill>
                  <a:prstClr val="black"/>
                </a:solidFill>
              </a:rPr>
              <a:t> ne tohi </a:t>
            </a:r>
            <a:r>
              <a:rPr lang="en-US" sz="2000" b="1" dirty="0" err="1">
                <a:solidFill>
                  <a:prstClr val="black"/>
                </a:solidFill>
              </a:rPr>
              <a:t>tonu</a:t>
            </a:r>
            <a:r>
              <a:rPr lang="en-US" sz="2000" b="1" dirty="0">
                <a:solidFill>
                  <a:prstClr val="black"/>
                </a:solidFill>
              </a:rPr>
              <a:t>: “‘Oku ‘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ai ‘a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oku</a:t>
            </a:r>
            <a:r>
              <a:rPr lang="en-US" sz="2000" b="1" dirty="0">
                <a:solidFill>
                  <a:prstClr val="black"/>
                </a:solidFill>
              </a:rPr>
              <a:t> pau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fakahaa‘i</a:t>
            </a:r>
            <a:r>
              <a:rPr lang="en-US" sz="2000" b="1" dirty="0">
                <a:solidFill>
                  <a:prstClr val="black"/>
                </a:solidFill>
              </a:rPr>
              <a:t> ai ‘a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me‘a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anga-mahení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kuo</a:t>
            </a:r>
            <a:r>
              <a:rPr lang="en-US" sz="2000" b="1" dirty="0">
                <a:solidFill>
                  <a:prstClr val="black"/>
                </a:solidFill>
              </a:rPr>
              <a:t> pau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nofo‘i</a:t>
            </a:r>
            <a:r>
              <a:rPr lang="en-US" sz="2000" b="1" dirty="0">
                <a:solidFill>
                  <a:prstClr val="black"/>
                </a:solidFill>
              </a:rPr>
              <a:t> ‘e he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fakakaukau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anga-mahení</a:t>
            </a:r>
            <a:r>
              <a:rPr lang="en-US" sz="2000" b="1" dirty="0">
                <a:solidFill>
                  <a:prstClr val="black"/>
                </a:solidFill>
              </a:rPr>
              <a:t> ‘a e ‘</a:t>
            </a:r>
            <a:r>
              <a:rPr lang="en-US" sz="2000" b="1" dirty="0" err="1">
                <a:solidFill>
                  <a:prstClr val="black"/>
                </a:solidFill>
              </a:rPr>
              <a:t>atamaí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kuo</a:t>
            </a:r>
            <a:r>
              <a:rPr lang="en-US" sz="2000" b="1" dirty="0">
                <a:solidFill>
                  <a:prstClr val="black"/>
                </a:solidFill>
              </a:rPr>
              <a:t> pau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tohi ‘a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tohi </a:t>
            </a:r>
            <a:r>
              <a:rPr lang="en-US" sz="2000" b="1" dirty="0" err="1">
                <a:solidFill>
                  <a:prstClr val="black"/>
                </a:solidFill>
              </a:rPr>
              <a:t>anga-mahení</a:t>
            </a:r>
            <a:r>
              <a:rPr lang="en-US" sz="2000" b="1" dirty="0">
                <a:solidFill>
                  <a:prstClr val="black"/>
                </a:solidFill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</a:rPr>
              <a:t>kuo</a:t>
            </a:r>
            <a:r>
              <a:rPr lang="en-US" sz="2000" b="1" dirty="0">
                <a:solidFill>
                  <a:prstClr val="black"/>
                </a:solidFill>
              </a:rPr>
              <a:t> pau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‘</a:t>
            </a:r>
            <a:r>
              <a:rPr lang="en-US" sz="2000" b="1" dirty="0" err="1">
                <a:solidFill>
                  <a:prstClr val="black"/>
                </a:solidFill>
              </a:rPr>
              <a:t>oatu</a:t>
            </a:r>
            <a:r>
              <a:rPr lang="en-US" sz="2000" b="1" dirty="0">
                <a:solidFill>
                  <a:prstClr val="black"/>
                </a:solidFill>
              </a:rPr>
              <a:t> ‘a e </a:t>
            </a:r>
            <a:r>
              <a:rPr lang="en-US" sz="2000" b="1" dirty="0" err="1">
                <a:solidFill>
                  <a:prstClr val="black"/>
                </a:solidFill>
              </a:rPr>
              <a:t>fakamatala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paasi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tokotaha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ngāue</a:t>
            </a:r>
            <a:r>
              <a:rPr lang="en-US" sz="2000" b="1" dirty="0">
                <a:solidFill>
                  <a:prstClr val="black"/>
                </a:solidFill>
              </a:rPr>
              <a:t> ‘e taha ki he </a:t>
            </a:r>
            <a:r>
              <a:rPr lang="en-US" sz="2000" b="1" dirty="0" err="1">
                <a:solidFill>
                  <a:prstClr val="black"/>
                </a:solidFill>
              </a:rPr>
              <a:t>tokotaha</a:t>
            </a:r>
            <a:r>
              <a:rPr lang="en-US" sz="2000" b="1" dirty="0">
                <a:solidFill>
                  <a:prstClr val="black"/>
                </a:solidFill>
              </a:rPr>
              <a:t> ‘e </a:t>
            </a:r>
            <a:r>
              <a:rPr lang="en-US" sz="2000" b="1" dirty="0" err="1">
                <a:solidFill>
                  <a:prstClr val="black"/>
                </a:solidFill>
              </a:rPr>
              <a:t>tahá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r>
              <a:rPr lang="en-US" sz="2000" b="1" noProof="0" dirty="0">
                <a:solidFill>
                  <a:prstClr val="black"/>
                </a:solidFill>
              </a:rPr>
              <a:t>” </a:t>
            </a:r>
            <a:r>
              <a:rPr lang="en-US" sz="1600" b="1" noProof="0" dirty="0">
                <a:solidFill>
                  <a:prstClr val="black"/>
                </a:solidFill>
              </a:rPr>
              <a:t>(</a:t>
            </a:r>
            <a:r>
              <a:rPr lang="en-US" sz="1600" b="1" dirty="0" err="1">
                <a:solidFill>
                  <a:prstClr val="black"/>
                </a:solidFill>
              </a:rPr>
              <a:t>Ngaahi</a:t>
            </a:r>
            <a:r>
              <a:rPr lang="en-US" sz="1600" b="1" dirty="0">
                <a:solidFill>
                  <a:prstClr val="black"/>
                </a:solidFill>
              </a:rPr>
              <a:t> </a:t>
            </a:r>
            <a:r>
              <a:rPr lang="en-US" sz="1600" b="1" dirty="0" err="1">
                <a:solidFill>
                  <a:prstClr val="black"/>
                </a:solidFill>
              </a:rPr>
              <a:t>Pōpoaki</a:t>
            </a:r>
            <a:r>
              <a:rPr lang="en-US" sz="1600" b="1" dirty="0">
                <a:solidFill>
                  <a:prstClr val="black"/>
                </a:solidFill>
              </a:rPr>
              <a:t> Filifili, vol. 3, p. 64</a:t>
            </a:r>
            <a:r>
              <a:rPr lang="en-US" sz="1600" b="1" noProof="0" dirty="0">
                <a:solidFill>
                  <a:prstClr val="black"/>
                </a:solidFill>
              </a:rPr>
              <a:t>)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2053</TotalTime>
  <Words>2414</Words>
  <Application>Microsoft Office PowerPoint</Application>
  <PresentationFormat>Panorámica</PresentationFormat>
  <Paragraphs>83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Wingdings</vt:lpstr>
      <vt:lpstr>Aptos Display</vt:lpstr>
      <vt:lpstr>Arial</vt:lpstr>
      <vt:lpstr>Comic Sans MS</vt:lpstr>
      <vt:lpstr>Constantia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93</cp:revision>
  <dcterms:created xsi:type="dcterms:W3CDTF">2026-10-17T14:52:34Z</dcterms:created>
  <dcterms:modified xsi:type="dcterms:W3CDTF">2026-11-05T19:17:52Z</dcterms:modified>
</cp:coreProperties>
</file>