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58" r:id="rId4"/>
    <p:sldId id="264" r:id="rId5"/>
    <p:sldId id="265" r:id="rId6"/>
    <p:sldId id="267" r:id="rId7"/>
    <p:sldId id="263" r:id="rId8"/>
    <p:sldId id="268" r:id="rId9"/>
    <p:sldId id="270" r:id="rId1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7F1C"/>
    <a:srgbClr val="8F952B"/>
    <a:srgbClr val="A94861"/>
    <a:srgbClr val="2D4DA1"/>
    <a:srgbClr val="F88936"/>
    <a:srgbClr val="F775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9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84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8622F6-5BB6-57ED-73ED-5352B59B8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74FA8C3-29C5-D79C-9F71-A9BB96697B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4C329B-D6DE-AAEE-158B-A7E4F7E06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77D76D-D8B6-99AA-F99B-C6B96FCF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566132-5458-A0F9-D2D7-BFD8A8610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675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518344-1C88-F38A-4F4C-3F2093EE2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9F02E84-CCD0-793A-5DD8-7C9190BD99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984120-4002-D144-5CDD-1D496628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63058F-1A7F-B01A-3DB0-3B6462714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255FD4-1F6D-03FD-7360-E75C4185F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841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524B9E1-C78D-FF2D-499F-71898D62C8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B184D10-FB66-46D2-946A-E63317561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ED24A1-1A8B-FFC9-0E1C-680994B83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7603EA-7362-4FE1-2645-6E42ABA28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C4571F-2B2B-79AE-04F5-3F62473F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830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03B3C1-965F-8994-E933-2E31599D7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CF727C-96F5-7BBA-816D-55F2C74B0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32E7CB-BE81-59CC-0AA2-02C695819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214DEF-8F8C-69AA-6B4E-050E3C4E3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D87C1E-487E-F63C-8EF4-E9CDB8CC5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567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7590C9-8BB0-8EAF-F413-5D4E7784B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26E5A5A-AF51-C626-DA8C-E0A57295B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E81198-EE7F-C885-48ED-483D4B16A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F05044-295A-EB74-A9B5-D25D4F1E5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B9AB20-22D0-53CC-E813-6EDD8AD06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754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A0013D-8BEF-15DC-F280-4E83C66CA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49DB07-1C76-5868-6AB9-EF722F6537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EA120C7-F368-3979-1E8A-1777A3E9B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564A233-1B8B-2737-E71D-EEE04547C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D81B2BA-C856-1D05-B9E4-F9BCA387A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CE09A73-3A7B-3900-2DBD-F2C5B2463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653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B80742-2484-7469-3D75-0F5AF88C5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800C80-EA52-D154-5941-B2DDF0B53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7E5219C-C077-DA30-92DB-32D0907AE8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043D65A-FC0A-725D-534E-F4171AF51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F7EEC84-8FB8-52C4-8562-0A13933DB7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1DC113B-D091-78E7-1B18-1B44F8B89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D100736-97F4-332D-9A59-B38B09CCE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103F2FA-FFD1-7AD1-646B-FEA9AC2BD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567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CAB166-373A-F464-7E4B-0E6652C68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23A8B7B-B374-D36B-894A-677D1F089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D478F7B-A4A7-B99C-6E57-DA9AE5AF8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232EC2-66B2-E2BF-DF8B-59B63ED44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605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2651BFD-966B-3C8F-8E53-661F921DF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0B26F6A-99E1-1221-5783-F18C0FDE9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7443269-CED3-6FD5-7AC6-43645CA8B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6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633180-909E-2F1C-4882-BF9694CC6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E6B7AF-1F47-3365-CF4E-99DCC1DF1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B326F6-86ED-F6D2-4C4A-05170E697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D822789-18FF-3F11-E69A-BCBB809BE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75238D6-E434-0134-8D25-853094F52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8725950-02CC-D532-6C0C-723D066B4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083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EC3B0D-1F66-AB8C-E27B-A31A85CDD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9A5C767-09D0-3AF7-F791-2DC3E85A29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682FC1D-7F02-689A-A701-F001ECFDCF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D7F7F94-77F6-8048-D4B7-6FD3D04AE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008F7C-5D42-32D8-C217-55B8962BA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1B33F8B-1F2A-BDF6-B792-4F741E7EC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67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94CF9C3-D1B6-30C9-3C7C-0AC65CDC6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216CE7-18D2-862F-D0E8-F66F7A964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04D437-1230-6454-E35C-EE1CD64AAE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C5D7AF-13CF-4EE7-B87E-27E15A0A2CBF}" type="datetimeFigureOut">
              <a:rPr lang="es-ES" smtClean="0"/>
              <a:t>07/06/2026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355DFF-ACDB-7053-85DD-9C653E90F9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ADD5D8-0E77-1A6D-CC70-E643B3C9F2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726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4185DF8-AA2D-B414-4F0C-E593E15EBDA1}"/>
              </a:ext>
            </a:extLst>
          </p:cNvPr>
          <p:cNvSpPr txBox="1"/>
          <p:nvPr/>
        </p:nvSpPr>
        <p:spPr>
          <a:xfrm>
            <a:off x="257175" y="314325"/>
            <a:ext cx="3276600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extrusionH="57150" contourW="19050">
              <a:bevelT w="38100" h="38100" prst="angle"/>
              <a:contourClr>
                <a:srgbClr val="F77510"/>
              </a:contourClr>
            </a:sp3d>
          </a:bodyPr>
          <a:lstStyle/>
          <a:p>
            <a:pPr algn="ctr"/>
            <a:r>
              <a:rPr lang="en-US" sz="6000" b="1" noProof="0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MAMATA</a:t>
            </a:r>
          </a:p>
          <a:p>
            <a:pPr algn="ctr"/>
            <a:r>
              <a:rPr lang="en-US" sz="6000" b="1" noProof="0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 KIA SISU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5108331-990B-F221-B6A6-5C26D9286D2F}"/>
              </a:ext>
            </a:extLst>
          </p:cNvPr>
          <p:cNvSpPr txBox="1"/>
          <p:nvPr/>
        </p:nvSpPr>
        <p:spPr>
          <a:xfrm>
            <a:off x="7600569" y="5966841"/>
            <a:ext cx="4229100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noProof="0" dirty="0"/>
              <a:t>Visone </a:t>
            </a:r>
            <a:r>
              <a:rPr lang="en-US" b="1" noProof="0" dirty="0" err="1"/>
              <a:t>ʻa</a:t>
            </a:r>
            <a:r>
              <a:rPr lang="en-US" b="1" noProof="0" dirty="0"/>
              <a:t> Elena G. White </a:t>
            </a:r>
            <a:r>
              <a:rPr lang="en-US" b="1" noProof="0" dirty="0" err="1"/>
              <a:t>lesisita</a:t>
            </a:r>
            <a:r>
              <a:rPr lang="en-US" b="1" noProof="0" dirty="0"/>
              <a:t> ki he </a:t>
            </a:r>
            <a:r>
              <a:rPr lang="en-US" b="1" noProof="0" dirty="0" err="1"/>
              <a:t>Ngaahi</a:t>
            </a:r>
            <a:r>
              <a:rPr lang="en-US" b="1" noProof="0" dirty="0"/>
              <a:t> Tohi </a:t>
            </a:r>
            <a:r>
              <a:rPr lang="en-US" b="1" noProof="0" dirty="0" err="1"/>
              <a:t>ʻo</a:t>
            </a:r>
            <a:r>
              <a:rPr lang="en-US" b="1" noProof="0" dirty="0"/>
              <a:t> e </a:t>
            </a:r>
            <a:r>
              <a:rPr lang="en-US" b="1" noProof="0" dirty="0" err="1"/>
              <a:t>Muʻakí</a:t>
            </a:r>
            <a:r>
              <a:rPr lang="en-US" b="1" noProof="0" dirty="0"/>
              <a:t>, </a:t>
            </a:r>
            <a:r>
              <a:rPr lang="en-US" b="1" noProof="0" dirty="0" err="1"/>
              <a:t>peesi</a:t>
            </a:r>
            <a:r>
              <a:rPr lang="en-US" b="1" noProof="0" dirty="0"/>
              <a:t> 79-81</a:t>
            </a:r>
          </a:p>
        </p:txBody>
      </p:sp>
    </p:spTree>
    <p:extLst>
      <p:ext uri="{BB962C8B-B14F-4D97-AF65-F5344CB8AC3E}">
        <p14:creationId xmlns:p14="http://schemas.microsoft.com/office/powerpoint/2010/main" val="288712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DE6D76B-75F9-EED7-D569-786DD12206D2}"/>
              </a:ext>
            </a:extLst>
          </p:cNvPr>
          <p:cNvSpPr txBox="1"/>
          <p:nvPr/>
        </p:nvSpPr>
        <p:spPr>
          <a:xfrm>
            <a:off x="4962525" y="85724"/>
            <a:ext cx="7215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Naʻe</a:t>
            </a:r>
            <a:r>
              <a:rPr lang="en-US" b="1" dirty="0"/>
              <a:t> </a:t>
            </a:r>
            <a:r>
              <a:rPr lang="en-US" b="1" dirty="0" err="1"/>
              <a:t>hangē</a:t>
            </a:r>
            <a:r>
              <a:rPr lang="en-US" b="1" dirty="0"/>
              <a:t> ne u </a:t>
            </a:r>
            <a:r>
              <a:rPr lang="en-US" b="1" dirty="0" err="1"/>
              <a:t>tangutu</a:t>
            </a:r>
            <a:r>
              <a:rPr lang="en-US" b="1" dirty="0"/>
              <a:t> </a:t>
            </a:r>
            <a:r>
              <a:rPr lang="en-US" b="1" dirty="0" err="1"/>
              <a:t>ʻi</a:t>
            </a:r>
            <a:r>
              <a:rPr lang="en-US" b="1" dirty="0"/>
              <a:t> ha </a:t>
            </a:r>
            <a:r>
              <a:rPr lang="en-US" b="1" dirty="0" err="1"/>
              <a:t>loto-moʻua</a:t>
            </a:r>
            <a:r>
              <a:rPr lang="en-US" b="1" dirty="0"/>
              <a:t> </a:t>
            </a:r>
            <a:r>
              <a:rPr lang="en-US" b="1" dirty="0" err="1"/>
              <a:t>lahi</a:t>
            </a:r>
            <a:r>
              <a:rPr lang="en-US" b="1" dirty="0"/>
              <a:t>, </a:t>
            </a:r>
            <a:r>
              <a:rPr lang="en-US" b="1" dirty="0" err="1"/>
              <a:t>mo</a:t>
            </a:r>
            <a:r>
              <a:rPr lang="en-US" b="1" dirty="0"/>
              <a:t> </a:t>
            </a:r>
            <a:r>
              <a:rPr lang="en-US" b="1" dirty="0" err="1"/>
              <a:t>hoku</a:t>
            </a:r>
            <a:r>
              <a:rPr lang="en-US" b="1" dirty="0"/>
              <a:t> </a:t>
            </a:r>
            <a:r>
              <a:rPr lang="en-US" b="1" dirty="0" err="1"/>
              <a:t>fofongá</a:t>
            </a:r>
            <a:r>
              <a:rPr lang="en-US" b="1" dirty="0"/>
              <a:t> </a:t>
            </a:r>
            <a:r>
              <a:rPr lang="en-US" b="1" dirty="0" err="1"/>
              <a:t>ʻi</a:t>
            </a:r>
            <a:r>
              <a:rPr lang="en-US" b="1" dirty="0"/>
              <a:t> </a:t>
            </a:r>
            <a:r>
              <a:rPr lang="en-US" b="1" dirty="0" err="1"/>
              <a:t>hoku</a:t>
            </a:r>
            <a:r>
              <a:rPr lang="en-US" b="1" dirty="0"/>
              <a:t> </a:t>
            </a:r>
            <a:r>
              <a:rPr lang="en-US" b="1" dirty="0" err="1"/>
              <a:t>ongo</a:t>
            </a:r>
            <a:r>
              <a:rPr lang="en-US" b="1" dirty="0"/>
              <a:t> </a:t>
            </a:r>
            <a:r>
              <a:rPr lang="en-US" b="1" dirty="0" err="1"/>
              <a:t>nimá</a:t>
            </a:r>
            <a:r>
              <a:rPr lang="en-US" b="1" dirty="0"/>
              <a:t>, </a:t>
            </a:r>
            <a:r>
              <a:rPr lang="en-US" b="1" dirty="0" err="1"/>
              <a:t>ʻo</a:t>
            </a:r>
            <a:r>
              <a:rPr lang="en-US" b="1" dirty="0"/>
              <a:t> </a:t>
            </a:r>
            <a:r>
              <a:rPr lang="en-US" b="1" dirty="0" err="1"/>
              <a:t>fakakaukau</a:t>
            </a:r>
            <a:r>
              <a:rPr lang="en-US" b="1" dirty="0"/>
              <a:t> </a:t>
            </a:r>
            <a:r>
              <a:rPr lang="en-US" b="1" dirty="0" err="1"/>
              <a:t>ʻo</a:t>
            </a:r>
            <a:r>
              <a:rPr lang="en-US" b="1" dirty="0"/>
              <a:t> </a:t>
            </a:r>
            <a:r>
              <a:rPr lang="en-US" b="1" dirty="0" err="1"/>
              <a:t>hangē</a:t>
            </a:r>
            <a:r>
              <a:rPr lang="en-US" b="1" dirty="0"/>
              <a:t> ko </a:t>
            </a:r>
            <a:r>
              <a:rPr lang="en-US" b="1" dirty="0" err="1"/>
              <a:t>ʻení</a:t>
            </a:r>
            <a:r>
              <a:rPr lang="en-US" b="1" dirty="0"/>
              <a:t>: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D1DECF4-071F-B432-B676-ACA5D4894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" y="3590925"/>
            <a:ext cx="5578259" cy="3181351"/>
          </a:xfrm>
          <a:prstGeom prst="roundRect">
            <a:avLst>
              <a:gd name="adj" fmla="val 351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47C51A9-6A4A-777F-824F-81CC2848B7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275" r="8964" b="497"/>
          <a:stretch>
            <a:fillRect/>
          </a:stretch>
        </p:blipFill>
        <p:spPr>
          <a:xfrm>
            <a:off x="266699" y="85724"/>
            <a:ext cx="4514851" cy="3391473"/>
          </a:xfrm>
          <a:prstGeom prst="roundRect">
            <a:avLst>
              <a:gd name="adj" fmla="val 315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A8A3A6B-A310-243F-2A60-A8096C402017}"/>
              </a:ext>
            </a:extLst>
          </p:cNvPr>
          <p:cNvSpPr txBox="1"/>
          <p:nvPr/>
        </p:nvSpPr>
        <p:spPr>
          <a:xfrm>
            <a:off x="4962525" y="1999869"/>
            <a:ext cx="72157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ʻI</a:t>
            </a:r>
            <a:r>
              <a:rPr lang="en-US" b="1" dirty="0"/>
              <a:t> he </a:t>
            </a:r>
            <a:r>
              <a:rPr lang="en-US" b="1" dirty="0" err="1"/>
              <a:t>taimi</a:t>
            </a:r>
            <a:r>
              <a:rPr lang="en-US" b="1" dirty="0"/>
              <a:t> pe ko </a:t>
            </a:r>
            <a:r>
              <a:rPr lang="en-US" b="1" dirty="0" err="1"/>
              <a:t>ia</a:t>
            </a:r>
            <a:r>
              <a:rPr lang="en-US" b="1" dirty="0"/>
              <a:t> </a:t>
            </a:r>
            <a:r>
              <a:rPr lang="en-US" b="1" dirty="0" err="1"/>
              <a:t>naʻe</a:t>
            </a:r>
            <a:r>
              <a:rPr lang="en-US" b="1" dirty="0"/>
              <a:t> ava </a:t>
            </a:r>
            <a:r>
              <a:rPr lang="en-US" b="1" dirty="0" err="1"/>
              <a:t>mai</a:t>
            </a:r>
            <a:r>
              <a:rPr lang="en-US" b="1" dirty="0"/>
              <a:t> </a:t>
            </a:r>
            <a:r>
              <a:rPr lang="en-US" b="1" dirty="0" err="1"/>
              <a:t>ʻa</a:t>
            </a:r>
            <a:r>
              <a:rPr lang="en-US" b="1" dirty="0"/>
              <a:t> e </a:t>
            </a:r>
            <a:r>
              <a:rPr lang="en-US" b="1" dirty="0" err="1"/>
              <a:t>matapaa</a:t>
            </a:r>
            <a:r>
              <a:rPr lang="en-US" b="1" dirty="0"/>
              <a:t>, pea hu </a:t>
            </a:r>
            <a:r>
              <a:rPr lang="en-US" b="1" dirty="0" err="1"/>
              <a:t>mai</a:t>
            </a:r>
            <a:r>
              <a:rPr lang="en-US" b="1" dirty="0"/>
              <a:t> ha taha </a:t>
            </a:r>
            <a:r>
              <a:rPr lang="en-US" b="1" dirty="0" err="1"/>
              <a:t>naʻe</a:t>
            </a:r>
            <a:r>
              <a:rPr lang="en-US" b="1" dirty="0"/>
              <a:t> </a:t>
            </a:r>
            <a:r>
              <a:rPr lang="en-US" b="1" dirty="0" err="1"/>
              <a:t>fotunga</a:t>
            </a:r>
            <a:r>
              <a:rPr lang="en-US" b="1" dirty="0"/>
              <a:t> </a:t>
            </a:r>
            <a:r>
              <a:rPr lang="en-US" b="1" dirty="0" err="1"/>
              <a:t>mo</a:t>
            </a:r>
            <a:r>
              <a:rPr lang="en-US" b="1" dirty="0"/>
              <a:t> </a:t>
            </a:r>
            <a:r>
              <a:rPr lang="en-US" b="1" dirty="0" err="1"/>
              <a:t>fofonga</a:t>
            </a:r>
            <a:r>
              <a:rPr lang="en-US" b="1" dirty="0"/>
              <a:t> </a:t>
            </a:r>
            <a:r>
              <a:rPr lang="en-US" b="1" dirty="0" err="1"/>
              <a:t>fakaʻofoʻofa</a:t>
            </a:r>
            <a:r>
              <a:rPr lang="en-US" b="1" dirty="0"/>
              <a:t>. </a:t>
            </a:r>
            <a:r>
              <a:rPr lang="en-US" b="1" dirty="0" err="1"/>
              <a:t>Naʻá</a:t>
            </a:r>
            <a:r>
              <a:rPr lang="en-US" b="1" dirty="0"/>
              <a:t> ne </a:t>
            </a:r>
            <a:r>
              <a:rPr lang="en-US" b="1" dirty="0" err="1"/>
              <a:t>sio</a:t>
            </a:r>
            <a:r>
              <a:rPr lang="en-US" b="1" dirty="0"/>
              <a:t> </a:t>
            </a:r>
            <a:r>
              <a:rPr lang="en-US" b="1" dirty="0" err="1"/>
              <a:t>mai</a:t>
            </a:r>
            <a:r>
              <a:rPr lang="en-US" b="1" dirty="0"/>
              <a:t> </a:t>
            </a:r>
            <a:r>
              <a:rPr lang="en-US" b="1" dirty="0" err="1"/>
              <a:t>kiate</a:t>
            </a:r>
            <a:r>
              <a:rPr lang="en-US" b="1" dirty="0"/>
              <a:t> au ʻ </a:t>
            </a:r>
            <a:r>
              <a:rPr lang="en-US" b="1" dirty="0" err="1"/>
              <a:t>i</a:t>
            </a:r>
            <a:r>
              <a:rPr lang="en-US" b="1" dirty="0"/>
              <a:t> he </a:t>
            </a:r>
            <a:r>
              <a:rPr lang="en-US" b="1" dirty="0" err="1"/>
              <a:t>manavaʻofa</a:t>
            </a:r>
            <a:r>
              <a:rPr lang="en-US" b="1" dirty="0"/>
              <a:t> </a:t>
            </a:r>
            <a:r>
              <a:rPr lang="en-US" b="1" dirty="0" err="1"/>
              <a:t>peá</a:t>
            </a:r>
            <a:r>
              <a:rPr lang="en-US" b="1" dirty="0"/>
              <a:t> ne </a:t>
            </a:r>
            <a:r>
              <a:rPr lang="en-US" b="1" dirty="0" err="1"/>
              <a:t>pehē</a:t>
            </a:r>
            <a:r>
              <a:rPr lang="en-US" b="1" dirty="0"/>
              <a:t> </a:t>
            </a:r>
            <a:r>
              <a:rPr lang="en-US" b="1" dirty="0" err="1"/>
              <a:t>mai</a:t>
            </a:r>
            <a:r>
              <a:rPr lang="en-US" b="1" dirty="0"/>
              <a:t>: "ʻ </a:t>
            </a:r>
            <a:r>
              <a:rPr lang="en-US" b="1" dirty="0" err="1"/>
              <a:t>Okú</a:t>
            </a:r>
            <a:r>
              <a:rPr lang="en-US" b="1" dirty="0"/>
              <a:t> </a:t>
            </a:r>
            <a:r>
              <a:rPr lang="en-US" b="1" dirty="0" err="1"/>
              <a:t>ke</a:t>
            </a:r>
            <a:r>
              <a:rPr lang="en-US" b="1" dirty="0"/>
              <a:t> fie </a:t>
            </a:r>
            <a:r>
              <a:rPr lang="en-US" b="1" dirty="0" err="1"/>
              <a:t>sio</a:t>
            </a:r>
            <a:r>
              <a:rPr lang="en-US" b="1" dirty="0"/>
              <a:t> kia </a:t>
            </a:r>
            <a:r>
              <a:rPr lang="en-US" b="1" dirty="0" err="1"/>
              <a:t>Sīsū</a:t>
            </a:r>
            <a:r>
              <a:rPr lang="en-US" b="1" dirty="0"/>
              <a:t>? </a:t>
            </a:r>
            <a:r>
              <a:rPr lang="en-US" b="1" dirty="0" err="1"/>
              <a:t>ʻOku</a:t>
            </a:r>
            <a:r>
              <a:rPr lang="en-US" b="1" dirty="0"/>
              <a:t> Ne </a:t>
            </a:r>
            <a:r>
              <a:rPr lang="en-US" b="1" dirty="0" err="1"/>
              <a:t>ʻi</a:t>
            </a:r>
            <a:r>
              <a:rPr lang="en-US" b="1" dirty="0"/>
              <a:t> </a:t>
            </a:r>
            <a:r>
              <a:rPr lang="en-US" b="1" dirty="0" err="1"/>
              <a:t>heni</a:t>
            </a:r>
            <a:r>
              <a:rPr lang="en-US" b="1" dirty="0"/>
              <a:t> pea </a:t>
            </a:r>
            <a:r>
              <a:rPr lang="en-US" b="1" dirty="0" err="1"/>
              <a:t>te</a:t>
            </a:r>
            <a:r>
              <a:rPr lang="en-US" b="1" dirty="0"/>
              <a:t> </a:t>
            </a:r>
            <a:r>
              <a:rPr lang="en-US" b="1" dirty="0" err="1"/>
              <a:t>ke</a:t>
            </a:r>
            <a:r>
              <a:rPr lang="en-US" b="1" dirty="0"/>
              <a:t> lava </a:t>
            </a:r>
            <a:r>
              <a:rPr lang="en-US" b="1" dirty="0" err="1"/>
              <a:t>ʻo</a:t>
            </a:r>
            <a:r>
              <a:rPr lang="en-US" b="1" dirty="0"/>
              <a:t> </a:t>
            </a:r>
            <a:r>
              <a:rPr lang="en-US" b="1" dirty="0" err="1"/>
              <a:t>mamata</a:t>
            </a:r>
            <a:r>
              <a:rPr lang="en-US" b="1" dirty="0"/>
              <a:t> </a:t>
            </a:r>
            <a:r>
              <a:rPr lang="en-US" b="1" dirty="0" err="1"/>
              <a:t>kiate</a:t>
            </a:r>
            <a:r>
              <a:rPr lang="en-US" b="1" dirty="0"/>
              <a:t> Ia </a:t>
            </a:r>
            <a:r>
              <a:rPr lang="en-US" b="1" dirty="0" err="1"/>
              <a:t>kapau</a:t>
            </a:r>
            <a:r>
              <a:rPr lang="en-US" b="1" dirty="0"/>
              <a:t> </a:t>
            </a:r>
            <a:r>
              <a:rPr lang="en-US" b="1" dirty="0" err="1"/>
              <a:t>ʻoku</a:t>
            </a:r>
            <a:r>
              <a:rPr lang="en-US" b="1" dirty="0"/>
              <a:t> </a:t>
            </a:r>
            <a:r>
              <a:rPr lang="en-US" b="1" dirty="0" err="1"/>
              <a:t>ke</a:t>
            </a:r>
            <a:r>
              <a:rPr lang="en-US" b="1" dirty="0"/>
              <a:t> fie </a:t>
            </a:r>
            <a:r>
              <a:rPr lang="en-US" b="1" dirty="0" err="1"/>
              <a:t>fai</a:t>
            </a:r>
            <a:r>
              <a:rPr lang="en-US" b="1" dirty="0"/>
              <a:t> </a:t>
            </a:r>
            <a:r>
              <a:rPr lang="en-US" b="1" dirty="0" err="1"/>
              <a:t>ia.</a:t>
            </a:r>
            <a:r>
              <a:rPr lang="en-US" b="1" dirty="0"/>
              <a:t> </a:t>
            </a:r>
            <a:r>
              <a:rPr lang="en-US" b="1" dirty="0" err="1"/>
              <a:t>Toʻo</a:t>
            </a:r>
            <a:r>
              <a:rPr lang="en-US" b="1" dirty="0"/>
              <a:t> </a:t>
            </a:r>
            <a:r>
              <a:rPr lang="en-US" b="1" dirty="0" err="1"/>
              <a:t>ʻa</a:t>
            </a:r>
            <a:r>
              <a:rPr lang="en-US" b="1" dirty="0"/>
              <a:t> e </a:t>
            </a:r>
            <a:r>
              <a:rPr lang="en-US" b="1" dirty="0" err="1"/>
              <a:t>meʻa</a:t>
            </a:r>
            <a:r>
              <a:rPr lang="en-US" b="1" dirty="0"/>
              <a:t> </a:t>
            </a:r>
            <a:r>
              <a:rPr lang="en-US" b="1" dirty="0" err="1"/>
              <a:t>kotoa</a:t>
            </a:r>
            <a:r>
              <a:rPr lang="en-US" b="1" dirty="0"/>
              <a:t> pe </a:t>
            </a:r>
            <a:r>
              <a:rPr lang="en-US" b="1" dirty="0" err="1"/>
              <a:t>ʻoku</a:t>
            </a:r>
            <a:r>
              <a:rPr lang="en-US" b="1" dirty="0"/>
              <a:t> </a:t>
            </a:r>
            <a:r>
              <a:rPr lang="en-US" b="1" dirty="0" err="1"/>
              <a:t>ke</a:t>
            </a:r>
            <a:r>
              <a:rPr lang="en-US" b="1" dirty="0"/>
              <a:t> </a:t>
            </a:r>
            <a:r>
              <a:rPr lang="en-US" b="1" dirty="0" err="1"/>
              <a:t>maʻu</a:t>
            </a:r>
            <a:r>
              <a:rPr lang="en-US" b="1" dirty="0"/>
              <a:t> pea </a:t>
            </a:r>
            <a:r>
              <a:rPr lang="en-US" b="1" dirty="0" err="1"/>
              <a:t>muimui</a:t>
            </a:r>
            <a:r>
              <a:rPr lang="en-US" b="1" dirty="0"/>
              <a:t> </a:t>
            </a:r>
            <a:r>
              <a:rPr lang="en-US" b="1" dirty="0" err="1"/>
              <a:t>ʻiate</a:t>
            </a:r>
            <a:r>
              <a:rPr lang="en-US" b="1" dirty="0"/>
              <a:t> au."</a:t>
            </a:r>
            <a:endParaRPr lang="es-ES" b="1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D3E64D6-63D3-B07A-FB14-3BE194E25F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041" y="3590924"/>
            <a:ext cx="5578260" cy="3181352"/>
          </a:xfrm>
          <a:prstGeom prst="roundRect">
            <a:avLst>
              <a:gd name="adj" fmla="val 382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B0A73A5-811F-7F6C-A1D0-ED7DF891C878}"/>
              </a:ext>
            </a:extLst>
          </p:cNvPr>
          <p:cNvSpPr txBox="1"/>
          <p:nvPr/>
        </p:nvSpPr>
        <p:spPr>
          <a:xfrm>
            <a:off x="4962525" y="765797"/>
            <a:ext cx="72157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solidFill>
                  <a:prstClr val="black"/>
                </a:solidFill>
              </a:rPr>
              <a:t>Kapau </a:t>
            </a:r>
            <a:r>
              <a:rPr lang="en-US" b="1" dirty="0" err="1">
                <a:solidFill>
                  <a:prstClr val="black"/>
                </a:solidFill>
              </a:rPr>
              <a:t>naʻe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ʻi</a:t>
            </a:r>
            <a:r>
              <a:rPr lang="en-US" b="1" dirty="0">
                <a:solidFill>
                  <a:prstClr val="black"/>
                </a:solidFill>
              </a:rPr>
              <a:t> he mamani </a:t>
            </a:r>
            <a:r>
              <a:rPr lang="en-US" b="1" dirty="0" err="1">
                <a:solidFill>
                  <a:prstClr val="black"/>
                </a:solidFill>
              </a:rPr>
              <a:t>ʻa</a:t>
            </a:r>
            <a:r>
              <a:rPr lang="en-US" b="1" dirty="0">
                <a:solidFill>
                  <a:prstClr val="black"/>
                </a:solidFill>
              </a:rPr>
              <a:t> Sisu, </a:t>
            </a:r>
            <a:r>
              <a:rPr lang="en-US" b="1" dirty="0" err="1">
                <a:solidFill>
                  <a:prstClr val="black"/>
                </a:solidFill>
              </a:rPr>
              <a:t>te</a:t>
            </a:r>
            <a:r>
              <a:rPr lang="en-US" b="1" dirty="0">
                <a:solidFill>
                  <a:prstClr val="black"/>
                </a:solidFill>
              </a:rPr>
              <a:t> u </a:t>
            </a:r>
            <a:r>
              <a:rPr lang="en-US" b="1" dirty="0" err="1">
                <a:solidFill>
                  <a:prstClr val="black"/>
                </a:solidFill>
              </a:rPr>
              <a:t>ʻalu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kiate</a:t>
            </a:r>
            <a:r>
              <a:rPr lang="en-US" b="1" dirty="0">
                <a:solidFill>
                  <a:prstClr val="black"/>
                </a:solidFill>
              </a:rPr>
              <a:t> Ia, </a:t>
            </a:r>
            <a:r>
              <a:rPr lang="en-US" b="1" dirty="0" err="1">
                <a:solidFill>
                  <a:prstClr val="black"/>
                </a:solidFill>
              </a:rPr>
              <a:t>ʻo</a:t>
            </a:r>
            <a:r>
              <a:rPr lang="en-US" b="1" dirty="0">
                <a:solidFill>
                  <a:prstClr val="black"/>
                </a:solidFill>
              </a:rPr>
              <a:t> to </a:t>
            </a:r>
            <a:r>
              <a:rPr lang="en-US" b="1" dirty="0" err="1">
                <a:solidFill>
                  <a:prstClr val="black"/>
                </a:solidFill>
              </a:rPr>
              <a:t>hifo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ʻi</a:t>
            </a:r>
            <a:r>
              <a:rPr lang="en-US" b="1" dirty="0">
                <a:solidFill>
                  <a:prstClr val="black"/>
                </a:solidFill>
              </a:rPr>
              <a:t> Hono </a:t>
            </a:r>
            <a:r>
              <a:rPr lang="en-US" b="1" dirty="0" err="1">
                <a:solidFill>
                  <a:prstClr val="black"/>
                </a:solidFill>
              </a:rPr>
              <a:t>vaʻe</a:t>
            </a:r>
            <a:r>
              <a:rPr lang="en-US" b="1" dirty="0">
                <a:solidFill>
                  <a:prstClr val="black"/>
                </a:solidFill>
              </a:rPr>
              <a:t>, pea </a:t>
            </a:r>
            <a:r>
              <a:rPr lang="en-US" b="1" dirty="0" err="1">
                <a:solidFill>
                  <a:prstClr val="black"/>
                </a:solidFill>
              </a:rPr>
              <a:t>fakaha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kiate</a:t>
            </a:r>
            <a:r>
              <a:rPr lang="en-US" b="1" dirty="0">
                <a:solidFill>
                  <a:prstClr val="black"/>
                </a:solidFill>
              </a:rPr>
              <a:t> Ia </a:t>
            </a:r>
            <a:r>
              <a:rPr lang="en-US" b="1" dirty="0" err="1">
                <a:solidFill>
                  <a:prstClr val="black"/>
                </a:solidFill>
              </a:rPr>
              <a:t>ʻa</a:t>
            </a:r>
            <a:r>
              <a:rPr lang="en-US" b="1" dirty="0">
                <a:solidFill>
                  <a:prstClr val="black"/>
                </a:solidFill>
              </a:rPr>
              <a:t> e </a:t>
            </a:r>
            <a:r>
              <a:rPr lang="en-US" b="1" dirty="0" err="1">
                <a:solidFill>
                  <a:prstClr val="black"/>
                </a:solidFill>
              </a:rPr>
              <a:t>kotoa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ʻo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ʻeku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ngaahi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faingataʻaʻia</a:t>
            </a:r>
            <a:r>
              <a:rPr lang="en-US" b="1" dirty="0">
                <a:solidFill>
                  <a:prstClr val="black"/>
                </a:solidFill>
              </a:rPr>
              <a:t>. He </a:t>
            </a:r>
            <a:r>
              <a:rPr lang="en-US" b="1" dirty="0" err="1">
                <a:solidFill>
                  <a:prstClr val="black"/>
                </a:solidFill>
              </a:rPr>
              <a:t>ʻikai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ke</a:t>
            </a:r>
            <a:r>
              <a:rPr lang="en-US" b="1" dirty="0">
                <a:solidFill>
                  <a:prstClr val="black"/>
                </a:solidFill>
              </a:rPr>
              <a:t> Ne </a:t>
            </a:r>
            <a:r>
              <a:rPr lang="en-US" b="1" dirty="0" err="1">
                <a:solidFill>
                  <a:prstClr val="black"/>
                </a:solidFill>
              </a:rPr>
              <a:t>tafoki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meiate</a:t>
            </a:r>
            <a:r>
              <a:rPr lang="en-US" b="1" dirty="0">
                <a:solidFill>
                  <a:prstClr val="black"/>
                </a:solidFill>
              </a:rPr>
              <a:t> au, </a:t>
            </a:r>
            <a:r>
              <a:rPr lang="en-US" b="1" dirty="0" err="1">
                <a:solidFill>
                  <a:prstClr val="black"/>
                </a:solidFill>
              </a:rPr>
              <a:t>te</a:t>
            </a:r>
            <a:r>
              <a:rPr lang="en-US" b="1" dirty="0">
                <a:solidFill>
                  <a:prstClr val="black"/>
                </a:solidFill>
              </a:rPr>
              <a:t> Ne </a:t>
            </a:r>
            <a:r>
              <a:rPr lang="en-US" b="1" dirty="0" err="1">
                <a:solidFill>
                  <a:prstClr val="black"/>
                </a:solidFill>
              </a:rPr>
              <a:t>ʻaloʻofa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mai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kiate</a:t>
            </a:r>
            <a:r>
              <a:rPr lang="en-US" b="1" dirty="0">
                <a:solidFill>
                  <a:prstClr val="black"/>
                </a:solidFill>
              </a:rPr>
              <a:t> au, pea </a:t>
            </a:r>
            <a:r>
              <a:rPr lang="en-US" b="1" dirty="0" err="1">
                <a:solidFill>
                  <a:prstClr val="black"/>
                </a:solidFill>
              </a:rPr>
              <a:t>ʻoku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totonu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ke</a:t>
            </a:r>
            <a:r>
              <a:rPr lang="en-US" b="1" dirty="0">
                <a:solidFill>
                  <a:prstClr val="black"/>
                </a:solidFill>
              </a:rPr>
              <a:t> u </a:t>
            </a:r>
            <a:r>
              <a:rPr lang="en-US" b="1" dirty="0" err="1">
                <a:solidFill>
                  <a:prstClr val="black"/>
                </a:solidFill>
              </a:rPr>
              <a:t>ʻofa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mo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tauhi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maʻu</a:t>
            </a:r>
            <a:r>
              <a:rPr lang="en-US" b="1" dirty="0">
                <a:solidFill>
                  <a:prstClr val="black"/>
                </a:solidFill>
              </a:rPr>
              <a:t> ai pe </a:t>
            </a:r>
            <a:r>
              <a:rPr lang="en-US" b="1" dirty="0" err="1">
                <a:solidFill>
                  <a:prstClr val="black"/>
                </a:solidFill>
              </a:rPr>
              <a:t>kiate</a:t>
            </a:r>
            <a:r>
              <a:rPr lang="en-US" b="1" dirty="0">
                <a:solidFill>
                  <a:prstClr val="black"/>
                </a:solidFill>
              </a:rPr>
              <a:t> Ia. </a:t>
            </a:r>
          </a:p>
        </p:txBody>
      </p:sp>
    </p:spTree>
    <p:extLst>
      <p:ext uri="{BB962C8B-B14F-4D97-AF65-F5344CB8AC3E}">
        <p14:creationId xmlns:p14="http://schemas.microsoft.com/office/powerpoint/2010/main" val="52152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6F61FF-1B11-E74A-34F6-B0756E4FA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5570534-534B-AE8F-52ED-B004424BE567}"/>
              </a:ext>
            </a:extLst>
          </p:cNvPr>
          <p:cNvSpPr txBox="1"/>
          <p:nvPr/>
        </p:nvSpPr>
        <p:spPr>
          <a:xfrm>
            <a:off x="160125" y="86475"/>
            <a:ext cx="65931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Naʻa</a:t>
            </a:r>
            <a:r>
              <a:rPr lang="en-US" b="1" dirty="0"/>
              <a:t> </a:t>
            </a:r>
            <a:r>
              <a:rPr lang="en-US" b="1" dirty="0" err="1"/>
              <a:t>ku</a:t>
            </a:r>
            <a:r>
              <a:rPr lang="en-US" b="1" dirty="0"/>
              <a:t> </a:t>
            </a:r>
            <a:r>
              <a:rPr lang="en-US" b="1" dirty="0" err="1"/>
              <a:t>fanongo</a:t>
            </a:r>
            <a:r>
              <a:rPr lang="en-US" b="1" dirty="0"/>
              <a:t> ki ai </a:t>
            </a:r>
            <a:r>
              <a:rPr lang="en-US" b="1" dirty="0" err="1"/>
              <a:t>ʻi</a:t>
            </a:r>
            <a:r>
              <a:rPr lang="en-US" b="1" dirty="0"/>
              <a:t> he </a:t>
            </a:r>
            <a:r>
              <a:rPr lang="en-US" b="1" dirty="0" err="1"/>
              <a:t>fiefia</a:t>
            </a:r>
            <a:r>
              <a:rPr lang="en-US" b="1" dirty="0"/>
              <a:t> </a:t>
            </a:r>
            <a:r>
              <a:rPr lang="en-US" b="1" dirty="0" err="1"/>
              <a:t>taʻe-mafakamatalaʻi</a:t>
            </a:r>
            <a:r>
              <a:rPr lang="en-US" b="1" dirty="0"/>
              <a:t>, pea u </a:t>
            </a:r>
            <a:r>
              <a:rPr lang="en-US" b="1" dirty="0" err="1"/>
              <a:t>tanaki</a:t>
            </a:r>
            <a:r>
              <a:rPr lang="en-US" b="1" dirty="0"/>
              <a:t> </a:t>
            </a:r>
            <a:r>
              <a:rPr lang="en-US" b="1" dirty="0" err="1"/>
              <a:t>fiefia</a:t>
            </a:r>
            <a:r>
              <a:rPr lang="en-US" b="1" dirty="0"/>
              <a:t> </a:t>
            </a:r>
            <a:r>
              <a:rPr lang="en-US" b="1" dirty="0" err="1"/>
              <a:t>kotoa</a:t>
            </a:r>
            <a:r>
              <a:rPr lang="en-US" b="1" dirty="0"/>
              <a:t> </a:t>
            </a:r>
            <a:r>
              <a:rPr lang="en-US" b="1" dirty="0" err="1"/>
              <a:t>ʻeku</a:t>
            </a:r>
            <a:r>
              <a:rPr lang="en-US" b="1" dirty="0"/>
              <a:t> </a:t>
            </a:r>
            <a:r>
              <a:rPr lang="en-US" b="1" dirty="0" err="1"/>
              <a:t>fanga</a:t>
            </a:r>
            <a:r>
              <a:rPr lang="en-US" b="1" dirty="0"/>
              <a:t> </a:t>
            </a:r>
            <a:r>
              <a:rPr lang="en-US" b="1" dirty="0" err="1"/>
              <a:t>kiʻi</a:t>
            </a:r>
            <a:r>
              <a:rPr lang="en-US" b="1" dirty="0"/>
              <a:t> koloa, </a:t>
            </a:r>
            <a:r>
              <a:rPr lang="en-US" b="1" dirty="0" err="1"/>
              <a:t>ʻa</a:t>
            </a:r>
            <a:r>
              <a:rPr lang="en-US" b="1" dirty="0"/>
              <a:t> e </a:t>
            </a:r>
            <a:r>
              <a:rPr lang="en-US" b="1" dirty="0" err="1"/>
              <a:t>ngaahi</a:t>
            </a:r>
            <a:r>
              <a:rPr lang="en-US" b="1" dirty="0"/>
              <a:t> </a:t>
            </a:r>
            <a:r>
              <a:rPr lang="en-US" b="1" dirty="0" err="1"/>
              <a:t>meʻa</a:t>
            </a:r>
            <a:r>
              <a:rPr lang="en-US" b="1" dirty="0"/>
              <a:t> </a:t>
            </a:r>
            <a:r>
              <a:rPr lang="en-US" b="1" dirty="0" err="1"/>
              <a:t>mahuʻinga</a:t>
            </a:r>
            <a:r>
              <a:rPr lang="en-US" b="1" dirty="0"/>
              <a:t> </a:t>
            </a:r>
            <a:r>
              <a:rPr lang="en-US" b="1" dirty="0" err="1"/>
              <a:t>kotoa</a:t>
            </a:r>
            <a:r>
              <a:rPr lang="en-US" b="1" dirty="0"/>
              <a:t> pe, </a:t>
            </a:r>
            <a:r>
              <a:rPr lang="en-US" b="1" dirty="0" err="1"/>
              <a:t>ʻo</a:t>
            </a:r>
            <a:r>
              <a:rPr lang="en-US" b="1" dirty="0"/>
              <a:t> </a:t>
            </a:r>
            <a:r>
              <a:rPr lang="en-US" b="1" dirty="0" err="1"/>
              <a:t>muimui</a:t>
            </a:r>
            <a:r>
              <a:rPr lang="en-US" b="1" dirty="0"/>
              <a:t> </a:t>
            </a:r>
            <a:r>
              <a:rPr lang="en-US" b="1" dirty="0" err="1"/>
              <a:t>ʻi</a:t>
            </a:r>
            <a:r>
              <a:rPr lang="en-US" b="1" dirty="0"/>
              <a:t> </a:t>
            </a:r>
            <a:r>
              <a:rPr lang="en-US" b="1" dirty="0" err="1"/>
              <a:t>hoku</a:t>
            </a:r>
            <a:r>
              <a:rPr lang="en-US" b="1" dirty="0"/>
              <a:t> </a:t>
            </a:r>
            <a:r>
              <a:rPr lang="en-US" b="1" dirty="0" err="1"/>
              <a:t>fakahinohino</a:t>
            </a:r>
            <a:r>
              <a:rPr lang="en-US" b="1" dirty="0"/>
              <a:t>. </a:t>
            </a:r>
            <a:endParaRPr lang="es-ES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ADCB49B-952D-8059-85EA-8E61FD0E2042}"/>
              </a:ext>
            </a:extLst>
          </p:cNvPr>
          <p:cNvSpPr txBox="1"/>
          <p:nvPr/>
        </p:nvSpPr>
        <p:spPr>
          <a:xfrm>
            <a:off x="292894" y="4400550"/>
            <a:ext cx="49554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000" b="1" dirty="0"/>
              <a:t>Naʻa ne taki atu au ki ha sitepu tahifo mo ngali vaivai.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14ECBF7-916F-0BDA-BDE2-FC27C9B0D0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51" y="134689"/>
            <a:ext cx="5192924" cy="2902877"/>
          </a:xfrm>
          <a:prstGeom prst="rect">
            <a:avLst/>
          </a:prstGeom>
          <a:ln w="19050" cap="sq">
            <a:solidFill>
              <a:srgbClr val="2D4DA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DC0DE40-4DE3-A979-BA7D-A9B450092E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5" y="1101792"/>
            <a:ext cx="5622830" cy="3206770"/>
          </a:xfrm>
          <a:prstGeom prst="rect">
            <a:avLst/>
          </a:prstGeom>
          <a:ln w="19050" cap="sq">
            <a:solidFill>
              <a:srgbClr val="2D4DA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48410FC-EF64-0AF2-8B95-A836F1A0E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64" y="3191589"/>
            <a:ext cx="6170811" cy="3531722"/>
          </a:xfrm>
          <a:prstGeom prst="rect">
            <a:avLst/>
          </a:prstGeom>
          <a:ln w="19050" cap="sq">
            <a:solidFill>
              <a:srgbClr val="2D4DA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9BA3DAB-0AA1-CD0F-17A9-77E878CED620}"/>
              </a:ext>
            </a:extLst>
          </p:cNvPr>
          <p:cNvSpPr txBox="1"/>
          <p:nvPr/>
        </p:nvSpPr>
        <p:spPr>
          <a:xfrm>
            <a:off x="292894" y="4960189"/>
            <a:ext cx="556817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ʻI</a:t>
            </a:r>
            <a:r>
              <a:rPr lang="en-US" sz="2000" b="1" dirty="0">
                <a:solidFill>
                  <a:prstClr val="black"/>
                </a:solidFill>
              </a:rPr>
              <a:t> he </a:t>
            </a:r>
            <a:r>
              <a:rPr lang="en-US" sz="2000" b="1" dirty="0" err="1">
                <a:solidFill>
                  <a:prstClr val="black"/>
                </a:solidFill>
              </a:rPr>
              <a:t>kamata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ke</a:t>
            </a:r>
            <a:r>
              <a:rPr lang="en-US" sz="2000" b="1" dirty="0">
                <a:solidFill>
                  <a:prstClr val="black"/>
                </a:solidFill>
              </a:rPr>
              <a:t> u kaka hake </a:t>
            </a:r>
            <a:r>
              <a:rPr lang="en-US" sz="2000" b="1" dirty="0" err="1">
                <a:solidFill>
                  <a:prstClr val="black"/>
                </a:solidFill>
              </a:rPr>
              <a:t>ʻi</a:t>
            </a:r>
            <a:r>
              <a:rPr lang="en-US" sz="2000" b="1" dirty="0">
                <a:solidFill>
                  <a:prstClr val="black"/>
                </a:solidFill>
              </a:rPr>
              <a:t> he </a:t>
            </a:r>
            <a:r>
              <a:rPr lang="en-US" sz="2000" b="1" dirty="0" err="1">
                <a:solidFill>
                  <a:prstClr val="black"/>
                </a:solidFill>
              </a:rPr>
              <a:t>sitepu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naʻa</a:t>
            </a:r>
            <a:r>
              <a:rPr lang="en-US" sz="2000" b="1" dirty="0">
                <a:solidFill>
                  <a:prstClr val="black"/>
                </a:solidFill>
              </a:rPr>
              <a:t> ne </a:t>
            </a:r>
            <a:r>
              <a:rPr lang="en-US" sz="2000" b="1" dirty="0" err="1">
                <a:solidFill>
                  <a:prstClr val="black"/>
                </a:solidFill>
              </a:rPr>
              <a:t>fakatokanga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ke</a:t>
            </a:r>
            <a:r>
              <a:rPr lang="en-US" sz="2000" b="1" dirty="0">
                <a:solidFill>
                  <a:prstClr val="black"/>
                </a:solidFill>
              </a:rPr>
              <a:t> u </a:t>
            </a:r>
            <a:r>
              <a:rPr lang="en-US" sz="2000" b="1" dirty="0" err="1">
                <a:solidFill>
                  <a:prstClr val="black"/>
                </a:solidFill>
              </a:rPr>
              <a:t>sio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fakamamaʻu</a:t>
            </a:r>
            <a:r>
              <a:rPr lang="en-US" sz="2000" b="1" dirty="0">
                <a:solidFill>
                  <a:prstClr val="black"/>
                </a:solidFill>
              </a:rPr>
              <a:t> ki </a:t>
            </a:r>
            <a:r>
              <a:rPr lang="en-US" sz="2000" b="1" dirty="0" err="1">
                <a:solidFill>
                  <a:prstClr val="black"/>
                </a:solidFill>
              </a:rPr>
              <a:t>ʻolunga</a:t>
            </a:r>
            <a:r>
              <a:rPr lang="en-US" sz="2000" b="1" dirty="0">
                <a:solidFill>
                  <a:prstClr val="black"/>
                </a:solidFill>
              </a:rPr>
              <a:t>, telia </a:t>
            </a:r>
            <a:r>
              <a:rPr lang="en-US" sz="2000" b="1" dirty="0" err="1">
                <a:solidFill>
                  <a:prstClr val="black"/>
                </a:solidFill>
              </a:rPr>
              <a:t>naʻa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ninimo</a:t>
            </a:r>
            <a:r>
              <a:rPr lang="en-US" sz="2000" b="1" dirty="0">
                <a:solidFill>
                  <a:prstClr val="black"/>
                </a:solidFill>
              </a:rPr>
              <a:t> pea to. </a:t>
            </a:r>
            <a:r>
              <a:rPr lang="en-US" sz="2000" b="1" dirty="0" err="1">
                <a:solidFill>
                  <a:prstClr val="black"/>
                </a:solidFill>
              </a:rPr>
              <a:t>Naʻe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tokolahi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</a:t>
            </a:r>
            <a:r>
              <a:rPr lang="en-US" sz="2000" b="1" dirty="0">
                <a:solidFill>
                  <a:prstClr val="black"/>
                </a:solidFill>
              </a:rPr>
              <a:t> ha </a:t>
            </a:r>
            <a:r>
              <a:rPr lang="en-US" sz="2000" b="1" dirty="0" err="1">
                <a:solidFill>
                  <a:prstClr val="black"/>
                </a:solidFill>
              </a:rPr>
              <a:t>niʻihi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kehe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naʻa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nau</a:t>
            </a:r>
            <a:r>
              <a:rPr lang="en-US" sz="2000" b="1" dirty="0">
                <a:solidFill>
                  <a:prstClr val="black"/>
                </a:solidFill>
              </a:rPr>
              <a:t> kaka hake </a:t>
            </a:r>
            <a:r>
              <a:rPr lang="en-US" sz="2000" b="1" dirty="0" err="1">
                <a:solidFill>
                  <a:prstClr val="black"/>
                </a:solidFill>
              </a:rPr>
              <a:t>ʻi</a:t>
            </a:r>
            <a:r>
              <a:rPr lang="en-US" sz="2000" b="1" dirty="0">
                <a:solidFill>
                  <a:prstClr val="black"/>
                </a:solidFill>
              </a:rPr>
              <a:t> he kaka </a:t>
            </a:r>
            <a:r>
              <a:rPr lang="en-US" sz="2000" b="1" dirty="0" err="1">
                <a:solidFill>
                  <a:prstClr val="black"/>
                </a:solidFill>
              </a:rPr>
              <a:t>tahifo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naʻa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nau</a:t>
            </a:r>
            <a:r>
              <a:rPr lang="en-US" sz="2000" b="1" dirty="0">
                <a:solidFill>
                  <a:prstClr val="black"/>
                </a:solidFill>
              </a:rPr>
              <a:t> to </a:t>
            </a:r>
            <a:r>
              <a:rPr lang="en-US" sz="2000" b="1" dirty="0" err="1">
                <a:solidFill>
                  <a:prstClr val="black"/>
                </a:solidFill>
              </a:rPr>
              <a:t>kimuʻa</a:t>
            </a:r>
            <a:r>
              <a:rPr lang="en-US" sz="2000" b="1" dirty="0">
                <a:solidFill>
                  <a:prstClr val="black"/>
                </a:solidFill>
              </a:rPr>
              <a:t> pea </a:t>
            </a:r>
            <a:r>
              <a:rPr lang="en-US" sz="2000" b="1" dirty="0" err="1">
                <a:solidFill>
                  <a:prstClr val="black"/>
                </a:solidFill>
              </a:rPr>
              <a:t>nau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toki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aʻu</a:t>
            </a:r>
            <a:r>
              <a:rPr lang="en-US" sz="2000" b="1" dirty="0">
                <a:solidFill>
                  <a:prstClr val="black"/>
                </a:solidFill>
              </a:rPr>
              <a:t> ki he </a:t>
            </a:r>
            <a:r>
              <a:rPr lang="en-US" sz="2000" b="1" dirty="0" err="1">
                <a:solidFill>
                  <a:prstClr val="black"/>
                </a:solidFill>
              </a:rPr>
              <a:t>tumutumu</a:t>
            </a:r>
            <a:r>
              <a:rPr lang="en-US" sz="2000" b="1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98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F0BB97-E015-42EE-0E35-D858F5AC8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3F0AF91-4741-CD81-0B15-2D380FC82182}"/>
              </a:ext>
            </a:extLst>
          </p:cNvPr>
          <p:cNvSpPr txBox="1"/>
          <p:nvPr/>
        </p:nvSpPr>
        <p:spPr>
          <a:xfrm>
            <a:off x="611563" y="165498"/>
            <a:ext cx="47605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/>
              <a:t>Naʻe</a:t>
            </a:r>
            <a:r>
              <a:rPr lang="en-US" sz="2000" b="1" dirty="0"/>
              <a:t> </a:t>
            </a:r>
            <a:r>
              <a:rPr lang="en-US" sz="2000" b="1" dirty="0" err="1"/>
              <a:t>faifai</a:t>
            </a:r>
            <a:r>
              <a:rPr lang="en-US" sz="2000" b="1" dirty="0"/>
              <a:t> pea </a:t>
            </a:r>
            <a:r>
              <a:rPr lang="en-US" sz="2000" b="1" dirty="0" err="1"/>
              <a:t>mau</a:t>
            </a:r>
            <a:r>
              <a:rPr lang="en-US" sz="2000" b="1" dirty="0"/>
              <a:t> </a:t>
            </a:r>
            <a:r>
              <a:rPr lang="en-US" sz="2000" b="1" dirty="0" err="1"/>
              <a:t>aʻu</a:t>
            </a:r>
            <a:r>
              <a:rPr lang="en-US" sz="2000" b="1" dirty="0"/>
              <a:t> ki he </a:t>
            </a:r>
            <a:r>
              <a:rPr lang="en-US" sz="2000" b="1" dirty="0" err="1"/>
              <a:t>sitepu</a:t>
            </a:r>
            <a:r>
              <a:rPr lang="en-US" sz="2000" b="1" dirty="0"/>
              <a:t> </a:t>
            </a:r>
            <a:r>
              <a:rPr lang="en-US" sz="2000" b="1" dirty="0" err="1"/>
              <a:t>fakaʻosi</a:t>
            </a:r>
            <a:r>
              <a:rPr lang="en-US" sz="2000" b="1" dirty="0"/>
              <a:t> </a:t>
            </a:r>
            <a:r>
              <a:rPr lang="en-US" sz="2000" b="1" dirty="0" err="1"/>
              <a:t>ʻo</a:t>
            </a:r>
            <a:r>
              <a:rPr lang="en-US" sz="2000" b="1" dirty="0"/>
              <a:t> </a:t>
            </a:r>
            <a:r>
              <a:rPr lang="en-US" sz="2000" b="1" dirty="0" err="1"/>
              <a:t>tuʻu</a:t>
            </a:r>
            <a:r>
              <a:rPr lang="en-US" sz="2000" b="1" dirty="0"/>
              <a:t> </a:t>
            </a:r>
            <a:r>
              <a:rPr lang="en-US" sz="2000" b="1" dirty="0" err="1"/>
              <a:t>ʻi</a:t>
            </a:r>
            <a:r>
              <a:rPr lang="en-US" sz="2000" b="1" dirty="0"/>
              <a:t> </a:t>
            </a:r>
            <a:r>
              <a:rPr lang="en-US" sz="2000" b="1" dirty="0" err="1"/>
              <a:t>muʻa</a:t>
            </a:r>
            <a:r>
              <a:rPr lang="en-US" sz="2000" b="1" dirty="0"/>
              <a:t> </a:t>
            </a:r>
            <a:r>
              <a:rPr lang="en-US" sz="2000" b="1" dirty="0" err="1"/>
              <a:t>ʻi</a:t>
            </a:r>
            <a:r>
              <a:rPr lang="en-US" sz="2000" b="1" dirty="0"/>
              <a:t> he </a:t>
            </a:r>
            <a:r>
              <a:rPr lang="en-US" sz="2000" b="1" dirty="0" err="1"/>
              <a:t>matapaa</a:t>
            </a:r>
            <a:r>
              <a:rPr lang="en-US" sz="2000" b="1" dirty="0"/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82DDEF0-8A1D-D485-FADB-0D7996BEF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2" y="46457"/>
            <a:ext cx="5826944" cy="3334918"/>
          </a:xfrm>
          <a:prstGeom prst="roundRect">
            <a:avLst>
              <a:gd name="adj" fmla="val 820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FD1AAE7-A3D9-6366-634F-EE2E91E4F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27" y="3457573"/>
            <a:ext cx="5826947" cy="3334919"/>
          </a:xfrm>
          <a:prstGeom prst="roundRect">
            <a:avLst>
              <a:gd name="adj" fmla="val 966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FE07572-32E8-3C62-4D53-136AE7820C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2" y="3457575"/>
            <a:ext cx="5826944" cy="3334918"/>
          </a:xfrm>
          <a:prstGeom prst="roundRect">
            <a:avLst>
              <a:gd name="adj" fmla="val 762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C0217DE-01C0-E433-B29D-C23A9F87D2E4}"/>
              </a:ext>
            </a:extLst>
          </p:cNvPr>
          <p:cNvSpPr txBox="1"/>
          <p:nvPr/>
        </p:nvSpPr>
        <p:spPr>
          <a:xfrm>
            <a:off x="611563" y="946167"/>
            <a:ext cx="47605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prstClr val="black"/>
                </a:solidFill>
              </a:rPr>
              <a:t>Naʻe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fakahinohinoʻi</a:t>
            </a:r>
            <a:r>
              <a:rPr lang="en-US" sz="2000" b="1" dirty="0">
                <a:solidFill>
                  <a:prstClr val="black"/>
                </a:solidFill>
              </a:rPr>
              <a:t> au </a:t>
            </a:r>
            <a:r>
              <a:rPr lang="en-US" sz="2000" b="1" dirty="0" err="1">
                <a:solidFill>
                  <a:prstClr val="black"/>
                </a:solidFill>
              </a:rPr>
              <a:t>heni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ʻe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heʻeku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tokotaha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takimamata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tuku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ʻa</a:t>
            </a:r>
            <a:r>
              <a:rPr lang="en-US" sz="2000" b="1" dirty="0">
                <a:solidFill>
                  <a:prstClr val="black"/>
                </a:solidFill>
              </a:rPr>
              <a:t> e </a:t>
            </a:r>
            <a:r>
              <a:rPr lang="en-US" sz="2000" b="1" dirty="0" err="1">
                <a:solidFill>
                  <a:prstClr val="black"/>
                </a:solidFill>
              </a:rPr>
              <a:t>ngaahi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meʻa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kotoa</a:t>
            </a:r>
            <a:r>
              <a:rPr lang="en-US" sz="2000" b="1" dirty="0">
                <a:solidFill>
                  <a:prstClr val="black"/>
                </a:solidFill>
              </a:rPr>
              <a:t> pe </a:t>
            </a:r>
            <a:r>
              <a:rPr lang="en-US" sz="2000" b="1" dirty="0" err="1">
                <a:solidFill>
                  <a:prstClr val="black"/>
                </a:solidFill>
              </a:rPr>
              <a:t>naʻa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ʻomi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</a:t>
            </a:r>
            <a:r>
              <a:rPr lang="en-US" sz="2000" b="1" dirty="0">
                <a:solidFill>
                  <a:prstClr val="black"/>
                </a:solidFill>
              </a:rPr>
              <a:t> au. </a:t>
            </a:r>
            <a:r>
              <a:rPr lang="en-US" sz="2000" b="1" dirty="0" err="1">
                <a:solidFill>
                  <a:prstClr val="black"/>
                </a:solidFill>
              </a:rPr>
              <a:t>Naʻa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fakatokoto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fiefia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kinaua</a:t>
            </a:r>
            <a:r>
              <a:rPr lang="en-US" sz="2000" b="1" dirty="0">
                <a:solidFill>
                  <a:prstClr val="black"/>
                </a:solidFill>
              </a:rPr>
              <a:t>.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2996A8F-8F6E-6DF3-34DC-0734FE72E6C8}"/>
              </a:ext>
            </a:extLst>
          </p:cNvPr>
          <p:cNvSpPr txBox="1"/>
          <p:nvPr/>
        </p:nvSpPr>
        <p:spPr>
          <a:xfrm>
            <a:off x="611563" y="2342390"/>
            <a:ext cx="47605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prstClr val="black"/>
                </a:solidFill>
              </a:rPr>
              <a:t>Naʻa</a:t>
            </a:r>
            <a:r>
              <a:rPr lang="en-US" sz="2000" b="1" dirty="0">
                <a:solidFill>
                  <a:prstClr val="black"/>
                </a:solidFill>
              </a:rPr>
              <a:t> ne </a:t>
            </a:r>
            <a:r>
              <a:rPr lang="en-US" sz="2000" b="1" dirty="0" err="1">
                <a:solidFill>
                  <a:prstClr val="black"/>
                </a:solidFill>
              </a:rPr>
              <a:t>fakaava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mai</a:t>
            </a:r>
            <a:r>
              <a:rPr lang="en-US" sz="2000" b="1" dirty="0">
                <a:solidFill>
                  <a:prstClr val="black"/>
                </a:solidFill>
              </a:rPr>
              <a:t> leva </a:t>
            </a:r>
            <a:r>
              <a:rPr lang="en-US" sz="2000" b="1" dirty="0" err="1">
                <a:solidFill>
                  <a:prstClr val="black"/>
                </a:solidFill>
              </a:rPr>
              <a:t>ʻa</a:t>
            </a:r>
            <a:r>
              <a:rPr lang="en-US" sz="2000" b="1" dirty="0">
                <a:solidFill>
                  <a:prstClr val="black"/>
                </a:solidFill>
              </a:rPr>
              <a:t> e </a:t>
            </a:r>
            <a:r>
              <a:rPr lang="en-US" sz="2000" b="1" dirty="0" err="1">
                <a:solidFill>
                  <a:prstClr val="black"/>
                </a:solidFill>
              </a:rPr>
              <a:t>matapaa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ʻo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fekau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ke</a:t>
            </a:r>
            <a:r>
              <a:rPr lang="en-US" sz="2000" b="1" dirty="0">
                <a:solidFill>
                  <a:prstClr val="black"/>
                </a:solidFill>
              </a:rPr>
              <a:t> u hu ki </a:t>
            </a:r>
            <a:r>
              <a:rPr lang="en-US" sz="2000" b="1" dirty="0" err="1">
                <a:solidFill>
                  <a:prstClr val="black"/>
                </a:solidFill>
              </a:rPr>
              <a:t>loto</a:t>
            </a:r>
            <a:r>
              <a:rPr lang="en-US" sz="2000" b="1" dirty="0">
                <a:solidFill>
                  <a:prstClr val="black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7209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B0FF99-63AB-2008-B01B-67A638A42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950B05E-AF8B-970D-60BB-8BB85B8E81A7}"/>
              </a:ext>
            </a:extLst>
          </p:cNvPr>
          <p:cNvSpPr txBox="1"/>
          <p:nvPr/>
        </p:nvSpPr>
        <p:spPr>
          <a:xfrm>
            <a:off x="232665" y="256270"/>
            <a:ext cx="5301361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b="1" dirty="0"/>
              <a:t>Taimi </a:t>
            </a:r>
            <a:r>
              <a:rPr lang="en-US" b="1" dirty="0" err="1"/>
              <a:t>siʻi</a:t>
            </a:r>
            <a:r>
              <a:rPr lang="en-US" b="1" dirty="0"/>
              <a:t> pe </a:t>
            </a:r>
            <a:r>
              <a:rPr lang="en-US" b="1" dirty="0" err="1"/>
              <a:t>naʻa</a:t>
            </a:r>
            <a:r>
              <a:rPr lang="en-US" b="1" dirty="0"/>
              <a:t> </a:t>
            </a:r>
            <a:r>
              <a:rPr lang="en-US" b="1" dirty="0" err="1"/>
              <a:t>ku</a:t>
            </a:r>
            <a:r>
              <a:rPr lang="en-US" b="1" dirty="0"/>
              <a:t> </a:t>
            </a:r>
            <a:r>
              <a:rPr lang="en-US" b="1" dirty="0" err="1"/>
              <a:t>tuʻu</a:t>
            </a:r>
            <a:r>
              <a:rPr lang="en-US" b="1" dirty="0"/>
              <a:t> </a:t>
            </a:r>
            <a:r>
              <a:rPr lang="en-US" b="1" dirty="0" err="1"/>
              <a:t>ʻi</a:t>
            </a:r>
            <a:r>
              <a:rPr lang="en-US" b="1" dirty="0"/>
              <a:t> he </a:t>
            </a:r>
            <a:r>
              <a:rPr lang="en-US" b="1" dirty="0" err="1"/>
              <a:t>ʻao</a:t>
            </a:r>
            <a:r>
              <a:rPr lang="en-US" b="1" dirty="0"/>
              <a:t> </a:t>
            </a:r>
            <a:r>
              <a:rPr lang="en-US" b="1" dirty="0" err="1"/>
              <a:t>ʻo</a:t>
            </a:r>
            <a:r>
              <a:rPr lang="en-US" b="1" dirty="0"/>
              <a:t> </a:t>
            </a:r>
            <a:r>
              <a:rPr lang="en-US" b="1" dirty="0" err="1"/>
              <a:t>Sisuu</a:t>
            </a:r>
            <a:r>
              <a:rPr lang="en-US" b="1" dirty="0"/>
              <a:t>. </a:t>
            </a:r>
            <a:r>
              <a:rPr lang="en-US" b="1" dirty="0" err="1"/>
              <a:t>Naʻe</a:t>
            </a:r>
            <a:r>
              <a:rPr lang="en-US" b="1" dirty="0"/>
              <a:t> </a:t>
            </a:r>
            <a:r>
              <a:rPr lang="en-US" b="1" dirty="0" err="1"/>
              <a:t>ʻikai</a:t>
            </a:r>
            <a:r>
              <a:rPr lang="en-US" b="1" dirty="0"/>
              <a:t> ha toe </a:t>
            </a:r>
            <a:r>
              <a:rPr lang="en-US" b="1" dirty="0" err="1"/>
              <a:t>veiveiua</a:t>
            </a:r>
            <a:r>
              <a:rPr lang="en-US" b="1" dirty="0"/>
              <a:t> </a:t>
            </a:r>
            <a:r>
              <a:rPr lang="en-US" b="1" dirty="0" err="1"/>
              <a:t>ʻi</a:t>
            </a:r>
            <a:r>
              <a:rPr lang="en-US" b="1" dirty="0"/>
              <a:t> he </a:t>
            </a:r>
            <a:r>
              <a:rPr lang="en-US" b="1" dirty="0" err="1"/>
              <a:t>fofonga</a:t>
            </a:r>
            <a:r>
              <a:rPr lang="en-US" b="1" dirty="0"/>
              <a:t> </a:t>
            </a:r>
            <a:r>
              <a:rPr lang="en-US" b="1" dirty="0" err="1"/>
              <a:t>fakaʻofoʻofa</a:t>
            </a:r>
            <a:r>
              <a:rPr lang="en-US" b="1" dirty="0"/>
              <a:t> ko </a:t>
            </a:r>
            <a:r>
              <a:rPr lang="en-US" b="1" dirty="0" err="1"/>
              <a:t>ia.</a:t>
            </a:r>
            <a:r>
              <a:rPr lang="en-US" b="1" dirty="0"/>
              <a:t> Ko e </a:t>
            </a:r>
            <a:r>
              <a:rPr lang="en-US" b="1" dirty="0" err="1"/>
              <a:t>faʻahinga</a:t>
            </a:r>
            <a:r>
              <a:rPr lang="en-US" b="1" dirty="0"/>
              <a:t> </a:t>
            </a:r>
            <a:r>
              <a:rPr lang="en-US" b="1" dirty="0" err="1"/>
              <a:t>fakahaaʻi</a:t>
            </a:r>
            <a:r>
              <a:rPr lang="en-US" b="1" dirty="0"/>
              <a:t> </a:t>
            </a:r>
            <a:r>
              <a:rPr lang="en-US" b="1" dirty="0" err="1"/>
              <a:t>ngingila</a:t>
            </a:r>
            <a:r>
              <a:rPr lang="en-US" b="1" dirty="0"/>
              <a:t> </a:t>
            </a:r>
            <a:r>
              <a:rPr lang="en-US" b="1" dirty="0" err="1"/>
              <a:t>pehe</a:t>
            </a:r>
            <a:r>
              <a:rPr lang="en-US" b="1" dirty="0"/>
              <a:t> </a:t>
            </a:r>
            <a:r>
              <a:rPr lang="en-US" b="1" dirty="0" err="1"/>
              <a:t>ʻo</a:t>
            </a:r>
            <a:r>
              <a:rPr lang="en-US" b="1" dirty="0"/>
              <a:t> e </a:t>
            </a:r>
            <a:r>
              <a:rPr lang="en-US" b="1" dirty="0" err="1"/>
              <a:t>angalelei</a:t>
            </a:r>
            <a:r>
              <a:rPr lang="en-US" b="1" dirty="0"/>
              <a:t> </a:t>
            </a:r>
            <a:r>
              <a:rPr lang="en-US" b="1" dirty="0" err="1"/>
              <a:t>mo</a:t>
            </a:r>
            <a:r>
              <a:rPr lang="en-US" b="1" dirty="0"/>
              <a:t> e </a:t>
            </a:r>
            <a:r>
              <a:rPr lang="en-US" b="1" dirty="0" err="1"/>
              <a:t>fakaʻeiʻeiki</a:t>
            </a:r>
            <a:r>
              <a:rPr lang="en-US" b="1" dirty="0"/>
              <a:t> he </a:t>
            </a:r>
            <a:r>
              <a:rPr lang="en-US" b="1" dirty="0" err="1"/>
              <a:t>ʻikai</a:t>
            </a:r>
            <a:r>
              <a:rPr lang="en-US" b="1" dirty="0"/>
              <a:t> lava </a:t>
            </a:r>
            <a:r>
              <a:rPr lang="en-US" b="1" dirty="0" err="1"/>
              <a:t>ke</a:t>
            </a:r>
            <a:r>
              <a:rPr lang="en-US" b="1" dirty="0"/>
              <a:t> </a:t>
            </a:r>
            <a:r>
              <a:rPr lang="en-US" b="1" dirty="0" err="1"/>
              <a:t>maʻu</a:t>
            </a:r>
            <a:r>
              <a:rPr lang="en-US" b="1" dirty="0"/>
              <a:t> </a:t>
            </a:r>
            <a:r>
              <a:rPr lang="en-US" b="1" dirty="0" err="1"/>
              <a:t>ia</a:t>
            </a:r>
            <a:r>
              <a:rPr lang="en-US" b="1" dirty="0"/>
              <a:t> </a:t>
            </a:r>
            <a:r>
              <a:rPr lang="en-US" b="1" dirty="0" err="1"/>
              <a:t>ʻe</a:t>
            </a:r>
            <a:r>
              <a:rPr lang="en-US" b="1" dirty="0"/>
              <a:t> ha taha.</a:t>
            </a:r>
          </a:p>
          <a:p>
            <a:pPr>
              <a:spcBef>
                <a:spcPts val="1200"/>
              </a:spcBef>
            </a:pPr>
            <a:r>
              <a:rPr lang="en-US" b="1" dirty="0" err="1"/>
              <a:t>ʻI</a:t>
            </a:r>
            <a:r>
              <a:rPr lang="en-US" b="1" dirty="0"/>
              <a:t> he </a:t>
            </a:r>
            <a:r>
              <a:rPr lang="en-US" b="1" dirty="0" err="1"/>
              <a:t>tuku</a:t>
            </a:r>
            <a:r>
              <a:rPr lang="en-US" b="1" dirty="0"/>
              <a:t> </a:t>
            </a:r>
            <a:r>
              <a:rPr lang="en-US" b="1" dirty="0" err="1"/>
              <a:t>mai</a:t>
            </a:r>
            <a:r>
              <a:rPr lang="en-US" b="1" dirty="0"/>
              <a:t> </a:t>
            </a:r>
            <a:r>
              <a:rPr lang="en-US" b="1" dirty="0" err="1"/>
              <a:t>ʻEne</a:t>
            </a:r>
            <a:r>
              <a:rPr lang="en-US" b="1" dirty="0"/>
              <a:t> </a:t>
            </a:r>
            <a:r>
              <a:rPr lang="en-US" b="1" dirty="0" err="1"/>
              <a:t>vakai</a:t>
            </a:r>
            <a:r>
              <a:rPr lang="en-US" b="1" dirty="0"/>
              <a:t> </a:t>
            </a:r>
            <a:r>
              <a:rPr lang="en-US" b="1" dirty="0" err="1"/>
              <a:t>mai</a:t>
            </a:r>
            <a:r>
              <a:rPr lang="en-US" b="1" dirty="0"/>
              <a:t> </a:t>
            </a:r>
            <a:r>
              <a:rPr lang="en-US" b="1" dirty="0" err="1"/>
              <a:t>kiate</a:t>
            </a:r>
            <a:r>
              <a:rPr lang="en-US" b="1" dirty="0"/>
              <a:t> au, </a:t>
            </a:r>
            <a:r>
              <a:rPr lang="en-US" b="1" dirty="0" err="1"/>
              <a:t>naʻa</a:t>
            </a:r>
            <a:r>
              <a:rPr lang="en-US" b="1" dirty="0"/>
              <a:t> </a:t>
            </a:r>
            <a:r>
              <a:rPr lang="en-US" b="1" dirty="0" err="1"/>
              <a:t>ku</a:t>
            </a:r>
            <a:r>
              <a:rPr lang="en-US" b="1" dirty="0"/>
              <a:t> </a:t>
            </a:r>
            <a:r>
              <a:rPr lang="en-US" b="1" dirty="0" err="1"/>
              <a:t>ʻiloʻi</a:t>
            </a:r>
            <a:r>
              <a:rPr lang="en-US" b="1" dirty="0"/>
              <a:t> he </a:t>
            </a:r>
            <a:r>
              <a:rPr lang="en-US" b="1" dirty="0" err="1"/>
              <a:t>taimi</a:t>
            </a:r>
            <a:r>
              <a:rPr lang="en-US" b="1" dirty="0"/>
              <a:t> pe ko </a:t>
            </a:r>
            <a:r>
              <a:rPr lang="en-US" b="1" dirty="0" err="1"/>
              <a:t>ia</a:t>
            </a:r>
            <a:r>
              <a:rPr lang="en-US" b="1" dirty="0"/>
              <a:t> </a:t>
            </a:r>
            <a:r>
              <a:rPr lang="en-US" b="1" dirty="0" err="1"/>
              <a:t>naʻa</a:t>
            </a:r>
            <a:r>
              <a:rPr lang="en-US" b="1" dirty="0"/>
              <a:t> Ne </a:t>
            </a:r>
            <a:r>
              <a:rPr lang="en-US" b="1" dirty="0" err="1"/>
              <a:t>maheni</a:t>
            </a:r>
            <a:r>
              <a:rPr lang="en-US" b="1" dirty="0"/>
              <a:t> </a:t>
            </a:r>
            <a:r>
              <a:rPr lang="en-US" b="1" dirty="0" err="1"/>
              <a:t>mo</a:t>
            </a:r>
            <a:r>
              <a:rPr lang="en-US" b="1" dirty="0"/>
              <a:t> e </a:t>
            </a:r>
            <a:r>
              <a:rPr lang="en-US" b="1" dirty="0" err="1"/>
              <a:t>tukunga</a:t>
            </a:r>
            <a:r>
              <a:rPr lang="en-US" b="1" dirty="0"/>
              <a:t> </a:t>
            </a:r>
            <a:r>
              <a:rPr lang="en-US" b="1" dirty="0" err="1"/>
              <a:t>kotoa</a:t>
            </a:r>
            <a:r>
              <a:rPr lang="en-US" b="1" dirty="0"/>
              <a:t> pe </a:t>
            </a:r>
            <a:r>
              <a:rPr lang="en-US" b="1" dirty="0" err="1"/>
              <a:t>ʻo</a:t>
            </a:r>
            <a:r>
              <a:rPr lang="en-US" b="1" dirty="0"/>
              <a:t> </a:t>
            </a:r>
            <a:r>
              <a:rPr lang="en-US" b="1" dirty="0" err="1"/>
              <a:t>ʻeku</a:t>
            </a:r>
            <a:r>
              <a:rPr lang="en-US" b="1" dirty="0"/>
              <a:t> </a:t>
            </a:r>
            <a:r>
              <a:rPr lang="en-US" b="1" dirty="0" err="1"/>
              <a:t>moʻui</a:t>
            </a:r>
            <a:r>
              <a:rPr lang="en-US" b="1" dirty="0"/>
              <a:t> pea </a:t>
            </a:r>
            <a:r>
              <a:rPr lang="en-US" b="1" dirty="0" err="1"/>
              <a:t>mo</a:t>
            </a:r>
            <a:r>
              <a:rPr lang="en-US" b="1" dirty="0"/>
              <a:t> e </a:t>
            </a:r>
            <a:r>
              <a:rPr lang="en-US" b="1" dirty="0" err="1"/>
              <a:t>kotoa</a:t>
            </a:r>
            <a:r>
              <a:rPr lang="en-US" b="1" dirty="0"/>
              <a:t> </a:t>
            </a:r>
            <a:r>
              <a:rPr lang="en-US" b="1" dirty="0" err="1"/>
              <a:t>ʻo</a:t>
            </a:r>
            <a:r>
              <a:rPr lang="en-US" b="1" dirty="0"/>
              <a:t> </a:t>
            </a:r>
            <a:r>
              <a:rPr lang="en-US" b="1" dirty="0" err="1"/>
              <a:t>ʻeku</a:t>
            </a:r>
            <a:r>
              <a:rPr lang="en-US" b="1" dirty="0"/>
              <a:t> </a:t>
            </a:r>
            <a:r>
              <a:rPr lang="en-US" b="1" dirty="0" err="1"/>
              <a:t>ngaahi</a:t>
            </a:r>
            <a:r>
              <a:rPr lang="en-US" b="1" dirty="0"/>
              <a:t> </a:t>
            </a:r>
            <a:r>
              <a:rPr lang="en-US" b="1" dirty="0" err="1"/>
              <a:t>fakakaukau</a:t>
            </a:r>
            <a:r>
              <a:rPr lang="en-US" b="1" dirty="0"/>
              <a:t> </a:t>
            </a:r>
            <a:r>
              <a:rPr lang="en-US" b="1" dirty="0" err="1"/>
              <a:t>mo</a:t>
            </a:r>
            <a:r>
              <a:rPr lang="en-US" b="1" dirty="0"/>
              <a:t> e </a:t>
            </a:r>
            <a:r>
              <a:rPr lang="en-US" b="1" dirty="0" err="1"/>
              <a:t>ngaahi</a:t>
            </a:r>
            <a:r>
              <a:rPr lang="en-US" b="1" dirty="0"/>
              <a:t> </a:t>
            </a:r>
            <a:r>
              <a:rPr lang="en-US" b="1" dirty="0" err="1"/>
              <a:t>ongo</a:t>
            </a:r>
            <a:r>
              <a:rPr lang="en-US" b="1" dirty="0"/>
              <a:t> </a:t>
            </a:r>
            <a:r>
              <a:rPr lang="en-US" b="1" dirty="0" err="1"/>
              <a:t>ʻi</a:t>
            </a:r>
            <a:r>
              <a:rPr lang="en-US" b="1" dirty="0"/>
              <a:t> </a:t>
            </a:r>
            <a:r>
              <a:rPr lang="en-US" b="1" dirty="0" err="1"/>
              <a:t>loto</a:t>
            </a:r>
            <a:r>
              <a:rPr lang="en-US" b="1" dirty="0"/>
              <a:t>.</a:t>
            </a:r>
            <a:endParaRPr lang="es-ES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06FBE42-0DB7-8B99-572F-65DF2D43DD53}"/>
              </a:ext>
            </a:extLst>
          </p:cNvPr>
          <p:cNvSpPr txBox="1"/>
          <p:nvPr/>
        </p:nvSpPr>
        <p:spPr>
          <a:xfrm>
            <a:off x="6168798" y="3841790"/>
            <a:ext cx="5301362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b="1" dirty="0" err="1"/>
              <a:t>Naʻa</a:t>
            </a:r>
            <a:r>
              <a:rPr lang="en-US" sz="2000" b="1" dirty="0"/>
              <a:t> </a:t>
            </a:r>
            <a:r>
              <a:rPr lang="en-US" sz="2000" b="1" dirty="0" err="1"/>
              <a:t>ku</a:t>
            </a:r>
            <a:r>
              <a:rPr lang="en-US" sz="2000" b="1" dirty="0"/>
              <a:t> </a:t>
            </a:r>
            <a:r>
              <a:rPr lang="en-US" sz="2000" b="1" dirty="0" err="1"/>
              <a:t>feinga</a:t>
            </a:r>
            <a:r>
              <a:rPr lang="en-US" sz="2000" b="1" dirty="0"/>
              <a:t> </a:t>
            </a:r>
            <a:r>
              <a:rPr lang="en-US" sz="2000" b="1" dirty="0" err="1"/>
              <a:t>ke</a:t>
            </a:r>
            <a:r>
              <a:rPr lang="en-US" sz="2000" b="1" dirty="0"/>
              <a:t> </a:t>
            </a:r>
            <a:r>
              <a:rPr lang="en-US" sz="2000" b="1" dirty="0" err="1"/>
              <a:t>maluʻi</a:t>
            </a:r>
            <a:r>
              <a:rPr lang="en-US" sz="2000" b="1" dirty="0"/>
              <a:t> au </a:t>
            </a:r>
            <a:r>
              <a:rPr lang="en-US" sz="2000" b="1" dirty="0" err="1"/>
              <a:t>mei</a:t>
            </a:r>
            <a:r>
              <a:rPr lang="en-US" sz="2000" b="1" dirty="0"/>
              <a:t> </a:t>
            </a:r>
            <a:r>
              <a:rPr lang="en-US" sz="2000" b="1" dirty="0" err="1"/>
              <a:t>Heʻene</a:t>
            </a:r>
            <a:r>
              <a:rPr lang="en-US" sz="2000" b="1" dirty="0"/>
              <a:t> </a:t>
            </a:r>
            <a:r>
              <a:rPr lang="en-US" sz="2000" b="1" dirty="0" err="1"/>
              <a:t>ʻafio</a:t>
            </a:r>
            <a:r>
              <a:rPr lang="en-US" sz="2000" b="1" dirty="0"/>
              <a:t> </a:t>
            </a:r>
            <a:r>
              <a:rPr lang="en-US" sz="2000" b="1" dirty="0" err="1"/>
              <a:t>mai</a:t>
            </a:r>
            <a:r>
              <a:rPr lang="en-US" sz="2000" b="1" dirty="0"/>
              <a:t>, </a:t>
            </a:r>
            <a:r>
              <a:rPr lang="en-US" sz="2000" b="1" dirty="0" err="1"/>
              <a:t>ʻi</a:t>
            </a:r>
            <a:r>
              <a:rPr lang="en-US" sz="2000" b="1" dirty="0"/>
              <a:t> </a:t>
            </a:r>
            <a:r>
              <a:rPr lang="en-US" sz="2000" b="1" dirty="0" err="1"/>
              <a:t>heʻeku</a:t>
            </a:r>
            <a:r>
              <a:rPr lang="en-US" sz="2000" b="1" dirty="0"/>
              <a:t> </a:t>
            </a:r>
            <a:r>
              <a:rPr lang="en-US" sz="2000" b="1" dirty="0" err="1"/>
              <a:t>ongoʻi</a:t>
            </a:r>
            <a:r>
              <a:rPr lang="en-US" sz="2000" b="1" dirty="0"/>
              <a:t> </a:t>
            </a:r>
            <a:r>
              <a:rPr lang="en-US" sz="2000" b="1" dirty="0" err="1"/>
              <a:t>ʻoku</a:t>
            </a:r>
            <a:r>
              <a:rPr lang="en-US" sz="2000" b="1" dirty="0"/>
              <a:t> </a:t>
            </a:r>
            <a:r>
              <a:rPr lang="en-US" sz="2000" b="1" dirty="0" err="1"/>
              <a:t>ʻikai</a:t>
            </a:r>
            <a:r>
              <a:rPr lang="en-US" sz="2000" b="1" dirty="0"/>
              <a:t> </a:t>
            </a:r>
            <a:r>
              <a:rPr lang="en-US" sz="2000" b="1" dirty="0" err="1"/>
              <a:t>ke</a:t>
            </a:r>
            <a:r>
              <a:rPr lang="en-US" sz="2000" b="1" dirty="0"/>
              <a:t> u lava </a:t>
            </a:r>
            <a:r>
              <a:rPr lang="en-US" sz="2000" b="1" dirty="0" err="1"/>
              <a:t>ʻo</a:t>
            </a:r>
            <a:r>
              <a:rPr lang="en-US" sz="2000" b="1" dirty="0"/>
              <a:t> </a:t>
            </a:r>
            <a:r>
              <a:rPr lang="en-US" sz="2000" b="1" dirty="0" err="1"/>
              <a:t>katakiʻi</a:t>
            </a:r>
            <a:r>
              <a:rPr lang="en-US" sz="2000" b="1" dirty="0"/>
              <a:t> Hono </a:t>
            </a:r>
            <a:r>
              <a:rPr lang="en-US" sz="2000" b="1" dirty="0" err="1"/>
              <a:t>fofonga</a:t>
            </a:r>
            <a:r>
              <a:rPr lang="en-US" sz="2000" b="1" dirty="0"/>
              <a:t> </a:t>
            </a:r>
            <a:r>
              <a:rPr lang="en-US" sz="2000" b="1" dirty="0" err="1"/>
              <a:t>fakaʻilo</a:t>
            </a:r>
            <a:r>
              <a:rPr lang="en-US" sz="2000" b="1" dirty="0"/>
              <a:t>, ka </a:t>
            </a:r>
            <a:r>
              <a:rPr lang="en-US" sz="2000" b="1" dirty="0" err="1"/>
              <a:t>naʻa</a:t>
            </a:r>
            <a:r>
              <a:rPr lang="en-US" sz="2000" b="1" dirty="0"/>
              <a:t> Ne </a:t>
            </a:r>
            <a:r>
              <a:rPr lang="en-US" sz="2000" b="1" dirty="0" err="1"/>
              <a:t>ʻunuʻunu</a:t>
            </a:r>
            <a:r>
              <a:rPr lang="en-US" sz="2000" b="1" dirty="0"/>
              <a:t> </a:t>
            </a:r>
            <a:r>
              <a:rPr lang="en-US" sz="2000" b="1" dirty="0" err="1"/>
              <a:t>mai</a:t>
            </a:r>
            <a:r>
              <a:rPr lang="en-US" sz="2000" b="1" dirty="0"/>
              <a:t> </a:t>
            </a:r>
            <a:r>
              <a:rPr lang="en-US" sz="2000" b="1" dirty="0" err="1"/>
              <a:t>mo</a:t>
            </a:r>
            <a:r>
              <a:rPr lang="en-US" sz="2000" b="1" dirty="0"/>
              <a:t> </a:t>
            </a:r>
            <a:r>
              <a:rPr lang="en-US" sz="2000" b="1" dirty="0" err="1"/>
              <a:t>malimali</a:t>
            </a:r>
            <a:r>
              <a:rPr lang="en-US" sz="2000" b="1" dirty="0"/>
              <a:t>, pea </a:t>
            </a:r>
            <a:r>
              <a:rPr lang="en-US" sz="2000" b="1" dirty="0" err="1"/>
              <a:t>hilifaki</a:t>
            </a:r>
            <a:r>
              <a:rPr lang="en-US" sz="2000" b="1" dirty="0"/>
              <a:t> Hono </a:t>
            </a:r>
            <a:r>
              <a:rPr lang="en-US" sz="2000" b="1" dirty="0" err="1"/>
              <a:t>toʻukupu</a:t>
            </a:r>
            <a:r>
              <a:rPr lang="en-US" sz="2000" b="1" dirty="0"/>
              <a:t> ki </a:t>
            </a:r>
            <a:r>
              <a:rPr lang="en-US" sz="2000" b="1" dirty="0" err="1"/>
              <a:t>hoku</a:t>
            </a:r>
            <a:r>
              <a:rPr lang="en-US" sz="2000" b="1" dirty="0"/>
              <a:t> </a:t>
            </a:r>
            <a:r>
              <a:rPr lang="en-US" sz="2000" b="1" dirty="0" err="1"/>
              <a:t>ʻulu</a:t>
            </a:r>
            <a:r>
              <a:rPr lang="en-US" sz="2000" b="1" dirty="0"/>
              <a:t> </a:t>
            </a:r>
            <a:r>
              <a:rPr lang="en-US" sz="2000" b="1" dirty="0" err="1"/>
              <a:t>ʻo</a:t>
            </a:r>
            <a:r>
              <a:rPr lang="en-US" sz="2000" b="1" dirty="0"/>
              <a:t> </a:t>
            </a:r>
            <a:r>
              <a:rPr lang="en-US" sz="2000" b="1" dirty="0" err="1"/>
              <a:t>folofola</a:t>
            </a:r>
            <a:r>
              <a:rPr lang="en-US" sz="2000" b="1" dirty="0"/>
              <a:t> </a:t>
            </a:r>
            <a:r>
              <a:rPr lang="en-US" sz="2000" b="1" dirty="0" err="1"/>
              <a:t>mai</a:t>
            </a:r>
            <a:r>
              <a:rPr lang="en-US" sz="2000" b="1" dirty="0"/>
              <a:t>: "</a:t>
            </a:r>
            <a:r>
              <a:rPr lang="en-US" sz="2000" b="1" dirty="0" err="1"/>
              <a:t>ʻOua</a:t>
            </a:r>
            <a:r>
              <a:rPr lang="en-US" sz="2000" b="1" dirty="0"/>
              <a:t> </a:t>
            </a:r>
            <a:r>
              <a:rPr lang="en-US" sz="2000" b="1" dirty="0" err="1"/>
              <a:t>ʻe</a:t>
            </a:r>
            <a:r>
              <a:rPr lang="en-US" sz="2000" b="1" dirty="0"/>
              <a:t> </a:t>
            </a:r>
            <a:r>
              <a:rPr lang="en-US" sz="2000" b="1" dirty="0" err="1"/>
              <a:t>manavahe</a:t>
            </a:r>
            <a:r>
              <a:rPr lang="en-US" sz="2000" b="1" dirty="0"/>
              <a:t>."</a:t>
            </a:r>
          </a:p>
          <a:p>
            <a:pPr>
              <a:spcBef>
                <a:spcPts val="1200"/>
              </a:spcBef>
            </a:pPr>
            <a:r>
              <a:rPr lang="en-US" sz="2000" b="1" dirty="0" err="1"/>
              <a:t>Naʻe</a:t>
            </a:r>
            <a:r>
              <a:rPr lang="en-US" sz="2000" b="1" dirty="0"/>
              <a:t> </a:t>
            </a:r>
            <a:r>
              <a:rPr lang="en-US" sz="2000" b="1" dirty="0" err="1"/>
              <a:t>fakafiefiaʻi</a:t>
            </a:r>
            <a:r>
              <a:rPr lang="en-US" sz="2000" b="1" dirty="0"/>
              <a:t> </a:t>
            </a:r>
            <a:r>
              <a:rPr lang="en-US" sz="2000" b="1" dirty="0" err="1"/>
              <a:t>hoku</a:t>
            </a:r>
            <a:r>
              <a:rPr lang="en-US" sz="2000" b="1" dirty="0"/>
              <a:t> </a:t>
            </a:r>
            <a:r>
              <a:rPr lang="en-US" sz="2000" b="1" dirty="0" err="1"/>
              <a:t>loto</a:t>
            </a:r>
            <a:r>
              <a:rPr lang="en-US" sz="2000" b="1" dirty="0"/>
              <a:t> </a:t>
            </a:r>
            <a:r>
              <a:rPr lang="en-US" sz="2000" b="1" dirty="0" err="1"/>
              <a:t>ʻe</a:t>
            </a:r>
            <a:r>
              <a:rPr lang="en-US" sz="2000" b="1" dirty="0"/>
              <a:t> he </a:t>
            </a:r>
            <a:r>
              <a:rPr lang="en-US" sz="2000" b="1" dirty="0" err="1"/>
              <a:t>ongo</a:t>
            </a:r>
            <a:r>
              <a:rPr lang="en-US" sz="2000" b="1" dirty="0"/>
              <a:t> </a:t>
            </a:r>
            <a:r>
              <a:rPr lang="en-US" sz="2000" b="1" dirty="0" err="1"/>
              <a:t>mai</a:t>
            </a:r>
            <a:r>
              <a:rPr lang="en-US" sz="2000" b="1" dirty="0"/>
              <a:t> Hono </a:t>
            </a:r>
            <a:r>
              <a:rPr lang="en-US" sz="2000" b="1" dirty="0" err="1"/>
              <a:t>leʻo</a:t>
            </a:r>
            <a:r>
              <a:rPr lang="en-US" sz="2000" b="1" dirty="0"/>
              <a:t> </a:t>
            </a:r>
            <a:r>
              <a:rPr lang="en-US" sz="2000" b="1" dirty="0" err="1"/>
              <a:t>fakaʻofoʻofa</a:t>
            </a:r>
            <a:r>
              <a:rPr lang="en-US" sz="2000" b="1" dirty="0"/>
              <a:t> </a:t>
            </a:r>
            <a:r>
              <a:rPr lang="en-US" sz="2000" b="1" dirty="0" err="1"/>
              <a:t>ʻaki</a:t>
            </a:r>
            <a:r>
              <a:rPr lang="en-US" sz="2000" b="1" dirty="0"/>
              <a:t> ha </a:t>
            </a:r>
            <a:r>
              <a:rPr lang="en-US" sz="2000" b="1" dirty="0" err="1"/>
              <a:t>fiefia</a:t>
            </a:r>
            <a:r>
              <a:rPr lang="en-US" sz="2000" b="1" dirty="0"/>
              <a:t> </a:t>
            </a:r>
            <a:r>
              <a:rPr lang="en-US" sz="2000" b="1" dirty="0" err="1"/>
              <a:t>kuo</a:t>
            </a:r>
            <a:r>
              <a:rPr lang="en-US" sz="2000" b="1" dirty="0"/>
              <a:t> </a:t>
            </a:r>
            <a:r>
              <a:rPr lang="en-US" sz="2000" b="1" dirty="0" err="1"/>
              <a:t>teʻeki</a:t>
            </a:r>
            <a:r>
              <a:rPr lang="en-US" sz="2000" b="1" dirty="0"/>
              <a:t> ai </a:t>
            </a:r>
            <a:r>
              <a:rPr lang="en-US" sz="2000" b="1" dirty="0" err="1"/>
              <a:t>ke</a:t>
            </a:r>
            <a:r>
              <a:rPr lang="en-US" sz="2000" b="1" dirty="0"/>
              <a:t> u </a:t>
            </a:r>
            <a:r>
              <a:rPr lang="en-US" sz="2000" b="1" dirty="0" err="1"/>
              <a:t>aʻusia</a:t>
            </a:r>
            <a:r>
              <a:rPr lang="en-US" sz="2000" b="1" dirty="0"/>
              <a:t> </a:t>
            </a:r>
            <a:r>
              <a:rPr lang="en-US" sz="2000" b="1" dirty="0" err="1"/>
              <a:t>kimuʻa</a:t>
            </a:r>
            <a:r>
              <a:rPr lang="en-US" sz="2000" b="1" dirty="0"/>
              <a:t>.</a:t>
            </a:r>
            <a:endParaRPr lang="es-ES" sz="2000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7096364-4A19-FF83-97FF-10737BFFD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622" y="123825"/>
            <a:ext cx="6279715" cy="3581400"/>
          </a:xfrm>
          <a:prstGeom prst="rect">
            <a:avLst/>
          </a:prstGeom>
          <a:ln w="38100" cap="sq">
            <a:solidFill>
              <a:srgbClr val="A9486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94A7C91-89E8-7960-97BF-75C6BE552E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0" r="7790"/>
          <a:stretch>
            <a:fillRect/>
          </a:stretch>
        </p:blipFill>
        <p:spPr>
          <a:xfrm>
            <a:off x="232664" y="3140124"/>
            <a:ext cx="5301362" cy="3594051"/>
          </a:xfrm>
          <a:prstGeom prst="rect">
            <a:avLst/>
          </a:prstGeom>
          <a:ln w="38100" cap="sq">
            <a:solidFill>
              <a:srgbClr val="A9486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926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23EB129-DE2C-7650-2A84-40033B21FE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6" r="7056"/>
          <a:stretch>
            <a:fillRect/>
          </a:stretch>
        </p:blipFill>
        <p:spPr>
          <a:xfrm>
            <a:off x="6246795" y="2863516"/>
            <a:ext cx="5796486" cy="3766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4903210-EACD-AFBB-9057-E0821110AC84}"/>
              </a:ext>
            </a:extLst>
          </p:cNvPr>
          <p:cNvSpPr txBox="1"/>
          <p:nvPr/>
        </p:nvSpPr>
        <p:spPr>
          <a:xfrm>
            <a:off x="6467476" y="576170"/>
            <a:ext cx="519440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/>
              <a:t>Naʻa</a:t>
            </a:r>
            <a:r>
              <a:rPr lang="en-US" sz="2400" b="1" dirty="0"/>
              <a:t> </a:t>
            </a:r>
            <a:r>
              <a:rPr lang="en-US" sz="2400" b="1" dirty="0" err="1"/>
              <a:t>ku</a:t>
            </a:r>
            <a:r>
              <a:rPr lang="en-US" sz="2400" b="1" dirty="0"/>
              <a:t> </a:t>
            </a:r>
            <a:r>
              <a:rPr lang="en-US" sz="2400" b="1" dirty="0" err="1"/>
              <a:t>fuʻu</a:t>
            </a:r>
            <a:r>
              <a:rPr lang="en-US" sz="2400" b="1" dirty="0"/>
              <a:t> </a:t>
            </a:r>
            <a:r>
              <a:rPr lang="en-US" sz="2400" b="1" dirty="0" err="1"/>
              <a:t>fiefia</a:t>
            </a:r>
            <a:r>
              <a:rPr lang="en-US" sz="2400" b="1" dirty="0"/>
              <a:t> </a:t>
            </a:r>
            <a:r>
              <a:rPr lang="en-US" sz="2400" b="1" dirty="0" err="1"/>
              <a:t>ke</a:t>
            </a:r>
            <a:r>
              <a:rPr lang="en-US" sz="2400" b="1" dirty="0"/>
              <a:t> lea </a:t>
            </a:r>
            <a:r>
              <a:rPr lang="en-US" sz="2400" b="1" dirty="0" err="1"/>
              <a:t>ʻaki</a:t>
            </a:r>
            <a:r>
              <a:rPr lang="en-US" sz="2400" b="1" dirty="0"/>
              <a:t> ha </a:t>
            </a:r>
            <a:r>
              <a:rPr lang="en-US" sz="2400" b="1" dirty="0" err="1"/>
              <a:t>foʻi</a:t>
            </a:r>
            <a:r>
              <a:rPr lang="en-US" sz="2400" b="1" dirty="0"/>
              <a:t> lea, ka </a:t>
            </a:r>
            <a:r>
              <a:rPr lang="en-US" sz="2400" b="1" dirty="0" err="1"/>
              <a:t>ʻi</a:t>
            </a:r>
            <a:r>
              <a:rPr lang="en-US" sz="2400" b="1" dirty="0"/>
              <a:t> </a:t>
            </a:r>
            <a:r>
              <a:rPr lang="en-US" sz="2400" b="1" dirty="0" err="1"/>
              <a:t>heʻeku</a:t>
            </a:r>
            <a:r>
              <a:rPr lang="en-US" sz="2400" b="1" dirty="0"/>
              <a:t> </a:t>
            </a:r>
            <a:r>
              <a:rPr lang="en-US" sz="2400" b="1" dirty="0" err="1"/>
              <a:t>lomekina</a:t>
            </a:r>
            <a:r>
              <a:rPr lang="en-US" sz="2400" b="1" dirty="0"/>
              <a:t> </a:t>
            </a:r>
            <a:r>
              <a:rPr lang="en-US" sz="2400" b="1" dirty="0" err="1"/>
              <a:t>ʻe</a:t>
            </a:r>
            <a:r>
              <a:rPr lang="en-US" sz="2400" b="1" dirty="0"/>
              <a:t> he </a:t>
            </a:r>
            <a:r>
              <a:rPr lang="en-US" sz="2400" b="1" dirty="0" err="1"/>
              <a:t>fiefia</a:t>
            </a:r>
            <a:r>
              <a:rPr lang="en-US" sz="2400" b="1" dirty="0"/>
              <a:t> </a:t>
            </a:r>
            <a:r>
              <a:rPr lang="en-US" sz="2400" b="1" dirty="0" err="1"/>
              <a:t>taʻe-mafakamatalaʻi</a:t>
            </a:r>
            <a:r>
              <a:rPr lang="en-US" sz="2400" b="1" dirty="0"/>
              <a:t>, </a:t>
            </a:r>
            <a:r>
              <a:rPr lang="en-US" sz="2400" b="1" dirty="0" err="1"/>
              <a:t>naʻa</a:t>
            </a:r>
            <a:r>
              <a:rPr lang="en-US" sz="2400" b="1" dirty="0"/>
              <a:t> </a:t>
            </a:r>
            <a:r>
              <a:rPr lang="en-US" sz="2400" b="1" dirty="0" err="1"/>
              <a:t>ku</a:t>
            </a:r>
            <a:r>
              <a:rPr lang="en-US" sz="2400" b="1" dirty="0"/>
              <a:t> </a:t>
            </a:r>
            <a:r>
              <a:rPr lang="en-US" sz="2400" b="1" dirty="0" err="1"/>
              <a:t>fakatomapeʻe</a:t>
            </a:r>
            <a:r>
              <a:rPr lang="en-US" sz="2400" b="1" dirty="0"/>
              <a:t> </a:t>
            </a:r>
            <a:r>
              <a:rPr lang="en-US" sz="2400" b="1" dirty="0" err="1"/>
              <a:t>hifo</a:t>
            </a:r>
            <a:r>
              <a:rPr lang="en-US" sz="2400" b="1" dirty="0"/>
              <a:t> </a:t>
            </a:r>
            <a:r>
              <a:rPr lang="en-US" sz="2400" b="1" dirty="0" err="1"/>
              <a:t>ʻi</a:t>
            </a:r>
            <a:r>
              <a:rPr lang="en-US" sz="2400" b="1" dirty="0"/>
              <a:t> Hono </a:t>
            </a:r>
            <a:r>
              <a:rPr lang="en-US" sz="2400" b="1" dirty="0" err="1"/>
              <a:t>toʻukupu</a:t>
            </a:r>
            <a:r>
              <a:rPr lang="en-US" sz="2400" b="1" dirty="0"/>
              <a:t> </a:t>
            </a:r>
            <a:r>
              <a:rPr lang="en-US" sz="2400" b="1" dirty="0" err="1"/>
              <a:t>kelekele</a:t>
            </a:r>
            <a:r>
              <a:rPr lang="en-US" sz="2400" b="1" dirty="0"/>
              <a:t>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7D0A2F8-F9AF-6180-577B-4D1FF41CBE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4" r="6224"/>
          <a:stretch>
            <a:fillRect/>
          </a:stretch>
        </p:blipFill>
        <p:spPr>
          <a:xfrm>
            <a:off x="167969" y="227646"/>
            <a:ext cx="5908781" cy="3766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F68561E-AB06-B28A-D0BF-A9BE990A034D}"/>
              </a:ext>
            </a:extLst>
          </p:cNvPr>
          <p:cNvSpPr txBox="1"/>
          <p:nvPr/>
        </p:nvSpPr>
        <p:spPr>
          <a:xfrm>
            <a:off x="723714" y="4206586"/>
            <a:ext cx="479729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b="1" dirty="0" err="1">
                <a:solidFill>
                  <a:prstClr val="black"/>
                </a:solidFill>
              </a:rPr>
              <a:t>Lolotonga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ʻeku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tokoto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ʻo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ʻikai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ke</a:t>
            </a:r>
            <a:r>
              <a:rPr lang="en-US" sz="2400" b="1" dirty="0">
                <a:solidFill>
                  <a:prstClr val="black"/>
                </a:solidFill>
              </a:rPr>
              <a:t> u lava ha </a:t>
            </a:r>
            <a:r>
              <a:rPr lang="en-US" sz="2400" b="1" dirty="0" err="1">
                <a:solidFill>
                  <a:prstClr val="black"/>
                </a:solidFill>
              </a:rPr>
              <a:t>meʻa</a:t>
            </a:r>
            <a:r>
              <a:rPr lang="en-US" sz="2400" b="1" dirty="0">
                <a:solidFill>
                  <a:prstClr val="black"/>
                </a:solidFill>
              </a:rPr>
              <a:t>, </a:t>
            </a:r>
            <a:r>
              <a:rPr lang="en-US" sz="2400" b="1" dirty="0" err="1">
                <a:solidFill>
                  <a:prstClr val="black"/>
                </a:solidFill>
              </a:rPr>
              <a:t>naʻe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ʻasi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mai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ʻi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muʻa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ʻiate</a:t>
            </a:r>
            <a:r>
              <a:rPr lang="en-US" sz="2400" b="1" dirty="0">
                <a:solidFill>
                  <a:prstClr val="black"/>
                </a:solidFill>
              </a:rPr>
              <a:t> au ha </a:t>
            </a:r>
            <a:r>
              <a:rPr lang="en-US" sz="2400" b="1" dirty="0" err="1">
                <a:solidFill>
                  <a:prstClr val="black"/>
                </a:solidFill>
              </a:rPr>
              <a:t>ngaahi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meʻa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fakaʻofoʻofa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mo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naunau</a:t>
            </a:r>
            <a:r>
              <a:rPr lang="en-US" sz="2400" b="1" dirty="0">
                <a:solidFill>
                  <a:prstClr val="black"/>
                </a:solidFill>
              </a:rPr>
              <a:t>, pea </a:t>
            </a:r>
            <a:r>
              <a:rPr lang="en-US" sz="2400" b="1" dirty="0" err="1">
                <a:solidFill>
                  <a:prstClr val="black"/>
                </a:solidFill>
              </a:rPr>
              <a:t>hange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kuo</a:t>
            </a:r>
            <a:r>
              <a:rPr lang="en-US" sz="2400" b="1" dirty="0">
                <a:solidFill>
                  <a:prstClr val="black"/>
                </a:solidFill>
              </a:rPr>
              <a:t> u </a:t>
            </a:r>
            <a:r>
              <a:rPr lang="en-US" sz="2400" b="1" dirty="0" err="1">
                <a:solidFill>
                  <a:prstClr val="black"/>
                </a:solidFill>
              </a:rPr>
              <a:t>aʻu</a:t>
            </a:r>
            <a:r>
              <a:rPr lang="en-US" sz="2400" b="1" dirty="0">
                <a:solidFill>
                  <a:prstClr val="black"/>
                </a:solidFill>
              </a:rPr>
              <a:t> ki he </a:t>
            </a:r>
            <a:r>
              <a:rPr lang="en-US" sz="2400" b="1" dirty="0" err="1">
                <a:solidFill>
                  <a:prstClr val="black"/>
                </a:solidFill>
              </a:rPr>
              <a:t>malu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mo</a:t>
            </a:r>
            <a:r>
              <a:rPr lang="en-US" sz="2400" b="1" dirty="0">
                <a:solidFill>
                  <a:prstClr val="black"/>
                </a:solidFill>
              </a:rPr>
              <a:t> e </a:t>
            </a:r>
            <a:r>
              <a:rPr lang="en-US" sz="2400" b="1" dirty="0" err="1">
                <a:solidFill>
                  <a:prstClr val="black"/>
                </a:solidFill>
              </a:rPr>
              <a:t>nonga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ʻo</a:t>
            </a:r>
            <a:r>
              <a:rPr lang="en-US" sz="2400" b="1" dirty="0">
                <a:solidFill>
                  <a:prstClr val="black"/>
                </a:solidFill>
              </a:rPr>
              <a:t> e </a:t>
            </a:r>
            <a:r>
              <a:rPr lang="en-US" sz="2400" b="1" dirty="0" err="1">
                <a:solidFill>
                  <a:prstClr val="black"/>
                </a:solidFill>
              </a:rPr>
              <a:t>langi</a:t>
            </a:r>
            <a:r>
              <a:rPr lang="en-US" sz="2400" b="1" dirty="0">
                <a:solidFill>
                  <a:prstClr val="black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5251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484BF3-764F-F1C5-7E84-3EBB74AA6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095BDC-85A7-7A74-F495-D523F7B5CA5E}"/>
              </a:ext>
            </a:extLst>
          </p:cNvPr>
          <p:cNvSpPr txBox="1"/>
          <p:nvPr/>
        </p:nvSpPr>
        <p:spPr>
          <a:xfrm>
            <a:off x="190500" y="13506"/>
            <a:ext cx="586094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/>
              <a:t>Naʻe</a:t>
            </a:r>
            <a:r>
              <a:rPr lang="en-US" sz="2000" b="1" dirty="0"/>
              <a:t> </a:t>
            </a:r>
            <a:r>
              <a:rPr lang="en-US" sz="2000" b="1" dirty="0" err="1"/>
              <a:t>faifai</a:t>
            </a:r>
            <a:r>
              <a:rPr lang="en-US" sz="2000" b="1" dirty="0"/>
              <a:t> pea </a:t>
            </a:r>
            <a:r>
              <a:rPr lang="en-US" sz="2000" b="1" dirty="0" err="1"/>
              <a:t>foki</a:t>
            </a:r>
            <a:r>
              <a:rPr lang="en-US" sz="2000" b="1" dirty="0"/>
              <a:t> </a:t>
            </a:r>
            <a:r>
              <a:rPr lang="en-US" sz="2000" b="1" dirty="0" err="1"/>
              <a:t>mai</a:t>
            </a:r>
            <a:r>
              <a:rPr lang="en-US" sz="2000" b="1" dirty="0"/>
              <a:t> </a:t>
            </a:r>
            <a:r>
              <a:rPr lang="en-US" sz="2000" b="1" dirty="0" err="1"/>
              <a:t>hoku</a:t>
            </a:r>
            <a:r>
              <a:rPr lang="en-US" sz="2000" b="1" dirty="0"/>
              <a:t> </a:t>
            </a:r>
            <a:r>
              <a:rPr lang="en-US" sz="2000" b="1" dirty="0" err="1"/>
              <a:t>ivi</a:t>
            </a:r>
            <a:r>
              <a:rPr lang="en-US" sz="2000" b="1" dirty="0"/>
              <a:t>, pea u </a:t>
            </a:r>
            <a:r>
              <a:rPr lang="en-US" sz="2000" b="1" dirty="0" err="1"/>
              <a:t>tuʻu</a:t>
            </a:r>
            <a:r>
              <a:rPr lang="en-US" sz="2000" b="1" dirty="0"/>
              <a:t> hake. </a:t>
            </a:r>
            <a:r>
              <a:rPr lang="en-US" sz="2000" b="1" dirty="0" err="1"/>
              <a:t>Naʻe</a:t>
            </a:r>
            <a:r>
              <a:rPr lang="en-US" sz="2000" b="1" dirty="0"/>
              <a:t> </a:t>
            </a:r>
            <a:r>
              <a:rPr lang="en-US" sz="2000" b="1" dirty="0" err="1"/>
              <a:t>kei</a:t>
            </a:r>
            <a:r>
              <a:rPr lang="en-US" sz="2000" b="1" dirty="0"/>
              <a:t> </a:t>
            </a:r>
            <a:r>
              <a:rPr lang="en-US" sz="2000" b="1" dirty="0" err="1"/>
              <a:t>siofi</a:t>
            </a:r>
            <a:r>
              <a:rPr lang="en-US" sz="2000" b="1" dirty="0"/>
              <a:t> pe au </a:t>
            </a:r>
            <a:r>
              <a:rPr lang="en-US" sz="2000" b="1" dirty="0" err="1"/>
              <a:t>ʻe</a:t>
            </a:r>
            <a:r>
              <a:rPr lang="en-US" sz="2000" b="1" dirty="0"/>
              <a:t> he </a:t>
            </a:r>
            <a:r>
              <a:rPr lang="en-US" sz="2000" b="1" dirty="0" err="1"/>
              <a:t>fofonga</a:t>
            </a:r>
            <a:r>
              <a:rPr lang="en-US" sz="2000" b="1" dirty="0"/>
              <a:t> </a:t>
            </a:r>
            <a:r>
              <a:rPr lang="en-US" sz="2000" b="1" dirty="0" err="1"/>
              <a:t>ʻofa</a:t>
            </a:r>
            <a:r>
              <a:rPr lang="en-US" sz="2000" b="1" dirty="0"/>
              <a:t> </a:t>
            </a:r>
            <a:r>
              <a:rPr lang="en-US" sz="2000" b="1" dirty="0" err="1"/>
              <a:t>ʻo</a:t>
            </a:r>
            <a:r>
              <a:rPr lang="en-US" sz="2000" b="1" dirty="0"/>
              <a:t> </a:t>
            </a:r>
            <a:r>
              <a:rPr lang="en-US" sz="2000" b="1" dirty="0" err="1"/>
              <a:t>Sisuu</a:t>
            </a:r>
            <a:r>
              <a:rPr lang="en-US" sz="2000" b="1" dirty="0"/>
              <a:t>, pea </a:t>
            </a:r>
            <a:r>
              <a:rPr lang="en-US" sz="2000" b="1" dirty="0" err="1"/>
              <a:t>naʻe</a:t>
            </a:r>
            <a:r>
              <a:rPr lang="en-US" sz="2000" b="1" dirty="0"/>
              <a:t> </a:t>
            </a:r>
            <a:r>
              <a:rPr lang="en-US" sz="2000" b="1" dirty="0" err="1"/>
              <a:t>fakafonu</a:t>
            </a:r>
            <a:r>
              <a:rPr lang="en-US" sz="2000" b="1" dirty="0"/>
              <a:t> </a:t>
            </a:r>
            <a:r>
              <a:rPr lang="en-US" sz="2000" b="1" dirty="0" err="1"/>
              <a:t>hoku</a:t>
            </a:r>
            <a:r>
              <a:rPr lang="en-US" sz="2000" b="1" dirty="0"/>
              <a:t> </a:t>
            </a:r>
            <a:r>
              <a:rPr lang="en-US" sz="2000" b="1" dirty="0" err="1"/>
              <a:t>laumalie</a:t>
            </a:r>
            <a:r>
              <a:rPr lang="en-US" sz="2000" b="1" dirty="0"/>
              <a:t> </a:t>
            </a:r>
            <a:r>
              <a:rPr lang="en-US" sz="2000" b="1" dirty="0" err="1"/>
              <a:t>ʻe</a:t>
            </a:r>
            <a:r>
              <a:rPr lang="en-US" sz="2000" b="1" dirty="0"/>
              <a:t> </a:t>
            </a:r>
            <a:r>
              <a:rPr lang="en-US" sz="2000" b="1" dirty="0" err="1"/>
              <a:t>Heʻene</a:t>
            </a:r>
            <a:r>
              <a:rPr lang="en-US" sz="2000" b="1" dirty="0"/>
              <a:t> </a:t>
            </a:r>
            <a:r>
              <a:rPr lang="en-US" sz="2000" b="1" dirty="0" err="1"/>
              <a:t>malimali</a:t>
            </a:r>
            <a:r>
              <a:rPr lang="en-US" sz="2000" b="1" dirty="0"/>
              <a:t> </a:t>
            </a:r>
            <a:r>
              <a:rPr lang="en-US" sz="2000" b="1" dirty="0" err="1"/>
              <a:t>ʻaki</a:t>
            </a:r>
            <a:r>
              <a:rPr lang="en-US" sz="2000" b="1" dirty="0"/>
              <a:t> </a:t>
            </a:r>
            <a:r>
              <a:rPr lang="en-US" sz="2000" b="1" dirty="0" err="1"/>
              <a:t>ʻa</a:t>
            </a:r>
            <a:r>
              <a:rPr lang="en-US" sz="2000" b="1" dirty="0"/>
              <a:t> e </a:t>
            </a:r>
            <a:r>
              <a:rPr lang="en-US" sz="2000" b="1" dirty="0" err="1"/>
              <a:t>fiefia</a:t>
            </a:r>
            <a:r>
              <a:rPr lang="en-US" sz="2000" b="1" dirty="0"/>
              <a:t>. </a:t>
            </a:r>
            <a:r>
              <a:rPr lang="en-US" sz="2000" b="1" dirty="0" err="1"/>
              <a:t>Naʻe</a:t>
            </a:r>
            <a:r>
              <a:rPr lang="en-US" sz="2000" b="1" dirty="0"/>
              <a:t> </a:t>
            </a:r>
            <a:r>
              <a:rPr lang="en-US" sz="2000" b="1" dirty="0" err="1"/>
              <a:t>fakafonu</a:t>
            </a:r>
            <a:r>
              <a:rPr lang="en-US" sz="2000" b="1" dirty="0"/>
              <a:t> au </a:t>
            </a:r>
            <a:r>
              <a:rPr lang="en-US" sz="2000" b="1" dirty="0" err="1"/>
              <a:t>ʻe</a:t>
            </a:r>
            <a:r>
              <a:rPr lang="en-US" sz="2000" b="1" dirty="0"/>
              <a:t> </a:t>
            </a:r>
            <a:r>
              <a:rPr lang="en-US" sz="2000" b="1" dirty="0" err="1"/>
              <a:t>Heʻene</a:t>
            </a:r>
            <a:r>
              <a:rPr lang="en-US" sz="2000" b="1" dirty="0"/>
              <a:t> </a:t>
            </a:r>
            <a:r>
              <a:rPr lang="en-US" sz="2000" b="1" dirty="0" err="1"/>
              <a:t>ʻi</a:t>
            </a:r>
            <a:r>
              <a:rPr lang="en-US" sz="2000" b="1" dirty="0"/>
              <a:t> ai </a:t>
            </a:r>
            <a:r>
              <a:rPr lang="en-US" sz="2000" b="1" dirty="0" err="1"/>
              <a:t>ʻaki</a:t>
            </a:r>
            <a:r>
              <a:rPr lang="en-US" sz="2000" b="1" dirty="0"/>
              <a:t> </a:t>
            </a:r>
            <a:r>
              <a:rPr lang="en-US" sz="2000" b="1" dirty="0" err="1"/>
              <a:t>ʻa</a:t>
            </a:r>
            <a:r>
              <a:rPr lang="en-US" sz="2000" b="1" dirty="0"/>
              <a:t> e </a:t>
            </a:r>
            <a:r>
              <a:rPr lang="en-US" sz="2000" b="1" dirty="0" err="1"/>
              <a:t>ʻapasia</a:t>
            </a:r>
            <a:r>
              <a:rPr lang="en-US" sz="2000" b="1" dirty="0"/>
              <a:t> </a:t>
            </a:r>
            <a:r>
              <a:rPr lang="en-US" sz="2000" b="1" dirty="0" err="1"/>
              <a:t>maʻoniʻoni</a:t>
            </a:r>
            <a:r>
              <a:rPr lang="en-US" sz="2000" b="1" dirty="0"/>
              <a:t> </a:t>
            </a:r>
            <a:r>
              <a:rPr lang="en-US" sz="2000" b="1" dirty="0" err="1"/>
              <a:t>mo</a:t>
            </a:r>
            <a:r>
              <a:rPr lang="en-US" sz="2000" b="1" dirty="0"/>
              <a:t> ha </a:t>
            </a:r>
            <a:r>
              <a:rPr lang="en-US" sz="2000" b="1" dirty="0" err="1"/>
              <a:t>ʻofa</a:t>
            </a:r>
            <a:r>
              <a:rPr lang="en-US" sz="2000" b="1" dirty="0"/>
              <a:t> </a:t>
            </a:r>
            <a:r>
              <a:rPr lang="en-US" sz="2000" b="1" dirty="0" err="1"/>
              <a:t>ʻoku</a:t>
            </a:r>
            <a:r>
              <a:rPr lang="en-US" sz="2000" b="1" dirty="0"/>
              <a:t> </a:t>
            </a:r>
            <a:r>
              <a:rPr lang="en-US" sz="2000" b="1" dirty="0" err="1"/>
              <a:t>ʻikai</a:t>
            </a:r>
            <a:r>
              <a:rPr lang="en-US" sz="2000" b="1" dirty="0"/>
              <a:t> lava </a:t>
            </a:r>
            <a:r>
              <a:rPr lang="en-US" sz="2000" b="1" dirty="0" err="1"/>
              <a:t>ke</a:t>
            </a:r>
            <a:r>
              <a:rPr lang="en-US" sz="2000" b="1" dirty="0"/>
              <a:t> </a:t>
            </a:r>
            <a:r>
              <a:rPr lang="en-US" sz="2000" b="1" dirty="0" err="1"/>
              <a:t>fakamatalaʻi</a:t>
            </a:r>
            <a:r>
              <a:rPr lang="en-US" sz="2000" b="1" dirty="0"/>
              <a:t>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F6BEF85-F086-622F-5B47-CEABFA251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"/>
          <a:stretch>
            <a:fillRect/>
          </a:stretch>
        </p:blipFill>
        <p:spPr>
          <a:xfrm>
            <a:off x="6166213" y="133350"/>
            <a:ext cx="5860947" cy="3092022"/>
          </a:xfrm>
          <a:prstGeom prst="rect">
            <a:avLst/>
          </a:prstGeom>
          <a:ln w="19050" cap="sq">
            <a:solidFill>
              <a:srgbClr val="8F952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4699A6E-A319-4201-B7DA-4F54E1DE12AF}"/>
              </a:ext>
            </a:extLst>
          </p:cNvPr>
          <p:cNvSpPr txBox="1"/>
          <p:nvPr/>
        </p:nvSpPr>
        <p:spPr>
          <a:xfrm>
            <a:off x="190500" y="1926472"/>
            <a:ext cx="60340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/>
              <a:t>Naʻe</a:t>
            </a:r>
            <a:r>
              <a:rPr lang="en-US" sz="2000" b="1" dirty="0"/>
              <a:t> </a:t>
            </a:r>
            <a:r>
              <a:rPr lang="en-US" sz="2000" b="1" dirty="0" err="1"/>
              <a:t>fakaava</a:t>
            </a:r>
            <a:r>
              <a:rPr lang="en-US" sz="2000" b="1" dirty="0"/>
              <a:t> </a:t>
            </a:r>
            <a:r>
              <a:rPr lang="en-US" sz="2000" b="1" dirty="0" err="1"/>
              <a:t>mai</a:t>
            </a:r>
            <a:r>
              <a:rPr lang="en-US" sz="2000" b="1" dirty="0"/>
              <a:t> leva </a:t>
            </a:r>
            <a:r>
              <a:rPr lang="en-US" sz="2000" b="1" dirty="0" err="1"/>
              <a:t>ʻe</a:t>
            </a:r>
            <a:r>
              <a:rPr lang="en-US" sz="2000" b="1" dirty="0"/>
              <a:t> </a:t>
            </a:r>
            <a:r>
              <a:rPr lang="en-US" sz="2000" b="1" dirty="0" err="1"/>
              <a:t>heʻeku</a:t>
            </a:r>
            <a:r>
              <a:rPr lang="en-US" sz="2000" b="1" dirty="0"/>
              <a:t> </a:t>
            </a:r>
            <a:r>
              <a:rPr lang="en-US" sz="2000" b="1" dirty="0" err="1"/>
              <a:t>takimamata</a:t>
            </a:r>
            <a:r>
              <a:rPr lang="en-US" sz="2000" b="1" dirty="0"/>
              <a:t> </a:t>
            </a:r>
            <a:r>
              <a:rPr lang="en-US" sz="2000" b="1" dirty="0" err="1"/>
              <a:t>ʻa</a:t>
            </a:r>
            <a:r>
              <a:rPr lang="en-US" sz="2000" b="1" dirty="0"/>
              <a:t> e </a:t>
            </a:r>
            <a:r>
              <a:rPr lang="en-US" sz="2000" b="1" dirty="0" err="1"/>
              <a:t>matapaa</a:t>
            </a:r>
            <a:r>
              <a:rPr lang="en-US" sz="2000" b="1" dirty="0"/>
              <a:t>, pea ma </a:t>
            </a:r>
            <a:r>
              <a:rPr lang="en-US" sz="2000" b="1" dirty="0" err="1"/>
              <a:t>fakatou</a:t>
            </a:r>
            <a:r>
              <a:rPr lang="en-US" sz="2000" b="1" dirty="0"/>
              <a:t> </a:t>
            </a:r>
            <a:r>
              <a:rPr lang="en-US" sz="2000" b="1" dirty="0" err="1"/>
              <a:t>pongia</a:t>
            </a:r>
            <a:r>
              <a:rPr lang="en-US" sz="2000" b="1" dirty="0"/>
              <a:t>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220740C-53A5-0490-4513-6035FF6516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4" y="3360746"/>
            <a:ext cx="5860947" cy="3354379"/>
          </a:xfrm>
          <a:prstGeom prst="rect">
            <a:avLst/>
          </a:prstGeom>
          <a:ln w="19050" cap="sq">
            <a:solidFill>
              <a:srgbClr val="8F952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937C049-1951-72C1-80EA-56DF6BC351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213" y="3360746"/>
            <a:ext cx="5860948" cy="3354379"/>
          </a:xfrm>
          <a:prstGeom prst="rect">
            <a:avLst/>
          </a:prstGeom>
          <a:ln w="19050" cap="sq">
            <a:solidFill>
              <a:srgbClr val="8F952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E3A5BD7-9125-3FAF-2529-F549154B03BD}"/>
              </a:ext>
            </a:extLst>
          </p:cNvPr>
          <p:cNvSpPr txBox="1"/>
          <p:nvPr/>
        </p:nvSpPr>
        <p:spPr>
          <a:xfrm>
            <a:off x="190500" y="2608331"/>
            <a:ext cx="58816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prstClr val="black"/>
                </a:solidFill>
              </a:rPr>
              <a:t>Naʻa</a:t>
            </a:r>
            <a:r>
              <a:rPr lang="en-US" sz="2000" b="1" dirty="0">
                <a:solidFill>
                  <a:prstClr val="black"/>
                </a:solidFill>
              </a:rPr>
              <a:t> ne </a:t>
            </a:r>
            <a:r>
              <a:rPr lang="en-US" sz="2000" b="1" dirty="0" err="1">
                <a:solidFill>
                  <a:prstClr val="black"/>
                </a:solidFill>
              </a:rPr>
              <a:t>fekau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ke</a:t>
            </a:r>
            <a:r>
              <a:rPr lang="en-US" sz="2000" b="1" dirty="0">
                <a:solidFill>
                  <a:prstClr val="black"/>
                </a:solidFill>
              </a:rPr>
              <a:t> u toe </a:t>
            </a:r>
            <a:r>
              <a:rPr lang="en-US" sz="2000" b="1" dirty="0" err="1">
                <a:solidFill>
                  <a:prstClr val="black"/>
                </a:solidFill>
              </a:rPr>
              <a:t>toʻo</a:t>
            </a:r>
            <a:r>
              <a:rPr lang="en-US" sz="2000" b="1" dirty="0">
                <a:solidFill>
                  <a:prstClr val="black"/>
                </a:solidFill>
              </a:rPr>
              <a:t> hake </a:t>
            </a:r>
            <a:r>
              <a:rPr lang="en-US" sz="2000" b="1" dirty="0" err="1">
                <a:solidFill>
                  <a:prstClr val="black"/>
                </a:solidFill>
              </a:rPr>
              <a:t>ʻa</a:t>
            </a:r>
            <a:r>
              <a:rPr lang="en-US" sz="2000" b="1" dirty="0">
                <a:solidFill>
                  <a:prstClr val="black"/>
                </a:solidFill>
              </a:rPr>
              <a:t> e </a:t>
            </a:r>
            <a:r>
              <a:rPr lang="en-US" sz="2000" b="1" dirty="0" err="1">
                <a:solidFill>
                  <a:prstClr val="black"/>
                </a:solidFill>
              </a:rPr>
              <a:t>ngaahi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meʻa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kotoa</a:t>
            </a:r>
            <a:r>
              <a:rPr lang="en-US" sz="2000" b="1" dirty="0">
                <a:solidFill>
                  <a:prstClr val="black"/>
                </a:solidFill>
              </a:rPr>
              <a:t> pe </a:t>
            </a:r>
            <a:r>
              <a:rPr lang="en-US" sz="2000" b="1" dirty="0" err="1">
                <a:solidFill>
                  <a:prstClr val="black"/>
                </a:solidFill>
              </a:rPr>
              <a:t>naʻe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ʻikai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ke</a:t>
            </a:r>
            <a:r>
              <a:rPr lang="en-US" sz="2000" b="1" dirty="0">
                <a:solidFill>
                  <a:prstClr val="black"/>
                </a:solidFill>
              </a:rPr>
              <a:t> u </a:t>
            </a:r>
            <a:r>
              <a:rPr lang="en-US" sz="2000" b="1" dirty="0" err="1">
                <a:solidFill>
                  <a:prstClr val="black"/>
                </a:solidFill>
              </a:rPr>
              <a:t>maʻu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3530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DA93A87-F74C-A8A0-4A64-F5C105E2B4DE}"/>
              </a:ext>
            </a:extLst>
          </p:cNvPr>
          <p:cNvSpPr txBox="1"/>
          <p:nvPr/>
        </p:nvSpPr>
        <p:spPr>
          <a:xfrm>
            <a:off x="263191" y="245519"/>
            <a:ext cx="116656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prstClr val="black"/>
                </a:solidFill>
              </a:rPr>
              <a:t>ʻI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heʻene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fai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ʻeni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naʻa</a:t>
            </a:r>
            <a:r>
              <a:rPr lang="en-US" sz="2000" b="1" dirty="0">
                <a:solidFill>
                  <a:prstClr val="black"/>
                </a:solidFill>
              </a:rPr>
              <a:t> ne mono </a:t>
            </a:r>
            <a:r>
              <a:rPr lang="en-US" sz="2000" b="1" dirty="0" err="1">
                <a:solidFill>
                  <a:prstClr val="black"/>
                </a:solidFill>
              </a:rPr>
              <a:t>mai</a:t>
            </a:r>
            <a:r>
              <a:rPr lang="en-US" sz="2000" b="1" dirty="0">
                <a:solidFill>
                  <a:prstClr val="black"/>
                </a:solidFill>
              </a:rPr>
              <a:t> ha </a:t>
            </a:r>
            <a:r>
              <a:rPr lang="en-US" sz="2000" b="1" dirty="0" err="1">
                <a:solidFill>
                  <a:prstClr val="black"/>
                </a:solidFill>
              </a:rPr>
              <a:t>maea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lanu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mata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naʻe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takai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ofi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mai</a:t>
            </a:r>
            <a:r>
              <a:rPr lang="en-US" sz="2000" b="1" dirty="0">
                <a:solidFill>
                  <a:prstClr val="black"/>
                </a:solidFill>
              </a:rPr>
              <a:t>. </a:t>
            </a:r>
            <a:r>
              <a:rPr lang="en-US" sz="2000" b="1" dirty="0" err="1">
                <a:solidFill>
                  <a:prstClr val="black"/>
                </a:solidFill>
              </a:rPr>
              <a:t>Naʻa</a:t>
            </a:r>
            <a:r>
              <a:rPr lang="en-US" sz="2000" b="1" dirty="0">
                <a:solidFill>
                  <a:prstClr val="black"/>
                </a:solidFill>
              </a:rPr>
              <a:t> ne </a:t>
            </a:r>
            <a:r>
              <a:rPr lang="en-US" sz="2000" b="1" dirty="0" err="1">
                <a:solidFill>
                  <a:prstClr val="black"/>
                </a:solidFill>
              </a:rPr>
              <a:t>fakahinohinoʻi</a:t>
            </a:r>
            <a:r>
              <a:rPr lang="en-US" sz="2000" b="1" dirty="0">
                <a:solidFill>
                  <a:prstClr val="black"/>
                </a:solidFill>
              </a:rPr>
              <a:t> au </a:t>
            </a:r>
            <a:r>
              <a:rPr lang="en-US" sz="2000" b="1" dirty="0" err="1">
                <a:solidFill>
                  <a:prstClr val="black"/>
                </a:solidFill>
              </a:rPr>
              <a:t>ke</a:t>
            </a:r>
            <a:r>
              <a:rPr lang="en-US" sz="2000" b="1" dirty="0">
                <a:solidFill>
                  <a:prstClr val="black"/>
                </a:solidFill>
              </a:rPr>
              <a:t> u </a:t>
            </a:r>
            <a:r>
              <a:rPr lang="en-US" sz="2000" b="1" dirty="0" err="1">
                <a:solidFill>
                  <a:prstClr val="black"/>
                </a:solidFill>
              </a:rPr>
              <a:t>tuku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ʻeni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ʻi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hoku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tafaʻaki</a:t>
            </a:r>
            <a:r>
              <a:rPr lang="en-US" sz="2000" b="1" dirty="0">
                <a:solidFill>
                  <a:prstClr val="black"/>
                </a:solidFill>
              </a:rPr>
              <a:t>, pea </a:t>
            </a:r>
            <a:r>
              <a:rPr lang="en-US" sz="2000" b="1" dirty="0" err="1">
                <a:solidFill>
                  <a:prstClr val="black"/>
                </a:solidFill>
              </a:rPr>
              <a:t>ʻi</a:t>
            </a:r>
            <a:r>
              <a:rPr lang="en-US" sz="2000" b="1" dirty="0">
                <a:solidFill>
                  <a:prstClr val="black"/>
                </a:solidFill>
              </a:rPr>
              <a:t> he </a:t>
            </a:r>
            <a:r>
              <a:rPr lang="en-US" sz="2000" b="1" dirty="0" err="1">
                <a:solidFill>
                  <a:prstClr val="black"/>
                </a:solidFill>
              </a:rPr>
              <a:t>taimi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ʻoku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ou</a:t>
            </a:r>
            <a:r>
              <a:rPr lang="en-US" sz="2000" b="1" dirty="0">
                <a:solidFill>
                  <a:prstClr val="black"/>
                </a:solidFill>
              </a:rPr>
              <a:t> fie </a:t>
            </a:r>
            <a:r>
              <a:rPr lang="en-US" sz="2000" b="1" dirty="0" err="1">
                <a:solidFill>
                  <a:prstClr val="black"/>
                </a:solidFill>
              </a:rPr>
              <a:t>mamata</a:t>
            </a:r>
            <a:r>
              <a:rPr lang="en-US" sz="2000" b="1" dirty="0">
                <a:solidFill>
                  <a:prstClr val="black"/>
                </a:solidFill>
              </a:rPr>
              <a:t> ai kia Sisu, </a:t>
            </a:r>
            <a:r>
              <a:rPr lang="en-US" sz="2000" b="1" dirty="0" err="1">
                <a:solidFill>
                  <a:prstClr val="black"/>
                </a:solidFill>
              </a:rPr>
              <a:t>toʻo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mei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hoku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fatafata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ʻo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mafao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atu</a:t>
            </a:r>
            <a:r>
              <a:rPr lang="en-US" sz="2000" b="1" dirty="0">
                <a:solidFill>
                  <a:prstClr val="black"/>
                </a:solidFill>
              </a:rPr>
              <a:t> ki </a:t>
            </a:r>
            <a:r>
              <a:rPr lang="en-US" sz="2000" b="1" dirty="0" err="1">
                <a:solidFill>
                  <a:prstClr val="black"/>
                </a:solidFill>
              </a:rPr>
              <a:t>hoku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taupotu</a:t>
            </a:r>
            <a:r>
              <a:rPr lang="en-US" sz="2000" b="1" dirty="0">
                <a:solidFill>
                  <a:prstClr val="black"/>
                </a:solidFill>
              </a:rPr>
              <a:t> taha. </a:t>
            </a:r>
            <a:r>
              <a:rPr lang="en-US" sz="2000" b="1" dirty="0" err="1">
                <a:solidFill>
                  <a:prstClr val="black"/>
                </a:solidFill>
              </a:rPr>
              <a:t>Naʻa</a:t>
            </a:r>
            <a:r>
              <a:rPr lang="en-US" sz="2000" b="1" dirty="0">
                <a:solidFill>
                  <a:prstClr val="black"/>
                </a:solidFill>
              </a:rPr>
              <a:t> ne </a:t>
            </a:r>
            <a:r>
              <a:rPr lang="en-US" sz="2000" b="1" dirty="0" err="1">
                <a:solidFill>
                  <a:prstClr val="black"/>
                </a:solidFill>
              </a:rPr>
              <a:t>fakatokanga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ʻoua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naʻa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tuku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takai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ʻi</a:t>
            </a:r>
            <a:r>
              <a:rPr lang="en-US" sz="2000" b="1" dirty="0">
                <a:solidFill>
                  <a:prstClr val="black"/>
                </a:solidFill>
              </a:rPr>
              <a:t> ha </a:t>
            </a:r>
            <a:r>
              <a:rPr lang="en-US" sz="2000" b="1" dirty="0" err="1">
                <a:solidFill>
                  <a:prstClr val="black"/>
                </a:solidFill>
              </a:rPr>
              <a:t>vahaʻa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taimi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loloa</a:t>
            </a:r>
            <a:r>
              <a:rPr lang="en-US" sz="2000" b="1" dirty="0">
                <a:solidFill>
                  <a:prstClr val="black"/>
                </a:solidFill>
              </a:rPr>
              <a:t>, telia </a:t>
            </a:r>
            <a:r>
              <a:rPr lang="en-US" sz="2000" b="1" dirty="0" err="1">
                <a:solidFill>
                  <a:prstClr val="black"/>
                </a:solidFill>
              </a:rPr>
              <a:t>naʻa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fakapoʻo</a:t>
            </a:r>
            <a:r>
              <a:rPr lang="en-US" sz="2000" b="1" dirty="0">
                <a:solidFill>
                  <a:prstClr val="black"/>
                </a:solidFill>
              </a:rPr>
              <a:t> pea </a:t>
            </a:r>
            <a:r>
              <a:rPr lang="en-US" sz="2000" b="1" dirty="0" err="1">
                <a:solidFill>
                  <a:prstClr val="black"/>
                </a:solidFill>
              </a:rPr>
              <a:t>faingataʻa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fakatonutonu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ia.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7094E61-354E-46F1-F02B-23581341E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70" y="1855306"/>
            <a:ext cx="8510057" cy="4757175"/>
          </a:xfrm>
          <a:prstGeom prst="rect">
            <a:avLst/>
          </a:prstGeom>
          <a:ln w="127000" cap="rnd">
            <a:solidFill>
              <a:srgbClr val="1A7F1C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683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2F77D3-5C19-4E96-FC2A-0E01747E9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6181309D-15B0-76F7-E635-06BF3699C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0" y="120200"/>
            <a:ext cx="6054416" cy="3452909"/>
          </a:xfrm>
          <a:prstGeom prst="roundRect">
            <a:avLst>
              <a:gd name="adj" fmla="val 470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606875D-B544-E52B-4A20-62C755BDC58F}"/>
              </a:ext>
            </a:extLst>
          </p:cNvPr>
          <p:cNvSpPr txBox="1"/>
          <p:nvPr/>
        </p:nvSpPr>
        <p:spPr>
          <a:xfrm>
            <a:off x="182378" y="4081117"/>
            <a:ext cx="608507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prstClr val="black"/>
                </a:solidFill>
              </a:rPr>
              <a:t>Naʻe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ʻomi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ʻe</a:t>
            </a:r>
            <a:r>
              <a:rPr lang="en-US" sz="2400" b="1" dirty="0">
                <a:solidFill>
                  <a:prstClr val="black"/>
                </a:solidFill>
              </a:rPr>
              <a:t> he </a:t>
            </a:r>
            <a:r>
              <a:rPr lang="en-US" sz="2400" b="1" dirty="0" err="1">
                <a:solidFill>
                  <a:prstClr val="black"/>
                </a:solidFill>
              </a:rPr>
              <a:t>misi</a:t>
            </a:r>
            <a:r>
              <a:rPr lang="en-US" sz="2400" b="1" dirty="0">
                <a:solidFill>
                  <a:prstClr val="black"/>
                </a:solidFill>
              </a:rPr>
              <a:t> ko </a:t>
            </a:r>
            <a:r>
              <a:rPr lang="en-US" sz="2400" b="1" dirty="0" err="1">
                <a:solidFill>
                  <a:prstClr val="black"/>
                </a:solidFill>
              </a:rPr>
              <a:t>ʻeni</a:t>
            </a:r>
            <a:r>
              <a:rPr lang="en-US" sz="2400" b="1" dirty="0">
                <a:solidFill>
                  <a:prstClr val="black"/>
                </a:solidFill>
              </a:rPr>
              <a:t> ha </a:t>
            </a:r>
            <a:r>
              <a:rPr lang="en-US" sz="2400" b="1" dirty="0" err="1">
                <a:solidFill>
                  <a:prstClr val="black"/>
                </a:solidFill>
              </a:rPr>
              <a:t>ʻamanaki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lelei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kiate</a:t>
            </a:r>
            <a:r>
              <a:rPr lang="en-US" sz="2400" b="1" dirty="0">
                <a:solidFill>
                  <a:prstClr val="black"/>
                </a:solidFill>
              </a:rPr>
              <a:t> au. </a:t>
            </a:r>
            <a:r>
              <a:rPr lang="en-US" sz="2400" b="1" dirty="0" err="1">
                <a:solidFill>
                  <a:prstClr val="black"/>
                </a:solidFill>
              </a:rPr>
              <a:t>Naʻe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fakafofongaʻi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ʻe</a:t>
            </a:r>
            <a:r>
              <a:rPr lang="en-US" sz="2400" b="1" dirty="0">
                <a:solidFill>
                  <a:prstClr val="black"/>
                </a:solidFill>
              </a:rPr>
              <a:t> he </a:t>
            </a:r>
            <a:r>
              <a:rPr lang="en-US" sz="2400" b="1" dirty="0" err="1">
                <a:solidFill>
                  <a:prstClr val="black"/>
                </a:solidFill>
              </a:rPr>
              <a:t>afo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lanumata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ʻa</a:t>
            </a:r>
            <a:r>
              <a:rPr lang="en-US" sz="2400" b="1" dirty="0">
                <a:solidFill>
                  <a:prstClr val="black"/>
                </a:solidFill>
              </a:rPr>
              <a:t> e tui ki </a:t>
            </a:r>
            <a:r>
              <a:rPr lang="en-US" sz="2400" b="1" dirty="0" err="1">
                <a:solidFill>
                  <a:prstClr val="black"/>
                </a:solidFill>
              </a:rPr>
              <a:t>hoku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ʻatamai</a:t>
            </a:r>
            <a:r>
              <a:rPr lang="en-US" sz="2400" b="1" dirty="0">
                <a:solidFill>
                  <a:prstClr val="black"/>
                </a:solidFill>
              </a:rPr>
              <a:t>, pea </a:t>
            </a:r>
            <a:r>
              <a:rPr lang="en-US" sz="2400" b="1" dirty="0" err="1">
                <a:solidFill>
                  <a:prstClr val="black"/>
                </a:solidFill>
              </a:rPr>
              <a:t>naʻe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kamata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ke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mahino</a:t>
            </a:r>
            <a:r>
              <a:rPr lang="en-US" sz="2400" b="1" dirty="0">
                <a:solidFill>
                  <a:prstClr val="black"/>
                </a:solidFill>
              </a:rPr>
              <a:t> ki </a:t>
            </a:r>
            <a:r>
              <a:rPr lang="en-US" sz="2400" b="1" dirty="0" err="1">
                <a:solidFill>
                  <a:prstClr val="black"/>
                </a:solidFill>
              </a:rPr>
              <a:t>hoku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laumalie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ʻa</a:t>
            </a:r>
            <a:r>
              <a:rPr lang="en-US" sz="2400" b="1" dirty="0">
                <a:solidFill>
                  <a:prstClr val="black"/>
                </a:solidFill>
              </a:rPr>
              <a:t> e </a:t>
            </a:r>
            <a:r>
              <a:rPr lang="en-US" sz="2400" b="1" dirty="0" err="1">
                <a:solidFill>
                  <a:prstClr val="black"/>
                </a:solidFill>
              </a:rPr>
              <a:t>fakaʻofoʻofa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mo</a:t>
            </a:r>
            <a:r>
              <a:rPr lang="en-US" sz="2400" b="1" dirty="0">
                <a:solidFill>
                  <a:prstClr val="black"/>
                </a:solidFill>
              </a:rPr>
              <a:t> e </a:t>
            </a:r>
            <a:r>
              <a:rPr lang="en-US" sz="2400" b="1" dirty="0" err="1">
                <a:solidFill>
                  <a:prstClr val="black"/>
                </a:solidFill>
              </a:rPr>
              <a:t>faingofua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ʻo</a:t>
            </a:r>
            <a:r>
              <a:rPr lang="en-US" sz="2400" b="1" dirty="0">
                <a:solidFill>
                  <a:prstClr val="black"/>
                </a:solidFill>
              </a:rPr>
              <a:t> e </a:t>
            </a:r>
            <a:r>
              <a:rPr lang="en-US" sz="2400" b="1" dirty="0" err="1">
                <a:solidFill>
                  <a:prstClr val="black"/>
                </a:solidFill>
              </a:rPr>
              <a:t>falala</a:t>
            </a:r>
            <a:r>
              <a:rPr lang="en-US" sz="2400" b="1" dirty="0">
                <a:solidFill>
                  <a:prstClr val="black"/>
                </a:solidFill>
              </a:rPr>
              <a:t> ki he </a:t>
            </a:r>
            <a:r>
              <a:rPr lang="en-US" sz="2400" b="1" dirty="0" err="1">
                <a:solidFill>
                  <a:prstClr val="black"/>
                </a:solidFill>
              </a:rPr>
              <a:t>ʻOtua</a:t>
            </a:r>
            <a:r>
              <a:rPr lang="en-US" sz="2400" b="1" dirty="0">
                <a:solidFill>
                  <a:prstClr val="black"/>
                </a:solidFill>
              </a:rPr>
              <a:t>. 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3EA3050-6A0B-C6FB-1948-EC33A5694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49" y="3418638"/>
            <a:ext cx="5800725" cy="3319912"/>
          </a:xfrm>
          <a:prstGeom prst="roundRect">
            <a:avLst>
              <a:gd name="adj" fmla="val 411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65C0B81-719F-702E-FD5C-00AA6D3716B0}"/>
              </a:ext>
            </a:extLst>
          </p:cNvPr>
          <p:cNvSpPr txBox="1"/>
          <p:nvPr/>
        </p:nvSpPr>
        <p:spPr>
          <a:xfrm>
            <a:off x="6709208" y="309914"/>
            <a:ext cx="491720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</a:rPr>
              <a:t>Naʻa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ku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tuku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ʻa</a:t>
            </a:r>
            <a:r>
              <a:rPr lang="en-US" sz="2400" b="1" dirty="0">
                <a:solidFill>
                  <a:prstClr val="black"/>
                </a:solidFill>
              </a:rPr>
              <a:t> e </a:t>
            </a:r>
            <a:r>
              <a:rPr lang="en-US" sz="2400" b="1" dirty="0" err="1">
                <a:solidFill>
                  <a:prstClr val="black"/>
                </a:solidFill>
              </a:rPr>
              <a:t>maea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ʻo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ofi</a:t>
            </a:r>
            <a:r>
              <a:rPr lang="en-US" sz="2400" b="1" dirty="0">
                <a:solidFill>
                  <a:prstClr val="black"/>
                </a:solidFill>
              </a:rPr>
              <a:t> ki </a:t>
            </a:r>
            <a:r>
              <a:rPr lang="en-US" sz="2400" b="1" dirty="0" err="1">
                <a:solidFill>
                  <a:prstClr val="black"/>
                </a:solidFill>
              </a:rPr>
              <a:t>hoku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mafu</a:t>
            </a:r>
            <a:r>
              <a:rPr lang="en-US" sz="2400" b="1" dirty="0">
                <a:solidFill>
                  <a:prstClr val="black"/>
                </a:solidFill>
              </a:rPr>
              <a:t> pea u </a:t>
            </a:r>
            <a:r>
              <a:rPr lang="en-US" sz="2400" b="1" dirty="0" err="1">
                <a:solidFill>
                  <a:prstClr val="black"/>
                </a:solidFill>
              </a:rPr>
              <a:t>hifo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fiefia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hifo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ʻi</a:t>
            </a:r>
            <a:r>
              <a:rPr lang="en-US" sz="2400" b="1" dirty="0">
                <a:solidFill>
                  <a:prstClr val="black"/>
                </a:solidFill>
              </a:rPr>
              <a:t> he </a:t>
            </a:r>
            <a:r>
              <a:rPr lang="en-US" sz="2400" b="1" dirty="0" err="1">
                <a:solidFill>
                  <a:prstClr val="black"/>
                </a:solidFill>
              </a:rPr>
              <a:t>sitepu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fasiʻi</a:t>
            </a:r>
            <a:r>
              <a:rPr lang="en-US" sz="2400" b="1" dirty="0">
                <a:solidFill>
                  <a:prstClr val="black"/>
                </a:solidFill>
              </a:rPr>
              <a:t>, </a:t>
            </a:r>
            <a:r>
              <a:rPr lang="en-US" sz="2400" b="1" dirty="0" err="1">
                <a:solidFill>
                  <a:prstClr val="black"/>
                </a:solidFill>
              </a:rPr>
              <a:t>ʻo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fakafetaʻi</a:t>
            </a:r>
            <a:r>
              <a:rPr lang="en-US" sz="2400" b="1" dirty="0">
                <a:solidFill>
                  <a:prstClr val="black"/>
                </a:solidFill>
              </a:rPr>
              <a:t> ki he </a:t>
            </a:r>
            <a:r>
              <a:rPr lang="en-US" sz="2400" b="1" dirty="0" err="1">
                <a:solidFill>
                  <a:prstClr val="black"/>
                </a:solidFill>
              </a:rPr>
              <a:t>ʻEiki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mo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fakaha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fiefia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kiate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kinautolu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kotoa</a:t>
            </a:r>
            <a:r>
              <a:rPr lang="en-US" sz="2400" b="1" dirty="0">
                <a:solidFill>
                  <a:prstClr val="black"/>
                </a:solidFill>
              </a:rPr>
              <a:t> pe </a:t>
            </a:r>
            <a:r>
              <a:rPr lang="en-US" sz="2400" b="1" dirty="0" err="1">
                <a:solidFill>
                  <a:prstClr val="black"/>
                </a:solidFill>
              </a:rPr>
              <a:t>naʻa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ku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fetaulaki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mo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ia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ʻa</a:t>
            </a:r>
            <a:r>
              <a:rPr lang="en-US" sz="2400" b="1" dirty="0">
                <a:solidFill>
                  <a:prstClr val="black"/>
                </a:solidFill>
              </a:rPr>
              <a:t> e </a:t>
            </a:r>
            <a:r>
              <a:rPr lang="en-US" sz="2400" b="1" dirty="0" err="1">
                <a:solidFill>
                  <a:prstClr val="black"/>
                </a:solidFill>
              </a:rPr>
              <a:t>feituʻu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te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nau</a:t>
            </a:r>
            <a:r>
              <a:rPr lang="en-US" sz="2400" b="1" dirty="0">
                <a:solidFill>
                  <a:prstClr val="black"/>
                </a:solidFill>
              </a:rPr>
              <a:t> lava </a:t>
            </a:r>
            <a:r>
              <a:rPr lang="en-US" sz="2400" b="1" dirty="0" err="1">
                <a:solidFill>
                  <a:prstClr val="black"/>
                </a:solidFill>
              </a:rPr>
              <a:t>ʻo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maʻu</a:t>
            </a:r>
            <a:r>
              <a:rPr lang="en-US" sz="2400" b="1" dirty="0">
                <a:solidFill>
                  <a:prstClr val="black"/>
                </a:solidFill>
              </a:rPr>
              <a:t> ai </a:t>
            </a:r>
            <a:r>
              <a:rPr lang="en-US" sz="2400" b="1" dirty="0" err="1">
                <a:solidFill>
                  <a:prstClr val="black"/>
                </a:solidFill>
              </a:rPr>
              <a:t>ʻa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Sisuu</a:t>
            </a:r>
            <a:r>
              <a:rPr lang="en-US" sz="2400" b="1" dirty="0">
                <a:solidFill>
                  <a:prstClr val="black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0869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855</Words>
  <Application>Microsoft Office PowerPoint</Application>
  <PresentationFormat>Panorámica</PresentationFormat>
  <Paragraphs>24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Isabel Laveda</dc:creator>
  <cp:lastModifiedBy>Sergio</cp:lastModifiedBy>
  <cp:revision>51</cp:revision>
  <dcterms:created xsi:type="dcterms:W3CDTF">2026-04-25T14:27:34Z</dcterms:created>
  <dcterms:modified xsi:type="dcterms:W3CDTF">2026-06-07T06:51:24Z</dcterms:modified>
</cp:coreProperties>
</file>