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303" r:id="rId2"/>
    <p:sldId id="305" r:id="rId3"/>
    <p:sldId id="260" r:id="rId4"/>
    <p:sldId id="284" r:id="rId5"/>
    <p:sldId id="262" r:id="rId6"/>
    <p:sldId id="280" r:id="rId7"/>
    <p:sldId id="263" r:id="rId8"/>
    <p:sldId id="281" r:id="rId9"/>
    <p:sldId id="264" r:id="rId10"/>
    <p:sldId id="285" r:id="rId11"/>
    <p:sldId id="276" r:id="rId12"/>
    <p:sldId id="286" r:id="rId13"/>
    <p:sldId id="266" r:id="rId14"/>
    <p:sldId id="287" r:id="rId15"/>
    <p:sldId id="268" r:id="rId16"/>
    <p:sldId id="288" r:id="rId17"/>
    <p:sldId id="269" r:id="rId18"/>
    <p:sldId id="289" r:id="rId19"/>
    <p:sldId id="267" r:id="rId20"/>
    <p:sldId id="290" r:id="rId21"/>
    <p:sldId id="271" r:id="rId22"/>
    <p:sldId id="291" r:id="rId23"/>
    <p:sldId id="277" r:id="rId24"/>
    <p:sldId id="292" r:id="rId25"/>
    <p:sldId id="272" r:id="rId26"/>
    <p:sldId id="293" r:id="rId27"/>
    <p:sldId id="297" r:id="rId28"/>
    <p:sldId id="295" r:id="rId29"/>
    <p:sldId id="274" r:id="rId30"/>
    <p:sldId id="294" r:id="rId31"/>
    <p:sldId id="275" r:id="rId32"/>
    <p:sldId id="279" r:id="rId33"/>
    <p:sldId id="296" r:id="rId34"/>
    <p:sldId id="300" r:id="rId35"/>
  </p:sldIdLst>
  <p:sldSz cx="12192000" cy="6858000"/>
  <p:notesSz cx="6858000" cy="9144000"/>
  <p:embeddedFontLst>
    <p:embeddedFont>
      <p:font typeface="Brush Script MT" panose="03060802040406070304" pitchFamily="66" charset="0"/>
      <p:italic r:id="rId36"/>
    </p:embeddedFont>
    <p:embeddedFont>
      <p:font typeface="Constantia" panose="02030602050306030303" pitchFamily="18" charset="0"/>
      <p:regular r:id="rId37"/>
      <p:bold r:id="rId38"/>
      <p:italic r:id="rId39"/>
      <p:boldItalic r:id="rId40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0000"/>
    <a:srgbClr val="FFFF99"/>
    <a:srgbClr val="6C2829"/>
    <a:srgbClr val="783034"/>
    <a:srgbClr val="B8586B"/>
    <a:srgbClr val="C82F4E"/>
    <a:srgbClr val="4EA3C8"/>
    <a:srgbClr val="41722D"/>
    <a:srgbClr val="CE73BA"/>
    <a:srgbClr val="4C7B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7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3.pn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3.png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4.png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5.emf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6.png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7.png"/></Relationships>
</file>

<file path=ppt/diagrams/_rels/data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0.emf"/></Relationships>
</file>

<file path=ppt/diagrams/_rels/data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0.emf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66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77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90.pn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3.pn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3.png"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4.png"/></Relationships>
</file>

<file path=ppt/diagrams/_rels/drawing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5.emf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6.png"/></Relationships>
</file>

<file path=ppt/diagrams/_rels/drawing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7.png"/></Relationships>
</file>

<file path=ppt/diagrams/_rels/drawing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0.emf"/></Relationships>
</file>

<file path=ppt/diagrams/_rels/drawing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0.emf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66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77.pn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9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#1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#1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#1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#1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#1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#1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#1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#1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#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64D4BE-1901-4360-AC5F-35888E9DBA07}" type="doc">
      <dgm:prSet loTypeId="urn:microsoft.com/office/officeart/2005/8/layout/hProcess10" loCatId="process" qsTypeId="urn:microsoft.com/office/officeart/2005/8/quickstyle/simple1#1" qsCatId="simple" csTypeId="urn:microsoft.com/office/officeart/2005/8/colors/accent1_2#1" csCatId="accent1" phldr="1"/>
      <dgm:spPr/>
    </dgm:pt>
    <dgm:pt modelId="{B875F003-D704-4934-9BF7-C141D64E2E43}" type="pres">
      <dgm:prSet presAssocID="{0E64D4BE-1901-4360-AC5F-35888E9DBA07}" presName="Name0" presStyleCnt="0">
        <dgm:presLayoutVars>
          <dgm:dir/>
          <dgm:resizeHandles val="exact"/>
        </dgm:presLayoutVars>
      </dgm:prSet>
      <dgm:spPr/>
    </dgm:pt>
  </dgm:ptLst>
  <dgm:cxnLst>
    <dgm:cxn modelId="{3FA589DC-6956-4F7C-AD14-7271C0071F10}" type="presOf" srcId="{0E64D4BE-1901-4360-AC5F-35888E9DBA07}" destId="{B875F003-D704-4934-9BF7-C141D64E2E43}" srcOrd="0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6D5426B-6B76-4E28-8619-11CBF590D27B}" type="doc">
      <dgm:prSet loTypeId="urn:microsoft.com/office/officeart/2005/8/layout/hProcess10" loCatId="process" qsTypeId="urn:microsoft.com/office/officeart/2005/8/quickstyle/simple1#10" qsCatId="simple" csTypeId="urn:microsoft.com/office/officeart/2005/8/colors/accent1_2#10" csCatId="accent1" phldr="1"/>
      <dgm:spPr/>
      <dgm:t>
        <a:bodyPr/>
        <a:lstStyle/>
        <a:p>
          <a:endParaRPr lang="en-NZ"/>
        </a:p>
      </dgm:t>
    </dgm:pt>
    <dgm:pt modelId="{F2A7A86A-D1BC-4813-9BD7-80409F9A2ACD}">
      <dgm:prSet phldrT="[Texto]" custT="1"/>
      <dgm:spPr>
        <a:solidFill>
          <a:srgbClr val="586EB8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Ke </a:t>
          </a:r>
          <a:r>
            <a:rPr lang="en-NZ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ʻItaʻia</a:t>
          </a:r>
          <a:r>
            <a:rPr lang="en-N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-NZ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s-ES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E7FE84-ADE9-4BF7-9EF8-33E4CB942A7B}" type="parTrans" cxnId="{E662331B-C234-4195-A5C6-E437E658B72A}">
      <dgm:prSet/>
      <dgm:spPr/>
      <dgm:t>
        <a:bodyPr/>
        <a:lstStyle/>
        <a:p>
          <a:endParaRPr lang="es-ES"/>
        </a:p>
      </dgm:t>
    </dgm:pt>
    <dgm:pt modelId="{7947FF89-49F0-48E8-BF83-6AF146F38F00}" type="sibTrans" cxnId="{E662331B-C234-4195-A5C6-E437E658B72A}">
      <dgm:prSet/>
      <dgm:spPr/>
      <dgm:t>
        <a:bodyPr/>
        <a:lstStyle/>
        <a:p>
          <a:endParaRPr lang="es-ES"/>
        </a:p>
      </dgm:t>
    </dgm:pt>
    <dgm:pt modelId="{900AB418-99B7-492B-8B99-20D6135A19DC}" type="pres">
      <dgm:prSet presAssocID="{F6D5426B-6B76-4E28-8619-11CBF590D27B}" presName="Name0" presStyleCnt="0">
        <dgm:presLayoutVars>
          <dgm:dir/>
          <dgm:resizeHandles val="exact"/>
        </dgm:presLayoutVars>
      </dgm:prSet>
      <dgm:spPr/>
    </dgm:pt>
    <dgm:pt modelId="{EFF87801-18DC-45CB-BEA6-5B1BBFA5C1DC}" type="pres">
      <dgm:prSet presAssocID="{F2A7A86A-D1BC-4813-9BD7-80409F9A2ACD}" presName="composite" presStyleCnt="0"/>
      <dgm:spPr/>
    </dgm:pt>
    <dgm:pt modelId="{180FDB1B-047C-436B-B00F-B771CB8DCBD9}" type="pres">
      <dgm:prSet presAssocID="{F2A7A86A-D1BC-4813-9BD7-80409F9A2ACD}" presName="imagSh" presStyleLbl="bgImgPlace1" presStyleIdx="0" presStyleCnt="1" custScaleY="67988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0A1443B2-C665-4809-8738-E7AFA0ED01EB}" type="pres">
      <dgm:prSet presAssocID="{F2A7A86A-D1BC-4813-9BD7-80409F9A2ACD}" presName="txNode" presStyleLbl="node1" presStyleIdx="0" presStyleCnt="1">
        <dgm:presLayoutVars>
          <dgm:bulletEnabled val="1"/>
        </dgm:presLayoutVars>
      </dgm:prSet>
      <dgm:spPr/>
    </dgm:pt>
  </dgm:ptLst>
  <dgm:cxnLst>
    <dgm:cxn modelId="{E662331B-C234-4195-A5C6-E437E658B72A}" srcId="{F6D5426B-6B76-4E28-8619-11CBF590D27B}" destId="{F2A7A86A-D1BC-4813-9BD7-80409F9A2ACD}" srcOrd="0" destOrd="0" parTransId="{2BE7FE84-ADE9-4BF7-9EF8-33E4CB942A7B}" sibTransId="{7947FF89-49F0-48E8-BF83-6AF146F38F00}"/>
    <dgm:cxn modelId="{58859E1B-D59E-43CF-A815-E4C7318D9B8A}" type="presOf" srcId="{F6D5426B-6B76-4E28-8619-11CBF590D27B}" destId="{900AB418-99B7-492B-8B99-20D6135A19DC}" srcOrd="0" destOrd="0" presId="urn:microsoft.com/office/officeart/2005/8/layout/hProcess10"/>
    <dgm:cxn modelId="{E2753875-903D-469B-86A0-498E82C67101}" type="presOf" srcId="{F2A7A86A-D1BC-4813-9BD7-80409F9A2ACD}" destId="{0A1443B2-C665-4809-8738-E7AFA0ED01EB}" srcOrd="0" destOrd="0" presId="urn:microsoft.com/office/officeart/2005/8/layout/hProcess10"/>
    <dgm:cxn modelId="{D2529D23-A3B0-4B72-AD8D-ECA596920C01}" type="presParOf" srcId="{900AB418-99B7-492B-8B99-20D6135A19DC}" destId="{EFF87801-18DC-45CB-BEA6-5B1BBFA5C1DC}" srcOrd="0" destOrd="0" presId="urn:microsoft.com/office/officeart/2005/8/layout/hProcess10"/>
    <dgm:cxn modelId="{04A9B03D-B593-451A-B996-7D8AF9206C28}" type="presParOf" srcId="{EFF87801-18DC-45CB-BEA6-5B1BBFA5C1DC}" destId="{180FDB1B-047C-436B-B00F-B771CB8DCBD9}" srcOrd="0" destOrd="0" presId="urn:microsoft.com/office/officeart/2005/8/layout/hProcess10"/>
    <dgm:cxn modelId="{54C7964B-E4D0-4E5E-BACE-958D3DE00922}" type="presParOf" srcId="{EFF87801-18DC-45CB-BEA6-5B1BBFA5C1DC}" destId="{0A1443B2-C665-4809-8738-E7AFA0ED01EB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5EC4A35-DE21-40DA-84EE-08A897271E52}" type="doc">
      <dgm:prSet loTypeId="urn:microsoft.com/office/officeart/2005/8/layout/hProcess10" loCatId="process" qsTypeId="urn:microsoft.com/office/officeart/2005/8/quickstyle/simple1#11" qsCatId="simple" csTypeId="urn:microsoft.com/office/officeart/2005/8/colors/accent1_2#11" csCatId="accent1" phldr="1"/>
      <dgm:spPr/>
      <dgm:t>
        <a:bodyPr/>
        <a:lstStyle/>
        <a:p>
          <a:endParaRPr lang="en-NZ"/>
        </a:p>
      </dgm:t>
    </dgm:pt>
    <dgm:pt modelId="{DEB222A6-FE17-4275-83DC-D8711EBDDB77}">
      <dgm:prSet phldrT="[Texto]" custT="1"/>
      <dgm:spPr>
        <a:solidFill>
          <a:srgbClr val="5894B8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Fiefia </a:t>
          </a:r>
          <a:r>
            <a:rPr lang="en-NZ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ʻOfá</a:t>
          </a:r>
          <a:r>
            <a:rPr lang="en-NZ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</a:t>
          </a:r>
          <a:r>
            <a:rPr lang="en-NZ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Fakamaau</a:t>
          </a:r>
          <a:r>
            <a:rPr lang="en-NZ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Taʻetotonú</a:t>
          </a:r>
          <a:r>
            <a:rPr lang="en-NZ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.</a:t>
          </a:r>
        </a:p>
        <a:p>
          <a:endParaRPr lang="es-ES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2D548E-2643-4967-9184-4944CE39CD29}" type="parTrans" cxnId="{44B58C0A-A852-4223-A43E-29BD02F3D067}">
      <dgm:prSet/>
      <dgm:spPr/>
      <dgm:t>
        <a:bodyPr/>
        <a:lstStyle/>
        <a:p>
          <a:endParaRPr lang="es-ES"/>
        </a:p>
      </dgm:t>
    </dgm:pt>
    <dgm:pt modelId="{B38309C4-C64D-401D-9C35-1E4DB8ADBF9A}" type="sibTrans" cxnId="{44B58C0A-A852-4223-A43E-29BD02F3D067}">
      <dgm:prSet/>
      <dgm:spPr/>
      <dgm:t>
        <a:bodyPr/>
        <a:lstStyle/>
        <a:p>
          <a:endParaRPr lang="es-ES"/>
        </a:p>
      </dgm:t>
    </dgm:pt>
    <dgm:pt modelId="{CBB9F617-B19C-432D-B931-B54E93290F11}" type="pres">
      <dgm:prSet presAssocID="{C5EC4A35-DE21-40DA-84EE-08A897271E52}" presName="Name0" presStyleCnt="0">
        <dgm:presLayoutVars>
          <dgm:dir/>
          <dgm:resizeHandles val="exact"/>
        </dgm:presLayoutVars>
      </dgm:prSet>
      <dgm:spPr/>
    </dgm:pt>
    <dgm:pt modelId="{733A6BDA-88E4-4C18-809F-0E321C7C8D3E}" type="pres">
      <dgm:prSet presAssocID="{DEB222A6-FE17-4275-83DC-D8711EBDDB77}" presName="composite" presStyleCnt="0"/>
      <dgm:spPr/>
    </dgm:pt>
    <dgm:pt modelId="{BA0F2135-36F4-4AD9-892C-8417DA45D3A1}" type="pres">
      <dgm:prSet presAssocID="{DEB222A6-FE17-4275-83DC-D8711EBDDB77}" presName="imagSh" presStyleLbl="bgImgPlace1" presStyleIdx="0" presStyleCnt="1" custScaleY="73599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8DA654C6-CE1B-439A-91E5-F826BE04C6FA}" type="pres">
      <dgm:prSet presAssocID="{DEB222A6-FE17-4275-83DC-D8711EBDDB77}" presName="txNode" presStyleLbl="node1" presStyleIdx="0" presStyleCnt="1" custScaleY="101678" custLinFactNeighborY="2061">
        <dgm:presLayoutVars>
          <dgm:bulletEnabled val="1"/>
        </dgm:presLayoutVars>
      </dgm:prSet>
      <dgm:spPr/>
    </dgm:pt>
  </dgm:ptLst>
  <dgm:cxnLst>
    <dgm:cxn modelId="{44B58C0A-A852-4223-A43E-29BD02F3D067}" srcId="{C5EC4A35-DE21-40DA-84EE-08A897271E52}" destId="{DEB222A6-FE17-4275-83DC-D8711EBDDB77}" srcOrd="0" destOrd="0" parTransId="{C92D548E-2643-4967-9184-4944CE39CD29}" sibTransId="{B38309C4-C64D-401D-9C35-1E4DB8ADBF9A}"/>
    <dgm:cxn modelId="{A6CA7C56-928B-4089-9DE3-E3C4B8CF8277}" type="presOf" srcId="{DEB222A6-FE17-4275-83DC-D8711EBDDB77}" destId="{8DA654C6-CE1B-439A-91E5-F826BE04C6FA}" srcOrd="0" destOrd="0" presId="urn:microsoft.com/office/officeart/2005/8/layout/hProcess10"/>
    <dgm:cxn modelId="{987BFAF0-9A3C-4700-BD6A-5FAA1BDA9E5D}" type="presOf" srcId="{C5EC4A35-DE21-40DA-84EE-08A897271E52}" destId="{CBB9F617-B19C-432D-B931-B54E93290F11}" srcOrd="0" destOrd="0" presId="urn:microsoft.com/office/officeart/2005/8/layout/hProcess10"/>
    <dgm:cxn modelId="{3717308B-3918-493F-9AD7-16AE013B6515}" type="presParOf" srcId="{CBB9F617-B19C-432D-B931-B54E93290F11}" destId="{733A6BDA-88E4-4C18-809F-0E321C7C8D3E}" srcOrd="0" destOrd="0" presId="urn:microsoft.com/office/officeart/2005/8/layout/hProcess10"/>
    <dgm:cxn modelId="{AD44F948-75FC-4C87-9E52-41626E358305}" type="presParOf" srcId="{733A6BDA-88E4-4C18-809F-0E321C7C8D3E}" destId="{BA0F2135-36F4-4AD9-892C-8417DA45D3A1}" srcOrd="0" destOrd="0" presId="urn:microsoft.com/office/officeart/2005/8/layout/hProcess10"/>
    <dgm:cxn modelId="{19E256CA-6784-4665-85F4-4D1F1CE904D6}" type="presParOf" srcId="{733A6BDA-88E4-4C18-809F-0E321C7C8D3E}" destId="{8DA654C6-CE1B-439A-91E5-F826BE04C6FA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A07C2E1-3F9C-4DB4-BEBB-FEE8FE722063}" type="doc">
      <dgm:prSet loTypeId="urn:microsoft.com/office/officeart/2005/8/layout/hProcess10" loCatId="process" qsTypeId="urn:microsoft.com/office/officeart/2005/8/quickstyle/simple1#12" qsCatId="simple" csTypeId="urn:microsoft.com/office/officeart/2005/8/colors/accent1_2#12" csCatId="accent1" phldr="1"/>
      <dgm:spPr/>
      <dgm:t>
        <a:bodyPr/>
        <a:lstStyle/>
        <a:p>
          <a:endParaRPr lang="en-NZ"/>
        </a:p>
      </dgm:t>
    </dgm:pt>
    <dgm:pt modelId="{C950FAA0-CE57-43AA-8B75-23C48DEE7792}">
      <dgm:prSet phldrT="[Texto]" custT="1"/>
      <dgm:spPr>
        <a:solidFill>
          <a:srgbClr val="B8A958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800" b="1" u="none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800" b="1" u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‘Oku Fiefia ‘a ‘</a:t>
          </a:r>
          <a:r>
            <a:rPr lang="en-NZ" sz="2800" b="1" u="none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Ofá</a:t>
          </a:r>
          <a:r>
            <a:rPr lang="en-NZ" sz="2800" b="1" u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‘</a:t>
          </a:r>
          <a:r>
            <a:rPr lang="en-NZ" sz="2800" b="1" u="none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-NZ" sz="2800" b="1" u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2800" b="1" u="none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Mo‘oní</a:t>
          </a:r>
          <a:r>
            <a:rPr lang="en-NZ" sz="2800" b="1" u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.</a:t>
          </a:r>
        </a:p>
        <a:p>
          <a:endParaRPr lang="es-ES" sz="2800" b="1" u="none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93BEFE-4141-4835-8C1A-1103249D25A3}" type="parTrans" cxnId="{693F9DD5-4FBC-4339-B4AA-645F670E5D18}">
      <dgm:prSet/>
      <dgm:spPr/>
      <dgm:t>
        <a:bodyPr/>
        <a:lstStyle/>
        <a:p>
          <a:endParaRPr lang="es-ES"/>
        </a:p>
      </dgm:t>
    </dgm:pt>
    <dgm:pt modelId="{272470B4-B3A6-4D58-AC48-0D7533B9E236}" type="sibTrans" cxnId="{693F9DD5-4FBC-4339-B4AA-645F670E5D18}">
      <dgm:prSet/>
      <dgm:spPr/>
      <dgm:t>
        <a:bodyPr/>
        <a:lstStyle/>
        <a:p>
          <a:endParaRPr lang="es-ES"/>
        </a:p>
      </dgm:t>
    </dgm:pt>
    <dgm:pt modelId="{B41F2EA4-FF16-407A-9515-EEADE7C21C3F}" type="pres">
      <dgm:prSet presAssocID="{2A07C2E1-3F9C-4DB4-BEBB-FEE8FE722063}" presName="Name0" presStyleCnt="0">
        <dgm:presLayoutVars>
          <dgm:dir/>
          <dgm:resizeHandles val="exact"/>
        </dgm:presLayoutVars>
      </dgm:prSet>
      <dgm:spPr/>
    </dgm:pt>
    <dgm:pt modelId="{4212F779-B0E7-455D-97A5-B81E6CED9A2C}" type="pres">
      <dgm:prSet presAssocID="{C950FAA0-CE57-43AA-8B75-23C48DEE7792}" presName="composite" presStyleCnt="0"/>
      <dgm:spPr/>
    </dgm:pt>
    <dgm:pt modelId="{310B871C-3BD9-4B16-954E-249CD64D4AA2}" type="pres">
      <dgm:prSet presAssocID="{C950FAA0-CE57-43AA-8B75-23C48DEE7792}" presName="imagSh" presStyleLbl="bgImgPlace1" presStyleIdx="0" presStyleCnt="1" custScaleY="64978" custLinFactNeighborY="-5980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DA319C1-6274-4D11-B21D-E58C9F1B8426}" type="pres">
      <dgm:prSet presAssocID="{C950FAA0-CE57-43AA-8B75-23C48DEE7792}" presName="txNode" presStyleLbl="node1" presStyleIdx="0" presStyleCnt="1" custScaleY="100000" custLinFactNeighborX="-7442" custLinFactNeighborY="-8715">
        <dgm:presLayoutVars>
          <dgm:bulletEnabled val="1"/>
        </dgm:presLayoutVars>
      </dgm:prSet>
      <dgm:spPr/>
    </dgm:pt>
  </dgm:ptLst>
  <dgm:cxnLst>
    <dgm:cxn modelId="{50DD7B90-9E18-45EE-A454-40B24524F59E}" type="presOf" srcId="{2A07C2E1-3F9C-4DB4-BEBB-FEE8FE722063}" destId="{B41F2EA4-FF16-407A-9515-EEADE7C21C3F}" srcOrd="0" destOrd="0" presId="urn:microsoft.com/office/officeart/2005/8/layout/hProcess10"/>
    <dgm:cxn modelId="{693F9DD5-4FBC-4339-B4AA-645F670E5D18}" srcId="{2A07C2E1-3F9C-4DB4-BEBB-FEE8FE722063}" destId="{C950FAA0-CE57-43AA-8B75-23C48DEE7792}" srcOrd="0" destOrd="0" parTransId="{3893BEFE-4141-4835-8C1A-1103249D25A3}" sibTransId="{272470B4-B3A6-4D58-AC48-0D7533B9E236}"/>
    <dgm:cxn modelId="{21CCB1E1-7C49-4786-975A-D51612EF20B8}" type="presOf" srcId="{C950FAA0-CE57-43AA-8B75-23C48DEE7792}" destId="{CDA319C1-6274-4D11-B21D-E58C9F1B8426}" srcOrd="0" destOrd="0" presId="urn:microsoft.com/office/officeart/2005/8/layout/hProcess10"/>
    <dgm:cxn modelId="{EBD51EF6-D362-4568-84F0-2B58CE9DEC52}" type="presParOf" srcId="{B41F2EA4-FF16-407A-9515-EEADE7C21C3F}" destId="{4212F779-B0E7-455D-97A5-B81E6CED9A2C}" srcOrd="0" destOrd="0" presId="urn:microsoft.com/office/officeart/2005/8/layout/hProcess10"/>
    <dgm:cxn modelId="{6C5282E3-4A6C-45AD-9C9B-97EB146B7612}" type="presParOf" srcId="{4212F779-B0E7-455D-97A5-B81E6CED9A2C}" destId="{310B871C-3BD9-4B16-954E-249CD64D4AA2}" srcOrd="0" destOrd="0" presId="urn:microsoft.com/office/officeart/2005/8/layout/hProcess10"/>
    <dgm:cxn modelId="{AF9965C2-8179-4899-971F-94832516F81B}" type="presParOf" srcId="{4212F779-B0E7-455D-97A5-B81E6CED9A2C}" destId="{CDA319C1-6274-4D11-B21D-E58C9F1B8426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B891FE0-7B4C-48C8-BE7B-5561E4142B2A}" type="doc">
      <dgm:prSet loTypeId="urn:microsoft.com/office/officeart/2005/8/layout/hProcess10" loCatId="process" qsTypeId="urn:microsoft.com/office/officeart/2005/8/quickstyle/simple1#13" qsCatId="simple" csTypeId="urn:microsoft.com/office/officeart/2005/8/colors/accent1_2#13" csCatId="accent1" phldr="1"/>
      <dgm:spPr/>
    </dgm:pt>
    <dgm:pt modelId="{4F11AC9F-91AF-4A54-B0B4-C4E9472BAF8D}">
      <dgm:prSet phldrT="[Texto]" custT="1"/>
      <dgm:spPr>
        <a:solidFill>
          <a:srgbClr val="B89758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katakiʻi</a:t>
          </a:r>
          <a:r>
            <a:rPr lang="en-NZ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r>
            <a:rPr lang="en-NZ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kotoa</a:t>
          </a:r>
          <a:r>
            <a:rPr lang="en-NZ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pe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highlight>
              <a:srgbClr val="FFFF00"/>
            </a:highlight>
          </a:endParaRPr>
        </a:p>
      </dgm:t>
    </dgm:pt>
    <dgm:pt modelId="{CA6E5841-9DA0-4982-9E0F-9679D4CBBA36}" type="parTrans" cxnId="{148BC269-2227-4660-9533-1478D8B1AFBA}">
      <dgm:prSet/>
      <dgm:spPr/>
      <dgm:t>
        <a:bodyPr/>
        <a:lstStyle/>
        <a:p>
          <a:endParaRPr lang="es-ES"/>
        </a:p>
      </dgm:t>
    </dgm:pt>
    <dgm:pt modelId="{65BDD2E4-CE08-4D19-931C-F79B9786FF7F}" type="sibTrans" cxnId="{148BC269-2227-4660-9533-1478D8B1AFBA}">
      <dgm:prSet/>
      <dgm:spPr/>
      <dgm:t>
        <a:bodyPr/>
        <a:lstStyle/>
        <a:p>
          <a:endParaRPr lang="es-ES"/>
        </a:p>
      </dgm:t>
    </dgm:pt>
    <dgm:pt modelId="{29DB2974-122F-4F01-9C6B-B851333A42D3}" type="pres">
      <dgm:prSet presAssocID="{2B891FE0-7B4C-48C8-BE7B-5561E4142B2A}" presName="Name0" presStyleCnt="0">
        <dgm:presLayoutVars>
          <dgm:dir/>
          <dgm:resizeHandles val="exact"/>
        </dgm:presLayoutVars>
      </dgm:prSet>
      <dgm:spPr/>
    </dgm:pt>
    <dgm:pt modelId="{BB0FB0CF-9827-42AF-B04D-6166920E42B5}" type="pres">
      <dgm:prSet presAssocID="{4F11AC9F-91AF-4A54-B0B4-C4E9472BAF8D}" presName="composite" presStyleCnt="0"/>
      <dgm:spPr/>
    </dgm:pt>
    <dgm:pt modelId="{703B995F-E263-4037-9918-5896BB40892F}" type="pres">
      <dgm:prSet presAssocID="{4F11AC9F-91AF-4A54-B0B4-C4E9472BAF8D}" presName="imagSh" presStyleLbl="bgImgPlace1" presStyleIdx="0" presStyleCnt="1"/>
      <dgm:spPr>
        <a:blipFill>
          <a:blip xmlns:r="http://schemas.openxmlformats.org/officeDocument/2006/relationships" r:embed="rId1"/>
          <a:srcRect/>
          <a:stretch>
            <a:fillRect t="-64000" b="-64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D15CEEB-A70F-403B-86AC-1F2827560CD1}" type="pres">
      <dgm:prSet presAssocID="{4F11AC9F-91AF-4A54-B0B4-C4E9472BAF8D}" presName="txNode" presStyleLbl="node1" presStyleIdx="0" presStyleCnt="1">
        <dgm:presLayoutVars>
          <dgm:bulletEnabled val="1"/>
        </dgm:presLayoutVars>
      </dgm:prSet>
      <dgm:spPr/>
    </dgm:pt>
  </dgm:ptLst>
  <dgm:cxnLst>
    <dgm:cxn modelId="{C788B048-9B09-4A1E-9841-377F585A7FA4}" type="presOf" srcId="{2B891FE0-7B4C-48C8-BE7B-5561E4142B2A}" destId="{29DB2974-122F-4F01-9C6B-B851333A42D3}" srcOrd="0" destOrd="0" presId="urn:microsoft.com/office/officeart/2005/8/layout/hProcess10"/>
    <dgm:cxn modelId="{148BC269-2227-4660-9533-1478D8B1AFBA}" srcId="{2B891FE0-7B4C-48C8-BE7B-5561E4142B2A}" destId="{4F11AC9F-91AF-4A54-B0B4-C4E9472BAF8D}" srcOrd="0" destOrd="0" parTransId="{CA6E5841-9DA0-4982-9E0F-9679D4CBBA36}" sibTransId="{65BDD2E4-CE08-4D19-931C-F79B9786FF7F}"/>
    <dgm:cxn modelId="{211C70B2-A406-4EA7-9D95-5CC4CCB92017}" type="presOf" srcId="{4F11AC9F-91AF-4A54-B0B4-C4E9472BAF8D}" destId="{FD15CEEB-A70F-403B-86AC-1F2827560CD1}" srcOrd="0" destOrd="0" presId="urn:microsoft.com/office/officeart/2005/8/layout/hProcess10"/>
    <dgm:cxn modelId="{C09D74E6-6D77-4AE4-AFA1-1402A4752A35}" type="presParOf" srcId="{29DB2974-122F-4F01-9C6B-B851333A42D3}" destId="{BB0FB0CF-9827-42AF-B04D-6166920E42B5}" srcOrd="0" destOrd="0" presId="urn:microsoft.com/office/officeart/2005/8/layout/hProcess10"/>
    <dgm:cxn modelId="{C538107A-375B-4F9A-A9DD-DA3D80A0C6CE}" type="presParOf" srcId="{BB0FB0CF-9827-42AF-B04D-6166920E42B5}" destId="{703B995F-E263-4037-9918-5896BB40892F}" srcOrd="0" destOrd="0" presId="urn:microsoft.com/office/officeart/2005/8/layout/hProcess10"/>
    <dgm:cxn modelId="{4C19E68C-4A26-434B-9FA2-3B806EE54195}" type="presParOf" srcId="{BB0FB0CF-9827-42AF-B04D-6166920E42B5}" destId="{FD15CEEB-A70F-403B-86AC-1F2827560CD1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AA55A47-B0B0-422A-80D6-A3AF4169A940}" type="doc">
      <dgm:prSet loTypeId="urn:microsoft.com/office/officeart/2005/8/layout/hProcess10" loCatId="process" qsTypeId="urn:microsoft.com/office/officeart/2005/8/quickstyle/simple1#14" qsCatId="simple" csTypeId="urn:microsoft.com/office/officeart/2005/8/colors/accent1_2#14" csCatId="accent1" phldr="1"/>
      <dgm:spPr/>
    </dgm:pt>
    <dgm:pt modelId="{10BDF294-7C03-4EB4-BC68-9862A9D9F6A8}">
      <dgm:prSet phldrT="[Texto]" custT="1"/>
      <dgm:spPr>
        <a:solidFill>
          <a:srgbClr val="B8586B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tui ʻa e ʻofa ki he meʻa kotoa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AD8587-0F0E-4833-98C9-063555D7EB6B}" type="parTrans" cxnId="{C8AF51E6-42E8-4221-984A-68E45E298331}">
      <dgm:prSet/>
      <dgm:spPr/>
      <dgm:t>
        <a:bodyPr/>
        <a:lstStyle/>
        <a:p>
          <a:endParaRPr lang="es-ES"/>
        </a:p>
      </dgm:t>
    </dgm:pt>
    <dgm:pt modelId="{7EE99EF6-C5E2-4B49-98E9-481A44DA0916}" type="sibTrans" cxnId="{C8AF51E6-42E8-4221-984A-68E45E298331}">
      <dgm:prSet/>
      <dgm:spPr/>
      <dgm:t>
        <a:bodyPr/>
        <a:lstStyle/>
        <a:p>
          <a:endParaRPr lang="es-ES"/>
        </a:p>
      </dgm:t>
    </dgm:pt>
    <dgm:pt modelId="{DBED3DC4-30DE-4EA9-AB96-9DE35C8E5A63}" type="pres">
      <dgm:prSet presAssocID="{7AA55A47-B0B0-422A-80D6-A3AF4169A940}" presName="Name0" presStyleCnt="0">
        <dgm:presLayoutVars>
          <dgm:dir/>
          <dgm:resizeHandles val="exact"/>
        </dgm:presLayoutVars>
      </dgm:prSet>
      <dgm:spPr/>
    </dgm:pt>
    <dgm:pt modelId="{8C62C681-7353-40AF-A6D8-17D45D489DB8}" type="pres">
      <dgm:prSet presAssocID="{10BDF294-7C03-4EB4-BC68-9862A9D9F6A8}" presName="composite" presStyleCnt="0"/>
      <dgm:spPr/>
    </dgm:pt>
    <dgm:pt modelId="{8CA543E7-18FF-4259-A01F-32A96207A7AC}" type="pres">
      <dgm:prSet presAssocID="{10BDF294-7C03-4EB4-BC68-9862A9D9F6A8}" presName="imagSh" presStyleLbl="bgImgPlace1" presStyleIdx="0" presStyleCnt="1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768BFB-6722-43E2-8BB2-23C5048F5778}" type="pres">
      <dgm:prSet presAssocID="{10BDF294-7C03-4EB4-BC68-9862A9D9F6A8}" presName="txNode" presStyleLbl="node1" presStyleIdx="0" presStyleCnt="1">
        <dgm:presLayoutVars>
          <dgm:bulletEnabled val="1"/>
        </dgm:presLayoutVars>
      </dgm:prSet>
      <dgm:spPr/>
    </dgm:pt>
  </dgm:ptLst>
  <dgm:cxnLst>
    <dgm:cxn modelId="{410F1B6D-82A1-49C3-B2FD-4E5C495D32DD}" type="presOf" srcId="{10BDF294-7C03-4EB4-BC68-9862A9D9F6A8}" destId="{B7768BFB-6722-43E2-8BB2-23C5048F5778}" srcOrd="0" destOrd="0" presId="urn:microsoft.com/office/officeart/2005/8/layout/hProcess10"/>
    <dgm:cxn modelId="{AD5EF6E3-B4B6-4054-AB69-A4E8A984ACB5}" type="presOf" srcId="{7AA55A47-B0B0-422A-80D6-A3AF4169A940}" destId="{DBED3DC4-30DE-4EA9-AB96-9DE35C8E5A63}" srcOrd="0" destOrd="0" presId="urn:microsoft.com/office/officeart/2005/8/layout/hProcess10"/>
    <dgm:cxn modelId="{C8AF51E6-42E8-4221-984A-68E45E298331}" srcId="{7AA55A47-B0B0-422A-80D6-A3AF4169A940}" destId="{10BDF294-7C03-4EB4-BC68-9862A9D9F6A8}" srcOrd="0" destOrd="0" parTransId="{3EAD8587-0F0E-4833-98C9-063555D7EB6B}" sibTransId="{7EE99EF6-C5E2-4B49-98E9-481A44DA0916}"/>
    <dgm:cxn modelId="{E9F0E334-7B1A-4856-A733-9F4D48418B0C}" type="presParOf" srcId="{DBED3DC4-30DE-4EA9-AB96-9DE35C8E5A63}" destId="{8C62C681-7353-40AF-A6D8-17D45D489DB8}" srcOrd="0" destOrd="0" presId="urn:microsoft.com/office/officeart/2005/8/layout/hProcess10"/>
    <dgm:cxn modelId="{8A30A290-5C43-46E7-9733-90CCB59A2E4B}" type="presParOf" srcId="{8C62C681-7353-40AF-A6D8-17D45D489DB8}" destId="{8CA543E7-18FF-4259-A01F-32A96207A7AC}" srcOrd="0" destOrd="0" presId="urn:microsoft.com/office/officeart/2005/8/layout/hProcess10"/>
    <dgm:cxn modelId="{2AC1D31E-4A60-4635-96B1-B3AAB4E1BD82}" type="presParOf" srcId="{8C62C681-7353-40AF-A6D8-17D45D489DB8}" destId="{B7768BFB-6722-43E2-8BB2-23C5048F5778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94A52F6-0293-4EEF-97C9-9CAA6FA579A9}" type="doc">
      <dgm:prSet loTypeId="urn:microsoft.com/office/officeart/2005/8/layout/hProcess10" loCatId="process" qsTypeId="urn:microsoft.com/office/officeart/2005/8/quickstyle/simple1#15" qsCatId="simple" csTypeId="urn:microsoft.com/office/officeart/2005/8/colors/accent1_2#15" csCatId="accent1" phldr="1"/>
      <dgm:spPr/>
    </dgm:pt>
    <dgm:pt modelId="{C53CDE9C-A782-40F1-98B7-673367CABFF0}">
      <dgm:prSet phldrT="[Texto]" custT="1"/>
      <dgm:spPr>
        <a:solidFill>
          <a:srgbClr val="B85889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ʻamanaki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he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kotoa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pe</a:t>
          </a:r>
          <a:endParaRPr lang="es-E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9C9CC4-0E00-4772-9DC4-64FDAA2012BC}" type="parTrans" cxnId="{A207F7CB-FB0E-42A3-B0ED-83B99DF66CE4}">
      <dgm:prSet/>
      <dgm:spPr/>
      <dgm:t>
        <a:bodyPr/>
        <a:lstStyle/>
        <a:p>
          <a:endParaRPr lang="es-ES"/>
        </a:p>
      </dgm:t>
    </dgm:pt>
    <dgm:pt modelId="{5132A42B-7D2A-4C3A-A951-74564842087D}" type="sibTrans" cxnId="{A207F7CB-FB0E-42A3-B0ED-83B99DF66CE4}">
      <dgm:prSet/>
      <dgm:spPr/>
      <dgm:t>
        <a:bodyPr/>
        <a:lstStyle/>
        <a:p>
          <a:endParaRPr lang="es-ES"/>
        </a:p>
      </dgm:t>
    </dgm:pt>
    <dgm:pt modelId="{294D078B-6301-4A7E-A40F-14B691F242E2}" type="pres">
      <dgm:prSet presAssocID="{C94A52F6-0293-4EEF-97C9-9CAA6FA579A9}" presName="Name0" presStyleCnt="0">
        <dgm:presLayoutVars>
          <dgm:dir/>
          <dgm:resizeHandles val="exact"/>
        </dgm:presLayoutVars>
      </dgm:prSet>
      <dgm:spPr/>
    </dgm:pt>
    <dgm:pt modelId="{3F15F88B-3727-4860-93DD-B49672446546}" type="pres">
      <dgm:prSet presAssocID="{C53CDE9C-A782-40F1-98B7-673367CABFF0}" presName="composite" presStyleCnt="0"/>
      <dgm:spPr/>
    </dgm:pt>
    <dgm:pt modelId="{5D9F9EFE-E7F9-432B-A228-11AB1D2C529A}" type="pres">
      <dgm:prSet presAssocID="{C53CDE9C-A782-40F1-98B7-673367CABFF0}" presName="imagSh" presStyleLbl="bgImgPlace1" presStyleIdx="0" presStyleCnt="1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555F0C0-19E7-44F9-A0EA-10C8AF356C91}" type="pres">
      <dgm:prSet presAssocID="{C53CDE9C-A782-40F1-98B7-673367CABFF0}" presName="txNode" presStyleLbl="node1" presStyleIdx="0" presStyleCnt="1">
        <dgm:presLayoutVars>
          <dgm:bulletEnabled val="1"/>
        </dgm:presLayoutVars>
      </dgm:prSet>
      <dgm:spPr/>
    </dgm:pt>
  </dgm:ptLst>
  <dgm:cxnLst>
    <dgm:cxn modelId="{E5E9F819-9FC2-4F7F-BD0C-A733FA59B0A0}" type="presOf" srcId="{C94A52F6-0293-4EEF-97C9-9CAA6FA579A9}" destId="{294D078B-6301-4A7E-A40F-14B691F242E2}" srcOrd="0" destOrd="0" presId="urn:microsoft.com/office/officeart/2005/8/layout/hProcess10"/>
    <dgm:cxn modelId="{A207F7CB-FB0E-42A3-B0ED-83B99DF66CE4}" srcId="{C94A52F6-0293-4EEF-97C9-9CAA6FA579A9}" destId="{C53CDE9C-A782-40F1-98B7-673367CABFF0}" srcOrd="0" destOrd="0" parTransId="{6D9C9CC4-0E00-4772-9DC4-64FDAA2012BC}" sibTransId="{5132A42B-7D2A-4C3A-A951-74564842087D}"/>
    <dgm:cxn modelId="{749E3BED-C65B-4206-9CD6-093234D6B916}" type="presOf" srcId="{C53CDE9C-A782-40F1-98B7-673367CABFF0}" destId="{5555F0C0-19E7-44F9-A0EA-10C8AF356C91}" srcOrd="0" destOrd="0" presId="urn:microsoft.com/office/officeart/2005/8/layout/hProcess10"/>
    <dgm:cxn modelId="{40866862-00B3-49D5-BA2C-1E614FE4DE86}" type="presParOf" srcId="{294D078B-6301-4A7E-A40F-14B691F242E2}" destId="{3F15F88B-3727-4860-93DD-B49672446546}" srcOrd="0" destOrd="0" presId="urn:microsoft.com/office/officeart/2005/8/layout/hProcess10"/>
    <dgm:cxn modelId="{65855E05-E741-45F9-A072-88B4A89C78DE}" type="presParOf" srcId="{3F15F88B-3727-4860-93DD-B49672446546}" destId="{5D9F9EFE-E7F9-432B-A228-11AB1D2C529A}" srcOrd="0" destOrd="0" presId="urn:microsoft.com/office/officeart/2005/8/layout/hProcess10"/>
    <dgm:cxn modelId="{E753252B-21EA-4A4E-BBDA-02C92F990CA9}" type="presParOf" srcId="{3F15F88B-3727-4860-93DD-B49672446546}" destId="{5555F0C0-19E7-44F9-A0EA-10C8AF356C91}" srcOrd="1" destOrd="0" presId="urn:microsoft.com/office/officeart/2005/8/layout/hProcess10"/>
  </dgm:cxnLst>
  <dgm:bg>
    <a:effectLst>
      <a:outerShdw blurRad="63500" sx="102000" sy="102000" algn="ctr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ED7A1AE-8FEE-429D-A110-2D97172C767F}" type="doc">
      <dgm:prSet loTypeId="urn:microsoft.com/office/officeart/2005/8/layout/hProcess10" loCatId="process" qsTypeId="urn:microsoft.com/office/officeart/2005/8/quickstyle/simple1#16" qsCatId="simple" csTypeId="urn:microsoft.com/office/officeart/2005/8/colors/accent1_2#16" csCatId="accent1" phldr="1"/>
      <dgm:spPr/>
      <dgm:t>
        <a:bodyPr/>
        <a:lstStyle/>
        <a:p>
          <a:endParaRPr lang="en-NZ"/>
        </a:p>
      </dgm:t>
    </dgm:pt>
    <dgm:pt modelId="{2FC3FDEC-63AB-4AC8-91FF-36517C1BDB75}">
      <dgm:prSet phldrT="[Texto]" custT="1"/>
      <dgm:spPr>
        <a:solidFill>
          <a:srgbClr val="B86258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Katakiʻi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Kotoa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Pe</a:t>
          </a:r>
        </a:p>
        <a:p>
          <a:endParaRPr lang="es-ES" sz="1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9DD9259-346D-4658-8615-796C764C76C8}" type="parTrans" cxnId="{252A77BD-17D7-4C38-A379-70F1E17D700D}">
      <dgm:prSet/>
      <dgm:spPr/>
      <dgm:t>
        <a:bodyPr/>
        <a:lstStyle/>
        <a:p>
          <a:endParaRPr lang="es-ES"/>
        </a:p>
      </dgm:t>
    </dgm:pt>
    <dgm:pt modelId="{192C98F8-D933-40BA-BB81-01E2485C4237}" type="sibTrans" cxnId="{252A77BD-17D7-4C38-A379-70F1E17D700D}">
      <dgm:prSet/>
      <dgm:spPr/>
      <dgm:t>
        <a:bodyPr/>
        <a:lstStyle/>
        <a:p>
          <a:endParaRPr lang="es-ES"/>
        </a:p>
      </dgm:t>
    </dgm:pt>
    <dgm:pt modelId="{799B22F4-5EF5-4234-A304-5162D5F617A3}" type="pres">
      <dgm:prSet presAssocID="{EED7A1AE-8FEE-429D-A110-2D97172C767F}" presName="Name0" presStyleCnt="0">
        <dgm:presLayoutVars>
          <dgm:dir/>
          <dgm:resizeHandles val="exact"/>
        </dgm:presLayoutVars>
      </dgm:prSet>
      <dgm:spPr/>
    </dgm:pt>
    <dgm:pt modelId="{291A96F4-7B89-4F8C-96A6-D5966FA1725A}" type="pres">
      <dgm:prSet presAssocID="{2FC3FDEC-63AB-4AC8-91FF-36517C1BDB75}" presName="composite" presStyleCnt="0"/>
      <dgm:spPr/>
    </dgm:pt>
    <dgm:pt modelId="{D1F2367F-EDA3-49DF-B2F0-58F10BBADCA1}" type="pres">
      <dgm:prSet presAssocID="{2FC3FDEC-63AB-4AC8-91FF-36517C1BDB75}" presName="imagSh" presStyleLbl="bgImgPlace1" presStyleIdx="0" presStyleCnt="1"/>
      <dgm:spPr>
        <a:blipFill>
          <a:blip xmlns:r="http://schemas.openxmlformats.org/officeDocument/2006/relationships" r:embed="rId1"/>
          <a:srcRect/>
          <a:stretch>
            <a:fillRect t="-64000" b="-64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722D7AD-B6BA-4E70-9C80-502425C89465}" type="pres">
      <dgm:prSet presAssocID="{2FC3FDEC-63AB-4AC8-91FF-36517C1BDB75}" presName="txNode" presStyleLbl="node1" presStyleIdx="0" presStyleCnt="1" custLinFactNeighborX="587" custLinFactNeighborY="210">
        <dgm:presLayoutVars>
          <dgm:bulletEnabled val="1"/>
        </dgm:presLayoutVars>
      </dgm:prSet>
      <dgm:spPr/>
    </dgm:pt>
  </dgm:ptLst>
  <dgm:cxnLst>
    <dgm:cxn modelId="{97762B7B-7411-44E9-BCDE-1CF1CD447669}" type="presOf" srcId="{EED7A1AE-8FEE-429D-A110-2D97172C767F}" destId="{799B22F4-5EF5-4234-A304-5162D5F617A3}" srcOrd="0" destOrd="0" presId="urn:microsoft.com/office/officeart/2005/8/layout/hProcess10"/>
    <dgm:cxn modelId="{78C82289-CEEF-4050-BBC7-5544137918E8}" type="presOf" srcId="{2FC3FDEC-63AB-4AC8-91FF-36517C1BDB75}" destId="{E722D7AD-B6BA-4E70-9C80-502425C89465}" srcOrd="0" destOrd="0" presId="urn:microsoft.com/office/officeart/2005/8/layout/hProcess10"/>
    <dgm:cxn modelId="{252A77BD-17D7-4C38-A379-70F1E17D700D}" srcId="{EED7A1AE-8FEE-429D-A110-2D97172C767F}" destId="{2FC3FDEC-63AB-4AC8-91FF-36517C1BDB75}" srcOrd="0" destOrd="0" parTransId="{79DD9259-346D-4658-8615-796C764C76C8}" sibTransId="{192C98F8-D933-40BA-BB81-01E2485C4237}"/>
    <dgm:cxn modelId="{CF266379-346C-472F-93CB-D6BDF99982CE}" type="presParOf" srcId="{799B22F4-5EF5-4234-A304-5162D5F617A3}" destId="{291A96F4-7B89-4F8C-96A6-D5966FA1725A}" srcOrd="0" destOrd="0" presId="urn:microsoft.com/office/officeart/2005/8/layout/hProcess10"/>
    <dgm:cxn modelId="{E2944327-9EBB-4586-96EB-CC2194E77F9A}" type="presParOf" srcId="{291A96F4-7B89-4F8C-96A6-D5966FA1725A}" destId="{D1F2367F-EDA3-49DF-B2F0-58F10BBADCA1}" srcOrd="0" destOrd="0" presId="urn:microsoft.com/office/officeart/2005/8/layout/hProcess10"/>
    <dgm:cxn modelId="{0EF65A73-BDEB-47F1-89C1-09B46F092FAE}" type="presParOf" srcId="{291A96F4-7B89-4F8C-96A6-D5966FA1725A}" destId="{E722D7AD-B6BA-4E70-9C80-502425C89465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ED7A1AE-8FEE-429D-A110-2D97172C767F}" type="doc">
      <dgm:prSet loTypeId="urn:microsoft.com/office/officeart/2005/8/layout/hProcess10" loCatId="process" qsTypeId="urn:microsoft.com/office/officeart/2005/8/quickstyle/simple1#17" qsCatId="simple" csTypeId="urn:microsoft.com/office/officeart/2005/8/colors/accent1_2#17" csCatId="accent1" phldr="1"/>
      <dgm:spPr/>
    </dgm:pt>
    <dgm:pt modelId="{2FC3FDEC-63AB-4AC8-91FF-36517C1BDB75}">
      <dgm:prSet phldrT="[Texto]" custT="1"/>
      <dgm:spPr>
        <a:solidFill>
          <a:srgbClr val="B86258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 lava ʻe he ʻofa ʻo matuʻuaki ha fa</a:t>
          </a:r>
          <a:endParaRPr lang="es-ES" sz="1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9DD9259-346D-4658-8615-796C764C76C8}" type="parTrans" cxnId="{252A77BD-17D7-4C38-A379-70F1E17D700D}">
      <dgm:prSet/>
      <dgm:spPr/>
      <dgm:t>
        <a:bodyPr/>
        <a:lstStyle/>
        <a:p>
          <a:endParaRPr lang="es-ES"/>
        </a:p>
      </dgm:t>
    </dgm:pt>
    <dgm:pt modelId="{192C98F8-D933-40BA-BB81-01E2485C4237}" type="sibTrans" cxnId="{252A77BD-17D7-4C38-A379-70F1E17D700D}">
      <dgm:prSet/>
      <dgm:spPr/>
      <dgm:t>
        <a:bodyPr/>
        <a:lstStyle/>
        <a:p>
          <a:endParaRPr lang="es-ES"/>
        </a:p>
      </dgm:t>
    </dgm:pt>
    <dgm:pt modelId="{799B22F4-5EF5-4234-A304-5162D5F617A3}" type="pres">
      <dgm:prSet presAssocID="{EED7A1AE-8FEE-429D-A110-2D97172C767F}" presName="Name0" presStyleCnt="0">
        <dgm:presLayoutVars>
          <dgm:dir/>
          <dgm:resizeHandles val="exact"/>
        </dgm:presLayoutVars>
      </dgm:prSet>
      <dgm:spPr/>
    </dgm:pt>
    <dgm:pt modelId="{291A96F4-7B89-4F8C-96A6-D5966FA1725A}" type="pres">
      <dgm:prSet presAssocID="{2FC3FDEC-63AB-4AC8-91FF-36517C1BDB75}" presName="composite" presStyleCnt="0"/>
      <dgm:spPr/>
    </dgm:pt>
    <dgm:pt modelId="{D1F2367F-EDA3-49DF-B2F0-58F10BBADCA1}" type="pres">
      <dgm:prSet presAssocID="{2FC3FDEC-63AB-4AC8-91FF-36517C1BDB75}" presName="imagSh" presStyleLbl="bgImgPlace1" presStyleIdx="0" presStyleCnt="1"/>
      <dgm:spPr>
        <a:blipFill>
          <a:blip xmlns:r="http://schemas.openxmlformats.org/officeDocument/2006/relationships" r:embed="rId1"/>
          <a:srcRect/>
          <a:stretch>
            <a:fillRect t="-64000" b="-64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722D7AD-B6BA-4E70-9C80-502425C89465}" type="pres">
      <dgm:prSet presAssocID="{2FC3FDEC-63AB-4AC8-91FF-36517C1BDB75}" presName="txNode" presStyleLbl="node1" presStyleIdx="0" presStyleCnt="1">
        <dgm:presLayoutVars>
          <dgm:bulletEnabled val="1"/>
        </dgm:presLayoutVars>
      </dgm:prSet>
      <dgm:spPr/>
    </dgm:pt>
  </dgm:ptLst>
  <dgm:cxnLst>
    <dgm:cxn modelId="{97762B7B-7411-44E9-BCDE-1CF1CD447669}" type="presOf" srcId="{EED7A1AE-8FEE-429D-A110-2D97172C767F}" destId="{799B22F4-5EF5-4234-A304-5162D5F617A3}" srcOrd="0" destOrd="0" presId="urn:microsoft.com/office/officeart/2005/8/layout/hProcess10"/>
    <dgm:cxn modelId="{78C82289-CEEF-4050-BBC7-5544137918E8}" type="presOf" srcId="{2FC3FDEC-63AB-4AC8-91FF-36517C1BDB75}" destId="{E722D7AD-B6BA-4E70-9C80-502425C89465}" srcOrd="0" destOrd="0" presId="urn:microsoft.com/office/officeart/2005/8/layout/hProcess10"/>
    <dgm:cxn modelId="{252A77BD-17D7-4C38-A379-70F1E17D700D}" srcId="{EED7A1AE-8FEE-429D-A110-2D97172C767F}" destId="{2FC3FDEC-63AB-4AC8-91FF-36517C1BDB75}" srcOrd="0" destOrd="0" parTransId="{79DD9259-346D-4658-8615-796C764C76C8}" sibTransId="{192C98F8-D933-40BA-BB81-01E2485C4237}"/>
    <dgm:cxn modelId="{CF266379-346C-472F-93CB-D6BDF99982CE}" type="presParOf" srcId="{799B22F4-5EF5-4234-A304-5162D5F617A3}" destId="{291A96F4-7B89-4F8C-96A6-D5966FA1725A}" srcOrd="0" destOrd="0" presId="urn:microsoft.com/office/officeart/2005/8/layout/hProcess10"/>
    <dgm:cxn modelId="{E2944327-9EBB-4586-96EB-CC2194E77F9A}" type="presParOf" srcId="{291A96F4-7B89-4F8C-96A6-D5966FA1725A}" destId="{D1F2367F-EDA3-49DF-B2F0-58F10BBADCA1}" srcOrd="0" destOrd="0" presId="urn:microsoft.com/office/officeart/2005/8/layout/hProcess10"/>
    <dgm:cxn modelId="{0EF65A73-BDEB-47F1-89C1-09B46F092FAE}" type="presParOf" srcId="{291A96F4-7B89-4F8C-96A6-D5966FA1725A}" destId="{E722D7AD-B6BA-4E70-9C80-502425C89465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64D4BE-1901-4360-AC5F-35888E9DBA07}" type="doc">
      <dgm:prSet loTypeId="urn:microsoft.com/office/officeart/2005/8/layout/hProcess10" loCatId="process" qsTypeId="urn:microsoft.com/office/officeart/2005/8/quickstyle/simple1#2" qsCatId="simple" csTypeId="urn:microsoft.com/office/officeart/2005/8/colors/accent1_2#2" csCatId="accent1" phldr="1"/>
      <dgm:spPr/>
    </dgm:pt>
    <dgm:pt modelId="{B875F003-D704-4934-9BF7-C141D64E2E43}" type="pres">
      <dgm:prSet presAssocID="{0E64D4BE-1901-4360-AC5F-35888E9DBA07}" presName="Name0" presStyleCnt="0">
        <dgm:presLayoutVars>
          <dgm:dir/>
          <dgm:resizeHandles val="exact"/>
        </dgm:presLayoutVars>
      </dgm:prSet>
      <dgm:spPr/>
    </dgm:pt>
  </dgm:ptLst>
  <dgm:cxnLst>
    <dgm:cxn modelId="{3FA589DC-6956-4F7C-AD14-7271C0071F10}" type="presOf" srcId="{0E64D4BE-1901-4360-AC5F-35888E9DBA07}" destId="{B875F003-D704-4934-9BF7-C141D64E2E43}" srcOrd="0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793393-CF17-40EE-9546-A56C50BB6E1E}" type="doc">
      <dgm:prSet loTypeId="urn:microsoft.com/office/officeart/2005/8/layout/hProcess10" loCatId="process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n-NZ"/>
        </a:p>
      </dgm:t>
    </dgm:pt>
    <dgm:pt modelId="{29456C4D-8D9C-46F9-8545-F2E7E9CE401B}">
      <dgm:prSet phldrT="[Texto]" custT="1"/>
      <dgm:spPr>
        <a:solidFill>
          <a:srgbClr val="57BAC2"/>
        </a:solidFill>
        <a:ln w="19050">
          <a:solidFill>
            <a:schemeClr val="bg1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Faingataʻaʻia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Fuoloa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s-E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C7D6B1-982F-4127-A0CC-14F7EE7CCCF1}" type="parTrans" cxnId="{52395B60-C062-44D9-A554-E2B3B7974BBF}">
      <dgm:prSet/>
      <dgm:spPr/>
      <dgm:t>
        <a:bodyPr/>
        <a:lstStyle/>
        <a:p>
          <a:endParaRPr lang="es-ES"/>
        </a:p>
      </dgm:t>
    </dgm:pt>
    <dgm:pt modelId="{D5A32D31-7CD1-458E-A148-DC665C7F82B0}" type="sibTrans" cxnId="{52395B60-C062-44D9-A554-E2B3B7974BBF}">
      <dgm:prSet/>
      <dgm:spPr/>
      <dgm:t>
        <a:bodyPr/>
        <a:lstStyle/>
        <a:p>
          <a:endParaRPr lang="es-ES"/>
        </a:p>
      </dgm:t>
    </dgm:pt>
    <dgm:pt modelId="{0FD1A8A3-E536-4FD0-92B3-65042A4104AE}" type="pres">
      <dgm:prSet presAssocID="{A4793393-CF17-40EE-9546-A56C50BB6E1E}" presName="Name0" presStyleCnt="0">
        <dgm:presLayoutVars>
          <dgm:dir/>
          <dgm:resizeHandles val="exact"/>
        </dgm:presLayoutVars>
      </dgm:prSet>
      <dgm:spPr/>
    </dgm:pt>
    <dgm:pt modelId="{247FFFC6-5868-4D81-AF4A-F1B9A597BB97}" type="pres">
      <dgm:prSet presAssocID="{29456C4D-8D9C-46F9-8545-F2E7E9CE401B}" presName="composite" presStyleCnt="0"/>
      <dgm:spPr/>
    </dgm:pt>
    <dgm:pt modelId="{189C21C4-C35C-4CA1-90C3-B0E0F312D676}" type="pres">
      <dgm:prSet presAssocID="{29456C4D-8D9C-46F9-8545-F2E7E9CE401B}" presName="imagSh" presStyleLbl="bgImgPlace1" presStyleIdx="0" presStyleCnt="1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</dgm:pt>
    <dgm:pt modelId="{6EFB1550-C4DD-40EB-9985-43E88BD43B0E}" type="pres">
      <dgm:prSet presAssocID="{29456C4D-8D9C-46F9-8545-F2E7E9CE401B}" presName="txNode" presStyleLbl="node1" presStyleIdx="0" presStyleCnt="1">
        <dgm:presLayoutVars>
          <dgm:bulletEnabled val="1"/>
        </dgm:presLayoutVars>
      </dgm:prSet>
      <dgm:spPr/>
    </dgm:pt>
  </dgm:ptLst>
  <dgm:cxnLst>
    <dgm:cxn modelId="{52395B60-C062-44D9-A554-E2B3B7974BBF}" srcId="{A4793393-CF17-40EE-9546-A56C50BB6E1E}" destId="{29456C4D-8D9C-46F9-8545-F2E7E9CE401B}" srcOrd="0" destOrd="0" parTransId="{6AC7D6B1-982F-4127-A0CC-14F7EE7CCCF1}" sibTransId="{D5A32D31-7CD1-458E-A148-DC665C7F82B0}"/>
    <dgm:cxn modelId="{56BA7884-ACAD-4141-A957-8335E609D2DE}" type="presOf" srcId="{29456C4D-8D9C-46F9-8545-F2E7E9CE401B}" destId="{6EFB1550-C4DD-40EB-9985-43E88BD43B0E}" srcOrd="0" destOrd="0" presId="urn:microsoft.com/office/officeart/2005/8/layout/hProcess10"/>
    <dgm:cxn modelId="{0E6AA3AD-D01B-4DAA-A75B-4D46462A6C84}" type="presOf" srcId="{A4793393-CF17-40EE-9546-A56C50BB6E1E}" destId="{0FD1A8A3-E536-4FD0-92B3-65042A4104AE}" srcOrd="0" destOrd="0" presId="urn:microsoft.com/office/officeart/2005/8/layout/hProcess10"/>
    <dgm:cxn modelId="{75D78904-6F22-4737-9CE0-AE2A4FCEF4B7}" type="presParOf" srcId="{0FD1A8A3-E536-4FD0-92B3-65042A4104AE}" destId="{247FFFC6-5868-4D81-AF4A-F1B9A597BB97}" srcOrd="0" destOrd="0" presId="urn:microsoft.com/office/officeart/2005/8/layout/hProcess10"/>
    <dgm:cxn modelId="{829737C3-DBB3-4F9A-BEDF-1C6B41C98CDE}" type="presParOf" srcId="{247FFFC6-5868-4D81-AF4A-F1B9A597BB97}" destId="{189C21C4-C35C-4CA1-90C3-B0E0F312D676}" srcOrd="0" destOrd="0" presId="urn:microsoft.com/office/officeart/2005/8/layout/hProcess10"/>
    <dgm:cxn modelId="{91373557-72AC-4781-8E02-7D5EC25204F4}" type="presParOf" srcId="{247FFFC6-5868-4D81-AF4A-F1B9A597BB97}" destId="{6EFB1550-C4DD-40EB-9985-43E88BD43B0E}" srcOrd="1" destOrd="0" presId="urn:microsoft.com/office/officeart/2005/8/layout/hProcess10"/>
  </dgm:cxnLst>
  <dgm:bg>
    <a:effectLst>
      <a:outerShdw blurRad="63500" sx="102000" sy="102000" algn="ctr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BB0A96-CC12-4AB7-91C1-06CC130F7866}" type="doc">
      <dgm:prSet loTypeId="urn:microsoft.com/office/officeart/2005/8/layout/hProcess10" loCatId="process" qsTypeId="urn:microsoft.com/office/officeart/2005/8/quickstyle/simple1#6" qsCatId="simple" csTypeId="urn:microsoft.com/office/officeart/2005/8/colors/accent1_2#6" csCatId="accent1" phldr="1"/>
      <dgm:spPr/>
    </dgm:pt>
    <dgm:pt modelId="{CDD3C718-5DC8-4AA2-A78A-C6951BFAA671}">
      <dgm:prSet phldrT="[Texto]" custT="1"/>
      <dgm:spPr>
        <a:solidFill>
          <a:srgbClr val="C3B858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Meheka</a:t>
          </a:r>
          <a:r>
            <a:rPr lang="en-N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s-ES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A6D234-04A8-4394-8C27-5C7D53AB2E7B}" type="parTrans" cxnId="{FF0BB6D2-79C9-4455-98FF-A5677964FFD2}">
      <dgm:prSet/>
      <dgm:spPr/>
      <dgm:t>
        <a:bodyPr/>
        <a:lstStyle/>
        <a:p>
          <a:endParaRPr lang="es-ES"/>
        </a:p>
      </dgm:t>
    </dgm:pt>
    <dgm:pt modelId="{B2A7363A-5D34-49F4-B254-E0554E543BAC}" type="sibTrans" cxnId="{FF0BB6D2-79C9-4455-98FF-A5677964FFD2}">
      <dgm:prSet/>
      <dgm:spPr/>
      <dgm:t>
        <a:bodyPr/>
        <a:lstStyle/>
        <a:p>
          <a:endParaRPr lang="es-ES"/>
        </a:p>
      </dgm:t>
    </dgm:pt>
    <dgm:pt modelId="{690F98FC-27D5-4748-94FB-088A6D7F27CE}" type="pres">
      <dgm:prSet presAssocID="{EDBB0A96-CC12-4AB7-91C1-06CC130F7866}" presName="Name0" presStyleCnt="0">
        <dgm:presLayoutVars>
          <dgm:dir/>
          <dgm:resizeHandles val="exact"/>
        </dgm:presLayoutVars>
      </dgm:prSet>
      <dgm:spPr/>
    </dgm:pt>
    <dgm:pt modelId="{6B00B418-21AD-47F4-82FF-8C6FE5E183CF}" type="pres">
      <dgm:prSet presAssocID="{CDD3C718-5DC8-4AA2-A78A-C6951BFAA671}" presName="composite" presStyleCnt="0"/>
      <dgm:spPr/>
    </dgm:pt>
    <dgm:pt modelId="{970185BE-C746-4C05-B4BD-88791621D77C}" type="pres">
      <dgm:prSet presAssocID="{CDD3C718-5DC8-4AA2-A78A-C6951BFAA671}" presName="imagSh" presStyleLbl="bgImgPlace1" presStyleIdx="0" presStyleCnt="1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49BC584-673E-4E60-AC99-ED6C015FF1A0}" type="pres">
      <dgm:prSet presAssocID="{CDD3C718-5DC8-4AA2-A78A-C6951BFAA671}" presName="txNode" presStyleLbl="node1" presStyleIdx="0" presStyleCnt="1" custScaleY="110078" custLinFactNeighborX="-1991" custLinFactNeighborY="1691">
        <dgm:presLayoutVars>
          <dgm:bulletEnabled val="1"/>
        </dgm:presLayoutVars>
      </dgm:prSet>
      <dgm:spPr/>
    </dgm:pt>
  </dgm:ptLst>
  <dgm:cxnLst>
    <dgm:cxn modelId="{DE046F53-C2E9-4A03-ACB2-0CD0DE7C2E41}" type="presOf" srcId="{EDBB0A96-CC12-4AB7-91C1-06CC130F7866}" destId="{690F98FC-27D5-4748-94FB-088A6D7F27CE}" srcOrd="0" destOrd="0" presId="urn:microsoft.com/office/officeart/2005/8/layout/hProcess10"/>
    <dgm:cxn modelId="{495EE176-1DA5-4CBA-8F51-4EEF6AEC2339}" type="presOf" srcId="{CDD3C718-5DC8-4AA2-A78A-C6951BFAA671}" destId="{249BC584-673E-4E60-AC99-ED6C015FF1A0}" srcOrd="0" destOrd="0" presId="urn:microsoft.com/office/officeart/2005/8/layout/hProcess10"/>
    <dgm:cxn modelId="{FF0BB6D2-79C9-4455-98FF-A5677964FFD2}" srcId="{EDBB0A96-CC12-4AB7-91C1-06CC130F7866}" destId="{CDD3C718-5DC8-4AA2-A78A-C6951BFAA671}" srcOrd="0" destOrd="0" parTransId="{A5A6D234-04A8-4394-8C27-5C7D53AB2E7B}" sibTransId="{B2A7363A-5D34-49F4-B254-E0554E543BAC}"/>
    <dgm:cxn modelId="{6D4B589A-FB89-496D-88C4-E50570AE9A75}" type="presParOf" srcId="{690F98FC-27D5-4748-94FB-088A6D7F27CE}" destId="{6B00B418-21AD-47F4-82FF-8C6FE5E183CF}" srcOrd="0" destOrd="0" presId="urn:microsoft.com/office/officeart/2005/8/layout/hProcess10"/>
    <dgm:cxn modelId="{1F40AD3A-B4EB-4E86-A26E-18236116F561}" type="presParOf" srcId="{6B00B418-21AD-47F4-82FF-8C6FE5E183CF}" destId="{970185BE-C746-4C05-B4BD-88791621D77C}" srcOrd="0" destOrd="0" presId="urn:microsoft.com/office/officeart/2005/8/layout/hProcess10"/>
    <dgm:cxn modelId="{9372A377-66BF-47A9-832B-DB4F4A1D9F67}" type="presParOf" srcId="{6B00B418-21AD-47F4-82FF-8C6FE5E183CF}" destId="{249BC584-673E-4E60-AC99-ED6C015FF1A0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3E0897-8845-450C-97D4-AFFA6EE00EF3}" type="doc">
      <dgm:prSet loTypeId="urn:microsoft.com/office/officeart/2005/8/layout/hProcess10" loCatId="process" qsTypeId="urn:microsoft.com/office/officeart/2005/8/quickstyle/simple1#7" qsCatId="simple" csTypeId="urn:microsoft.com/office/officeart/2005/8/colors/accent1_2#7" csCatId="accent1" phldr="1"/>
      <dgm:spPr/>
    </dgm:pt>
    <dgm:pt modelId="{0C621071-53A7-4959-9E46-4FAE8C3228EC}">
      <dgm:prSet phldrT="[Texto]" custT="1"/>
      <dgm:spPr>
        <a:solidFill>
          <a:srgbClr val="9AB858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Polepole</a:t>
          </a:r>
          <a:r>
            <a:rPr lang="en-NZ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s-E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05E83B7-56DD-4B97-8FBA-B3F6F34876D7}" type="parTrans" cxnId="{A2D97050-CA4B-4DC7-B9C7-0DD683211F53}">
      <dgm:prSet/>
      <dgm:spPr/>
      <dgm:t>
        <a:bodyPr/>
        <a:lstStyle/>
        <a:p>
          <a:endParaRPr lang="es-ES"/>
        </a:p>
      </dgm:t>
    </dgm:pt>
    <dgm:pt modelId="{E5741EDA-F929-4D02-A881-AD3BA48F7799}" type="sibTrans" cxnId="{A2D97050-CA4B-4DC7-B9C7-0DD683211F53}">
      <dgm:prSet/>
      <dgm:spPr/>
      <dgm:t>
        <a:bodyPr/>
        <a:lstStyle/>
        <a:p>
          <a:endParaRPr lang="es-ES"/>
        </a:p>
      </dgm:t>
    </dgm:pt>
    <dgm:pt modelId="{44A30070-4396-4547-8D7A-1571A5C5AB38}" type="pres">
      <dgm:prSet presAssocID="{CB3E0897-8845-450C-97D4-AFFA6EE00EF3}" presName="Name0" presStyleCnt="0">
        <dgm:presLayoutVars>
          <dgm:dir/>
          <dgm:resizeHandles val="exact"/>
        </dgm:presLayoutVars>
      </dgm:prSet>
      <dgm:spPr/>
    </dgm:pt>
    <dgm:pt modelId="{076F3FB9-76F3-4E2C-B0B3-2405C32A1ED6}" type="pres">
      <dgm:prSet presAssocID="{0C621071-53A7-4959-9E46-4FAE8C3228EC}" presName="composite" presStyleCnt="0"/>
      <dgm:spPr/>
    </dgm:pt>
    <dgm:pt modelId="{314AC6FE-C319-4F67-B496-F4133715FCF2}" type="pres">
      <dgm:prSet presAssocID="{0C621071-53A7-4959-9E46-4FAE8C3228EC}" presName="imagSh" presStyleLbl="bgImgPlace1" presStyleIdx="0" presStyleCnt="1" custScaleY="81339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25D1FAB-1112-411D-829A-F18C4CB2C513}" type="pres">
      <dgm:prSet presAssocID="{0C621071-53A7-4959-9E46-4FAE8C3228EC}" presName="txNode" presStyleLbl="node1" presStyleIdx="0" presStyleCnt="1">
        <dgm:presLayoutVars>
          <dgm:bulletEnabled val="1"/>
        </dgm:presLayoutVars>
      </dgm:prSet>
      <dgm:spPr/>
    </dgm:pt>
  </dgm:ptLst>
  <dgm:cxnLst>
    <dgm:cxn modelId="{7118FF5B-7C18-4DB6-9246-45222BD815A0}" type="presOf" srcId="{0C621071-53A7-4959-9E46-4FAE8C3228EC}" destId="{B25D1FAB-1112-411D-829A-F18C4CB2C513}" srcOrd="0" destOrd="0" presId="urn:microsoft.com/office/officeart/2005/8/layout/hProcess10"/>
    <dgm:cxn modelId="{A2D97050-CA4B-4DC7-B9C7-0DD683211F53}" srcId="{CB3E0897-8845-450C-97D4-AFFA6EE00EF3}" destId="{0C621071-53A7-4959-9E46-4FAE8C3228EC}" srcOrd="0" destOrd="0" parTransId="{005E83B7-56DD-4B97-8FBA-B3F6F34876D7}" sibTransId="{E5741EDA-F929-4D02-A881-AD3BA48F7799}"/>
    <dgm:cxn modelId="{3B6663CB-A82F-48F7-AA8C-12DA3CEABF40}" type="presOf" srcId="{CB3E0897-8845-450C-97D4-AFFA6EE00EF3}" destId="{44A30070-4396-4547-8D7A-1571A5C5AB38}" srcOrd="0" destOrd="0" presId="urn:microsoft.com/office/officeart/2005/8/layout/hProcess10"/>
    <dgm:cxn modelId="{52B15C9E-0B8B-49EB-BBCB-34E7088F9CF1}" type="presParOf" srcId="{44A30070-4396-4547-8D7A-1571A5C5AB38}" destId="{076F3FB9-76F3-4E2C-B0B3-2405C32A1ED6}" srcOrd="0" destOrd="0" presId="urn:microsoft.com/office/officeart/2005/8/layout/hProcess10"/>
    <dgm:cxn modelId="{5A1BC9E8-7EA9-4294-ADB7-5E1049C7A8B5}" type="presParOf" srcId="{076F3FB9-76F3-4E2C-B0B3-2405C32A1ED6}" destId="{314AC6FE-C319-4F67-B496-F4133715FCF2}" srcOrd="0" destOrd="0" presId="urn:microsoft.com/office/officeart/2005/8/layout/hProcess10"/>
    <dgm:cxn modelId="{CA9F8A20-6EC2-4F74-9C14-5F1767D2ED16}" type="presParOf" srcId="{076F3FB9-76F3-4E2C-B0B3-2405C32A1ED6}" destId="{B25D1FAB-1112-411D-829A-F18C4CB2C513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73D4672-D8FD-4D91-B82C-1F9BDD2BE56D}" type="doc">
      <dgm:prSet loTypeId="urn:microsoft.com/office/officeart/2005/8/layout/hProcess10" loCatId="process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en-NZ"/>
        </a:p>
      </dgm:t>
    </dgm:pt>
    <dgm:pt modelId="{603C1C3B-1963-45C8-B620-F14AF804C0F6}">
      <dgm:prSet phldrT="[Texto]" custT="1"/>
      <dgm:spPr>
        <a:solidFill>
          <a:srgbClr val="006600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Fakafuofuolahi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s-ES" sz="13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C1FCD49-653B-4EC9-8979-4AA358A47DE1}" type="parTrans" cxnId="{2A643FA6-E3EE-405A-B2CD-E9831971219F}">
      <dgm:prSet/>
      <dgm:spPr/>
      <dgm:t>
        <a:bodyPr/>
        <a:lstStyle/>
        <a:p>
          <a:endParaRPr lang="es-ES"/>
        </a:p>
      </dgm:t>
    </dgm:pt>
    <dgm:pt modelId="{B3DC3439-C96E-4EF2-8353-DA94AF48BDE2}" type="sibTrans" cxnId="{2A643FA6-E3EE-405A-B2CD-E9831971219F}">
      <dgm:prSet/>
      <dgm:spPr/>
      <dgm:t>
        <a:bodyPr/>
        <a:lstStyle/>
        <a:p>
          <a:endParaRPr lang="es-ES"/>
        </a:p>
      </dgm:t>
    </dgm:pt>
    <dgm:pt modelId="{790AF084-96A4-48EA-A6AE-91C6E99853EA}" type="pres">
      <dgm:prSet presAssocID="{B73D4672-D8FD-4D91-B82C-1F9BDD2BE56D}" presName="Name0" presStyleCnt="0">
        <dgm:presLayoutVars>
          <dgm:dir/>
          <dgm:resizeHandles val="exact"/>
        </dgm:presLayoutVars>
      </dgm:prSet>
      <dgm:spPr/>
    </dgm:pt>
    <dgm:pt modelId="{77A30222-9602-48A7-8AD7-E9430B03B95B}" type="pres">
      <dgm:prSet presAssocID="{603C1C3B-1963-45C8-B620-F14AF804C0F6}" presName="composite" presStyleCnt="0"/>
      <dgm:spPr/>
    </dgm:pt>
    <dgm:pt modelId="{AE0406CD-13A1-4B84-9637-514808EC96CE}" type="pres">
      <dgm:prSet presAssocID="{603C1C3B-1963-45C8-B620-F14AF804C0F6}" presName="imagSh" presStyleLbl="bgImgPlace1" presStyleIdx="0" presStyleCnt="1" custScaleY="75478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4FC4FE6B-9B45-46EB-A2D6-E6454FEF8A4C}" type="pres">
      <dgm:prSet presAssocID="{603C1C3B-1963-45C8-B620-F14AF804C0F6}" presName="txNode" presStyleLbl="node1" presStyleIdx="0" presStyleCnt="1">
        <dgm:presLayoutVars>
          <dgm:bulletEnabled val="1"/>
        </dgm:presLayoutVars>
      </dgm:prSet>
      <dgm:spPr/>
    </dgm:pt>
  </dgm:ptLst>
  <dgm:cxnLst>
    <dgm:cxn modelId="{0541CD81-61D6-4400-AB7E-2ECF805AB49B}" type="presOf" srcId="{B73D4672-D8FD-4D91-B82C-1F9BDD2BE56D}" destId="{790AF084-96A4-48EA-A6AE-91C6E99853EA}" srcOrd="0" destOrd="0" presId="urn:microsoft.com/office/officeart/2005/8/layout/hProcess10"/>
    <dgm:cxn modelId="{2A643FA6-E3EE-405A-B2CD-E9831971219F}" srcId="{B73D4672-D8FD-4D91-B82C-1F9BDD2BE56D}" destId="{603C1C3B-1963-45C8-B620-F14AF804C0F6}" srcOrd="0" destOrd="0" parTransId="{0C1FCD49-653B-4EC9-8979-4AA358A47DE1}" sibTransId="{B3DC3439-C96E-4EF2-8353-DA94AF48BDE2}"/>
    <dgm:cxn modelId="{8BA35FFC-7BFB-4427-8970-8C48636049C4}" type="presOf" srcId="{603C1C3B-1963-45C8-B620-F14AF804C0F6}" destId="{4FC4FE6B-9B45-46EB-A2D6-E6454FEF8A4C}" srcOrd="0" destOrd="0" presId="urn:microsoft.com/office/officeart/2005/8/layout/hProcess10"/>
    <dgm:cxn modelId="{58172B6B-2067-4112-94DA-D42F8F378EE0}" type="presParOf" srcId="{790AF084-96A4-48EA-A6AE-91C6E99853EA}" destId="{77A30222-9602-48A7-8AD7-E9430B03B95B}" srcOrd="0" destOrd="0" presId="urn:microsoft.com/office/officeart/2005/8/layout/hProcess10"/>
    <dgm:cxn modelId="{D73907B1-0AC1-40A3-90C4-6E72F3A8C90F}" type="presParOf" srcId="{77A30222-9602-48A7-8AD7-E9430B03B95B}" destId="{AE0406CD-13A1-4B84-9637-514808EC96CE}" srcOrd="0" destOrd="0" presId="urn:microsoft.com/office/officeart/2005/8/layout/hProcess10"/>
    <dgm:cxn modelId="{7358C953-4FAC-458E-853C-00FB4529FBA7}" type="presParOf" srcId="{77A30222-9602-48A7-8AD7-E9430B03B95B}" destId="{4FC4FE6B-9B45-46EB-A2D6-E6454FEF8A4C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20C6A9C-6807-49CB-A584-7CCB4A76D5FC}" type="doc">
      <dgm:prSet loTypeId="urn:microsoft.com/office/officeart/2005/8/layout/hProcess10" loCatId="process" qsTypeId="urn:microsoft.com/office/officeart/2005/8/quickstyle/simple1#5" qsCatId="simple" csTypeId="urn:microsoft.com/office/officeart/2005/8/colors/accent1_2#5" csCatId="accent1" phldr="1"/>
      <dgm:spPr/>
      <dgm:t>
        <a:bodyPr/>
        <a:lstStyle/>
        <a:p>
          <a:endParaRPr lang="en-NZ"/>
        </a:p>
      </dgm:t>
    </dgm:pt>
    <dgm:pt modelId="{2E3BCCB3-B52F-4358-B89A-8971ABBBA324}">
      <dgm:prSet phldrT="[Texto]" custT="1"/>
      <dgm:spPr>
        <a:solidFill>
          <a:srgbClr val="B85C58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Hala </a:t>
          </a:r>
          <a:r>
            <a:rPr lang="en-NZ" sz="2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-NZ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s-ES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DCD9497-C6FA-46F5-ACD4-75F710A9DDA4}" type="parTrans" cxnId="{873E0933-9010-4BDE-B77E-F3D25A544BC6}">
      <dgm:prSet/>
      <dgm:spPr/>
      <dgm:t>
        <a:bodyPr/>
        <a:lstStyle/>
        <a:p>
          <a:endParaRPr lang="es-ES"/>
        </a:p>
      </dgm:t>
    </dgm:pt>
    <dgm:pt modelId="{06651027-6D3B-4295-B71B-16FFDBCFC46C}" type="sibTrans" cxnId="{873E0933-9010-4BDE-B77E-F3D25A544BC6}">
      <dgm:prSet/>
      <dgm:spPr/>
      <dgm:t>
        <a:bodyPr/>
        <a:lstStyle/>
        <a:p>
          <a:endParaRPr lang="es-ES"/>
        </a:p>
      </dgm:t>
    </dgm:pt>
    <dgm:pt modelId="{CE944004-6253-42A6-96DF-21172B2F731B}" type="pres">
      <dgm:prSet presAssocID="{B20C6A9C-6807-49CB-A584-7CCB4A76D5FC}" presName="Name0" presStyleCnt="0">
        <dgm:presLayoutVars>
          <dgm:dir/>
          <dgm:resizeHandles val="exact"/>
        </dgm:presLayoutVars>
      </dgm:prSet>
      <dgm:spPr/>
    </dgm:pt>
    <dgm:pt modelId="{DDA71AE7-4190-49FE-8497-6513BCDB4D06}" type="pres">
      <dgm:prSet presAssocID="{2E3BCCB3-B52F-4358-B89A-8971ABBBA324}" presName="composite" presStyleCnt="0"/>
      <dgm:spPr/>
    </dgm:pt>
    <dgm:pt modelId="{189BF37A-CA3F-412E-BEE5-3DBDC17066EB}" type="pres">
      <dgm:prSet presAssocID="{2E3BCCB3-B52F-4358-B89A-8971ABBBA324}" presName="imagSh" presStyleLbl="bgImgPlace1" presStyleIdx="0" presStyleCnt="1" custScaleY="67941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CCB4014-DD0C-4974-9BDC-EF5793799F16}" type="pres">
      <dgm:prSet presAssocID="{2E3BCCB3-B52F-4358-B89A-8971ABBBA324}" presName="txNode" presStyleLbl="node1" presStyleIdx="0" presStyleCnt="1" custLinFactNeighborX="-586" custLinFactNeighborY="5514">
        <dgm:presLayoutVars>
          <dgm:bulletEnabled val="1"/>
        </dgm:presLayoutVars>
      </dgm:prSet>
      <dgm:spPr/>
    </dgm:pt>
  </dgm:ptLst>
  <dgm:cxnLst>
    <dgm:cxn modelId="{873E0933-9010-4BDE-B77E-F3D25A544BC6}" srcId="{B20C6A9C-6807-49CB-A584-7CCB4A76D5FC}" destId="{2E3BCCB3-B52F-4358-B89A-8971ABBBA324}" srcOrd="0" destOrd="0" parTransId="{CDCD9497-C6FA-46F5-ACD4-75F710A9DDA4}" sibTransId="{06651027-6D3B-4295-B71B-16FFDBCFC46C}"/>
    <dgm:cxn modelId="{305F4C6A-E49A-48DF-B6EA-F2EF82D07C1A}" type="presOf" srcId="{2E3BCCB3-B52F-4358-B89A-8971ABBBA324}" destId="{1CCB4014-DD0C-4974-9BDC-EF5793799F16}" srcOrd="0" destOrd="0" presId="urn:microsoft.com/office/officeart/2005/8/layout/hProcess10"/>
    <dgm:cxn modelId="{333AF8E3-AC61-465A-BC9E-CDF9B0B85497}" type="presOf" srcId="{B20C6A9C-6807-49CB-A584-7CCB4A76D5FC}" destId="{CE944004-6253-42A6-96DF-21172B2F731B}" srcOrd="0" destOrd="0" presId="urn:microsoft.com/office/officeart/2005/8/layout/hProcess10"/>
    <dgm:cxn modelId="{87A7E0EF-C791-4CB9-9865-D2360D9EF517}" type="presParOf" srcId="{CE944004-6253-42A6-96DF-21172B2F731B}" destId="{DDA71AE7-4190-49FE-8497-6513BCDB4D06}" srcOrd="0" destOrd="0" presId="urn:microsoft.com/office/officeart/2005/8/layout/hProcess10"/>
    <dgm:cxn modelId="{D167E421-D059-4DDD-921E-EA04FD0581F3}" type="presParOf" srcId="{DDA71AE7-4190-49FE-8497-6513BCDB4D06}" destId="{189BF37A-CA3F-412E-BEE5-3DBDC17066EB}" srcOrd="0" destOrd="0" presId="urn:microsoft.com/office/officeart/2005/8/layout/hProcess10"/>
    <dgm:cxn modelId="{D95EED68-6D30-4D71-A0BF-EFD1C657142D}" type="presParOf" srcId="{DDA71AE7-4190-49FE-8497-6513BCDB4D06}" destId="{1CCB4014-DD0C-4974-9BDC-EF5793799F16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532F1AF-3FB8-49D4-BEC1-7BA29FBD3AAF}" type="doc">
      <dgm:prSet loTypeId="urn:microsoft.com/office/officeart/2005/8/layout/hProcess10" loCatId="process" qsTypeId="urn:microsoft.com/office/officeart/2005/8/quickstyle/simple1#8" qsCatId="simple" csTypeId="urn:microsoft.com/office/officeart/2005/8/colors/accent1_2#8" csCatId="accent1" phldr="1"/>
      <dgm:spPr/>
      <dgm:t>
        <a:bodyPr/>
        <a:lstStyle/>
        <a:p>
          <a:endParaRPr lang="en-NZ"/>
        </a:p>
      </dgm:t>
    </dgm:pt>
    <dgm:pt modelId="{D1F804D4-41AC-433B-8DA3-977FC76928F4}">
      <dgm:prSet phldrT="[Texto]" custT="1"/>
      <dgm:spPr>
        <a:solidFill>
          <a:srgbClr val="B85871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18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Kumi </a:t>
          </a:r>
          <a:r>
            <a:rPr lang="en-NZ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r>
            <a:rPr lang="en-NZ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Kiate</a:t>
          </a:r>
          <a:r>
            <a:rPr lang="en-NZ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Ia</a:t>
          </a:r>
        </a:p>
        <a:p>
          <a:endParaRPr lang="es-ES" sz="18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11F902-A8D3-4BDC-BB2B-F6A4D33E4879}" type="parTrans" cxnId="{5A459AA2-1406-40F5-A07A-0E2CA116623C}">
      <dgm:prSet/>
      <dgm:spPr/>
      <dgm:t>
        <a:bodyPr/>
        <a:lstStyle/>
        <a:p>
          <a:endParaRPr lang="es-E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9D21DB-0470-4FF9-A4BB-655E6324D275}" type="sibTrans" cxnId="{5A459AA2-1406-40F5-A07A-0E2CA116623C}">
      <dgm:prSet/>
      <dgm:spPr/>
      <dgm:t>
        <a:bodyPr/>
        <a:lstStyle/>
        <a:p>
          <a:endParaRPr lang="es-E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6F3B7A-8CCC-4067-BC44-FA5D60E05374}" type="pres">
      <dgm:prSet presAssocID="{8532F1AF-3FB8-49D4-BEC1-7BA29FBD3AAF}" presName="Name0" presStyleCnt="0">
        <dgm:presLayoutVars>
          <dgm:dir/>
          <dgm:resizeHandles val="exact"/>
        </dgm:presLayoutVars>
      </dgm:prSet>
      <dgm:spPr/>
    </dgm:pt>
    <dgm:pt modelId="{840D6CBE-E7E3-4EBF-B7C7-22C560159202}" type="pres">
      <dgm:prSet presAssocID="{D1F804D4-41AC-433B-8DA3-977FC76928F4}" presName="composite" presStyleCnt="0"/>
      <dgm:spPr/>
    </dgm:pt>
    <dgm:pt modelId="{4738FA1F-8C2F-4F30-95BA-42A358DC7EFA}" type="pres">
      <dgm:prSet presAssocID="{D1F804D4-41AC-433B-8DA3-977FC76928F4}" presName="imagSh" presStyleLbl="bgImgPlace1" presStyleIdx="0" presStyleCnt="1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66DD7-BF28-4463-A9C9-5A547FC0D3DD}" type="pres">
      <dgm:prSet presAssocID="{D1F804D4-41AC-433B-8DA3-977FC76928F4}" presName="txNode" presStyleLbl="node1" presStyleIdx="0" presStyleCnt="1" custLinFactNeighborY="-3304">
        <dgm:presLayoutVars>
          <dgm:bulletEnabled val="1"/>
        </dgm:presLayoutVars>
      </dgm:prSet>
      <dgm:spPr/>
    </dgm:pt>
  </dgm:ptLst>
  <dgm:cxnLst>
    <dgm:cxn modelId="{9925DD16-D1F6-4CE4-BB76-BEAB03A01D34}" type="presOf" srcId="{8532F1AF-3FB8-49D4-BEC1-7BA29FBD3AAF}" destId="{6C6F3B7A-8CCC-4067-BC44-FA5D60E05374}" srcOrd="0" destOrd="0" presId="urn:microsoft.com/office/officeart/2005/8/layout/hProcess10"/>
    <dgm:cxn modelId="{5A459AA2-1406-40F5-A07A-0E2CA116623C}" srcId="{8532F1AF-3FB8-49D4-BEC1-7BA29FBD3AAF}" destId="{D1F804D4-41AC-433B-8DA3-977FC76928F4}" srcOrd="0" destOrd="0" parTransId="{8911F902-A8D3-4BDC-BB2B-F6A4D33E4879}" sibTransId="{369D21DB-0470-4FF9-A4BB-655E6324D275}"/>
    <dgm:cxn modelId="{C4DC5EF0-900B-4354-9576-CD6C627B7300}" type="presOf" srcId="{D1F804D4-41AC-433B-8DA3-977FC76928F4}" destId="{B7C66DD7-BF28-4463-A9C9-5A547FC0D3DD}" srcOrd="0" destOrd="0" presId="urn:microsoft.com/office/officeart/2005/8/layout/hProcess10"/>
    <dgm:cxn modelId="{92D17697-DDDE-4726-BCB9-0242B3B8EEAB}" type="presParOf" srcId="{6C6F3B7A-8CCC-4067-BC44-FA5D60E05374}" destId="{840D6CBE-E7E3-4EBF-B7C7-22C560159202}" srcOrd="0" destOrd="0" presId="urn:microsoft.com/office/officeart/2005/8/layout/hProcess10"/>
    <dgm:cxn modelId="{AF564D0C-A5C5-4557-A1DD-5633AA013EF1}" type="presParOf" srcId="{840D6CBE-E7E3-4EBF-B7C7-22C560159202}" destId="{4738FA1F-8C2F-4F30-95BA-42A358DC7EFA}" srcOrd="0" destOrd="0" presId="urn:microsoft.com/office/officeart/2005/8/layout/hProcess10"/>
    <dgm:cxn modelId="{14777165-C34C-42D7-8D83-3CCBDB6D8AE8}" type="presParOf" srcId="{840D6CBE-E7E3-4EBF-B7C7-22C560159202}" destId="{B7C66DD7-BF28-4463-A9C9-5A547FC0D3DD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1A08D13-5E22-4E9D-B153-446011AE59AA}" type="doc">
      <dgm:prSet loTypeId="urn:microsoft.com/office/officeart/2005/8/layout/hProcess10" loCatId="process" qsTypeId="urn:microsoft.com/office/officeart/2005/8/quickstyle/simple1#9" qsCatId="simple" csTypeId="urn:microsoft.com/office/officeart/2005/8/colors/accent1_2#9" csCatId="accent1" phldr="1"/>
      <dgm:spPr/>
      <dgm:t>
        <a:bodyPr/>
        <a:lstStyle/>
        <a:p>
          <a:endParaRPr lang="en-NZ"/>
        </a:p>
      </dgm:t>
    </dgm:pt>
    <dgm:pt modelId="{18C17437-432E-436D-AABC-1BC177D249F1}">
      <dgm:prSet phldrT="[Texto]" custT="1"/>
      <dgm:spPr>
        <a:solidFill>
          <a:srgbClr val="9758B8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8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Fakaʻitaʻi</a:t>
          </a:r>
          <a:r>
            <a:rPr lang="en-NZ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-NZ" sz="18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s-ES" sz="8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D990A9-5457-4C19-8529-81E33B08DA26}" type="parTrans" cxnId="{ACF00818-3033-4B36-BE13-6393B4992BD6}">
      <dgm:prSet/>
      <dgm:spPr/>
      <dgm:t>
        <a:bodyPr/>
        <a:lstStyle/>
        <a:p>
          <a:endParaRPr lang="es-ES"/>
        </a:p>
      </dgm:t>
    </dgm:pt>
    <dgm:pt modelId="{79C33B45-0866-4E1E-BB26-4B7B5C3A8D0E}" type="sibTrans" cxnId="{ACF00818-3033-4B36-BE13-6393B4992BD6}">
      <dgm:prSet/>
      <dgm:spPr/>
      <dgm:t>
        <a:bodyPr/>
        <a:lstStyle/>
        <a:p>
          <a:endParaRPr lang="es-ES"/>
        </a:p>
      </dgm:t>
    </dgm:pt>
    <dgm:pt modelId="{184DBDA7-5BEA-40BA-BC61-EEB4060B09C0}" type="pres">
      <dgm:prSet presAssocID="{01A08D13-5E22-4E9D-B153-446011AE59AA}" presName="Name0" presStyleCnt="0">
        <dgm:presLayoutVars>
          <dgm:dir/>
          <dgm:resizeHandles val="exact"/>
        </dgm:presLayoutVars>
      </dgm:prSet>
      <dgm:spPr/>
    </dgm:pt>
    <dgm:pt modelId="{65E0C2A2-A694-4321-9679-A626126880F8}" type="pres">
      <dgm:prSet presAssocID="{18C17437-432E-436D-AABC-1BC177D249F1}" presName="composite" presStyleCnt="0"/>
      <dgm:spPr/>
    </dgm:pt>
    <dgm:pt modelId="{64754EB5-971B-46C8-A6C9-CD4B5A099DAF}" type="pres">
      <dgm:prSet presAssocID="{18C17437-432E-436D-AABC-1BC177D249F1}" presName="imagSh" presStyleLbl="bgImgPlace1" presStyleIdx="0" presStyleCnt="1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AF92604-B4EF-43DF-968D-23A2A6AA4844}" type="pres">
      <dgm:prSet presAssocID="{18C17437-432E-436D-AABC-1BC177D249F1}" presName="txNode" presStyleLbl="node1" presStyleIdx="0" presStyleCnt="1">
        <dgm:presLayoutVars>
          <dgm:bulletEnabled val="1"/>
        </dgm:presLayoutVars>
      </dgm:prSet>
      <dgm:spPr/>
    </dgm:pt>
  </dgm:ptLst>
  <dgm:cxnLst>
    <dgm:cxn modelId="{ACF00818-3033-4B36-BE13-6393B4992BD6}" srcId="{01A08D13-5E22-4E9D-B153-446011AE59AA}" destId="{18C17437-432E-436D-AABC-1BC177D249F1}" srcOrd="0" destOrd="0" parTransId="{31D990A9-5457-4C19-8529-81E33B08DA26}" sibTransId="{79C33B45-0866-4E1E-BB26-4B7B5C3A8D0E}"/>
    <dgm:cxn modelId="{C40F8E7D-C093-4B20-B679-4235181A0FCA}" type="presOf" srcId="{01A08D13-5E22-4E9D-B153-446011AE59AA}" destId="{184DBDA7-5BEA-40BA-BC61-EEB4060B09C0}" srcOrd="0" destOrd="0" presId="urn:microsoft.com/office/officeart/2005/8/layout/hProcess10"/>
    <dgm:cxn modelId="{F53528B2-CEC3-4171-9163-A11416020D44}" type="presOf" srcId="{18C17437-432E-436D-AABC-1BC177D249F1}" destId="{BAF92604-B4EF-43DF-968D-23A2A6AA4844}" srcOrd="0" destOrd="0" presId="urn:microsoft.com/office/officeart/2005/8/layout/hProcess10"/>
    <dgm:cxn modelId="{A9AB3E81-7267-4A92-A3B8-8EB12DEFAB0C}" type="presParOf" srcId="{184DBDA7-5BEA-40BA-BC61-EEB4060B09C0}" destId="{65E0C2A2-A694-4321-9679-A626126880F8}" srcOrd="0" destOrd="0" presId="urn:microsoft.com/office/officeart/2005/8/layout/hProcess10"/>
    <dgm:cxn modelId="{995B5A97-202C-4751-AEE5-1EB07D0607B0}" type="presParOf" srcId="{65E0C2A2-A694-4321-9679-A626126880F8}" destId="{64754EB5-971B-46C8-A6C9-CD4B5A099DAF}" srcOrd="0" destOrd="0" presId="urn:microsoft.com/office/officeart/2005/8/layout/hProcess10"/>
    <dgm:cxn modelId="{75AD095F-C6F6-4F9C-B179-9620FBD0BB4B}" type="presParOf" srcId="{65E0C2A2-A694-4321-9679-A626126880F8}" destId="{BAF92604-B4EF-43DF-968D-23A2A6AA4844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0FDB1B-047C-436B-B00F-B771CB8DCBD9}">
      <dsp:nvSpPr>
        <dsp:cNvPr id="0" name=""/>
        <dsp:cNvSpPr/>
      </dsp:nvSpPr>
      <dsp:spPr>
        <a:xfrm>
          <a:off x="1669" y="63308"/>
          <a:ext cx="2938458" cy="5378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1443B2-C665-4809-8738-E7AFA0ED01EB}">
      <dsp:nvSpPr>
        <dsp:cNvPr id="0" name=""/>
        <dsp:cNvSpPr/>
      </dsp:nvSpPr>
      <dsp:spPr>
        <a:xfrm>
          <a:off x="480023" y="411325"/>
          <a:ext cx="2938458" cy="791055"/>
        </a:xfrm>
        <a:prstGeom prst="roundRect">
          <a:avLst>
            <a:gd name="adj" fmla="val 10000"/>
          </a:avLst>
        </a:prstGeom>
        <a:solidFill>
          <a:srgbClr val="586EB8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Ke </a:t>
          </a:r>
          <a:r>
            <a:rPr lang="en-NZ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ʻItaʻia</a:t>
          </a:r>
          <a:r>
            <a:rPr lang="en-NZ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-NZ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3192" y="434494"/>
        <a:ext cx="2892120" cy="74471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0F2135-36F4-4AD9-892C-8417DA45D3A1}">
      <dsp:nvSpPr>
        <dsp:cNvPr id="0" name=""/>
        <dsp:cNvSpPr/>
      </dsp:nvSpPr>
      <dsp:spPr>
        <a:xfrm>
          <a:off x="1675" y="44948"/>
          <a:ext cx="2948934" cy="5352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A654C6-CE1B-439A-91E5-F826BE04C6FA}">
      <dsp:nvSpPr>
        <dsp:cNvPr id="0" name=""/>
        <dsp:cNvSpPr/>
      </dsp:nvSpPr>
      <dsp:spPr>
        <a:xfrm>
          <a:off x="481734" y="394179"/>
          <a:ext cx="2948934" cy="739440"/>
        </a:xfrm>
        <a:prstGeom prst="roundRect">
          <a:avLst>
            <a:gd name="adj" fmla="val 10000"/>
          </a:avLst>
        </a:prstGeom>
        <a:solidFill>
          <a:srgbClr val="5894B8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Fiefia </a:t>
          </a:r>
          <a:r>
            <a:rPr lang="en-NZ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ʻOfá</a:t>
          </a:r>
          <a:r>
            <a:rPr lang="en-NZ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</a:t>
          </a:r>
          <a:r>
            <a:rPr lang="en-NZ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Fakamaau</a:t>
          </a:r>
          <a:r>
            <a:rPr lang="en-NZ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Taʻetotonú</a:t>
          </a:r>
          <a:r>
            <a:rPr lang="en-NZ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.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3391" y="415836"/>
        <a:ext cx="2905620" cy="69612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0B871C-3BD9-4B16-954E-249CD64D4AA2}">
      <dsp:nvSpPr>
        <dsp:cNvPr id="0" name=""/>
        <dsp:cNvSpPr/>
      </dsp:nvSpPr>
      <dsp:spPr>
        <a:xfrm>
          <a:off x="1669" y="21628"/>
          <a:ext cx="2938458" cy="50634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A319C1-6274-4D11-B21D-E58C9F1B8426}">
      <dsp:nvSpPr>
        <dsp:cNvPr id="0" name=""/>
        <dsp:cNvSpPr/>
      </dsp:nvSpPr>
      <dsp:spPr>
        <a:xfrm>
          <a:off x="261343" y="331414"/>
          <a:ext cx="2938458" cy="779256"/>
        </a:xfrm>
        <a:prstGeom prst="roundRect">
          <a:avLst>
            <a:gd name="adj" fmla="val 10000"/>
          </a:avLst>
        </a:prstGeom>
        <a:solidFill>
          <a:srgbClr val="B8A958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800" b="1" u="none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800" b="1" u="none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‘Oku Fiefia ‘a ‘</a:t>
          </a:r>
          <a:r>
            <a:rPr lang="en-NZ" sz="2800" b="1" u="none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Ofá</a:t>
          </a:r>
          <a:r>
            <a:rPr lang="en-NZ" sz="2800" b="1" u="none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‘</a:t>
          </a:r>
          <a:r>
            <a:rPr lang="en-NZ" sz="2800" b="1" u="none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-NZ" sz="2800" b="1" u="none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2800" b="1" u="none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Mo‘oní</a:t>
          </a:r>
          <a:r>
            <a:rPr lang="en-NZ" sz="2800" b="1" u="none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.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800" b="1" u="none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4167" y="354238"/>
        <a:ext cx="2892810" cy="73360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3B995F-E263-4037-9918-5896BB40892F}">
      <dsp:nvSpPr>
        <dsp:cNvPr id="0" name=""/>
        <dsp:cNvSpPr/>
      </dsp:nvSpPr>
      <dsp:spPr>
        <a:xfrm>
          <a:off x="1670" y="0"/>
          <a:ext cx="2939128" cy="52146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64000" b="-64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15CEEB-A70F-403B-86AC-1F2827560CD1}">
      <dsp:nvSpPr>
        <dsp:cNvPr id="0" name=""/>
        <dsp:cNvSpPr/>
      </dsp:nvSpPr>
      <dsp:spPr>
        <a:xfrm>
          <a:off x="480133" y="312880"/>
          <a:ext cx="2939128" cy="521468"/>
        </a:xfrm>
        <a:prstGeom prst="roundRect">
          <a:avLst>
            <a:gd name="adj" fmla="val 10000"/>
          </a:avLst>
        </a:prstGeom>
        <a:solidFill>
          <a:srgbClr val="B89758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katakiʻi</a:t>
          </a:r>
          <a:r>
            <a:rPr lang="en-NZ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r>
            <a:rPr lang="en-NZ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kotoa</a:t>
          </a:r>
          <a:r>
            <a:rPr lang="en-NZ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pe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highlight>
              <a:srgbClr val="FFFF00"/>
            </a:highlight>
          </a:endParaRPr>
        </a:p>
      </dsp:txBody>
      <dsp:txXfrm>
        <a:off x="495406" y="328153"/>
        <a:ext cx="2908582" cy="49092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A543E7-18FF-4259-A01F-32A96207A7AC}">
      <dsp:nvSpPr>
        <dsp:cNvPr id="0" name=""/>
        <dsp:cNvSpPr/>
      </dsp:nvSpPr>
      <dsp:spPr>
        <a:xfrm>
          <a:off x="1669" y="0"/>
          <a:ext cx="2938458" cy="5220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768BFB-6722-43E2-8BB2-23C5048F5778}">
      <dsp:nvSpPr>
        <dsp:cNvPr id="0" name=""/>
        <dsp:cNvSpPr/>
      </dsp:nvSpPr>
      <dsp:spPr>
        <a:xfrm>
          <a:off x="480023" y="313209"/>
          <a:ext cx="2938458" cy="522015"/>
        </a:xfrm>
        <a:prstGeom prst="roundRect">
          <a:avLst>
            <a:gd name="adj" fmla="val 10000"/>
          </a:avLst>
        </a:prstGeom>
        <a:solidFill>
          <a:srgbClr val="B8586B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tui ʻa e ʻofa ki he meʻa kotoa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5312" y="328498"/>
        <a:ext cx="2907880" cy="49143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9F9EFE-E7F9-432B-A228-11AB1D2C529A}">
      <dsp:nvSpPr>
        <dsp:cNvPr id="0" name=""/>
        <dsp:cNvSpPr/>
      </dsp:nvSpPr>
      <dsp:spPr>
        <a:xfrm>
          <a:off x="1669" y="0"/>
          <a:ext cx="2938458" cy="5220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55F0C0-19E7-44F9-A0EA-10C8AF356C91}">
      <dsp:nvSpPr>
        <dsp:cNvPr id="0" name=""/>
        <dsp:cNvSpPr/>
      </dsp:nvSpPr>
      <dsp:spPr>
        <a:xfrm>
          <a:off x="480023" y="313209"/>
          <a:ext cx="2938458" cy="522015"/>
        </a:xfrm>
        <a:prstGeom prst="roundRect">
          <a:avLst>
            <a:gd name="adj" fmla="val 10000"/>
          </a:avLst>
        </a:prstGeom>
        <a:solidFill>
          <a:srgbClr val="B85889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ʻamanaki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he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kotoa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pe</a:t>
          </a:r>
          <a:endParaRPr lang="es-E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5312" y="328498"/>
        <a:ext cx="2907880" cy="49143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2367F-EDA3-49DF-B2F0-58F10BBADCA1}">
      <dsp:nvSpPr>
        <dsp:cNvPr id="0" name=""/>
        <dsp:cNvSpPr/>
      </dsp:nvSpPr>
      <dsp:spPr>
        <a:xfrm>
          <a:off x="1670" y="0"/>
          <a:ext cx="2939128" cy="52146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64000" b="-64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22D7AD-B6BA-4E70-9C80-502425C89465}">
      <dsp:nvSpPr>
        <dsp:cNvPr id="0" name=""/>
        <dsp:cNvSpPr/>
      </dsp:nvSpPr>
      <dsp:spPr>
        <a:xfrm>
          <a:off x="481803" y="312880"/>
          <a:ext cx="2939128" cy="521468"/>
        </a:xfrm>
        <a:prstGeom prst="roundRect">
          <a:avLst>
            <a:gd name="adj" fmla="val 10000"/>
          </a:avLst>
        </a:prstGeom>
        <a:solidFill>
          <a:srgbClr val="B86258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Katakiʻi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Kotoa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076" y="328153"/>
        <a:ext cx="2908582" cy="49092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2367F-EDA3-49DF-B2F0-58F10BBADCA1}">
      <dsp:nvSpPr>
        <dsp:cNvPr id="0" name=""/>
        <dsp:cNvSpPr/>
      </dsp:nvSpPr>
      <dsp:spPr>
        <a:xfrm>
          <a:off x="1670" y="0"/>
          <a:ext cx="2939128" cy="52146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64000" b="-64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22D7AD-B6BA-4E70-9C80-502425C89465}">
      <dsp:nvSpPr>
        <dsp:cNvPr id="0" name=""/>
        <dsp:cNvSpPr/>
      </dsp:nvSpPr>
      <dsp:spPr>
        <a:xfrm>
          <a:off x="480133" y="312880"/>
          <a:ext cx="2939128" cy="521468"/>
        </a:xfrm>
        <a:prstGeom prst="roundRect">
          <a:avLst>
            <a:gd name="adj" fmla="val 10000"/>
          </a:avLst>
        </a:prstGeom>
        <a:solidFill>
          <a:srgbClr val="B86258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 lava ʻe he ʻofa ʻo matuʻuaki ha fa</a:t>
          </a:r>
          <a:endParaRPr lang="es-ES" sz="1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5406" y="328153"/>
        <a:ext cx="2908582" cy="4909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9C21C4-C35C-4CA1-90C3-B0E0F312D676}">
      <dsp:nvSpPr>
        <dsp:cNvPr id="0" name=""/>
        <dsp:cNvSpPr/>
      </dsp:nvSpPr>
      <dsp:spPr>
        <a:xfrm>
          <a:off x="1669" y="0"/>
          <a:ext cx="2938458" cy="5220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FB1550-C4DD-40EB-9985-43E88BD43B0E}">
      <dsp:nvSpPr>
        <dsp:cNvPr id="0" name=""/>
        <dsp:cNvSpPr/>
      </dsp:nvSpPr>
      <dsp:spPr>
        <a:xfrm>
          <a:off x="480023" y="313209"/>
          <a:ext cx="2938458" cy="522015"/>
        </a:xfrm>
        <a:prstGeom prst="roundRect">
          <a:avLst>
            <a:gd name="adj" fmla="val 10000"/>
          </a:avLst>
        </a:prstGeom>
        <a:solidFill>
          <a:srgbClr val="57BAC2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Faingataʻaʻia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Fuoloa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5312" y="328498"/>
        <a:ext cx="2907880" cy="4914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0185BE-C746-4C05-B4BD-88791621D77C}">
      <dsp:nvSpPr>
        <dsp:cNvPr id="0" name=""/>
        <dsp:cNvSpPr/>
      </dsp:nvSpPr>
      <dsp:spPr>
        <a:xfrm>
          <a:off x="1669" y="-16031"/>
          <a:ext cx="2938458" cy="6363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9BC584-673E-4E60-AC99-ED6C015FF1A0}">
      <dsp:nvSpPr>
        <dsp:cNvPr id="0" name=""/>
        <dsp:cNvSpPr/>
      </dsp:nvSpPr>
      <dsp:spPr>
        <a:xfrm>
          <a:off x="421518" y="333693"/>
          <a:ext cx="2938458" cy="700443"/>
        </a:xfrm>
        <a:prstGeom prst="roundRect">
          <a:avLst>
            <a:gd name="adj" fmla="val 10000"/>
          </a:avLst>
        </a:prstGeom>
        <a:solidFill>
          <a:srgbClr val="C3B858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Meheka</a:t>
          </a:r>
          <a:r>
            <a:rPr lang="en-NZ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s-ES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033" y="354208"/>
        <a:ext cx="2897428" cy="65941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4AC6FE-C319-4F67-B496-F4133715FCF2}">
      <dsp:nvSpPr>
        <dsp:cNvPr id="0" name=""/>
        <dsp:cNvSpPr/>
      </dsp:nvSpPr>
      <dsp:spPr>
        <a:xfrm>
          <a:off x="1675" y="34998"/>
          <a:ext cx="2948934" cy="61020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5D1FAB-1112-411D-829A-F18C4CB2C513}">
      <dsp:nvSpPr>
        <dsp:cNvPr id="0" name=""/>
        <dsp:cNvSpPr/>
      </dsp:nvSpPr>
      <dsp:spPr>
        <a:xfrm>
          <a:off x="481734" y="415124"/>
          <a:ext cx="2948934" cy="750205"/>
        </a:xfrm>
        <a:prstGeom prst="roundRect">
          <a:avLst>
            <a:gd name="adj" fmla="val 10000"/>
          </a:avLst>
        </a:prstGeom>
        <a:solidFill>
          <a:srgbClr val="9AB858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Polepole</a:t>
          </a:r>
          <a:r>
            <a:rPr lang="en-NZ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s-E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3707" y="437097"/>
        <a:ext cx="2904988" cy="70625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406CD-13A1-4B84-9637-514808EC96CE}">
      <dsp:nvSpPr>
        <dsp:cNvPr id="0" name=""/>
        <dsp:cNvSpPr/>
      </dsp:nvSpPr>
      <dsp:spPr>
        <a:xfrm>
          <a:off x="1669" y="36672"/>
          <a:ext cx="2938458" cy="45150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C4FE6B-9B45-46EB-A2D6-E6454FEF8A4C}">
      <dsp:nvSpPr>
        <dsp:cNvPr id="0" name=""/>
        <dsp:cNvSpPr/>
      </dsp:nvSpPr>
      <dsp:spPr>
        <a:xfrm>
          <a:off x="480023" y="322246"/>
          <a:ext cx="2938458" cy="598198"/>
        </a:xfrm>
        <a:prstGeom prst="roundRect">
          <a:avLst>
            <a:gd name="adj" fmla="val 10000"/>
          </a:avLst>
        </a:prstGeom>
        <a:solidFill>
          <a:srgbClr val="006600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Fakafuofuolahi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44" y="339767"/>
        <a:ext cx="2903416" cy="56315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9BF37A-CA3F-412E-BEE5-3DBDC17066EB}">
      <dsp:nvSpPr>
        <dsp:cNvPr id="0" name=""/>
        <dsp:cNvSpPr/>
      </dsp:nvSpPr>
      <dsp:spPr>
        <a:xfrm>
          <a:off x="1675" y="57697"/>
          <a:ext cx="2948934" cy="48909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CB4014-DD0C-4974-9BDC-EF5793799F16}">
      <dsp:nvSpPr>
        <dsp:cNvPr id="0" name=""/>
        <dsp:cNvSpPr/>
      </dsp:nvSpPr>
      <dsp:spPr>
        <a:xfrm>
          <a:off x="464454" y="413930"/>
          <a:ext cx="2948934" cy="719888"/>
        </a:xfrm>
        <a:prstGeom prst="roundRect">
          <a:avLst>
            <a:gd name="adj" fmla="val 10000"/>
          </a:avLst>
        </a:prstGeom>
        <a:solidFill>
          <a:srgbClr val="B85C58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Hala </a:t>
          </a:r>
          <a:r>
            <a:rPr lang="en-NZ" sz="2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-NZ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5539" y="435015"/>
        <a:ext cx="2906764" cy="67771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38FA1F-8C2F-4F30-95BA-42A358DC7EFA}">
      <dsp:nvSpPr>
        <dsp:cNvPr id="0" name=""/>
        <dsp:cNvSpPr/>
      </dsp:nvSpPr>
      <dsp:spPr>
        <a:xfrm>
          <a:off x="1669" y="0"/>
          <a:ext cx="2938458" cy="5220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C66DD7-BF28-4463-A9C9-5A547FC0D3DD}">
      <dsp:nvSpPr>
        <dsp:cNvPr id="0" name=""/>
        <dsp:cNvSpPr/>
      </dsp:nvSpPr>
      <dsp:spPr>
        <a:xfrm>
          <a:off x="480023" y="295961"/>
          <a:ext cx="2938458" cy="522015"/>
        </a:xfrm>
        <a:prstGeom prst="roundRect">
          <a:avLst>
            <a:gd name="adj" fmla="val 10000"/>
          </a:avLst>
        </a:prstGeom>
        <a:solidFill>
          <a:srgbClr val="B85871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8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Kumi </a:t>
          </a:r>
          <a:r>
            <a:rPr lang="en-NZ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r>
            <a:rPr lang="en-NZ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Kiate</a:t>
          </a:r>
          <a:r>
            <a:rPr lang="en-NZ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5312" y="311250"/>
        <a:ext cx="2907880" cy="49143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754EB5-971B-46C8-A6C9-CD4B5A099DAF}">
      <dsp:nvSpPr>
        <dsp:cNvPr id="0" name=""/>
        <dsp:cNvSpPr/>
      </dsp:nvSpPr>
      <dsp:spPr>
        <a:xfrm>
          <a:off x="1675" y="0"/>
          <a:ext cx="2948934" cy="52201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F92604-B4EF-43DF-968D-23A2A6AA4844}">
      <dsp:nvSpPr>
        <dsp:cNvPr id="0" name=""/>
        <dsp:cNvSpPr/>
      </dsp:nvSpPr>
      <dsp:spPr>
        <a:xfrm>
          <a:off x="481734" y="313208"/>
          <a:ext cx="2948934" cy="522014"/>
        </a:xfrm>
        <a:prstGeom prst="roundRect">
          <a:avLst>
            <a:gd name="adj" fmla="val 10000"/>
          </a:avLst>
        </a:prstGeom>
        <a:solidFill>
          <a:srgbClr val="9758B8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8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Fakaʻitaʻi</a:t>
          </a:r>
          <a:r>
            <a:rPr lang="en-NZ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-NZ" sz="18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023" y="328497"/>
        <a:ext cx="2918356" cy="4914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#1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#1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#1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#1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#1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#1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#1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#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73494E-0955-2CB2-F5F8-720C2B6D48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6D23F4-34D4-FEE8-6D5D-244C24ACE8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F01DEC-37FE-1CFD-5617-EA0716480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3020D2-F40C-24DB-39E1-183AA6644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6791DF-EE64-BB76-45ED-B0EA7A191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6820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E83958-3090-59A9-CCD8-2AB5199DB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EF80FFF-8A62-A7EC-90F1-13C9C448A4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50F194-A04F-EB0E-3C92-579190845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CC6F3F5-BC90-BACC-F5B7-0B65CC461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EBC365-CF6A-B071-60F9-05EF4F2C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6560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3A6A2E1-7C58-32CE-7587-7D542845A0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0D14B5A-C78F-7F3B-CC4D-4583EDF6A2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5E598E9-DAC6-9C36-4358-BECF1BAE2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EE3230-A254-7C57-7194-0557962AF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3A9980-5E9A-B973-7770-AFC867759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096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DFAFF9-34B6-6186-BDBC-2E3D52741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0C8DD8-17C9-1F8B-871A-3F82FC4C1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D420CE-F958-BE30-2377-98D6B0A7D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3A866B-21DD-0D34-6ADC-1697A5FF3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475D9B-3A28-827F-5134-A71F05E43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0103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E0F268-84CE-1BBE-E912-82A68D188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2E72943-0D1F-75D9-E717-9D87CA0C8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CDBA24-B592-D625-4A9C-B6E416AC5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4E27EC-1A66-8A18-2036-328B9B5F2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8A8771-AE75-DF55-DA58-4F4DCF2C0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1455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F06946-210B-2314-C25E-0DEC312DB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C5F6CD-38E3-FFFC-9738-D107CCB36C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E7C17F0-B3D9-CE6C-4618-092D40591B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009B0E-9997-1B67-AB4A-1ADBD82DB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5E361CD-59D3-B97C-F3B2-5B760282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1D46AA1-7BD2-C1DD-01E7-74464A11C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334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70212-11CE-AC67-5BF3-B35C78232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63CC081-7EE7-FCF1-13E6-D723C9B1D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2EB069C-CEB2-95D6-36A6-89F00218E5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240A395-2F75-1C67-95D6-919F4417D6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A426708-55FB-0163-2F49-B9B236127D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0DEC394-FE22-CE13-0DF2-C6BF2FC1A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574777A-D637-5733-E86D-EF53D9B19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F6E2A96-6831-8AE3-DF3D-876D0CB83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1358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3B555D-008C-69C1-CE16-3AA6DB2D5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73067D3-2F57-4A35-AEAF-D59BBCA38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4A1732A-AD56-7D22-52D1-6598155EF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BCF5762-36D8-CD84-F54D-B4955DB8E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4477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47F92D0-16FF-D60B-ABC2-60CB2FA52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B627B75-4452-91D7-F65C-89DC4D010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46BAD80-161E-A09A-46FF-9E317A70E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5081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5FC5BC-B602-1B5B-B629-768F6DA45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44C9C2E-668F-9142-9329-76530BAD9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07DF528-F667-7B69-4ED4-44F61CC61A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E1A9BB0-FC3D-08EC-40EB-8FB629CDC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359DF9-2A77-6517-426B-456725415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5EEDE4F-C725-B04F-3764-3EC30375D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01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6A66C3-39F6-00DF-4C74-E6EC7F5C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068291-F5BC-27B8-7F8A-50EABCF8AE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4EFD7D3-5A65-D60E-5427-B4F111897A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9D3F01-FDC1-BFD8-A625-9C33270D1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1B48DBB-B481-F89C-63C5-74C315A25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B91EAE4-B378-AF91-B2F6-74D3044FB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5514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18F38E7-399E-7DB2-8F76-607BE2EEB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A1F4507-71D5-3D88-1074-6E0E707B3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EB4FE6-11C4-BAB8-C185-4FA5C681CA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9E1A6-5033-40AD-B27C-241D37966488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90ED71-A223-8109-D14C-29CFFA54F2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6860E2-72DC-DA90-AAEA-D5CA47F33B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3286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52.png"/><Relationship Id="rId4" Type="http://schemas.openxmlformats.org/officeDocument/2006/relationships/diagramLayout" Target="../diagrams/layout5.xml"/><Relationship Id="rId9" Type="http://schemas.openxmlformats.org/officeDocument/2006/relationships/image" Target="../media/image5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3" Type="http://schemas.openxmlformats.org/officeDocument/2006/relationships/image" Target="../media/image54.png"/><Relationship Id="rId7" Type="http://schemas.openxmlformats.org/officeDocument/2006/relationships/image" Target="../media/image58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60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64.png"/><Relationship Id="rId4" Type="http://schemas.openxmlformats.org/officeDocument/2006/relationships/diagramLayout" Target="../diagrams/layout6.xml"/><Relationship Id="rId9" Type="http://schemas.openxmlformats.org/officeDocument/2006/relationships/image" Target="../media/image63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G"/><Relationship Id="rId3" Type="http://schemas.openxmlformats.org/officeDocument/2006/relationships/image" Target="../media/image66.png"/><Relationship Id="rId7" Type="http://schemas.openxmlformats.org/officeDocument/2006/relationships/image" Target="../media/image70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75.png"/><Relationship Id="rId4" Type="http://schemas.openxmlformats.org/officeDocument/2006/relationships/diagramLayout" Target="../diagrams/layout7.xml"/><Relationship Id="rId9" Type="http://schemas.openxmlformats.org/officeDocument/2006/relationships/image" Target="../media/image74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8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hdphoto" Target="../media/hdphoto2.wdp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11" Type="http://schemas.openxmlformats.org/officeDocument/2006/relationships/image" Target="../media/image87.png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86.jpg"/><Relationship Id="rId4" Type="http://schemas.openxmlformats.org/officeDocument/2006/relationships/diagramLayout" Target="../diagrams/layout8.xml"/><Relationship Id="rId9" Type="http://schemas.openxmlformats.org/officeDocument/2006/relationships/image" Target="../media/image85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jp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10" Type="http://schemas.openxmlformats.org/officeDocument/2006/relationships/image" Target="../media/image99.png"/><Relationship Id="rId4" Type="http://schemas.openxmlformats.org/officeDocument/2006/relationships/diagramLayout" Target="../diagrams/layout9.xml"/><Relationship Id="rId9" Type="http://schemas.openxmlformats.org/officeDocument/2006/relationships/image" Target="../media/image98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111.png"/><Relationship Id="rId4" Type="http://schemas.openxmlformats.org/officeDocument/2006/relationships/diagramLayout" Target="../diagrams/layout10.xml"/><Relationship Id="rId9" Type="http://schemas.openxmlformats.org/officeDocument/2006/relationships/image" Target="../media/image110.jp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jp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11" Type="http://schemas.openxmlformats.org/officeDocument/2006/relationships/image" Target="../media/image122.png"/><Relationship Id="rId5" Type="http://schemas.openxmlformats.org/officeDocument/2006/relationships/diagramQuickStyle" Target="../diagrams/quickStyle11.xml"/><Relationship Id="rId10" Type="http://schemas.openxmlformats.org/officeDocument/2006/relationships/image" Target="../media/image121.png"/><Relationship Id="rId4" Type="http://schemas.openxmlformats.org/officeDocument/2006/relationships/diagramLayout" Target="../diagrams/layout11.xml"/><Relationship Id="rId9" Type="http://schemas.openxmlformats.org/officeDocument/2006/relationships/image" Target="../media/image120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jpeg"/><Relationship Id="rId3" Type="http://schemas.openxmlformats.org/officeDocument/2006/relationships/image" Target="../media/image124.png"/><Relationship Id="rId7" Type="http://schemas.openxmlformats.org/officeDocument/2006/relationships/image" Target="../media/image128.jpg"/><Relationship Id="rId2" Type="http://schemas.openxmlformats.org/officeDocument/2006/relationships/image" Target="../media/image1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jp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131.png"/><Relationship Id="rId7" Type="http://schemas.openxmlformats.org/officeDocument/2006/relationships/diagramColors" Target="../diagrams/colors12.xml"/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10" Type="http://schemas.openxmlformats.org/officeDocument/2006/relationships/image" Target="../media/image133.png"/><Relationship Id="rId4" Type="http://schemas.openxmlformats.org/officeDocument/2006/relationships/diagramData" Target="../diagrams/data12.xml"/><Relationship Id="rId9" Type="http://schemas.openxmlformats.org/officeDocument/2006/relationships/image" Target="../media/image132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5.emf"/><Relationship Id="rId7" Type="http://schemas.openxmlformats.org/officeDocument/2006/relationships/image" Target="../media/image139.jpg"/><Relationship Id="rId2" Type="http://schemas.openxmlformats.org/officeDocument/2006/relationships/image" Target="../media/image13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jp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142.png"/><Relationship Id="rId7" Type="http://schemas.openxmlformats.org/officeDocument/2006/relationships/diagramColors" Target="../diagrams/colors13.xml"/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3.xml"/><Relationship Id="rId11" Type="http://schemas.openxmlformats.org/officeDocument/2006/relationships/image" Target="../media/image144.jpg"/><Relationship Id="rId5" Type="http://schemas.openxmlformats.org/officeDocument/2006/relationships/diagramLayout" Target="../diagrams/layout13.xml"/><Relationship Id="rId10" Type="http://schemas.microsoft.com/office/2007/relationships/hdphoto" Target="../media/hdphoto4.wdp"/><Relationship Id="rId4" Type="http://schemas.openxmlformats.org/officeDocument/2006/relationships/diagramData" Target="../diagrams/data13.xml"/><Relationship Id="rId9" Type="http://schemas.openxmlformats.org/officeDocument/2006/relationships/image" Target="../media/image14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jpg"/><Relationship Id="rId3" Type="http://schemas.openxmlformats.org/officeDocument/2006/relationships/image" Target="../media/image146.png"/><Relationship Id="rId7" Type="http://schemas.openxmlformats.org/officeDocument/2006/relationships/image" Target="../media/image150.jpg"/><Relationship Id="rId2" Type="http://schemas.openxmlformats.org/officeDocument/2006/relationships/image" Target="../media/image14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.jpg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152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10" Type="http://schemas.openxmlformats.org/officeDocument/2006/relationships/image" Target="../media/image155.png"/><Relationship Id="rId4" Type="http://schemas.openxmlformats.org/officeDocument/2006/relationships/diagramLayout" Target="../diagrams/layout14.xml"/><Relationship Id="rId9" Type="http://schemas.openxmlformats.org/officeDocument/2006/relationships/image" Target="../media/image154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JPG"/><Relationship Id="rId3" Type="http://schemas.openxmlformats.org/officeDocument/2006/relationships/image" Target="../media/image157.png"/><Relationship Id="rId7" Type="http://schemas.openxmlformats.org/officeDocument/2006/relationships/image" Target="../media/image161.jpg"/><Relationship Id="rId2" Type="http://schemas.openxmlformats.org/officeDocument/2006/relationships/image" Target="../media/image15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0.jpg"/><Relationship Id="rId5" Type="http://schemas.openxmlformats.org/officeDocument/2006/relationships/image" Target="../media/image159.png"/><Relationship Id="rId4" Type="http://schemas.openxmlformats.org/officeDocument/2006/relationships/image" Target="../media/image158.png"/><Relationship Id="rId9" Type="http://schemas.openxmlformats.org/officeDocument/2006/relationships/image" Target="../media/image163.jp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hdphoto" Target="../media/hdphoto1.wdp"/><Relationship Id="rId3" Type="http://schemas.openxmlformats.org/officeDocument/2006/relationships/image" Target="../media/image10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3.jpg"/><Relationship Id="rId5" Type="http://schemas.openxmlformats.org/officeDocument/2006/relationships/diagramLayout" Target="../diagrams/layout1.xml"/><Relationship Id="rId10" Type="http://schemas.openxmlformats.org/officeDocument/2006/relationships/image" Target="../media/image12.png"/><Relationship Id="rId4" Type="http://schemas.openxmlformats.org/officeDocument/2006/relationships/diagramData" Target="../diagrams/data1.xml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image" Target="../media/image165.png"/><Relationship Id="rId7" Type="http://schemas.openxmlformats.org/officeDocument/2006/relationships/diagramLayout" Target="../diagrams/layout15.xml"/><Relationship Id="rId2" Type="http://schemas.openxmlformats.org/officeDocument/2006/relationships/image" Target="../media/image164.jp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5.xml"/><Relationship Id="rId11" Type="http://schemas.openxmlformats.org/officeDocument/2006/relationships/image" Target="../media/image168.png"/><Relationship Id="rId5" Type="http://schemas.openxmlformats.org/officeDocument/2006/relationships/image" Target="../media/image167.jpg"/><Relationship Id="rId10" Type="http://schemas.microsoft.com/office/2007/relationships/diagramDrawing" Target="../diagrams/drawing15.xml"/><Relationship Id="rId4" Type="http://schemas.openxmlformats.org/officeDocument/2006/relationships/image" Target="../media/image166.jpg"/><Relationship Id="rId9" Type="http://schemas.openxmlformats.org/officeDocument/2006/relationships/diagramColors" Target="../diagrams/colors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emf"/><Relationship Id="rId2" Type="http://schemas.openxmlformats.org/officeDocument/2006/relationships/image" Target="../media/image16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3.jpg"/><Relationship Id="rId5" Type="http://schemas.openxmlformats.org/officeDocument/2006/relationships/image" Target="../media/image172.jpg"/><Relationship Id="rId4" Type="http://schemas.openxmlformats.org/officeDocument/2006/relationships/image" Target="../media/image17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6.xml"/><Relationship Id="rId13" Type="http://schemas.openxmlformats.org/officeDocument/2006/relationships/image" Target="../media/image180.png"/><Relationship Id="rId3" Type="http://schemas.openxmlformats.org/officeDocument/2006/relationships/image" Target="../media/image175.png"/><Relationship Id="rId7" Type="http://schemas.openxmlformats.org/officeDocument/2006/relationships/diagramQuickStyle" Target="../diagrams/quickStyle16.xml"/><Relationship Id="rId12" Type="http://schemas.openxmlformats.org/officeDocument/2006/relationships/image" Target="../media/image179.png"/><Relationship Id="rId17" Type="http://schemas.openxmlformats.org/officeDocument/2006/relationships/image" Target="../media/image6.png"/><Relationship Id="rId2" Type="http://schemas.openxmlformats.org/officeDocument/2006/relationships/image" Target="../media/image174.jpg"/><Relationship Id="rId16" Type="http://schemas.openxmlformats.org/officeDocument/2006/relationships/image" Target="../media/image181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6.xml"/><Relationship Id="rId11" Type="http://schemas.openxmlformats.org/officeDocument/2006/relationships/image" Target="../media/image178.png"/><Relationship Id="rId5" Type="http://schemas.openxmlformats.org/officeDocument/2006/relationships/diagramData" Target="../diagrams/data16.xml"/><Relationship Id="rId15" Type="http://schemas.openxmlformats.org/officeDocument/2006/relationships/image" Target="../media/image5.png"/><Relationship Id="rId10" Type="http://schemas.openxmlformats.org/officeDocument/2006/relationships/image" Target="../media/image177.png"/><Relationship Id="rId4" Type="http://schemas.openxmlformats.org/officeDocument/2006/relationships/image" Target="../media/image176.jpg"/><Relationship Id="rId9" Type="http://schemas.microsoft.com/office/2007/relationships/diagramDrawing" Target="../diagrams/drawing16.xml"/><Relationship Id="rId1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image" Target="../media/image183.png"/><Relationship Id="rId7" Type="http://schemas.openxmlformats.org/officeDocument/2006/relationships/diagramColors" Target="../diagrams/colors17.xml"/><Relationship Id="rId2" Type="http://schemas.openxmlformats.org/officeDocument/2006/relationships/image" Target="../media/image182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10" Type="http://schemas.openxmlformats.org/officeDocument/2006/relationships/image" Target="../media/image185.png"/><Relationship Id="rId4" Type="http://schemas.openxmlformats.org/officeDocument/2006/relationships/diagramData" Target="../diagrams/data17.xml"/><Relationship Id="rId9" Type="http://schemas.openxmlformats.org/officeDocument/2006/relationships/image" Target="../media/image184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5" Type="http://schemas.openxmlformats.org/officeDocument/2006/relationships/image" Target="../media/image18.png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31.png"/><Relationship Id="rId7" Type="http://schemas.openxmlformats.org/officeDocument/2006/relationships/image" Target="../media/image35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41.pn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40.jpg"/><Relationship Id="rId4" Type="http://schemas.openxmlformats.org/officeDocument/2006/relationships/diagramLayout" Target="../diagrams/layout4.xml"/><Relationship Id="rId9" Type="http://schemas.openxmlformats.org/officeDocument/2006/relationships/image" Target="../media/image39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EBF29C-F856-CFD8-FF3E-19DD7AC1D9AE}"/>
              </a:ext>
            </a:extLst>
          </p:cNvPr>
          <p:cNvSpPr txBox="1"/>
          <p:nvPr/>
        </p:nvSpPr>
        <p:spPr>
          <a:xfrm>
            <a:off x="4261450" y="4753957"/>
            <a:ext cx="806569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5400" b="1" dirty="0">
                <a:solidFill>
                  <a:srgbClr val="92D050"/>
                </a:solidFill>
                <a:effectLst>
                  <a:glow rad="127000">
                    <a:srgbClr val="370000"/>
                  </a:glow>
                </a:effectLst>
                <a:latin typeface="Brush Script MT" panose="03060802040406070304" pitchFamily="66" charset="0"/>
              </a:rPr>
              <a:t>Ko e Lelei Taha </a:t>
            </a:r>
          </a:p>
          <a:p>
            <a:pPr algn="ctr"/>
            <a:r>
              <a:rPr lang="it-IT" sz="5400" b="1" dirty="0">
                <a:solidFill>
                  <a:srgbClr val="FFFF00"/>
                </a:solidFill>
                <a:effectLst>
                  <a:glow rad="127000">
                    <a:srgbClr val="370000"/>
                  </a:glow>
                </a:effectLst>
                <a:latin typeface="Brush Script MT" panose="03060802040406070304" pitchFamily="66" charset="0"/>
              </a:rPr>
              <a:t>ʻo e ʻOfa ʻe Hongofulu Ma Nima</a:t>
            </a:r>
            <a:endParaRPr lang="en-NZ" sz="5400" b="1" dirty="0">
              <a:solidFill>
                <a:srgbClr val="FFFF00"/>
              </a:solidFill>
              <a:effectLst>
                <a:glow rad="127000">
                  <a:srgbClr val="370000"/>
                </a:glow>
              </a:effectLst>
              <a:latin typeface="Brush Script MT" panose="0306080204040607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576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08E8F0D0-0EF0-9D63-76D6-096A2236033B}"/>
              </a:ext>
            </a:extLst>
          </p:cNvPr>
          <p:cNvSpPr txBox="1"/>
          <p:nvPr/>
        </p:nvSpPr>
        <p:spPr>
          <a:xfrm>
            <a:off x="6187959" y="1461811"/>
            <a:ext cx="587518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Koeʻuhi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pehe</a:t>
            </a:r>
            <a:r>
              <a:rPr lang="en-US" b="1" dirty="0"/>
              <a:t>,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ou</a:t>
            </a:r>
            <a:r>
              <a:rPr lang="en-US" b="1" dirty="0"/>
              <a:t> </a:t>
            </a:r>
            <a:r>
              <a:rPr lang="en-US" b="1" dirty="0" err="1"/>
              <a:t>koloaʻia</a:t>
            </a:r>
            <a:r>
              <a:rPr lang="en-US" b="1" dirty="0"/>
              <a:t>, pea </a:t>
            </a:r>
            <a:r>
              <a:rPr lang="en-US" b="1" dirty="0" err="1"/>
              <a:t>fakatokolahi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koloa, ka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u </a:t>
            </a:r>
            <a:r>
              <a:rPr lang="en-US" b="1" dirty="0" err="1"/>
              <a:t>masiva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ha </a:t>
            </a:r>
            <a:r>
              <a:rPr lang="en-US" b="1" dirty="0" err="1"/>
              <a:t>meʻa</a:t>
            </a:r>
            <a:r>
              <a:rPr lang="en-US" b="1" dirty="0"/>
              <a:t>; pea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ʻilo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mamahi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mamahi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masiva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kui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telefua</a:t>
            </a:r>
            <a:r>
              <a:rPr lang="en-US" b="1" dirty="0"/>
              <a:t>: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ou</a:t>
            </a:r>
            <a:r>
              <a:rPr lang="en-US" b="1" dirty="0"/>
              <a:t> </a:t>
            </a:r>
            <a:r>
              <a:rPr lang="en-US" b="1" dirty="0" err="1"/>
              <a:t>faleʻi</a:t>
            </a:r>
            <a:r>
              <a:rPr lang="en-US" b="1" dirty="0"/>
              <a:t> </a:t>
            </a:r>
            <a:r>
              <a:rPr lang="en-US" b="1" dirty="0" err="1"/>
              <a:t>koe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fakatau</a:t>
            </a:r>
            <a:r>
              <a:rPr lang="en-US" b="1" dirty="0"/>
              <a:t> </a:t>
            </a:r>
            <a:r>
              <a:rPr lang="en-US" b="1" dirty="0" err="1"/>
              <a:t>meiate</a:t>
            </a:r>
            <a:r>
              <a:rPr lang="en-US" b="1" dirty="0"/>
              <a:t> au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koula</a:t>
            </a:r>
            <a:r>
              <a:rPr lang="en-US" b="1" dirty="0"/>
              <a:t> </a:t>
            </a:r>
            <a:r>
              <a:rPr lang="en-US" b="1" dirty="0" err="1"/>
              <a:t>kuo</a:t>
            </a:r>
            <a:r>
              <a:rPr lang="en-US" b="1" dirty="0"/>
              <a:t> </a:t>
            </a:r>
            <a:r>
              <a:rPr lang="en-US" b="1" dirty="0" err="1"/>
              <a:t>ʻahiʻahiʻi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afi</a:t>
            </a:r>
            <a:r>
              <a:rPr lang="en-US" b="1" dirty="0"/>
              <a:t>, </a:t>
            </a:r>
            <a:r>
              <a:rPr lang="en-US" b="1" dirty="0" err="1"/>
              <a:t>koeʻuhi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koloaʻia</a:t>
            </a:r>
            <a:r>
              <a:rPr lang="en-US" b="1" dirty="0"/>
              <a:t>;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kofu</a:t>
            </a:r>
            <a:r>
              <a:rPr lang="en-US" b="1" dirty="0"/>
              <a:t> </a:t>
            </a:r>
            <a:r>
              <a:rPr lang="en-US" b="1" dirty="0" err="1"/>
              <a:t>hinehina</a:t>
            </a:r>
            <a:r>
              <a:rPr lang="en-US" b="1" dirty="0"/>
              <a:t>, </a:t>
            </a:r>
            <a:r>
              <a:rPr lang="en-US" b="1" dirty="0" err="1"/>
              <a:t>koeʻuhi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fakakofuʻi</a:t>
            </a:r>
            <a:r>
              <a:rPr lang="en-US" b="1" dirty="0"/>
              <a:t>, pea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ha </a:t>
            </a:r>
            <a:r>
              <a:rPr lang="en-US" b="1" dirty="0" err="1"/>
              <a:t>mai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ma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hoʻo</a:t>
            </a:r>
            <a:r>
              <a:rPr lang="en-US" b="1" dirty="0"/>
              <a:t> </a:t>
            </a:r>
            <a:r>
              <a:rPr lang="en-US" b="1" dirty="0" err="1"/>
              <a:t>telefua</a:t>
            </a:r>
            <a:r>
              <a:rPr lang="en-US" b="1" dirty="0"/>
              <a:t>; pea </a:t>
            </a:r>
            <a:r>
              <a:rPr lang="en-US" b="1" dirty="0" err="1"/>
              <a:t>takai</a:t>
            </a:r>
            <a:r>
              <a:rPr lang="en-US" b="1" dirty="0"/>
              <a:t> ho </a:t>
            </a:r>
            <a:r>
              <a:rPr lang="en-US" b="1" dirty="0" err="1"/>
              <a:t>mata</a:t>
            </a:r>
            <a:r>
              <a:rPr lang="en-US" b="1" dirty="0"/>
              <a:t> </a:t>
            </a:r>
            <a:r>
              <a:rPr lang="en-US" b="1" dirty="0" err="1"/>
              <a:t>ʻaki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mata</a:t>
            </a:r>
            <a:r>
              <a:rPr lang="en-US" b="1" dirty="0"/>
              <a:t>, </a:t>
            </a:r>
            <a:r>
              <a:rPr lang="en-US" b="1" dirty="0" err="1"/>
              <a:t>koeʻuhi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mamata</a:t>
            </a:r>
            <a:r>
              <a:rPr lang="en-US" b="1" dirty="0"/>
              <a:t>. (</a:t>
            </a:r>
            <a:r>
              <a:rPr lang="en-US" b="1" dirty="0" err="1"/>
              <a:t>Fakaha</a:t>
            </a:r>
            <a:r>
              <a:rPr lang="en-US" b="1" dirty="0"/>
              <a:t> 3:17-18).</a:t>
            </a:r>
            <a:endParaRPr lang="es-ES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BD5B8E9-4728-0D6A-1BD6-D19FC74ECAA3}"/>
              </a:ext>
            </a:extLst>
          </p:cNvPr>
          <p:cNvSpPr txBox="1"/>
          <p:nvPr/>
        </p:nvSpPr>
        <p:spPr>
          <a:xfrm>
            <a:off x="3689799" y="99326"/>
            <a:ext cx="486692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Ko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fua</a:t>
            </a:r>
            <a:r>
              <a:rPr lang="en-US" sz="1600" b="1" dirty="0"/>
              <a:t> </a:t>
            </a:r>
            <a:r>
              <a:rPr lang="en-US" sz="1600" b="1" dirty="0" err="1"/>
              <a:t>ʻaki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fua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taau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fakatomala</a:t>
            </a:r>
            <a:r>
              <a:rPr lang="en-US" sz="1600" b="1" dirty="0"/>
              <a:t>: Pea </a:t>
            </a:r>
            <a:r>
              <a:rPr lang="en-US" sz="1600" b="1" dirty="0" err="1"/>
              <a:t>ʻoua</a:t>
            </a:r>
            <a:r>
              <a:rPr lang="en-US" sz="1600" b="1" dirty="0"/>
              <a:t> </a:t>
            </a:r>
            <a:r>
              <a:rPr lang="en-US" sz="1600" b="1" dirty="0" err="1"/>
              <a:t>naʻa</a:t>
            </a:r>
            <a:r>
              <a:rPr lang="en-US" sz="1600" b="1" dirty="0"/>
              <a:t> mou </a:t>
            </a:r>
            <a:r>
              <a:rPr lang="en-US" sz="1600" b="1" dirty="0" err="1"/>
              <a:t>fakakaukau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pehe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homou</a:t>
            </a:r>
            <a:r>
              <a:rPr lang="en-US" sz="1600" b="1" dirty="0"/>
              <a:t> </a:t>
            </a:r>
            <a:r>
              <a:rPr lang="en-US" sz="1600" b="1" dirty="0" err="1"/>
              <a:t>loto</a:t>
            </a:r>
            <a:r>
              <a:rPr lang="en-US" sz="1600" b="1" dirty="0"/>
              <a:t>,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mau</a:t>
            </a:r>
            <a:r>
              <a:rPr lang="en-US" sz="1600" b="1" dirty="0"/>
              <a:t> </a:t>
            </a:r>
            <a:r>
              <a:rPr lang="en-US" sz="1600" b="1" dirty="0" err="1"/>
              <a:t>maʻu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ʻEpalahame</a:t>
            </a:r>
            <a:r>
              <a:rPr lang="en-US" sz="1600" b="1" dirty="0"/>
              <a:t> ko </a:t>
            </a:r>
            <a:r>
              <a:rPr lang="en-US" sz="1600" b="1" dirty="0" err="1"/>
              <a:t>ʻemau</a:t>
            </a:r>
            <a:r>
              <a:rPr lang="en-US" sz="1600" b="1" dirty="0"/>
              <a:t> </a:t>
            </a:r>
            <a:r>
              <a:rPr lang="en-US" sz="1600" b="1" dirty="0" err="1"/>
              <a:t>tamai</a:t>
            </a:r>
            <a:r>
              <a:rPr lang="en-US" sz="1600" b="1" dirty="0"/>
              <a:t>: he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ou</a:t>
            </a:r>
            <a:r>
              <a:rPr lang="en-US" sz="1600" b="1" dirty="0"/>
              <a:t> tala </a:t>
            </a:r>
            <a:r>
              <a:rPr lang="en-US" sz="1600" b="1" dirty="0" err="1"/>
              <a:t>atu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kimoutolu</a:t>
            </a:r>
            <a:r>
              <a:rPr lang="en-US" sz="1600" b="1" dirty="0"/>
              <a:t>,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faʻa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he </a:t>
            </a:r>
            <a:r>
              <a:rPr lang="en-US" sz="1600" b="1" dirty="0" err="1"/>
              <a:t>ʻOtua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maka</a:t>
            </a:r>
            <a:r>
              <a:rPr lang="en-US" sz="1600" b="1" dirty="0"/>
              <a:t> </a:t>
            </a:r>
            <a:r>
              <a:rPr lang="en-US" sz="1600" b="1" dirty="0" err="1"/>
              <a:t>ni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fokotuʻu</a:t>
            </a:r>
            <a:r>
              <a:rPr lang="en-US" sz="1600" b="1" dirty="0"/>
              <a:t> hake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fanau</a:t>
            </a:r>
            <a:r>
              <a:rPr lang="en-US" sz="1600" b="1" dirty="0"/>
              <a:t> kia </a:t>
            </a:r>
            <a:r>
              <a:rPr lang="en-US" sz="1600" b="1" dirty="0" err="1"/>
              <a:t>ʻEpalahame</a:t>
            </a:r>
            <a:r>
              <a:rPr lang="en-US" sz="1600" b="1" dirty="0"/>
              <a:t>. Matiu 3:8-9.</a:t>
            </a:r>
            <a:endParaRPr lang="es-ES" sz="1600" b="1" dirty="0"/>
          </a:p>
        </p:txBody>
      </p:sp>
      <p:graphicFrame>
        <p:nvGraphicFramePr>
          <p:cNvPr id="18" name="Diagrama 17">
            <a:extLst>
              <a:ext uri="{FF2B5EF4-FFF2-40B4-BE49-F238E27FC236}">
                <a16:creationId xmlns:a16="http://schemas.microsoft.com/office/drawing/2014/main" id="{868968EC-0445-1245-7DB2-3234C0D962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445607"/>
              </p:ext>
            </p:extLst>
          </p:nvPr>
        </p:nvGraphicFramePr>
        <p:xfrm>
          <a:off x="8446218" y="180404"/>
          <a:ext cx="3432345" cy="12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upo 2">
            <a:extLst>
              <a:ext uri="{FF2B5EF4-FFF2-40B4-BE49-F238E27FC236}">
                <a16:creationId xmlns:a16="http://schemas.microsoft.com/office/drawing/2014/main" id="{9238C18B-549D-89B2-0EFF-FAA6293B6B31}"/>
              </a:ext>
            </a:extLst>
          </p:cNvPr>
          <p:cNvGrpSpPr/>
          <p:nvPr/>
        </p:nvGrpSpPr>
        <p:grpSpPr>
          <a:xfrm>
            <a:off x="89758" y="186967"/>
            <a:ext cx="3468506" cy="1202290"/>
            <a:chOff x="89758" y="186967"/>
            <a:chExt cx="3468506" cy="120229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26375442-259D-2CA2-96E9-8CB149E6A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758" y="186967"/>
              <a:ext cx="3282200" cy="120229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DAC705C3-6E94-A19C-1683-0C843D8A1E13}"/>
                </a:ext>
              </a:extLst>
            </p:cNvPr>
            <p:cNvSpPr txBox="1"/>
            <p:nvPr/>
          </p:nvSpPr>
          <p:spPr>
            <a:xfrm rot="21408114">
              <a:off x="791136" y="453979"/>
              <a:ext cx="27671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 fe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ʻa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ngaahi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tohi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manatuʻi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AE5DDAF1-C541-576D-1C2E-CE5087BE36B8}"/>
              </a:ext>
            </a:extLst>
          </p:cNvPr>
          <p:cNvSpPr txBox="1"/>
          <p:nvPr/>
        </p:nvSpPr>
        <p:spPr>
          <a:xfrm>
            <a:off x="6004041" y="3651033"/>
            <a:ext cx="618795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Kapau he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fakaʻaongaʻi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ʻatamai</a:t>
            </a:r>
            <a:r>
              <a:rPr lang="en-US" b="1" dirty="0"/>
              <a:t>,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toe </a:t>
            </a:r>
            <a:r>
              <a:rPr lang="en-US" b="1" dirty="0" err="1"/>
              <a:t>mafola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; </a:t>
            </a:r>
            <a:r>
              <a:rPr lang="en-US" b="1" dirty="0" err="1"/>
              <a:t>kapau</a:t>
            </a:r>
            <a:r>
              <a:rPr lang="en-US" b="1" dirty="0"/>
              <a:t> he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fakatupulaki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saiʻia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Tohi </a:t>
            </a:r>
            <a:r>
              <a:rPr lang="en-US" b="1" dirty="0" err="1"/>
              <a:t>Tapu</a:t>
            </a:r>
            <a:r>
              <a:rPr lang="en-US" b="1" dirty="0"/>
              <a:t>,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toe </a:t>
            </a:r>
            <a:r>
              <a:rPr lang="en-US" b="1" dirty="0" err="1"/>
              <a:t>fiefia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moʻoni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Folofola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ʻOtua</a:t>
            </a:r>
            <a:r>
              <a:rPr lang="en-US" b="1" dirty="0"/>
              <a:t>. </a:t>
            </a:r>
            <a:r>
              <a:rPr lang="en-US" b="1" dirty="0" err="1"/>
              <a:t>ʻE</a:t>
            </a:r>
            <a:r>
              <a:rPr lang="en-US" b="1" dirty="0"/>
              <a:t> lava pe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tokotaha</a:t>
            </a:r>
            <a:r>
              <a:rPr lang="en-US" b="1" dirty="0"/>
              <a:t> </a:t>
            </a:r>
            <a:r>
              <a:rPr lang="en-US" b="1" dirty="0" err="1"/>
              <a:t>ako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sio</a:t>
            </a:r>
            <a:r>
              <a:rPr lang="en-US" b="1" dirty="0"/>
              <a:t> ki he </a:t>
            </a:r>
            <a:r>
              <a:rPr lang="en-US" b="1" dirty="0" err="1"/>
              <a:t>loloto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kuo</a:t>
            </a:r>
            <a:r>
              <a:rPr lang="en-US" b="1" dirty="0"/>
              <a:t> ne </a:t>
            </a:r>
            <a:r>
              <a:rPr lang="en-US" b="1" dirty="0" err="1"/>
              <a:t>fakatotoloʻi</a:t>
            </a:r>
            <a:r>
              <a:rPr lang="en-US" b="1" dirty="0"/>
              <a:t>, pea he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lava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fakahoungaʻi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mahulu</a:t>
            </a:r>
            <a:r>
              <a:rPr lang="en-US" b="1" dirty="0"/>
              <a:t> </a:t>
            </a:r>
            <a:r>
              <a:rPr lang="en-US" b="1" dirty="0" err="1"/>
              <a:t>atu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kapasa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fakangatangata</a:t>
            </a:r>
            <a:r>
              <a:rPr lang="en-US" b="1" dirty="0"/>
              <a:t> </a:t>
            </a:r>
            <a:r>
              <a:rPr lang="en-US" b="1" dirty="0" err="1"/>
              <a:t>fasiʻi</a:t>
            </a:r>
            <a:r>
              <a:rPr lang="en-US" b="1" dirty="0"/>
              <a:t>. Ka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hanga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heʻene</a:t>
            </a:r>
            <a:r>
              <a:rPr lang="en-US" b="1" dirty="0"/>
              <a:t> </a:t>
            </a:r>
            <a:r>
              <a:rPr lang="en-US" b="1" dirty="0" err="1"/>
              <a:t>taʻeʻilo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ʻai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</a:t>
            </a:r>
            <a:r>
              <a:rPr lang="en-US" b="1" dirty="0" err="1"/>
              <a:t>fielahi</a:t>
            </a:r>
            <a:r>
              <a:rPr lang="en-US" b="1" dirty="0"/>
              <a:t>, </a:t>
            </a:r>
            <a:r>
              <a:rPr lang="en-US" b="1" dirty="0" err="1"/>
              <a:t>talanoa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polepole</a:t>
            </a:r>
            <a:r>
              <a:rPr lang="en-US" b="1" dirty="0"/>
              <a:t>. DG 79</a:t>
            </a:r>
            <a:endParaRPr lang="es-ES" b="1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24B9E0C-1D0F-167E-EDF3-C5BCBCD010D6}"/>
              </a:ext>
            </a:extLst>
          </p:cNvPr>
          <p:cNvSpPr txBox="1"/>
          <p:nvPr/>
        </p:nvSpPr>
        <p:spPr>
          <a:xfrm>
            <a:off x="282877" y="5835344"/>
            <a:ext cx="118101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Ko </a:t>
            </a:r>
            <a:r>
              <a:rPr lang="en-US" b="1" dirty="0" err="1"/>
              <a:t>kinautolu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aʻusia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fakamaʻoniʻoniʻi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Tohi </a:t>
            </a:r>
            <a:r>
              <a:rPr lang="en-US" b="1" dirty="0" err="1"/>
              <a:t>Tapu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fakahaaʻi</a:t>
            </a:r>
            <a:r>
              <a:rPr lang="en-US" b="1" dirty="0"/>
              <a:t> ha </a:t>
            </a:r>
            <a:r>
              <a:rPr lang="en-US" b="1" dirty="0" err="1"/>
              <a:t>laumalie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fakatokilalo</a:t>
            </a:r>
            <a:r>
              <a:rPr lang="en-US" b="1" dirty="0"/>
              <a:t>. Hange ko Mosese, </a:t>
            </a:r>
            <a:r>
              <a:rPr lang="en-US" b="1" dirty="0" err="1"/>
              <a:t>kuo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maʻu</a:t>
            </a:r>
            <a:r>
              <a:rPr lang="en-US" b="1" dirty="0"/>
              <a:t> ha </a:t>
            </a:r>
            <a:r>
              <a:rPr lang="en-US" b="1" dirty="0" err="1"/>
              <a:t>vakai</a:t>
            </a:r>
            <a:r>
              <a:rPr lang="en-US" b="1" dirty="0"/>
              <a:t> ki he </a:t>
            </a:r>
            <a:r>
              <a:rPr lang="en-US" b="1" dirty="0" err="1"/>
              <a:t>fakaʻeiʻeiki</a:t>
            </a:r>
            <a:r>
              <a:rPr lang="en-US" b="1" dirty="0"/>
              <a:t> </a:t>
            </a:r>
            <a:r>
              <a:rPr lang="en-US" b="1" dirty="0" err="1"/>
              <a:t>fakalilifu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maʻoniʻoni</a:t>
            </a:r>
            <a:r>
              <a:rPr lang="en-US" b="1" dirty="0"/>
              <a:t>, pea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sio</a:t>
            </a:r>
            <a:r>
              <a:rPr lang="en-US" b="1" dirty="0"/>
              <a:t> ki </a:t>
            </a:r>
            <a:r>
              <a:rPr lang="en-US" b="1" dirty="0" err="1"/>
              <a:t>heʻenau</a:t>
            </a:r>
            <a:r>
              <a:rPr lang="en-US" b="1" dirty="0"/>
              <a:t> </a:t>
            </a:r>
            <a:r>
              <a:rPr lang="en-US" b="1" dirty="0" err="1"/>
              <a:t>taʻefeʻunga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fakafehoanaki</a:t>
            </a:r>
            <a:r>
              <a:rPr lang="en-US" b="1" dirty="0"/>
              <a:t> ki he </a:t>
            </a:r>
            <a:r>
              <a:rPr lang="en-US" b="1" dirty="0" err="1"/>
              <a:t>haohaoa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haohaoa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Tokotaha</a:t>
            </a:r>
            <a:r>
              <a:rPr lang="en-US" b="1" dirty="0"/>
              <a:t> </a:t>
            </a:r>
            <a:r>
              <a:rPr lang="en-US" b="1" dirty="0" err="1"/>
              <a:t>Taʻefakangatangata</a:t>
            </a:r>
            <a:r>
              <a:rPr lang="en-US" b="1" dirty="0"/>
              <a:t>. </a:t>
            </a:r>
            <a:r>
              <a:rPr lang="en-US" b="1" dirty="0" err="1"/>
              <a:t>MAʻASI</a:t>
            </a:r>
            <a:r>
              <a:rPr lang="en-US" b="1" dirty="0"/>
              <a:t> 235.</a:t>
            </a:r>
            <a:endParaRPr lang="es-ES" b="1" dirty="0"/>
          </a:p>
        </p:txBody>
      </p:sp>
      <p:pic>
        <p:nvPicPr>
          <p:cNvPr id="5" name="Imagen 4" descr="Imagen que contiene alimentos, tabla&#10;&#10;Descripción generada automáticamente">
            <a:extLst>
              <a:ext uri="{FF2B5EF4-FFF2-40B4-BE49-F238E27FC236}">
                <a16:creationId xmlns:a16="http://schemas.microsoft.com/office/drawing/2014/main" id="{0B007FA9-4104-D215-C95D-B5C2359E1F4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8" r="4449"/>
          <a:stretch/>
        </p:blipFill>
        <p:spPr>
          <a:xfrm>
            <a:off x="170224" y="1616357"/>
            <a:ext cx="5590092" cy="4169237"/>
          </a:xfrm>
          <a:prstGeom prst="rect">
            <a:avLst/>
          </a:prstGeom>
          <a:ln w="38100" cap="sq">
            <a:solidFill>
              <a:srgbClr val="6B2CD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B47E080-0CE1-87EE-5E08-365F87EDDB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04129" y="161089"/>
            <a:ext cx="356316" cy="25179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B5D8B3-EE8C-D877-0054-D565CCAFBA6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17842" y="1543089"/>
            <a:ext cx="356316" cy="25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06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8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B5B253DB-D5E5-E21F-C851-E945450121E1}"/>
              </a:ext>
            </a:extLst>
          </p:cNvPr>
          <p:cNvSpPr txBox="1"/>
          <p:nvPr/>
        </p:nvSpPr>
        <p:spPr>
          <a:xfrm>
            <a:off x="2884518" y="65290"/>
            <a:ext cx="515676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ʻuhinga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fakafuofuolahi</a:t>
            </a:r>
            <a:r>
              <a:rPr lang="en-US" b="1" dirty="0"/>
              <a:t> ki he "</a:t>
            </a:r>
            <a:r>
              <a:rPr lang="en-US" b="1" dirty="0" err="1"/>
              <a:t>pupula</a:t>
            </a:r>
            <a:r>
              <a:rPr lang="en-US" b="1" dirty="0"/>
              <a:t>," </a:t>
            </a:r>
            <a:r>
              <a:rPr lang="en-US" b="1" dirty="0" err="1"/>
              <a:t>ʻi</a:t>
            </a:r>
            <a:r>
              <a:rPr lang="en-US" b="1" dirty="0"/>
              <a:t> he lea </a:t>
            </a:r>
            <a:r>
              <a:rPr lang="en-US" b="1" dirty="0" err="1"/>
              <a:t>fakatata</a:t>
            </a:r>
            <a:r>
              <a:rPr lang="en-US" b="1" dirty="0"/>
              <a:t> "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hikisia</a:t>
            </a:r>
            <a:r>
              <a:rPr lang="en-US" b="1" dirty="0"/>
              <a:t>."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fakahikihikiʻi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ʻofa</a:t>
            </a:r>
            <a:r>
              <a:rPr lang="en-US" b="1" dirty="0"/>
              <a:t> ha taha </a:t>
            </a:r>
            <a:r>
              <a:rPr lang="en-US" b="1" dirty="0" err="1"/>
              <a:t>ʻaki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fielahi</a:t>
            </a:r>
            <a:r>
              <a:rPr lang="en-US" b="1" dirty="0"/>
              <a:t>;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</a:t>
            </a:r>
            <a:r>
              <a:rPr lang="en-US" b="1" dirty="0" err="1"/>
              <a:t>fakatupu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fielahi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fakahikihiki</a:t>
            </a:r>
            <a:r>
              <a:rPr lang="en-US" b="1" dirty="0"/>
              <a:t>.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fakahaaʻi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foʻi</a:t>
            </a:r>
            <a:r>
              <a:rPr lang="en-US" b="1" dirty="0"/>
              <a:t> lea ko </a:t>
            </a:r>
            <a:r>
              <a:rPr lang="en-US" b="1" dirty="0" err="1"/>
              <a:t>ʻeni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tuʻunga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hikisia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fiemalie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faʻa</a:t>
            </a:r>
            <a:r>
              <a:rPr lang="en-US" b="1" dirty="0"/>
              <a:t> </a:t>
            </a:r>
            <a:r>
              <a:rPr lang="en-US" b="1" dirty="0" err="1"/>
              <a:t>ʻulungaanga</a:t>
            </a:r>
            <a:r>
              <a:rPr lang="en-US" b="1" dirty="0"/>
              <a:t> </a:t>
            </a:r>
            <a:r>
              <a:rPr lang="en-US" b="1" dirty="0" err="1"/>
              <a:t>ʻaki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maʻu</a:t>
            </a:r>
            <a:r>
              <a:rPr lang="en-US" b="1" dirty="0"/>
              <a:t> ha </a:t>
            </a:r>
            <a:r>
              <a:rPr lang="en-US" b="1" dirty="0" err="1"/>
              <a:t>ʻilo</a:t>
            </a:r>
            <a:r>
              <a:rPr lang="en-US" b="1" dirty="0"/>
              <a:t> </a:t>
            </a:r>
            <a:r>
              <a:rPr lang="en-US" b="1" dirty="0" err="1"/>
              <a:t>maʻolunga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lavameʻa</a:t>
            </a:r>
            <a:r>
              <a:rPr lang="en-US" b="1" dirty="0"/>
              <a:t> </a:t>
            </a:r>
            <a:r>
              <a:rPr lang="en-US" b="1" dirty="0" err="1"/>
              <a:t>ʻaupito</a:t>
            </a:r>
            <a:r>
              <a:rPr lang="en-US" b="1" dirty="0"/>
              <a:t>. 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fakaʻapaʻapaʻi</a:t>
            </a:r>
            <a:r>
              <a:rPr lang="en-US" b="1" dirty="0"/>
              <a:t> pe </a:t>
            </a:r>
            <a:r>
              <a:rPr lang="en-US" b="1" dirty="0" err="1"/>
              <a:t>kita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ʻofa</a:t>
            </a:r>
            <a:r>
              <a:rPr lang="en-US" b="1" dirty="0"/>
              <a:t>,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ne </a:t>
            </a:r>
            <a:r>
              <a:rPr lang="en-US" b="1" dirty="0" err="1"/>
              <a:t>pehe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ne </a:t>
            </a:r>
            <a:r>
              <a:rPr lang="en-US" b="1" dirty="0" err="1"/>
              <a:t>maʻu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meʻafoaki</a:t>
            </a:r>
            <a:r>
              <a:rPr lang="en-US" b="1" dirty="0"/>
              <a:t> </a:t>
            </a:r>
            <a:r>
              <a:rPr lang="en-US" b="1" dirty="0" err="1"/>
              <a:t>lelei</a:t>
            </a:r>
            <a:r>
              <a:rPr lang="en-US" b="1" dirty="0"/>
              <a:t> taha, pea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fakahehema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taʻeʻaonga</a:t>
            </a:r>
            <a:r>
              <a:rPr lang="en-US" b="1" dirty="0"/>
              <a:t>.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fakatupu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ʻofa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ongoʻi</a:t>
            </a:r>
            <a:r>
              <a:rPr lang="en-US" b="1" dirty="0"/>
              <a:t> </a:t>
            </a:r>
            <a:r>
              <a:rPr lang="en-US" b="1" dirty="0" err="1"/>
              <a:t>mahuʻinga</a:t>
            </a:r>
            <a:r>
              <a:rPr lang="en-US" b="1" dirty="0"/>
              <a:t>, pe </a:t>
            </a:r>
            <a:r>
              <a:rPr lang="en-US" b="1" dirty="0" err="1"/>
              <a:t>fekumi</a:t>
            </a:r>
            <a:r>
              <a:rPr lang="en-US" b="1" dirty="0"/>
              <a:t> ki he </a:t>
            </a:r>
            <a:r>
              <a:rPr lang="en-US" b="1" dirty="0" err="1"/>
              <a:t>fakahikihikiʻi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niʻihi</a:t>
            </a:r>
            <a:r>
              <a:rPr lang="en-US" b="1" dirty="0"/>
              <a:t> </a:t>
            </a:r>
            <a:r>
              <a:rPr lang="en-US" b="1" dirty="0" err="1"/>
              <a:t>kehe</a:t>
            </a:r>
            <a:r>
              <a:rPr lang="en-US" b="1" dirty="0"/>
              <a:t> ha </a:t>
            </a:r>
            <a:r>
              <a:rPr lang="en-US" b="1" dirty="0" err="1"/>
              <a:t>faʻahinga</a:t>
            </a:r>
            <a:r>
              <a:rPr lang="en-US" b="1" dirty="0"/>
              <a:t>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kuo</a:t>
            </a:r>
            <a:r>
              <a:rPr lang="en-US" b="1" dirty="0"/>
              <a:t> </a:t>
            </a:r>
            <a:r>
              <a:rPr lang="en-US" b="1" dirty="0" err="1"/>
              <a:t>lavaʻi</a:t>
            </a:r>
            <a:r>
              <a:rPr lang="en-US" b="1" dirty="0"/>
              <a:t>.</a:t>
            </a:r>
            <a:endParaRPr lang="es-ES" b="1" dirty="0"/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2B18F5DB-2308-08B7-E947-B3D45A07C7D3}"/>
              </a:ext>
            </a:extLst>
          </p:cNvPr>
          <p:cNvSpPr/>
          <p:nvPr/>
        </p:nvSpPr>
        <p:spPr>
          <a:xfrm>
            <a:off x="8336569" y="212673"/>
            <a:ext cx="2938458" cy="451507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ES"/>
          </a:p>
        </p:txBody>
      </p:sp>
      <p:sp>
        <p:nvSpPr>
          <p:cNvPr id="11" name="Forma libre: forma 10">
            <a:extLst>
              <a:ext uri="{FF2B5EF4-FFF2-40B4-BE49-F238E27FC236}">
                <a16:creationId xmlns:a16="http://schemas.microsoft.com/office/drawing/2014/main" id="{0493CA9C-2C41-2A70-DB82-569A41FF2E38}"/>
              </a:ext>
            </a:extLst>
          </p:cNvPr>
          <p:cNvSpPr/>
          <p:nvPr/>
        </p:nvSpPr>
        <p:spPr>
          <a:xfrm>
            <a:off x="8814923" y="498247"/>
            <a:ext cx="2938458" cy="598198"/>
          </a:xfrm>
          <a:custGeom>
            <a:avLst/>
            <a:gdLst>
              <a:gd name="connsiteX0" fmla="*/ 0 w 2938458"/>
              <a:gd name="connsiteY0" fmla="*/ 59820 h 598198"/>
              <a:gd name="connsiteX1" fmla="*/ 59820 w 2938458"/>
              <a:gd name="connsiteY1" fmla="*/ 0 h 598198"/>
              <a:gd name="connsiteX2" fmla="*/ 2878638 w 2938458"/>
              <a:gd name="connsiteY2" fmla="*/ 0 h 598198"/>
              <a:gd name="connsiteX3" fmla="*/ 2938458 w 2938458"/>
              <a:gd name="connsiteY3" fmla="*/ 59820 h 598198"/>
              <a:gd name="connsiteX4" fmla="*/ 2938458 w 2938458"/>
              <a:gd name="connsiteY4" fmla="*/ 538378 h 598198"/>
              <a:gd name="connsiteX5" fmla="*/ 2878638 w 2938458"/>
              <a:gd name="connsiteY5" fmla="*/ 598198 h 598198"/>
              <a:gd name="connsiteX6" fmla="*/ 59820 w 2938458"/>
              <a:gd name="connsiteY6" fmla="*/ 598198 h 598198"/>
              <a:gd name="connsiteX7" fmla="*/ 0 w 2938458"/>
              <a:gd name="connsiteY7" fmla="*/ 538378 h 598198"/>
              <a:gd name="connsiteX8" fmla="*/ 0 w 2938458"/>
              <a:gd name="connsiteY8" fmla="*/ 59820 h 598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8458" h="598198">
                <a:moveTo>
                  <a:pt x="0" y="59820"/>
                </a:moveTo>
                <a:cubicBezTo>
                  <a:pt x="0" y="26782"/>
                  <a:pt x="26782" y="0"/>
                  <a:pt x="59820" y="0"/>
                </a:cubicBezTo>
                <a:lnTo>
                  <a:pt x="2878638" y="0"/>
                </a:lnTo>
                <a:cubicBezTo>
                  <a:pt x="2911676" y="0"/>
                  <a:pt x="2938458" y="26782"/>
                  <a:pt x="2938458" y="59820"/>
                </a:cubicBezTo>
                <a:lnTo>
                  <a:pt x="2938458" y="538378"/>
                </a:lnTo>
                <a:cubicBezTo>
                  <a:pt x="2938458" y="571416"/>
                  <a:pt x="2911676" y="598198"/>
                  <a:pt x="2878638" y="598198"/>
                </a:cubicBezTo>
                <a:lnTo>
                  <a:pt x="59820" y="598198"/>
                </a:lnTo>
                <a:cubicBezTo>
                  <a:pt x="26782" y="598198"/>
                  <a:pt x="0" y="571416"/>
                  <a:pt x="0" y="538378"/>
                </a:cubicBezTo>
                <a:lnTo>
                  <a:pt x="0" y="59820"/>
                </a:lnTo>
                <a:close/>
              </a:path>
            </a:pathLst>
          </a:custGeom>
          <a:solidFill>
            <a:srgbClr val="0066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1341" tIns="101341" rIns="101341" bIns="101341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ʻOku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ʻIkai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Fakafuofuolahi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ʻOfa</a:t>
            </a:r>
            <a:endPara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1D9BD008-CDA3-D39A-BA52-E6B605B64CC2}"/>
              </a:ext>
            </a:extLst>
          </p:cNvPr>
          <p:cNvGrpSpPr/>
          <p:nvPr/>
        </p:nvGrpSpPr>
        <p:grpSpPr>
          <a:xfrm>
            <a:off x="96057" y="82543"/>
            <a:ext cx="2256000" cy="880704"/>
            <a:chOff x="96057" y="82543"/>
            <a:chExt cx="2256000" cy="880704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6BE8F65B-CAFD-1663-3C19-9D27BFF56D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7" y="82543"/>
              <a:ext cx="2208589" cy="880704"/>
            </a:xfrm>
            <a:prstGeom prst="rect">
              <a:avLst/>
            </a:prstGeom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86C7D708-314F-D456-57D0-22F2261B81B9}"/>
                </a:ext>
              </a:extLst>
            </p:cNvPr>
            <p:cNvSpPr txBox="1"/>
            <p:nvPr/>
          </p:nvSpPr>
          <p:spPr>
            <a:xfrm>
              <a:off x="516285" y="128222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fi-FI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ʻOku ʻuhinga ki he ha?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0CEF255A-68BC-AF8F-29B3-AEED4F7C9362}"/>
              </a:ext>
            </a:extLst>
          </p:cNvPr>
          <p:cNvGrpSpPr/>
          <p:nvPr/>
        </p:nvGrpSpPr>
        <p:grpSpPr>
          <a:xfrm>
            <a:off x="123644" y="4626085"/>
            <a:ext cx="3317765" cy="981668"/>
            <a:chOff x="123644" y="4626085"/>
            <a:chExt cx="3317765" cy="981668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B1168E43-B0AB-FB57-29FA-291F07C877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3644" y="4638388"/>
              <a:ext cx="3044562" cy="969365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08E08EDE-E90A-46CA-08FA-069FE21D1B7F}"/>
                </a:ext>
              </a:extLst>
            </p:cNvPr>
            <p:cNvSpPr txBox="1"/>
            <p:nvPr/>
          </p:nvSpPr>
          <p:spPr>
            <a:xfrm rot="541628">
              <a:off x="775010" y="4626085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Naʻe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anga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-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fēfē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hono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fakahāhā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Sīsū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a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tafaʻaki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ko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eni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o e ʻ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ofá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pic>
        <p:nvPicPr>
          <p:cNvPr id="9" name="Imagen 8" descr="Imagen que contiene persona, hombre, mujer, gente&#10;&#10;Descripción generada automáticamente">
            <a:extLst>
              <a:ext uri="{FF2B5EF4-FFF2-40B4-BE49-F238E27FC236}">
                <a16:creationId xmlns:a16="http://schemas.microsoft.com/office/drawing/2014/main" id="{4392A910-1ADE-AE25-1734-16ED657344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7"/>
          <a:stretch/>
        </p:blipFill>
        <p:spPr>
          <a:xfrm>
            <a:off x="8041199" y="1278333"/>
            <a:ext cx="3959526" cy="2397029"/>
          </a:xfrm>
          <a:prstGeom prst="snip2DiagRect">
            <a:avLst>
              <a:gd name="adj1" fmla="val 17634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rgbClr val="91625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1FA1E73-9268-E479-E2EB-CFCABBD37BA0}"/>
              </a:ext>
            </a:extLst>
          </p:cNvPr>
          <p:cNvSpPr txBox="1"/>
          <p:nvPr/>
        </p:nvSpPr>
        <p:spPr>
          <a:xfrm>
            <a:off x="153894" y="5690267"/>
            <a:ext cx="70483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Neongo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Ne </a:t>
            </a:r>
            <a:r>
              <a:rPr lang="en-US" b="1" dirty="0" err="1"/>
              <a:t>tupulaki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ʻilo</a:t>
            </a:r>
            <a:r>
              <a:rPr lang="en-US" b="1" dirty="0"/>
              <a:t>, pea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ʻiate</a:t>
            </a:r>
            <a:r>
              <a:rPr lang="en-US" b="1" dirty="0"/>
              <a:t> Ia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ʻaloʻofa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ʻOtua</a:t>
            </a:r>
            <a:r>
              <a:rPr lang="en-US" b="1" dirty="0"/>
              <a:t>, ka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</a:t>
            </a:r>
            <a:r>
              <a:rPr lang="en-US" b="1" dirty="0" err="1"/>
              <a:t>hikisia</a:t>
            </a:r>
            <a:r>
              <a:rPr lang="en-US" b="1" dirty="0"/>
              <a:t> pe </a:t>
            </a:r>
            <a:r>
              <a:rPr lang="en-US" b="1" dirty="0" err="1"/>
              <a:t>ongoʻi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Ne </a:t>
            </a:r>
            <a:r>
              <a:rPr lang="en-US" b="1" dirty="0" err="1"/>
              <a:t>maʻolunga</a:t>
            </a:r>
            <a:r>
              <a:rPr lang="en-US" b="1" dirty="0"/>
              <a:t> </a:t>
            </a:r>
            <a:r>
              <a:rPr lang="en-US" b="1" dirty="0" err="1"/>
              <a:t>ange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fai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ngaue</a:t>
            </a:r>
            <a:r>
              <a:rPr lang="en-US" b="1" dirty="0"/>
              <a:t> </a:t>
            </a:r>
            <a:r>
              <a:rPr lang="en-US" b="1" dirty="0" err="1"/>
              <a:t>fakatokilalo</a:t>
            </a:r>
            <a:r>
              <a:rPr lang="en-US" b="1" dirty="0"/>
              <a:t> taha. </a:t>
            </a:r>
            <a:r>
              <a:rPr lang="en-US" b="1" dirty="0" err="1"/>
              <a:t>Naʻa</a:t>
            </a:r>
            <a:r>
              <a:rPr lang="en-US" b="1" dirty="0"/>
              <a:t> Ne </a:t>
            </a:r>
            <a:r>
              <a:rPr lang="en-US" b="1" dirty="0" err="1"/>
              <a:t>fua</a:t>
            </a:r>
            <a:r>
              <a:rPr lang="en-US" b="1" dirty="0"/>
              <a:t> Hono </a:t>
            </a:r>
            <a:r>
              <a:rPr lang="en-US" b="1" dirty="0" err="1"/>
              <a:t>ʻinasi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kavenga</a:t>
            </a:r>
            <a:r>
              <a:rPr lang="en-US" b="1" dirty="0"/>
              <a:t>, </a:t>
            </a:r>
            <a:r>
              <a:rPr lang="en-US" b="1" dirty="0" err="1"/>
              <a:t>fakataha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ʻEne</a:t>
            </a:r>
            <a:r>
              <a:rPr lang="en-US" b="1" dirty="0"/>
              <a:t> </a:t>
            </a:r>
            <a:r>
              <a:rPr lang="en-US" b="1" dirty="0" err="1"/>
              <a:t>tamai</a:t>
            </a:r>
            <a:r>
              <a:rPr lang="en-US" b="1" dirty="0"/>
              <a:t>, </a:t>
            </a:r>
            <a:r>
              <a:rPr lang="en-US" b="1" dirty="0" err="1"/>
              <a:t>faʻee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tokoua</a:t>
            </a:r>
            <a:r>
              <a:rPr lang="en-US" b="1" dirty="0"/>
              <a:t>. LHU 77</a:t>
            </a:r>
            <a:endParaRPr lang="es-ES" b="1" dirty="0"/>
          </a:p>
        </p:txBody>
      </p:sp>
      <p:pic>
        <p:nvPicPr>
          <p:cNvPr id="18" name="Imagen 17" descr="Imagen que contiene persona, hombre, vistiendo, sombrero&#10;&#10;Descripción generada automáticamente">
            <a:extLst>
              <a:ext uri="{FF2B5EF4-FFF2-40B4-BE49-F238E27FC236}">
                <a16:creationId xmlns:a16="http://schemas.microsoft.com/office/drawing/2014/main" id="{E3BDFBD8-B608-EC28-7DAB-F2FB3396FF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75" y="1048463"/>
            <a:ext cx="2625530" cy="33768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91625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01EBD1A0-26DA-ED23-DF24-5CDEFEDA8856}"/>
              </a:ext>
            </a:extLst>
          </p:cNvPr>
          <p:cNvSpPr txBox="1"/>
          <p:nvPr/>
        </p:nvSpPr>
        <p:spPr>
          <a:xfrm>
            <a:off x="3184719" y="3769341"/>
            <a:ext cx="419212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Ko </a:t>
            </a:r>
            <a:r>
              <a:rPr lang="en-US" sz="1600" b="1" dirty="0" err="1"/>
              <a:t>kinautolu</a:t>
            </a:r>
            <a:r>
              <a:rPr lang="en-US" sz="1600" b="1" dirty="0"/>
              <a:t>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lavameʻa</a:t>
            </a:r>
            <a:r>
              <a:rPr lang="en-US" sz="1600" b="1" dirty="0"/>
              <a:t> taha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hono</a:t>
            </a:r>
            <a:r>
              <a:rPr lang="en-US" sz="1600" b="1" dirty="0"/>
              <a:t> </a:t>
            </a:r>
            <a:r>
              <a:rPr lang="en-US" sz="1600" b="1" dirty="0" err="1"/>
              <a:t>maʻu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laumalie</a:t>
            </a:r>
            <a:r>
              <a:rPr lang="en-US" sz="1600" b="1" dirty="0"/>
              <a:t> ko e kau </a:t>
            </a:r>
            <a:r>
              <a:rPr lang="en-US" sz="1600" b="1" dirty="0" err="1"/>
              <a:t>tangata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kau </a:t>
            </a:r>
            <a:r>
              <a:rPr lang="en-US" sz="1600" b="1" dirty="0" err="1"/>
              <a:t>fafine</a:t>
            </a:r>
            <a:r>
              <a:rPr lang="en-US" sz="1600" b="1" dirty="0"/>
              <a:t>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nau</a:t>
            </a:r>
            <a:r>
              <a:rPr lang="en-US" sz="1600" b="1" dirty="0"/>
              <a:t> </a:t>
            </a:r>
            <a:r>
              <a:rPr lang="en-US" sz="1600" b="1" dirty="0" err="1"/>
              <a:t>polepole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nau</a:t>
            </a:r>
            <a:r>
              <a:rPr lang="en-US" sz="1600" b="1" dirty="0"/>
              <a:t> </a:t>
            </a:r>
            <a:r>
              <a:rPr lang="en-US" sz="1600" b="1" dirty="0" err="1"/>
              <a:t>malava</a:t>
            </a:r>
            <a:r>
              <a:rPr lang="en-US" sz="1600" b="1" dirty="0"/>
              <a:t>, ka </a:t>
            </a:r>
            <a:r>
              <a:rPr lang="en-US" sz="1600" b="1" dirty="0" err="1"/>
              <a:t>naʻa</a:t>
            </a:r>
            <a:r>
              <a:rPr lang="en-US" sz="1600" b="1" dirty="0"/>
              <a:t> </a:t>
            </a:r>
            <a:r>
              <a:rPr lang="en-US" sz="1600" b="1" dirty="0" err="1"/>
              <a:t>nau</a:t>
            </a:r>
            <a:r>
              <a:rPr lang="en-US" sz="1600" b="1" dirty="0"/>
              <a:t> </a:t>
            </a:r>
            <a:r>
              <a:rPr lang="en-US" sz="1600" b="1" dirty="0" err="1"/>
              <a:t>feinga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loto</a:t>
            </a:r>
            <a:r>
              <a:rPr lang="en-US" sz="1600" b="1" dirty="0"/>
              <a:t> </a:t>
            </a:r>
            <a:r>
              <a:rPr lang="en-US" sz="1600" b="1" dirty="0" err="1"/>
              <a:t>fakatokilalo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tui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tokoniʻi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kinautolu</a:t>
            </a:r>
            <a:r>
              <a:rPr lang="en-US" sz="1600" b="1" dirty="0"/>
              <a:t> </a:t>
            </a:r>
            <a:r>
              <a:rPr lang="en-US" sz="1600" b="1" dirty="0" err="1"/>
              <a:t>naʻa</a:t>
            </a:r>
            <a:r>
              <a:rPr lang="en-US" sz="1600" b="1" dirty="0"/>
              <a:t> </a:t>
            </a:r>
            <a:r>
              <a:rPr lang="en-US" sz="1600" b="1" dirty="0" err="1"/>
              <a:t>nau</a:t>
            </a:r>
            <a:r>
              <a:rPr lang="en-US" sz="1600" b="1" dirty="0"/>
              <a:t> </a:t>
            </a:r>
            <a:r>
              <a:rPr lang="en-US" sz="1600" b="1" dirty="0" err="1"/>
              <a:t>feohi</a:t>
            </a:r>
            <a:r>
              <a:rPr lang="en-US" sz="1600" b="1" dirty="0"/>
              <a:t>.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fai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Sisu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ngaue</a:t>
            </a:r>
            <a:r>
              <a:rPr lang="en-US" sz="1600" b="1" dirty="0"/>
              <a:t> ko </a:t>
            </a:r>
            <a:r>
              <a:rPr lang="en-US" sz="1600" b="1" dirty="0" err="1"/>
              <a:t>ʻeni</a:t>
            </a:r>
            <a:r>
              <a:rPr lang="en-US" sz="1600" b="1" dirty="0"/>
              <a:t>. </a:t>
            </a: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ofi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kinautolu</a:t>
            </a:r>
            <a:r>
              <a:rPr lang="en-US" sz="1600" b="1" dirty="0"/>
              <a:t> </a:t>
            </a: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fakaʻamu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aʻu</a:t>
            </a:r>
            <a:r>
              <a:rPr lang="en-US" sz="1600" b="1" dirty="0"/>
              <a:t> ki ai. Vahe 117</a:t>
            </a:r>
            <a:endParaRPr lang="es-ES" sz="1600" b="1" dirty="0"/>
          </a:p>
        </p:txBody>
      </p:sp>
      <p:pic>
        <p:nvPicPr>
          <p:cNvPr id="22" name="Imagen 21" descr="Imagen que contiene persona, hombre, interior, viendo&#10;&#10;Descripción generada automáticamente">
            <a:extLst>
              <a:ext uri="{FF2B5EF4-FFF2-40B4-BE49-F238E27FC236}">
                <a16:creationId xmlns:a16="http://schemas.microsoft.com/office/drawing/2014/main" id="{BCD4057F-C16D-E929-7B71-D9A1BE7FAC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328" y="3832087"/>
            <a:ext cx="2307205" cy="2966406"/>
          </a:xfrm>
          <a:prstGeom prst="snip2DiagRect">
            <a:avLst>
              <a:gd name="adj1" fmla="val 153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rgbClr val="2C7A6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Imagen 23" descr="Imagen que contiene exterior, persona, hombre, mujer&#10;&#10;Descripción generada automáticamente">
            <a:extLst>
              <a:ext uri="{FF2B5EF4-FFF2-40B4-BE49-F238E27FC236}">
                <a16:creationId xmlns:a16="http://schemas.microsoft.com/office/drawing/2014/main" id="{9828BBA9-8367-8C7E-1B21-E8E11A0D3B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778" y="3832088"/>
            <a:ext cx="2295837" cy="29606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2C7A6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9031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1" grpId="0" animBg="1"/>
      <p:bldP spid="12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70247DAF-E5FF-2DFD-6B91-7C098F75EC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8132219"/>
              </p:ext>
            </p:extLst>
          </p:nvPr>
        </p:nvGraphicFramePr>
        <p:xfrm>
          <a:off x="8204889" y="247738"/>
          <a:ext cx="3420152" cy="9571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94B6C13F-1FD1-9F5C-C398-29430F8081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758" y="225744"/>
            <a:ext cx="3282200" cy="1202289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C8E38C0-8964-597B-4E8A-5DCC4FA88582}"/>
              </a:ext>
            </a:extLst>
          </p:cNvPr>
          <p:cNvSpPr txBox="1"/>
          <p:nvPr/>
        </p:nvSpPr>
        <p:spPr>
          <a:xfrm>
            <a:off x="449977" y="3820220"/>
            <a:ext cx="440264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hoku</a:t>
            </a:r>
            <a:r>
              <a:rPr lang="en-US" b="1" dirty="0"/>
              <a:t> </a:t>
            </a:r>
            <a:r>
              <a:rPr lang="en-US" b="1" dirty="0" err="1"/>
              <a:t>kainga</a:t>
            </a:r>
            <a:r>
              <a:rPr lang="en-US" b="1" dirty="0"/>
              <a:t> </a:t>
            </a:r>
            <a:r>
              <a:rPr lang="en-US" b="1" dirty="0" err="1"/>
              <a:t>tokoni</a:t>
            </a:r>
            <a:r>
              <a:rPr lang="en-US" b="1" dirty="0"/>
              <a:t>, </a:t>
            </a:r>
            <a:r>
              <a:rPr lang="en-US" b="1" dirty="0" err="1"/>
              <a:t>fekumi</a:t>
            </a:r>
            <a:r>
              <a:rPr lang="en-US" b="1" dirty="0"/>
              <a:t> kia Sisu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fakatokilalo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angamalu</a:t>
            </a:r>
            <a:r>
              <a:rPr lang="en-US" b="1" dirty="0"/>
              <a:t> </a:t>
            </a:r>
            <a:r>
              <a:rPr lang="en-US" b="1" dirty="0" err="1"/>
              <a:t>kakato</a:t>
            </a:r>
            <a:r>
              <a:rPr lang="en-US" b="1" dirty="0"/>
              <a:t>. </a:t>
            </a:r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mou </a:t>
            </a:r>
            <a:r>
              <a:rPr lang="en-US" b="1" dirty="0" err="1"/>
              <a:t>feinga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tohoakiʻi</a:t>
            </a:r>
            <a:r>
              <a:rPr lang="en-US" b="1" dirty="0"/>
              <a:t> e </a:t>
            </a:r>
            <a:r>
              <a:rPr lang="en-US" b="1" dirty="0" err="1"/>
              <a:t>tokanga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kakai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kimoutolu</a:t>
            </a:r>
            <a:r>
              <a:rPr lang="en-US" b="1" dirty="0"/>
              <a:t>. Tuku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ngalo</a:t>
            </a:r>
            <a:r>
              <a:rPr lang="en-US" b="1" dirty="0"/>
              <a:t> </a:t>
            </a:r>
            <a:r>
              <a:rPr lang="en-US" b="1" dirty="0" err="1"/>
              <a:t>meiate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meʻalea</a:t>
            </a:r>
            <a:r>
              <a:rPr lang="en-US" b="1" dirty="0"/>
              <a:t>, </a:t>
            </a:r>
            <a:r>
              <a:rPr lang="en-US" b="1" dirty="0" err="1"/>
              <a:t>lolotonga</a:t>
            </a:r>
            <a:r>
              <a:rPr lang="en-US" b="1" dirty="0"/>
              <a:t> </a:t>
            </a:r>
            <a:r>
              <a:rPr lang="en-US" b="1" dirty="0" err="1"/>
              <a:t>hoʻo</a:t>
            </a:r>
            <a:r>
              <a:rPr lang="en-US" b="1" dirty="0"/>
              <a:t> </a:t>
            </a:r>
            <a:r>
              <a:rPr lang="en-US" b="1" dirty="0" err="1"/>
              <a:t>hakeakiʻi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Sisu. Talanoa </a:t>
            </a:r>
            <a:r>
              <a:rPr lang="en-US" b="1" dirty="0" err="1"/>
              <a:t>fekauʻaki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Sisu; mole </a:t>
            </a:r>
            <a:r>
              <a:rPr lang="en-US" b="1" dirty="0" err="1"/>
              <a:t>ʻia</a:t>
            </a:r>
            <a:r>
              <a:rPr lang="en-US" b="1" dirty="0"/>
              <a:t> Sisu.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fuʻu</a:t>
            </a:r>
            <a:r>
              <a:rPr lang="en-US" b="1" dirty="0"/>
              <a:t> </a:t>
            </a:r>
            <a:r>
              <a:rPr lang="en-US" b="1" dirty="0" err="1"/>
              <a:t>lahi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femoʻuekina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longoaʻa</a:t>
            </a:r>
            <a:r>
              <a:rPr lang="en-US" b="1" dirty="0"/>
              <a:t> </a:t>
            </a:r>
            <a:r>
              <a:rPr lang="en-US" b="1" dirty="0" err="1"/>
              <a:t>fekauʻaki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ʻetau</a:t>
            </a:r>
            <a:r>
              <a:rPr lang="en-US" b="1" dirty="0"/>
              <a:t> tui </a:t>
            </a:r>
            <a:r>
              <a:rPr lang="en-US" b="1" dirty="0" err="1"/>
              <a:t>fakalotu</a:t>
            </a:r>
            <a:r>
              <a:rPr lang="en-US" b="1" dirty="0"/>
              <a:t>, ka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ngalo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Kalevale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kolosi</a:t>
            </a:r>
            <a:r>
              <a:rPr lang="en-US" b="1" dirty="0"/>
              <a:t>. 2TT 27.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7559085-A446-5696-100C-892FB688B27C}"/>
              </a:ext>
            </a:extLst>
          </p:cNvPr>
          <p:cNvSpPr txBox="1"/>
          <p:nvPr/>
        </p:nvSpPr>
        <p:spPr>
          <a:xfrm>
            <a:off x="449977" y="1677186"/>
            <a:ext cx="49029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Tuku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fai</a:t>
            </a:r>
            <a:r>
              <a:rPr lang="en-US" b="1" dirty="0"/>
              <a:t> ha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fakakikihi</a:t>
            </a:r>
            <a:r>
              <a:rPr lang="en-US" b="1" dirty="0"/>
              <a:t> pe </a:t>
            </a:r>
            <a:r>
              <a:rPr lang="en-US" b="1" dirty="0" err="1"/>
              <a:t>taʻeʻaonga</a:t>
            </a:r>
            <a:r>
              <a:rPr lang="en-US" b="1" dirty="0"/>
              <a:t>; ka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fakatokilalo</a:t>
            </a:r>
            <a:r>
              <a:rPr lang="en-US" b="1" dirty="0"/>
              <a:t> </a:t>
            </a:r>
            <a:r>
              <a:rPr lang="en-US" b="1" dirty="0" err="1"/>
              <a:t>tuku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taki</a:t>
            </a:r>
            <a:r>
              <a:rPr lang="en-US" b="1" dirty="0"/>
              <a:t> taha </a:t>
            </a:r>
            <a:r>
              <a:rPr lang="en-US" b="1" dirty="0" err="1"/>
              <a:t>fakaʻapaʻapaʻi</a:t>
            </a:r>
            <a:r>
              <a:rPr lang="en-US" b="1" dirty="0"/>
              <a:t> </a:t>
            </a:r>
            <a:r>
              <a:rPr lang="en-US" b="1" dirty="0" err="1"/>
              <a:t>lelei</a:t>
            </a:r>
            <a:r>
              <a:rPr lang="en-US" b="1" dirty="0"/>
              <a:t> </a:t>
            </a:r>
            <a:r>
              <a:rPr lang="en-US" b="1" dirty="0" err="1"/>
              <a:t>ange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niʻihi</a:t>
            </a:r>
            <a:r>
              <a:rPr lang="en-US" b="1" dirty="0"/>
              <a:t> </a:t>
            </a:r>
            <a:r>
              <a:rPr lang="en-US" b="1" dirty="0" err="1"/>
              <a:t>kehe</a:t>
            </a:r>
            <a:r>
              <a:rPr lang="en-US" b="1" dirty="0"/>
              <a:t> </a:t>
            </a:r>
            <a:r>
              <a:rPr lang="en-US" b="1" dirty="0" err="1"/>
              <a:t>ʻiate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. (</a:t>
            </a:r>
            <a:r>
              <a:rPr lang="en-US" b="1" dirty="0" err="1"/>
              <a:t>Filipai</a:t>
            </a:r>
            <a:r>
              <a:rPr lang="en-US" b="1" dirty="0"/>
              <a:t> 2:3).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C6400D3-A33D-3211-9167-56BDA8727F8F}"/>
              </a:ext>
            </a:extLst>
          </p:cNvPr>
          <p:cNvSpPr txBox="1"/>
          <p:nvPr/>
        </p:nvSpPr>
        <p:spPr>
          <a:xfrm>
            <a:off x="449977" y="2896890"/>
            <a:ext cx="421281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Vakai</a:t>
            </a:r>
            <a:r>
              <a:rPr lang="en-US" b="1" dirty="0"/>
              <a:t>, ko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laumalie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hiki</a:t>
            </a:r>
            <a:r>
              <a:rPr lang="en-US" b="1" dirty="0"/>
              <a:t> hake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angatonu</a:t>
            </a:r>
            <a:r>
              <a:rPr lang="en-US" b="1" dirty="0"/>
              <a:t> </a:t>
            </a:r>
            <a:r>
              <a:rPr lang="en-US" b="1" dirty="0" err="1"/>
              <a:t>ʻiate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: ka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moʻui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angatonu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heʻene</a:t>
            </a:r>
            <a:r>
              <a:rPr lang="en-US" b="1" dirty="0"/>
              <a:t> tui. (</a:t>
            </a:r>
            <a:r>
              <a:rPr lang="en-US" b="1" dirty="0" err="1"/>
              <a:t>Hapakuki</a:t>
            </a:r>
            <a:r>
              <a:rPr lang="en-US" b="1" dirty="0"/>
              <a:t> 2:4).</a:t>
            </a:r>
          </a:p>
        </p:txBody>
      </p:sp>
      <p:pic>
        <p:nvPicPr>
          <p:cNvPr id="7" name="Imagen 6" descr="Un hombre sentado en el piso&#10;&#10;Descripción generada automáticamente con confianza baja">
            <a:extLst>
              <a:ext uri="{FF2B5EF4-FFF2-40B4-BE49-F238E27FC236}">
                <a16:creationId xmlns:a16="http://schemas.microsoft.com/office/drawing/2014/main" id="{0D54C499-7A2C-3C16-2F72-6BBF3CB1FDC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8" t="1737" r="25562" b="-1737"/>
          <a:stretch/>
        </p:blipFill>
        <p:spPr>
          <a:xfrm>
            <a:off x="5352951" y="1425975"/>
            <a:ext cx="6567054" cy="5275943"/>
          </a:xfrm>
          <a:prstGeom prst="rect">
            <a:avLst/>
          </a:prstGeom>
          <a:ln w="38100" cap="sq">
            <a:solidFill>
              <a:srgbClr val="6D499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69E092C-8B02-E02A-E455-0A5333BB30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273" y="1751076"/>
            <a:ext cx="356315" cy="25179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24C3680-3D37-E926-F318-F291920714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273" y="2968526"/>
            <a:ext cx="356315" cy="251793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52528B9-EBDE-9289-162C-6FC33D6E316B}"/>
              </a:ext>
            </a:extLst>
          </p:cNvPr>
          <p:cNvSpPr txBox="1"/>
          <p:nvPr/>
        </p:nvSpPr>
        <p:spPr>
          <a:xfrm rot="21408114">
            <a:off x="695996" y="461035"/>
            <a:ext cx="2767128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pPr algn="ctr"/>
            <a:r>
              <a:rPr lang="es-ES" sz="2400" b="1" dirty="0" err="1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s-ES" sz="24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fe </a:t>
            </a:r>
            <a:r>
              <a:rPr lang="es-ES" sz="2400" b="1" dirty="0" err="1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ʻa</a:t>
            </a:r>
            <a:r>
              <a:rPr lang="es-ES" sz="24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es-ES" sz="2400" b="1" dirty="0" err="1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ngaahi</a:t>
            </a:r>
            <a:r>
              <a:rPr lang="es-ES" sz="24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tohi</a:t>
            </a:r>
            <a:r>
              <a:rPr lang="es-ES" sz="24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ke </a:t>
            </a:r>
            <a:r>
              <a:rPr lang="es-ES" sz="2400" b="1" dirty="0" err="1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manatuʻi</a:t>
            </a:r>
            <a:r>
              <a:rPr lang="es-ES" sz="24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1133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0420915-3423-62C4-211E-4D2D56D958D9}"/>
              </a:ext>
            </a:extLst>
          </p:cNvPr>
          <p:cNvSpPr txBox="1"/>
          <p:nvPr/>
        </p:nvSpPr>
        <p:spPr>
          <a:xfrm>
            <a:off x="96058" y="1388188"/>
            <a:ext cx="85872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anga</a:t>
            </a:r>
            <a:r>
              <a:rPr lang="en-US" sz="1600" b="1" dirty="0"/>
              <a:t> </a:t>
            </a:r>
            <a:r>
              <a:rPr lang="en-US" sz="1600" b="1" dirty="0" err="1"/>
              <a:t>fakaʻapaʻapa</a:t>
            </a:r>
            <a:r>
              <a:rPr lang="en-US" sz="1600" b="1" dirty="0"/>
              <a:t> </a:t>
            </a:r>
            <a:r>
              <a:rPr lang="en-US" sz="1600" b="1" dirty="0" err="1"/>
              <a:t>maʻu</a:t>
            </a:r>
            <a:r>
              <a:rPr lang="en-US" sz="1600" b="1" dirty="0"/>
              <a:t> pe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tokotaha</a:t>
            </a:r>
            <a:r>
              <a:rPr lang="en-US" sz="1600" b="1" dirty="0"/>
              <a:t> </a:t>
            </a:r>
            <a:r>
              <a:rPr lang="en-US" sz="1600" b="1" dirty="0" err="1"/>
              <a:t>muimui</a:t>
            </a:r>
            <a:r>
              <a:rPr lang="en-US" sz="1600" b="1" dirty="0"/>
              <a:t> </a:t>
            </a:r>
            <a:r>
              <a:rPr lang="en-US" sz="1600" b="1" dirty="0" err="1"/>
              <a:t>moʻoni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ʻEiki</a:t>
            </a:r>
            <a:r>
              <a:rPr lang="en-US" sz="1600" b="1" dirty="0"/>
              <a:t> pea he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ne </a:t>
            </a:r>
            <a:r>
              <a:rPr lang="en-US" sz="1600" b="1" dirty="0" err="1"/>
              <a:t>teitei</a:t>
            </a:r>
            <a:r>
              <a:rPr lang="en-US" sz="1600" b="1" dirty="0"/>
              <a:t> </a:t>
            </a:r>
            <a:r>
              <a:rPr lang="en-US" sz="1600" b="1" dirty="0" err="1"/>
              <a:t>tali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ueʻi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loto</a:t>
            </a:r>
            <a:r>
              <a:rPr lang="en-US" sz="1600" b="1" dirty="0"/>
              <a:t> </a:t>
            </a:r>
            <a:r>
              <a:rPr lang="en-US" sz="1600" b="1" dirty="0" err="1"/>
              <a:t>fakakakano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totongi</a:t>
            </a:r>
            <a:r>
              <a:rPr lang="en-US" sz="1600" b="1" dirty="0"/>
              <a:t> </a:t>
            </a:r>
            <a:r>
              <a:rPr lang="en-US" sz="1600" b="1" dirty="0" err="1"/>
              <a:t>fakafoki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anga</a:t>
            </a:r>
            <a:r>
              <a:rPr lang="en-US" sz="1600" b="1" dirty="0"/>
              <a:t> </a:t>
            </a:r>
            <a:r>
              <a:rPr lang="en-US" sz="1600" b="1" dirty="0" err="1"/>
              <a:t>taʻe-fakaʻapaʻapa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anga</a:t>
            </a:r>
            <a:r>
              <a:rPr lang="en-US" sz="1600" b="1" dirty="0"/>
              <a:t> </a:t>
            </a:r>
            <a:r>
              <a:rPr lang="en-US" sz="1600" b="1" dirty="0" err="1"/>
              <a:t>fefeka</a:t>
            </a:r>
            <a:r>
              <a:rPr lang="en-US" sz="1600" b="1" dirty="0"/>
              <a:t> </a:t>
            </a:r>
            <a:r>
              <a:rPr lang="en-US" sz="1600" b="1" dirty="0" err="1"/>
              <a:t>ʻaki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anga</a:t>
            </a:r>
            <a:r>
              <a:rPr lang="en-US" sz="1600" b="1" dirty="0"/>
              <a:t> </a:t>
            </a:r>
            <a:r>
              <a:rPr lang="en-US" sz="1600" b="1" dirty="0" err="1"/>
              <a:t>taʻefakaʻapaʻapa</a:t>
            </a:r>
            <a:r>
              <a:rPr lang="en-US" sz="1600" b="1" dirty="0"/>
              <a:t>.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fekumi</a:t>
            </a:r>
            <a:r>
              <a:rPr lang="en-US" sz="1600" b="1" dirty="0"/>
              <a:t> </a:t>
            </a:r>
            <a:r>
              <a:rPr lang="en-US" sz="1600" b="1" dirty="0" err="1"/>
              <a:t>maʻu</a:t>
            </a:r>
            <a:r>
              <a:rPr lang="en-US" sz="1600" b="1" dirty="0"/>
              <a:t> pe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ʻofa</a:t>
            </a:r>
            <a:r>
              <a:rPr lang="en-US" sz="1600" b="1" dirty="0"/>
              <a:t> ki he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totonu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</a:t>
            </a:r>
            <a:r>
              <a:rPr lang="en-US" sz="1600" b="1" dirty="0" err="1"/>
              <a:t>totonu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fetuʻutaki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moʻui</a:t>
            </a:r>
            <a:r>
              <a:rPr lang="en-US" sz="1600" b="1" dirty="0"/>
              <a:t>, he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feinga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fakatupulaki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fiefia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niʻihi</a:t>
            </a:r>
            <a:r>
              <a:rPr lang="en-US" sz="1600" b="1" dirty="0"/>
              <a:t> </a:t>
            </a:r>
            <a:r>
              <a:rPr lang="en-US" sz="1600" b="1" dirty="0" err="1"/>
              <a:t>kehe</a:t>
            </a:r>
            <a:r>
              <a:rPr lang="en-US" sz="1600" b="1" dirty="0"/>
              <a:t>, pea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iku</a:t>
            </a:r>
            <a:r>
              <a:rPr lang="en-US" sz="1600" b="1" dirty="0"/>
              <a:t> </a:t>
            </a:r>
            <a:r>
              <a:rPr lang="en-US" sz="1600" b="1" dirty="0" err="1"/>
              <a:t>ʻeni</a:t>
            </a:r>
            <a:r>
              <a:rPr lang="en-US" sz="1600" b="1" dirty="0"/>
              <a:t> ki he </a:t>
            </a:r>
            <a:r>
              <a:rPr lang="en-US" sz="1600" b="1" dirty="0" err="1"/>
              <a:t>fakaʻehiʻehi</a:t>
            </a:r>
            <a:r>
              <a:rPr lang="en-US" sz="1600" b="1" dirty="0"/>
              <a:t> </a:t>
            </a:r>
            <a:r>
              <a:rPr lang="en-US" sz="1600" b="1" dirty="0" err="1"/>
              <a:t>mei</a:t>
            </a:r>
            <a:r>
              <a:rPr lang="en-US" sz="1600" b="1" dirty="0"/>
              <a:t> he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 </a:t>
            </a:r>
            <a:r>
              <a:rPr lang="en-US" sz="1600" b="1" dirty="0" err="1"/>
              <a:t>te</a:t>
            </a:r>
            <a:r>
              <a:rPr lang="en-US" sz="1600" b="1" dirty="0"/>
              <a:t> ne </a:t>
            </a:r>
            <a:r>
              <a:rPr lang="en-US" sz="1600" b="1" dirty="0" err="1"/>
              <a:t>fakatupu</a:t>
            </a:r>
            <a:r>
              <a:rPr lang="en-US" sz="1600" b="1" dirty="0"/>
              <a:t> ha </a:t>
            </a:r>
            <a:r>
              <a:rPr lang="en-US" sz="1600" b="1" dirty="0" err="1"/>
              <a:t>fakamamahi</a:t>
            </a:r>
            <a:r>
              <a:rPr lang="en-US" sz="1600" b="1" dirty="0"/>
              <a:t> pe </a:t>
            </a:r>
            <a:r>
              <a:rPr lang="en-US" sz="1600" b="1" dirty="0" err="1"/>
              <a:t>fakafeʻatungiaʻi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fiefia</a:t>
            </a:r>
            <a:r>
              <a:rPr lang="en-US" sz="1600" b="1" dirty="0"/>
              <a:t> </a:t>
            </a:r>
            <a:r>
              <a:rPr lang="en-US" sz="1600" b="1" dirty="0" err="1"/>
              <a:t>moʻoni</a:t>
            </a:r>
            <a:r>
              <a:rPr lang="en-US" sz="1600" b="1" dirty="0"/>
              <a:t>. 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922EB20B-D755-AAC8-04F1-2A4290D7D5FD}"/>
              </a:ext>
            </a:extLst>
          </p:cNvPr>
          <p:cNvSpPr/>
          <p:nvPr/>
        </p:nvSpPr>
        <p:spPr>
          <a:xfrm>
            <a:off x="8301682" y="168499"/>
            <a:ext cx="3068723" cy="489099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ES"/>
          </a:p>
        </p:txBody>
      </p:sp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4DE74D59-977E-8E45-B226-2C0BA4C01CB7}"/>
              </a:ext>
            </a:extLst>
          </p:cNvPr>
          <p:cNvSpPr/>
          <p:nvPr/>
        </p:nvSpPr>
        <p:spPr>
          <a:xfrm>
            <a:off x="8801242" y="524732"/>
            <a:ext cx="3068723" cy="719888"/>
          </a:xfrm>
          <a:custGeom>
            <a:avLst/>
            <a:gdLst>
              <a:gd name="connsiteX0" fmla="*/ 0 w 2948934"/>
              <a:gd name="connsiteY0" fmla="*/ 71989 h 719888"/>
              <a:gd name="connsiteX1" fmla="*/ 71989 w 2948934"/>
              <a:gd name="connsiteY1" fmla="*/ 0 h 719888"/>
              <a:gd name="connsiteX2" fmla="*/ 2876945 w 2948934"/>
              <a:gd name="connsiteY2" fmla="*/ 0 h 719888"/>
              <a:gd name="connsiteX3" fmla="*/ 2948934 w 2948934"/>
              <a:gd name="connsiteY3" fmla="*/ 71989 h 719888"/>
              <a:gd name="connsiteX4" fmla="*/ 2948934 w 2948934"/>
              <a:gd name="connsiteY4" fmla="*/ 647899 h 719888"/>
              <a:gd name="connsiteX5" fmla="*/ 2876945 w 2948934"/>
              <a:gd name="connsiteY5" fmla="*/ 719888 h 719888"/>
              <a:gd name="connsiteX6" fmla="*/ 71989 w 2948934"/>
              <a:gd name="connsiteY6" fmla="*/ 719888 h 719888"/>
              <a:gd name="connsiteX7" fmla="*/ 0 w 2948934"/>
              <a:gd name="connsiteY7" fmla="*/ 647899 h 719888"/>
              <a:gd name="connsiteX8" fmla="*/ 0 w 2948934"/>
              <a:gd name="connsiteY8" fmla="*/ 71989 h 719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8934" h="719888">
                <a:moveTo>
                  <a:pt x="0" y="71989"/>
                </a:moveTo>
                <a:cubicBezTo>
                  <a:pt x="0" y="32231"/>
                  <a:pt x="32231" y="0"/>
                  <a:pt x="71989" y="0"/>
                </a:cubicBezTo>
                <a:lnTo>
                  <a:pt x="2876945" y="0"/>
                </a:lnTo>
                <a:cubicBezTo>
                  <a:pt x="2916703" y="0"/>
                  <a:pt x="2948934" y="32231"/>
                  <a:pt x="2948934" y="71989"/>
                </a:cubicBezTo>
                <a:lnTo>
                  <a:pt x="2948934" y="647899"/>
                </a:lnTo>
                <a:cubicBezTo>
                  <a:pt x="2948934" y="687657"/>
                  <a:pt x="2916703" y="719888"/>
                  <a:pt x="2876945" y="719888"/>
                </a:cubicBezTo>
                <a:lnTo>
                  <a:pt x="71989" y="719888"/>
                </a:lnTo>
                <a:cubicBezTo>
                  <a:pt x="32231" y="719888"/>
                  <a:pt x="0" y="687657"/>
                  <a:pt x="0" y="647899"/>
                </a:cubicBezTo>
                <a:lnTo>
                  <a:pt x="0" y="71989"/>
                </a:lnTo>
                <a:close/>
              </a:path>
            </a:pathLst>
          </a:custGeom>
          <a:solidFill>
            <a:srgbClr val="B85C58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2525" tIns="112525" rIns="112525" bIns="11252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ʻOku</a:t>
            </a: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ʻIkai</a:t>
            </a: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Hala </a:t>
            </a:r>
            <a:r>
              <a:rPr lang="es-E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ʻa</a:t>
            </a: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es-E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ʻOfa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380CEF94-29F6-DD39-FE0F-417DF6C223C8}"/>
              </a:ext>
            </a:extLst>
          </p:cNvPr>
          <p:cNvGrpSpPr/>
          <p:nvPr/>
        </p:nvGrpSpPr>
        <p:grpSpPr>
          <a:xfrm>
            <a:off x="192812" y="322456"/>
            <a:ext cx="2255999" cy="880704"/>
            <a:chOff x="192812" y="322456"/>
            <a:chExt cx="2255999" cy="880704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F31CDC3F-8F01-DDA7-C436-09FF547D3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2812" y="322456"/>
              <a:ext cx="2208587" cy="880704"/>
            </a:xfrm>
            <a:prstGeom prst="rect">
              <a:avLst/>
            </a:prstGeom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81FEDFBB-C464-1040-0BAA-F73987236DD3}"/>
                </a:ext>
              </a:extLst>
            </p:cNvPr>
            <p:cNvSpPr txBox="1"/>
            <p:nvPr/>
          </p:nvSpPr>
          <p:spPr>
            <a:xfrm>
              <a:off x="613039" y="359172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fi-FI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ʻOku ʻuhinga ki he ha?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EDD5BE47-FBD2-47C0-F66E-352803C86444}"/>
              </a:ext>
            </a:extLst>
          </p:cNvPr>
          <p:cNvGrpSpPr/>
          <p:nvPr/>
        </p:nvGrpSpPr>
        <p:grpSpPr>
          <a:xfrm>
            <a:off x="123645" y="4856783"/>
            <a:ext cx="3345871" cy="976619"/>
            <a:chOff x="123645" y="4856783"/>
            <a:chExt cx="3345871" cy="976619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E0CE4693-01F3-0172-6B8E-8ADA05A848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3645" y="4864037"/>
              <a:ext cx="3044559" cy="969365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83926CAB-2F49-6DB9-6BDD-8688CBA2EA31}"/>
                </a:ext>
              </a:extLst>
            </p:cNvPr>
            <p:cNvSpPr txBox="1"/>
            <p:nvPr/>
          </p:nvSpPr>
          <p:spPr>
            <a:xfrm rot="541628">
              <a:off x="738751" y="4856783"/>
              <a:ext cx="273076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Naʻe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anga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-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fēfē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hono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fakahāhā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Sīsū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a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tafaʻaki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ko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eni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o e ʻ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ofá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sp>
        <p:nvSpPr>
          <p:cNvPr id="9" name="CuadroTexto 8">
            <a:extLst>
              <a:ext uri="{FF2B5EF4-FFF2-40B4-BE49-F238E27FC236}">
                <a16:creationId xmlns:a16="http://schemas.microsoft.com/office/drawing/2014/main" id="{DEBA2827-94F4-4F84-738B-B40818933522}"/>
              </a:ext>
            </a:extLst>
          </p:cNvPr>
          <p:cNvSpPr txBox="1"/>
          <p:nvPr/>
        </p:nvSpPr>
        <p:spPr>
          <a:xfrm>
            <a:off x="96058" y="2776676"/>
            <a:ext cx="937649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taʻofi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ʻulungaanga</a:t>
            </a:r>
            <a:r>
              <a:rPr lang="en-US" b="1" dirty="0"/>
              <a:t> </a:t>
            </a:r>
            <a:r>
              <a:rPr lang="en-US" b="1" dirty="0" err="1"/>
              <a:t>totonu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ʻofa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totuʻa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tuʻunga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fuʻu</a:t>
            </a:r>
            <a:r>
              <a:rPr lang="en-US" b="1" dirty="0"/>
              <a:t> </a:t>
            </a:r>
            <a:r>
              <a:rPr lang="en-US" b="1" dirty="0" err="1"/>
              <a:t>totuʻa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iku</a:t>
            </a:r>
            <a:r>
              <a:rPr lang="en-US" b="1" dirty="0"/>
              <a:t> ki he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ʻita</a:t>
            </a:r>
            <a:r>
              <a:rPr lang="en-US" b="1" dirty="0"/>
              <a:t> </a:t>
            </a:r>
            <a:r>
              <a:rPr lang="en-US" b="1" dirty="0" err="1"/>
              <a:t>fakaeloto</a:t>
            </a:r>
            <a:r>
              <a:rPr lang="en-US" b="1" dirty="0"/>
              <a:t> </a:t>
            </a:r>
            <a:r>
              <a:rPr lang="en-US" b="1" dirty="0" err="1"/>
              <a:t>taʻe-mapuleʻi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taʻefakaʻapaʻapaʻi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ngaue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ʻOtua</a:t>
            </a:r>
            <a:r>
              <a:rPr lang="en-US" b="1" dirty="0"/>
              <a:t>.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fakahaaʻi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fakamatala</a:t>
            </a:r>
            <a:r>
              <a:rPr lang="en-US" b="1" dirty="0"/>
              <a:t> ko </a:t>
            </a:r>
            <a:r>
              <a:rPr lang="en-US" b="1" dirty="0" err="1"/>
              <a:t>ʻeni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teitei</a:t>
            </a:r>
            <a:r>
              <a:rPr lang="en-US" b="1" dirty="0"/>
              <a:t> </a:t>
            </a:r>
            <a:r>
              <a:rPr lang="en-US" b="1" dirty="0" err="1"/>
              <a:t>fai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ʻofa</a:t>
            </a:r>
            <a:r>
              <a:rPr lang="en-US" b="1" dirty="0"/>
              <a:t> ha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taʻetotonu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ne </a:t>
            </a:r>
            <a:r>
              <a:rPr lang="en-US" b="1" dirty="0" err="1"/>
              <a:t>fakahaaʻi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malumalu</a:t>
            </a:r>
            <a:r>
              <a:rPr lang="en-US" b="1" dirty="0"/>
              <a:t> </a:t>
            </a:r>
            <a:r>
              <a:rPr lang="en-US" b="1" dirty="0" err="1"/>
              <a:t>maʻu</a:t>
            </a:r>
            <a:r>
              <a:rPr lang="en-US" b="1" dirty="0"/>
              <a:t> pe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pule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ʻuhinga</a:t>
            </a:r>
            <a:r>
              <a:rPr lang="en-US" b="1" dirty="0"/>
              <a:t> pea ko </a:t>
            </a:r>
            <a:r>
              <a:rPr lang="en-US" b="1" dirty="0" err="1"/>
              <a:t>ia</a:t>
            </a:r>
            <a:r>
              <a:rPr lang="en-US" b="1" dirty="0"/>
              <a:t> ai he </a:t>
            </a:r>
            <a:r>
              <a:rPr lang="en-US" b="1" dirty="0" err="1"/>
              <a:t>ʻikai</a:t>
            </a:r>
            <a:r>
              <a:rPr lang="en-US" b="1" dirty="0"/>
              <a:t> lava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hoko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ko ha </a:t>
            </a:r>
            <a:r>
              <a:rPr lang="en-US" b="1" dirty="0" err="1"/>
              <a:t>ongo</a:t>
            </a:r>
            <a:r>
              <a:rPr lang="en-US" b="1" dirty="0"/>
              <a:t> pe </a:t>
            </a:r>
            <a:r>
              <a:rPr lang="en-US" b="1" dirty="0" err="1"/>
              <a:t>ongoʻi</a:t>
            </a:r>
            <a:r>
              <a:rPr lang="en-US" b="1" dirty="0"/>
              <a:t>. Ko e </a:t>
            </a:r>
            <a:r>
              <a:rPr lang="en-US" b="1" dirty="0" err="1"/>
              <a:t>meʻa</a:t>
            </a:r>
            <a:r>
              <a:rPr lang="en-US" b="1" dirty="0"/>
              <a:t> ko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hoko</a:t>
            </a:r>
            <a:r>
              <a:rPr lang="en-US" b="1" dirty="0"/>
              <a:t> ko ha </a:t>
            </a:r>
            <a:r>
              <a:rPr lang="en-US" b="1" dirty="0" err="1"/>
              <a:t>tali</a:t>
            </a:r>
            <a:r>
              <a:rPr lang="en-US" b="1" dirty="0"/>
              <a:t> pe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ongo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ongo</a:t>
            </a:r>
            <a:r>
              <a:rPr lang="en-US" b="1" dirty="0"/>
              <a:t>—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ui</a:t>
            </a:r>
            <a:r>
              <a:rPr lang="en-US" b="1" dirty="0"/>
              <a:t> </a:t>
            </a:r>
            <a:r>
              <a:rPr lang="en-US" b="1" dirty="0" err="1"/>
              <a:t>hala</a:t>
            </a:r>
            <a:r>
              <a:rPr lang="en-US" b="1" dirty="0"/>
              <a:t> ko e </a:t>
            </a:r>
            <a:r>
              <a:rPr lang="en-US" b="1" dirty="0" err="1"/>
              <a:t>ʻofa</a:t>
            </a:r>
            <a:r>
              <a:rPr lang="en-US" b="1" dirty="0"/>
              <a:t>—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</a:t>
            </a:r>
            <a:r>
              <a:rPr lang="en-US" b="1" dirty="0" err="1"/>
              <a:t>ngaue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ha </a:t>
            </a:r>
            <a:r>
              <a:rPr lang="en-US" b="1" dirty="0" err="1"/>
              <a:t>founga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ʻuhinga</a:t>
            </a:r>
            <a:r>
              <a:rPr lang="en-US" b="1" dirty="0"/>
              <a:t> </a:t>
            </a:r>
            <a:r>
              <a:rPr lang="en-US" b="1" dirty="0" err="1"/>
              <a:t>lelei</a:t>
            </a:r>
            <a:r>
              <a:rPr lang="en-US" b="1" dirty="0"/>
              <a:t> pe </a:t>
            </a:r>
            <a:r>
              <a:rPr lang="en-US" b="1" dirty="0" err="1"/>
              <a:t>fakakaukauʻi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ongo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ongoʻi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niʻihi</a:t>
            </a:r>
            <a:r>
              <a:rPr lang="en-US" b="1" dirty="0"/>
              <a:t> </a:t>
            </a:r>
            <a:r>
              <a:rPr lang="en-US" b="1" dirty="0" err="1"/>
              <a:t>kehe</a:t>
            </a:r>
            <a:r>
              <a:rPr lang="en-US" b="1" dirty="0"/>
              <a:t>.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FC93B4A-9558-A516-F9EC-07AE147159FB}"/>
              </a:ext>
            </a:extLst>
          </p:cNvPr>
          <p:cNvSpPr txBox="1"/>
          <p:nvPr/>
        </p:nvSpPr>
        <p:spPr>
          <a:xfrm>
            <a:off x="192812" y="5852127"/>
            <a:ext cx="59830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taimi</a:t>
            </a:r>
            <a:r>
              <a:rPr lang="en-US" b="1" dirty="0"/>
              <a:t>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moʻui</a:t>
            </a:r>
            <a:r>
              <a:rPr lang="en-US" b="1" dirty="0"/>
              <a:t> ai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Kalaisi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mamani, </a:t>
            </a:r>
            <a:r>
              <a:rPr lang="en-US" b="1" dirty="0" err="1"/>
              <a:t>naʻa</a:t>
            </a:r>
            <a:r>
              <a:rPr lang="en-US" b="1" dirty="0"/>
              <a:t> Ne </a:t>
            </a:r>
            <a:r>
              <a:rPr lang="en-US" b="1" dirty="0" err="1"/>
              <a:t>fakakaukauʻi</a:t>
            </a:r>
            <a:r>
              <a:rPr lang="en-US" b="1" dirty="0"/>
              <a:t> </a:t>
            </a:r>
            <a:r>
              <a:rPr lang="en-US" b="1" dirty="0" err="1"/>
              <a:t>maʻu</a:t>
            </a:r>
            <a:r>
              <a:rPr lang="en-US" b="1" dirty="0"/>
              <a:t> pe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ongo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tangata</a:t>
            </a:r>
            <a:r>
              <a:rPr lang="en-US" b="1" dirty="0"/>
              <a:t> pea Ne </a:t>
            </a:r>
            <a:r>
              <a:rPr lang="en-US" b="1" dirty="0" err="1"/>
              <a:t>ngaue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fakaʻapaʻapa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totonu</a:t>
            </a:r>
            <a:r>
              <a:rPr lang="en-US" b="1" dirty="0"/>
              <a:t> ki he </a:t>
            </a:r>
            <a:r>
              <a:rPr lang="en-US" b="1" dirty="0" err="1"/>
              <a:t>kakai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pe 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AB2B7C-AC7F-F907-135C-EE08B5BB7E5E}"/>
              </a:ext>
            </a:extLst>
          </p:cNvPr>
          <p:cNvSpPr txBox="1"/>
          <p:nvPr/>
        </p:nvSpPr>
        <p:spPr>
          <a:xfrm>
            <a:off x="3305286" y="4718283"/>
            <a:ext cx="28706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[Sisu] </a:t>
            </a:r>
            <a:r>
              <a:rPr lang="es-ES" b="1" dirty="0" err="1"/>
              <a:t>ʻI</a:t>
            </a:r>
            <a:r>
              <a:rPr lang="es-ES" b="1" dirty="0"/>
              <a:t> </a:t>
            </a:r>
            <a:r>
              <a:rPr lang="es-ES" b="1" dirty="0" err="1"/>
              <a:t>heʻene</a:t>
            </a:r>
            <a:r>
              <a:rPr lang="es-ES" b="1" dirty="0"/>
              <a:t> </a:t>
            </a:r>
            <a:r>
              <a:rPr lang="es-ES" b="1" dirty="0" err="1"/>
              <a:t>hoko</a:t>
            </a:r>
            <a:r>
              <a:rPr lang="es-ES" b="1" dirty="0"/>
              <a:t> </a:t>
            </a:r>
            <a:r>
              <a:rPr lang="es-ES" b="1" dirty="0" err="1"/>
              <a:t>ko</a:t>
            </a:r>
            <a:r>
              <a:rPr lang="es-ES" b="1" dirty="0"/>
              <a:t> e </a:t>
            </a:r>
            <a:r>
              <a:rPr lang="es-ES" b="1" dirty="0" err="1"/>
              <a:t>Tokotaha</a:t>
            </a:r>
            <a:r>
              <a:rPr lang="es-ES" b="1" dirty="0"/>
              <a:t> </a:t>
            </a:r>
            <a:r>
              <a:rPr lang="es-ES" b="1" dirty="0" err="1"/>
              <a:t>taʻe</a:t>
            </a:r>
            <a:r>
              <a:rPr lang="es-ES" b="1" dirty="0"/>
              <a:t>-ha-</a:t>
            </a:r>
            <a:r>
              <a:rPr lang="es-ES" b="1" dirty="0" err="1"/>
              <a:t>angahala</a:t>
            </a:r>
            <a:r>
              <a:rPr lang="es-ES" b="1" dirty="0"/>
              <a:t>, </a:t>
            </a:r>
            <a:r>
              <a:rPr lang="es-ES" b="1" dirty="0" err="1"/>
              <a:t>naʻe</a:t>
            </a:r>
            <a:r>
              <a:rPr lang="es-ES" b="1" dirty="0"/>
              <a:t> </a:t>
            </a:r>
            <a:r>
              <a:rPr lang="es-ES" b="1" dirty="0" err="1"/>
              <a:t>holomui</a:t>
            </a:r>
            <a:r>
              <a:rPr lang="es-ES" b="1" dirty="0"/>
              <a:t> Hono </a:t>
            </a:r>
            <a:r>
              <a:rPr lang="es-ES" b="1" dirty="0" err="1"/>
              <a:t>natula</a:t>
            </a:r>
            <a:r>
              <a:rPr lang="es-ES" b="1" dirty="0"/>
              <a:t> </a:t>
            </a:r>
            <a:r>
              <a:rPr lang="es-ES" b="1" dirty="0" err="1"/>
              <a:t>mei</a:t>
            </a:r>
            <a:r>
              <a:rPr lang="es-ES" b="1" dirty="0"/>
              <a:t> he </a:t>
            </a:r>
            <a:r>
              <a:rPr lang="es-ES" b="1" dirty="0" err="1"/>
              <a:t>kovi</a:t>
            </a:r>
            <a:r>
              <a:rPr lang="es-ES" b="1" dirty="0"/>
              <a:t>. Pr 173.</a:t>
            </a:r>
          </a:p>
        </p:txBody>
      </p:sp>
      <p:pic>
        <p:nvPicPr>
          <p:cNvPr id="12" name="Imagen 11" descr="Imagen que contiene exterior, persona, agua, hombre&#10;&#10;Descripción generada automáticamente">
            <a:extLst>
              <a:ext uri="{FF2B5EF4-FFF2-40B4-BE49-F238E27FC236}">
                <a16:creationId xmlns:a16="http://schemas.microsoft.com/office/drawing/2014/main" id="{C0DA99C7-D415-21BB-ADD2-B9FEDF5F415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2" b="18522"/>
          <a:stretch/>
        </p:blipFill>
        <p:spPr>
          <a:xfrm>
            <a:off x="6327115" y="4841891"/>
            <a:ext cx="3071262" cy="1933566"/>
          </a:xfrm>
          <a:prstGeom prst="rect">
            <a:avLst/>
          </a:prstGeom>
          <a:ln w="38100" cap="sq" cmpd="thickThin">
            <a:solidFill>
              <a:srgbClr val="55414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Imagen 13" descr="Imagen que contiene persona, hombre, mujer, banca&#10;&#10;Descripción generada automáticamente">
            <a:extLst>
              <a:ext uri="{FF2B5EF4-FFF2-40B4-BE49-F238E27FC236}">
                <a16:creationId xmlns:a16="http://schemas.microsoft.com/office/drawing/2014/main" id="{A55A9F1D-C5CA-656E-0714-34C642384B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851" y="3089797"/>
            <a:ext cx="2536841" cy="3685660"/>
          </a:xfrm>
          <a:prstGeom prst="rect">
            <a:avLst/>
          </a:prstGeom>
          <a:ln w="38100" cap="sq" cmpd="thickThin">
            <a:solidFill>
              <a:srgbClr val="55414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28A34EC3-D1AE-B839-7C47-7DF36AD185D1}"/>
              </a:ext>
            </a:extLst>
          </p:cNvPr>
          <p:cNvSpPr txBox="1"/>
          <p:nvPr/>
        </p:nvSpPr>
        <p:spPr>
          <a:xfrm>
            <a:off x="2586426" y="69887"/>
            <a:ext cx="571525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"</a:t>
            </a:r>
            <a:r>
              <a:rPr lang="en-US" b="1" dirty="0" err="1"/>
              <a:t>toʻonga</a:t>
            </a:r>
            <a:r>
              <a:rPr lang="en-US" b="1" dirty="0"/>
              <a:t> </a:t>
            </a:r>
            <a:r>
              <a:rPr lang="en-US" b="1" dirty="0" err="1"/>
              <a:t>taʻefeʻunga</a:t>
            </a:r>
            <a:r>
              <a:rPr lang="en-US" b="1" dirty="0"/>
              <a:t>,"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"</a:t>
            </a:r>
            <a:r>
              <a:rPr lang="en-US" b="1" dirty="0" err="1"/>
              <a:t>ʻulungaanga</a:t>
            </a:r>
            <a:r>
              <a:rPr lang="en-US" b="1" dirty="0"/>
              <a:t> </a:t>
            </a:r>
            <a:r>
              <a:rPr lang="en-US" b="1" dirty="0" err="1"/>
              <a:t>taʻefakaʻapaʻapa</a:t>
            </a:r>
            <a:r>
              <a:rPr lang="en-US" b="1" dirty="0"/>
              <a:t>."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teitei</a:t>
            </a:r>
            <a:r>
              <a:rPr lang="en-US" b="1" dirty="0"/>
              <a:t> </a:t>
            </a:r>
            <a:r>
              <a:rPr lang="en-US" b="1" dirty="0" err="1"/>
              <a:t>taʻefakaʻapaʻapa</a:t>
            </a:r>
            <a:r>
              <a:rPr lang="en-US" b="1" dirty="0"/>
              <a:t>, </a:t>
            </a:r>
            <a:r>
              <a:rPr lang="en-US" b="1" dirty="0" err="1"/>
              <a:t>fefeka</a:t>
            </a:r>
            <a:r>
              <a:rPr lang="en-US" b="1" dirty="0"/>
              <a:t> pe </a:t>
            </a:r>
            <a:r>
              <a:rPr lang="en-US" b="1" dirty="0" err="1"/>
              <a:t>taʻefeʻunga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ʻofa</a:t>
            </a:r>
            <a:r>
              <a:rPr lang="en-US" b="1" dirty="0"/>
              <a:t>;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ʻaupito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</a:t>
            </a:r>
            <a:r>
              <a:rPr lang="en-US" b="1" dirty="0" err="1"/>
              <a:t>ʻulungaanga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ha </a:t>
            </a:r>
            <a:r>
              <a:rPr lang="en-US" b="1" dirty="0" err="1"/>
              <a:t>founga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ne lava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fakalaveaʻi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ongoʻi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niʻihi</a:t>
            </a:r>
            <a:r>
              <a:rPr lang="en-US" b="1" dirty="0"/>
              <a:t> </a:t>
            </a:r>
            <a:r>
              <a:rPr lang="en-US" b="1" dirty="0" err="1"/>
              <a:t>kehe</a:t>
            </a:r>
            <a:r>
              <a:rPr lang="en-US" b="1" dirty="0"/>
              <a:t>. </a:t>
            </a:r>
          </a:p>
        </p:txBody>
      </p:sp>
      <p:pic>
        <p:nvPicPr>
          <p:cNvPr id="20" name="Imagen 19" descr="Un par de personas en una playa&#10;&#10;Descripción generada automáticamente con confianza media">
            <a:extLst>
              <a:ext uri="{FF2B5EF4-FFF2-40B4-BE49-F238E27FC236}">
                <a16:creationId xmlns:a16="http://schemas.microsoft.com/office/drawing/2014/main" id="{550AB68C-12A1-AC57-A8A2-D93182E3461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" r="2193" b="24543"/>
          <a:stretch/>
        </p:blipFill>
        <p:spPr>
          <a:xfrm>
            <a:off x="8683276" y="1366682"/>
            <a:ext cx="3357068" cy="1602893"/>
          </a:xfrm>
          <a:prstGeom prst="rect">
            <a:avLst/>
          </a:prstGeom>
          <a:ln w="38100" cap="sq" cmpd="thickThin">
            <a:solidFill>
              <a:srgbClr val="69737A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6925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 animBg="1"/>
      <p:bldP spid="9" grpId="0"/>
      <p:bldP spid="11" grpId="0"/>
      <p:bldP spid="10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D8570E-0455-6BCE-BEC5-0C44FFBA37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8288308"/>
              </p:ext>
            </p:extLst>
          </p:nvPr>
        </p:nvGraphicFramePr>
        <p:xfrm>
          <a:off x="8512617" y="143358"/>
          <a:ext cx="3432345" cy="11518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835AC3C9-0393-A271-D384-D56059E44C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358" y="161089"/>
            <a:ext cx="3282198" cy="120228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2A9A3A9-F949-52E3-EC4D-B5BE4FCF4CE1}"/>
              </a:ext>
            </a:extLst>
          </p:cNvPr>
          <p:cNvSpPr txBox="1"/>
          <p:nvPr/>
        </p:nvSpPr>
        <p:spPr>
          <a:xfrm>
            <a:off x="407477" y="3342256"/>
            <a:ext cx="370414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He </a:t>
            </a:r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kainga</a:t>
            </a:r>
            <a:r>
              <a:rPr lang="en-US" sz="1600" b="1" dirty="0"/>
              <a:t>, </a:t>
            </a:r>
            <a:r>
              <a:rPr lang="en-US" sz="1600" b="1" dirty="0" err="1"/>
              <a:t>kuo</a:t>
            </a:r>
            <a:r>
              <a:rPr lang="en-US" sz="1600" b="1" dirty="0"/>
              <a:t> </a:t>
            </a:r>
            <a:r>
              <a:rPr lang="en-US" sz="1600" b="1" dirty="0" err="1"/>
              <a:t>ui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kimoutolu</a:t>
            </a:r>
            <a:r>
              <a:rPr lang="en-US" sz="1600" b="1" dirty="0"/>
              <a:t> ki he </a:t>
            </a:r>
            <a:r>
              <a:rPr lang="en-US" sz="1600" b="1" dirty="0" err="1"/>
              <a:t>tauʻataina</a:t>
            </a:r>
            <a:r>
              <a:rPr lang="en-US" sz="1600" b="1" dirty="0"/>
              <a:t>; </a:t>
            </a:r>
            <a:r>
              <a:rPr lang="en-US" sz="1600" b="1" dirty="0" err="1"/>
              <a:t>kae</a:t>
            </a:r>
            <a:r>
              <a:rPr lang="en-US" sz="1600" b="1" dirty="0"/>
              <a:t> </a:t>
            </a:r>
            <a:r>
              <a:rPr lang="en-US" sz="1600" b="1" dirty="0" err="1"/>
              <a:t>ʻoua</a:t>
            </a:r>
            <a:r>
              <a:rPr lang="en-US" sz="1600" b="1" dirty="0"/>
              <a:t> </a:t>
            </a:r>
            <a:r>
              <a:rPr lang="en-US" sz="1600" b="1" dirty="0" err="1"/>
              <a:t>naʻa</a:t>
            </a:r>
            <a:r>
              <a:rPr lang="en-US" sz="1600" b="1" dirty="0"/>
              <a:t> </a:t>
            </a:r>
            <a:r>
              <a:rPr lang="en-US" sz="1600" b="1" dirty="0" err="1"/>
              <a:t>fakaʻaongaʻi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tauʻataina</a:t>
            </a:r>
            <a:r>
              <a:rPr lang="en-US" sz="1600" b="1" dirty="0"/>
              <a:t> </a:t>
            </a:r>
            <a:r>
              <a:rPr lang="en-US" sz="1600" b="1" dirty="0" err="1"/>
              <a:t>koeʻuhi</a:t>
            </a:r>
            <a:r>
              <a:rPr lang="en-US" sz="1600" b="1" dirty="0"/>
              <a:t> ko ha </a:t>
            </a:r>
            <a:r>
              <a:rPr lang="en-US" sz="1600" b="1" dirty="0" err="1"/>
              <a:t>meʻa</a:t>
            </a:r>
            <a:r>
              <a:rPr lang="en-US" sz="1600" b="1" dirty="0"/>
              <a:t> ki he </a:t>
            </a:r>
            <a:r>
              <a:rPr lang="en-US" sz="1600" b="1" dirty="0" err="1"/>
              <a:t>kakano</a:t>
            </a:r>
            <a:r>
              <a:rPr lang="en-US" sz="1600" b="1" dirty="0"/>
              <a:t>, ka ko e </a:t>
            </a:r>
            <a:r>
              <a:rPr lang="en-US" sz="1600" b="1" dirty="0" err="1"/>
              <a:t>fetauhiʻaki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ʻofa</a:t>
            </a:r>
            <a:r>
              <a:rPr lang="en-US" sz="1600" b="1" dirty="0"/>
              <a:t>. He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fakamoʻoniʻi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fono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folofola</a:t>
            </a:r>
            <a:r>
              <a:rPr lang="en-US" sz="1600" b="1" dirty="0"/>
              <a:t> pe </a:t>
            </a:r>
            <a:r>
              <a:rPr lang="en-US" sz="1600" b="1" dirty="0" err="1"/>
              <a:t>ʻe</a:t>
            </a:r>
            <a:r>
              <a:rPr lang="en-US" sz="1600" b="1" dirty="0"/>
              <a:t> taha, </a:t>
            </a:r>
            <a:r>
              <a:rPr lang="en-US" sz="1600" b="1" dirty="0" err="1"/>
              <a:t>ʻio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foʻi</a:t>
            </a:r>
            <a:r>
              <a:rPr lang="en-US" sz="1600" b="1" dirty="0"/>
              <a:t> lea </a:t>
            </a:r>
            <a:r>
              <a:rPr lang="en-US" sz="1600" b="1" dirty="0" err="1"/>
              <a:t>ni</a:t>
            </a:r>
            <a:r>
              <a:rPr lang="en-US" sz="1600" b="1" dirty="0"/>
              <a:t>; Ke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ʻofa</a:t>
            </a:r>
            <a:r>
              <a:rPr lang="en-US" sz="1600" b="1" dirty="0"/>
              <a:t> ki ho </a:t>
            </a:r>
            <a:r>
              <a:rPr lang="en-US" sz="1600" b="1" dirty="0" err="1"/>
              <a:t>kaungaʻapi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hange</a:t>
            </a:r>
            <a:r>
              <a:rPr lang="en-US" sz="1600" b="1" dirty="0"/>
              <a:t> pe ko </a:t>
            </a:r>
            <a:r>
              <a:rPr lang="en-US" sz="1600" b="1" dirty="0" err="1"/>
              <a:t>koe</a:t>
            </a:r>
            <a:r>
              <a:rPr lang="en-US" sz="1600" b="1" dirty="0"/>
              <a:t>. Ka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kapau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mou </a:t>
            </a:r>
            <a:r>
              <a:rPr lang="en-US" sz="1600" b="1" dirty="0" err="1"/>
              <a:t>uʻu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</a:t>
            </a:r>
            <a:r>
              <a:rPr lang="en-US" sz="1600" b="1" dirty="0" err="1"/>
              <a:t>fekeloʻaki</a:t>
            </a:r>
            <a:r>
              <a:rPr lang="en-US" sz="1600" b="1" dirty="0"/>
              <a:t> </a:t>
            </a:r>
            <a:r>
              <a:rPr lang="en-US" sz="1600" b="1" dirty="0" err="1"/>
              <a:t>ʻiate</a:t>
            </a:r>
            <a:r>
              <a:rPr lang="en-US" sz="1600" b="1" dirty="0"/>
              <a:t> </a:t>
            </a:r>
            <a:r>
              <a:rPr lang="en-US" sz="1600" b="1" dirty="0" err="1"/>
              <a:t>kimoutolu</a:t>
            </a:r>
            <a:r>
              <a:rPr lang="en-US" sz="1600" b="1" dirty="0"/>
              <a:t>, </a:t>
            </a:r>
            <a:r>
              <a:rPr lang="en-US" sz="1600" b="1" dirty="0" err="1"/>
              <a:t>tokanga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ʻoua</a:t>
            </a:r>
            <a:r>
              <a:rPr lang="en-US" sz="1600" b="1" dirty="0"/>
              <a:t> </a:t>
            </a:r>
            <a:r>
              <a:rPr lang="en-US" sz="1600" b="1" dirty="0" err="1"/>
              <a:t>naʻa</a:t>
            </a:r>
            <a:r>
              <a:rPr lang="en-US" sz="1600" b="1" dirty="0"/>
              <a:t> mou </a:t>
            </a:r>
            <a:r>
              <a:rPr lang="en-US" sz="1600" b="1" dirty="0" err="1"/>
              <a:t>fefakaʻauhaʻaki</a:t>
            </a:r>
            <a:r>
              <a:rPr lang="en-US" sz="1600" b="1" dirty="0"/>
              <a:t> </a:t>
            </a:r>
            <a:r>
              <a:rPr lang="en-US" sz="1600" b="1" dirty="0" err="1"/>
              <a:t>ʻiate</a:t>
            </a:r>
            <a:r>
              <a:rPr lang="en-US" sz="1600" b="1" dirty="0"/>
              <a:t> </a:t>
            </a:r>
            <a:r>
              <a:rPr lang="en-US" sz="1600" b="1" dirty="0" err="1"/>
              <a:t>kimoutolu</a:t>
            </a:r>
            <a:r>
              <a:rPr lang="en-US" sz="1600" b="1" dirty="0"/>
              <a:t>. Ko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ou</a:t>
            </a:r>
            <a:r>
              <a:rPr lang="en-US" sz="1600" b="1" dirty="0"/>
              <a:t> lea </a:t>
            </a:r>
            <a:r>
              <a:rPr lang="en-US" sz="1600" b="1" dirty="0" err="1"/>
              <a:t>ʻaki</a:t>
            </a:r>
            <a:r>
              <a:rPr lang="en-US" sz="1600" b="1" dirty="0"/>
              <a:t> </a:t>
            </a:r>
            <a:r>
              <a:rPr lang="en-US" sz="1600" b="1" dirty="0" err="1"/>
              <a:t>ʻeni</a:t>
            </a:r>
            <a:r>
              <a:rPr lang="en-US" sz="1600" b="1" dirty="0"/>
              <a:t>, </a:t>
            </a:r>
            <a:r>
              <a:rPr lang="en-US" sz="1600" b="1" dirty="0" err="1"/>
              <a:t>ʻAʻeva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Laumalie</a:t>
            </a:r>
            <a:r>
              <a:rPr lang="en-US" sz="1600" b="1" dirty="0"/>
              <a:t>, pea </a:t>
            </a:r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te</a:t>
            </a:r>
            <a:r>
              <a:rPr lang="en-US" sz="1600" b="1" dirty="0"/>
              <a:t> mou </a:t>
            </a:r>
            <a:r>
              <a:rPr lang="en-US" sz="1600" b="1" dirty="0" err="1"/>
              <a:t>fakafiemalieʻi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holi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kakano</a:t>
            </a:r>
            <a:r>
              <a:rPr lang="en-US" sz="1600" b="1" dirty="0"/>
              <a:t>. (</a:t>
            </a:r>
            <a:r>
              <a:rPr lang="en-US" sz="1600" b="1" dirty="0" err="1"/>
              <a:t>Kaletia</a:t>
            </a:r>
            <a:r>
              <a:rPr lang="en-US" sz="1600" b="1" dirty="0"/>
              <a:t> 5:13-16).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806240-989D-ED6D-F9CF-DE779C60E7DA}"/>
              </a:ext>
            </a:extLst>
          </p:cNvPr>
          <p:cNvSpPr txBox="1"/>
          <p:nvPr/>
        </p:nvSpPr>
        <p:spPr>
          <a:xfrm>
            <a:off x="425194" y="1400281"/>
            <a:ext cx="360334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ha taha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maʻongoʻonga</a:t>
            </a:r>
            <a:r>
              <a:rPr lang="en-US" b="1" dirty="0"/>
              <a:t> </a:t>
            </a:r>
            <a:r>
              <a:rPr lang="en-US" b="1" dirty="0" err="1"/>
              <a:t>ange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fale</a:t>
            </a:r>
            <a:r>
              <a:rPr lang="en-US" b="1" dirty="0"/>
              <a:t> </a:t>
            </a:r>
            <a:r>
              <a:rPr lang="en-US" b="1" dirty="0" err="1"/>
              <a:t>ni</a:t>
            </a:r>
            <a:r>
              <a:rPr lang="en-US" b="1" dirty="0"/>
              <a:t> </a:t>
            </a:r>
            <a:r>
              <a:rPr lang="en-US" b="1" dirty="0" err="1"/>
              <a:t>ʻiate</a:t>
            </a:r>
            <a:r>
              <a:rPr lang="en-US" b="1" dirty="0"/>
              <a:t> au; pea </a:t>
            </a:r>
            <a:r>
              <a:rPr lang="en-US" b="1" dirty="0" err="1"/>
              <a:t>kuo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foki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ne </a:t>
            </a:r>
            <a:r>
              <a:rPr lang="en-US" b="1" dirty="0" err="1"/>
              <a:t>taʻofi</a:t>
            </a:r>
            <a:r>
              <a:rPr lang="en-US" b="1" dirty="0"/>
              <a:t> ha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meiate</a:t>
            </a:r>
            <a:r>
              <a:rPr lang="en-US" b="1" dirty="0"/>
              <a:t> au ka ko </a:t>
            </a:r>
            <a:r>
              <a:rPr lang="en-US" b="1" dirty="0" err="1"/>
              <a:t>koe</a:t>
            </a:r>
            <a:r>
              <a:rPr lang="en-US" b="1" dirty="0"/>
              <a:t> pe, </a:t>
            </a:r>
            <a:r>
              <a:rPr lang="en-US" b="1" dirty="0" err="1"/>
              <a:t>koeʻuhi</a:t>
            </a:r>
            <a:r>
              <a:rPr lang="en-US" b="1" dirty="0"/>
              <a:t> ko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uaifi</a:t>
            </a:r>
            <a:r>
              <a:rPr lang="en-US" b="1" dirty="0"/>
              <a:t> </a:t>
            </a:r>
            <a:r>
              <a:rPr lang="en-US" b="1" dirty="0" err="1"/>
              <a:t>koe</a:t>
            </a:r>
            <a:r>
              <a:rPr lang="en-US" b="1" dirty="0"/>
              <a:t>: pea </a:t>
            </a:r>
            <a:r>
              <a:rPr lang="en-US" b="1" dirty="0" err="1"/>
              <a:t>te</a:t>
            </a:r>
            <a:r>
              <a:rPr lang="en-US" b="1" dirty="0"/>
              <a:t> u lava </a:t>
            </a:r>
            <a:r>
              <a:rPr lang="en-US" b="1" dirty="0" err="1"/>
              <a:t>fefe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fai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fuʻu</a:t>
            </a:r>
            <a:r>
              <a:rPr lang="en-US" b="1" dirty="0"/>
              <a:t> </a:t>
            </a:r>
            <a:r>
              <a:rPr lang="en-US" b="1" dirty="0" err="1"/>
              <a:t>angahala</a:t>
            </a:r>
            <a:r>
              <a:rPr lang="en-US" b="1" dirty="0"/>
              <a:t> </a:t>
            </a:r>
            <a:r>
              <a:rPr lang="en-US" b="1" dirty="0" err="1"/>
              <a:t>lahi</a:t>
            </a:r>
            <a:r>
              <a:rPr lang="en-US" b="1" dirty="0"/>
              <a:t> </a:t>
            </a:r>
            <a:r>
              <a:rPr lang="en-US" b="1" dirty="0" err="1"/>
              <a:t>ni</a:t>
            </a:r>
            <a:r>
              <a:rPr lang="en-US" b="1" dirty="0"/>
              <a:t>, pea u </a:t>
            </a:r>
            <a:r>
              <a:rPr lang="en-US" b="1" dirty="0" err="1"/>
              <a:t>fai</a:t>
            </a:r>
            <a:r>
              <a:rPr lang="en-US" b="1" dirty="0"/>
              <a:t> </a:t>
            </a:r>
            <a:r>
              <a:rPr lang="en-US" b="1" dirty="0" err="1"/>
              <a:t>angahala</a:t>
            </a:r>
            <a:r>
              <a:rPr lang="en-US" b="1" dirty="0"/>
              <a:t> ki he </a:t>
            </a:r>
            <a:r>
              <a:rPr lang="en-US" b="1" dirty="0" err="1"/>
              <a:t>ʻOtua</a:t>
            </a:r>
            <a:r>
              <a:rPr lang="en-US" b="1" dirty="0"/>
              <a:t>? (Senesi 39:9).</a:t>
            </a:r>
          </a:p>
        </p:txBody>
      </p:sp>
      <p:pic>
        <p:nvPicPr>
          <p:cNvPr id="7" name="Imagen 6" descr="Hombre sentado en una silla&#10;&#10;Descripción generada automáticamente con confianza media">
            <a:extLst>
              <a:ext uri="{FF2B5EF4-FFF2-40B4-BE49-F238E27FC236}">
                <a16:creationId xmlns:a16="http://schemas.microsoft.com/office/drawing/2014/main" id="{B65FDC66-FDB6-BEE6-DA97-85FBD8D384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623" y="1475163"/>
            <a:ext cx="7833339" cy="5222226"/>
          </a:xfrm>
          <a:prstGeom prst="rect">
            <a:avLst/>
          </a:prstGeom>
          <a:ln w="38100" cap="sq">
            <a:solidFill>
              <a:srgbClr val="6976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8E59355-7182-6BD5-3DC7-23A3048B4B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79" y="1475163"/>
            <a:ext cx="356315" cy="25179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396379E-5630-4E0E-1906-044D9402B852}"/>
              </a:ext>
            </a:extLst>
          </p:cNvPr>
          <p:cNvSpPr txBox="1"/>
          <p:nvPr/>
        </p:nvSpPr>
        <p:spPr>
          <a:xfrm>
            <a:off x="4100815" y="23569"/>
            <a:ext cx="421783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Ko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fanauʻi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ʻOtua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ne </a:t>
            </a:r>
            <a:r>
              <a:rPr lang="en-US" b="1" dirty="0" err="1"/>
              <a:t>fai</a:t>
            </a:r>
            <a:r>
              <a:rPr lang="en-US" b="1" dirty="0"/>
              <a:t> </a:t>
            </a:r>
            <a:r>
              <a:rPr lang="en-US" b="1" dirty="0" err="1"/>
              <a:t>angahala</a:t>
            </a:r>
            <a:r>
              <a:rPr lang="en-US" b="1" dirty="0"/>
              <a:t>; he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nofo</a:t>
            </a:r>
            <a:r>
              <a:rPr lang="en-US" b="1" dirty="0"/>
              <a:t> </a:t>
            </a:r>
            <a:r>
              <a:rPr lang="en-US" b="1" dirty="0" err="1"/>
              <a:t>ʻiate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hako</a:t>
            </a:r>
            <a:r>
              <a:rPr lang="en-US" b="1" dirty="0"/>
              <a:t>: pea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faʻa</a:t>
            </a:r>
            <a:r>
              <a:rPr lang="en-US" b="1" dirty="0"/>
              <a:t> </a:t>
            </a:r>
            <a:r>
              <a:rPr lang="en-US" b="1" dirty="0" err="1"/>
              <a:t>fai</a:t>
            </a:r>
            <a:r>
              <a:rPr lang="en-US" b="1" dirty="0"/>
              <a:t> </a:t>
            </a:r>
            <a:r>
              <a:rPr lang="en-US" b="1" dirty="0" err="1"/>
              <a:t>angahala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, </a:t>
            </a:r>
            <a:r>
              <a:rPr lang="en-US" b="1" dirty="0" err="1"/>
              <a:t>koeʻuhi</a:t>
            </a:r>
            <a:r>
              <a:rPr lang="en-US" b="1" dirty="0"/>
              <a:t> </a:t>
            </a:r>
            <a:r>
              <a:rPr lang="en-US" b="1" dirty="0" err="1"/>
              <a:t>kuo</a:t>
            </a:r>
            <a:r>
              <a:rPr lang="en-US" b="1" dirty="0"/>
              <a:t> </a:t>
            </a:r>
            <a:r>
              <a:rPr lang="en-US" b="1" dirty="0" err="1"/>
              <a:t>fanauʻi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ʻOtua</a:t>
            </a:r>
            <a:r>
              <a:rPr lang="en-US" b="1" dirty="0"/>
              <a:t> (1 Sione 3:9).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E8A1CE4-F201-056F-6C6B-0DB48CE6AA7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81864" y="90707"/>
            <a:ext cx="356315" cy="25179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B5A4AD2-DE9B-5AB2-F5E6-6B3617BE0DC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79" y="3380592"/>
            <a:ext cx="356315" cy="251792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D9AA4B62-327E-9646-5D04-B8F0F1BBAE37}"/>
              </a:ext>
            </a:extLst>
          </p:cNvPr>
          <p:cNvSpPr txBox="1"/>
          <p:nvPr/>
        </p:nvSpPr>
        <p:spPr>
          <a:xfrm rot="21408114">
            <a:off x="875986" y="369508"/>
            <a:ext cx="2767128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pPr algn="ctr"/>
            <a:r>
              <a:rPr lang="es-ES" sz="2400" b="1" dirty="0" err="1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s-ES" sz="24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fe </a:t>
            </a:r>
            <a:r>
              <a:rPr lang="es-ES" sz="2400" b="1" dirty="0" err="1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ʻa</a:t>
            </a:r>
            <a:r>
              <a:rPr lang="es-ES" sz="24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es-ES" sz="2400" b="1" dirty="0" err="1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ngaahi</a:t>
            </a:r>
            <a:r>
              <a:rPr lang="es-ES" sz="24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tohi</a:t>
            </a:r>
            <a:r>
              <a:rPr lang="es-ES" sz="24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ke </a:t>
            </a:r>
            <a:r>
              <a:rPr lang="es-ES" sz="2400" b="1" dirty="0" err="1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manatuʻi</a:t>
            </a:r>
            <a:r>
              <a:rPr lang="es-ES" sz="24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3335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8F88365-2BBA-8B37-32C0-744E2367B16D}"/>
              </a:ext>
            </a:extLst>
          </p:cNvPr>
          <p:cNvSpPr txBox="1"/>
          <p:nvPr/>
        </p:nvSpPr>
        <p:spPr>
          <a:xfrm>
            <a:off x="2450297" y="136511"/>
            <a:ext cx="576347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Ko e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fehangahangai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natula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ʻofa</a:t>
            </a:r>
            <a:r>
              <a:rPr lang="en-US" sz="1600" b="1" dirty="0"/>
              <a:t> </a:t>
            </a:r>
            <a:r>
              <a:rPr lang="en-US" sz="1600" b="1" dirty="0" err="1"/>
              <a:t>moʻoni</a:t>
            </a:r>
            <a:r>
              <a:rPr lang="en-US" sz="1600" b="1" dirty="0"/>
              <a:t> ko e </a:t>
            </a:r>
            <a:r>
              <a:rPr lang="en-US" sz="1600" b="1" dirty="0" err="1"/>
              <a:t>tulifua</a:t>
            </a:r>
            <a:r>
              <a:rPr lang="en-US" sz="1600" b="1" dirty="0"/>
              <a:t> </a:t>
            </a:r>
            <a:r>
              <a:rPr lang="en-US" sz="1600" b="1" dirty="0" err="1"/>
              <a:t>siokita</a:t>
            </a:r>
            <a:r>
              <a:rPr lang="en-US" sz="1600" b="1" dirty="0"/>
              <a:t> ki he </a:t>
            </a:r>
            <a:r>
              <a:rPr lang="en-US" sz="1600" b="1" dirty="0" err="1"/>
              <a:t>lelei</a:t>
            </a:r>
            <a:r>
              <a:rPr lang="en-US" sz="1600" b="1" dirty="0"/>
              <a:t>, </a:t>
            </a:r>
            <a:r>
              <a:rPr lang="en-US" sz="1600" b="1" dirty="0" err="1"/>
              <a:t>ivi</a:t>
            </a:r>
            <a:r>
              <a:rPr lang="en-US" sz="1600" b="1" dirty="0"/>
              <a:t> </a:t>
            </a:r>
            <a:r>
              <a:rPr lang="en-US" sz="1600" b="1" dirty="0" err="1"/>
              <a:t>takiekina</a:t>
            </a:r>
            <a:r>
              <a:rPr lang="en-US" sz="1600" b="1" dirty="0"/>
              <a:t>, pe </a:t>
            </a:r>
            <a:r>
              <a:rPr lang="en-US" sz="1600" b="1" dirty="0" err="1"/>
              <a:t>langilangi</a:t>
            </a:r>
            <a:r>
              <a:rPr lang="en-US" sz="1600" b="1" dirty="0"/>
              <a:t> ko e </a:t>
            </a:r>
            <a:r>
              <a:rPr lang="en-US" sz="1600" b="1" dirty="0" err="1"/>
              <a:t>taumuʻa</a:t>
            </a:r>
            <a:r>
              <a:rPr lang="en-US" sz="1600" b="1" dirty="0"/>
              <a:t> pe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taha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moʻui</a:t>
            </a:r>
            <a:r>
              <a:rPr lang="en-US" sz="1600" b="1" dirty="0"/>
              <a:t>. Ko e </a:t>
            </a:r>
            <a:r>
              <a:rPr lang="en-US" sz="1600" b="1" dirty="0" err="1"/>
              <a:t>ʻulungaanga</a:t>
            </a:r>
            <a:r>
              <a:rPr lang="en-US" sz="1600" b="1" dirty="0"/>
              <a:t> </a:t>
            </a:r>
            <a:r>
              <a:rPr lang="en-US" sz="1600" b="1" dirty="0" err="1"/>
              <a:t>ʻeni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ʻofa</a:t>
            </a:r>
            <a:r>
              <a:rPr lang="en-US" sz="1600" b="1" dirty="0"/>
              <a:t>,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faingataʻa</a:t>
            </a:r>
            <a:r>
              <a:rPr lang="en-US" sz="1600" b="1" dirty="0"/>
              <a:t> taha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mahino</a:t>
            </a:r>
            <a:r>
              <a:rPr lang="en-US" sz="1600" b="1" dirty="0"/>
              <a:t> ki he </a:t>
            </a:r>
            <a:r>
              <a:rPr lang="en-US" sz="1600" b="1" dirty="0" err="1"/>
              <a:t>loto</a:t>
            </a:r>
            <a:r>
              <a:rPr lang="en-US" sz="1600" b="1" dirty="0"/>
              <a:t> </a:t>
            </a:r>
            <a:r>
              <a:rPr lang="en-US" sz="1600" b="1" dirty="0" err="1"/>
              <a:t>taʻe-maʻoniʻoni</a:t>
            </a:r>
            <a:r>
              <a:rPr lang="en-US" sz="1600" b="1" dirty="0"/>
              <a:t>.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mahuʻingaʻia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faʻahinga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tangata</a:t>
            </a:r>
            <a:r>
              <a:rPr lang="en-US" sz="1600" b="1" dirty="0"/>
              <a:t> </a:t>
            </a:r>
            <a:r>
              <a:rPr lang="en-US" sz="1600" b="1" dirty="0" err="1"/>
              <a:t>ʻiate</a:t>
            </a:r>
            <a:r>
              <a:rPr lang="en-US" sz="1600" b="1" dirty="0"/>
              <a:t> </a:t>
            </a:r>
            <a:r>
              <a:rPr lang="en-US" sz="1600" b="1" dirty="0" err="1"/>
              <a:t>kinautolu</a:t>
            </a:r>
            <a:r>
              <a:rPr lang="en-US" sz="1600" b="1" dirty="0"/>
              <a:t>, pea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faʻa</a:t>
            </a:r>
            <a:r>
              <a:rPr lang="en-US" sz="1600" b="1" dirty="0"/>
              <a:t> </a:t>
            </a:r>
            <a:r>
              <a:rPr lang="en-US" sz="1600" b="1" dirty="0" err="1"/>
              <a:t>mahuʻingaʻia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meʻa</a:t>
            </a:r>
            <a:r>
              <a:rPr lang="en-US" sz="1600" b="1" dirty="0"/>
              <a:t> ko </a:t>
            </a:r>
            <a:r>
              <a:rPr lang="en-US" sz="1600" b="1" dirty="0" err="1"/>
              <a:t>ʻeni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toenga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pe. Ko e </a:t>
            </a:r>
            <a:r>
              <a:rPr lang="en-US" sz="1600" b="1" dirty="0" err="1"/>
              <a:t>natula</a:t>
            </a:r>
            <a:r>
              <a:rPr lang="en-US" sz="1600" b="1" dirty="0"/>
              <a:t> </a:t>
            </a:r>
            <a:r>
              <a:rPr lang="en-US" sz="1600" b="1" dirty="0" err="1"/>
              <a:t>siokita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tangata</a:t>
            </a:r>
            <a:r>
              <a:rPr lang="en-US" sz="1600" b="1" dirty="0"/>
              <a:t> ko ha toe </a:t>
            </a:r>
            <a:r>
              <a:rPr lang="en-US" sz="1600" b="1" dirty="0" err="1"/>
              <a:t>fakamoʻoni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kuo</a:t>
            </a:r>
            <a:r>
              <a:rPr lang="en-US" sz="1600" b="1" dirty="0"/>
              <a:t> </a:t>
            </a:r>
            <a:r>
              <a:rPr lang="en-US" sz="1600" b="1" dirty="0" err="1"/>
              <a:t>fulihi</a:t>
            </a:r>
            <a:r>
              <a:rPr lang="en-US" sz="1600" b="1" dirty="0"/>
              <a:t> </a:t>
            </a:r>
            <a:r>
              <a:rPr lang="en-US" sz="1600" b="1" dirty="0" err="1"/>
              <a:t>fakaʻaufuli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he </a:t>
            </a:r>
            <a:r>
              <a:rPr lang="en-US" sz="1600" b="1" dirty="0" err="1"/>
              <a:t>angahala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fokotuʻutuʻu</a:t>
            </a:r>
            <a:r>
              <a:rPr lang="en-US" sz="1600" b="1" dirty="0"/>
              <a:t> </a:t>
            </a:r>
            <a:r>
              <a:rPr lang="en-US" sz="1600" b="1" dirty="0" err="1"/>
              <a:t>fakalangi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aʻusia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he </a:t>
            </a:r>
            <a:r>
              <a:rPr lang="en-US" sz="1600" b="1" dirty="0" err="1"/>
              <a:t>faʻahinga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tangata</a:t>
            </a:r>
            <a:r>
              <a:rPr lang="en-US" sz="1600" b="1" dirty="0"/>
              <a:t>,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fakaʻaiʻai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tangata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tukutaha</a:t>
            </a:r>
            <a:r>
              <a:rPr lang="en-US" sz="1600" b="1" dirty="0"/>
              <a:t> </a:t>
            </a:r>
            <a:r>
              <a:rPr lang="en-US" sz="1600" b="1" dirty="0" err="1"/>
              <a:t>ʻenau</a:t>
            </a:r>
            <a:r>
              <a:rPr lang="en-US" sz="1600" b="1" dirty="0"/>
              <a:t>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ʻofa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nau</a:t>
            </a:r>
            <a:r>
              <a:rPr lang="en-US" sz="1600" b="1" dirty="0"/>
              <a:t> </a:t>
            </a:r>
            <a:r>
              <a:rPr lang="en-US" sz="1600" b="1" dirty="0" err="1"/>
              <a:t>mahuʻingaʻia</a:t>
            </a:r>
            <a:r>
              <a:rPr lang="en-US" sz="1600" b="1" dirty="0"/>
              <a:t> ai </a:t>
            </a:r>
            <a:r>
              <a:rPr lang="en-US" sz="1600" b="1" dirty="0" err="1"/>
              <a:t>ʻiate</a:t>
            </a:r>
            <a:r>
              <a:rPr lang="en-US" sz="1600" b="1" dirty="0"/>
              <a:t> </a:t>
            </a:r>
            <a:r>
              <a:rPr lang="en-US" sz="1600" b="1" dirty="0" err="1"/>
              <a:t>kinautolu</a:t>
            </a:r>
            <a:r>
              <a:rPr lang="en-US" sz="1600" b="1" dirty="0"/>
              <a:t>. Ko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puleʻi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he </a:t>
            </a:r>
            <a:r>
              <a:rPr lang="en-US" sz="1600" b="1" dirty="0" err="1"/>
              <a:t>ʻofa</a:t>
            </a:r>
            <a:r>
              <a:rPr lang="en-US" sz="1600" b="1" dirty="0"/>
              <a:t> </a:t>
            </a:r>
            <a:r>
              <a:rPr lang="en-US" sz="1600" b="1" dirty="0" err="1"/>
              <a:t>taʻesiokita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ʻOtua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fakangaloʻi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pea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puleʻi</a:t>
            </a:r>
            <a:r>
              <a:rPr lang="en-US" sz="1600" b="1" dirty="0"/>
              <a:t> </a:t>
            </a:r>
            <a:r>
              <a:rPr lang="en-US" sz="1600" b="1" dirty="0" err="1"/>
              <a:t>kakato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he </a:t>
            </a:r>
            <a:r>
              <a:rPr lang="en-US" sz="1600" b="1" dirty="0" err="1"/>
              <a:t>holi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fai</a:t>
            </a:r>
            <a:r>
              <a:rPr lang="en-US" sz="1600" b="1" dirty="0"/>
              <a:t> e </a:t>
            </a:r>
            <a:r>
              <a:rPr lang="en-US" sz="1600" b="1" dirty="0" err="1"/>
              <a:t>finangalo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ʻOtua</a:t>
            </a:r>
            <a:r>
              <a:rPr lang="en-US" sz="1600" b="1" dirty="0"/>
              <a:t>. Ko e ʻ </a:t>
            </a:r>
            <a:r>
              <a:rPr lang="en-US" sz="1600" b="1" dirty="0" err="1"/>
              <a:t>uhinga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ʻ </a:t>
            </a:r>
            <a:r>
              <a:rPr lang="en-US" sz="1600" b="1" dirty="0" err="1"/>
              <a:t>okú</a:t>
            </a:r>
            <a:r>
              <a:rPr lang="en-US" sz="1600" b="1" dirty="0"/>
              <a:t> ne </a:t>
            </a:r>
            <a:r>
              <a:rPr lang="en-US" sz="1600" b="1" dirty="0" err="1"/>
              <a:t>loto</a:t>
            </a:r>
            <a:r>
              <a:rPr lang="en-US" sz="1600" b="1" dirty="0"/>
              <a:t> - </a:t>
            </a:r>
            <a:r>
              <a:rPr lang="en-US" sz="1600" b="1" dirty="0" err="1"/>
              <a:t>lelei</a:t>
            </a:r>
            <a:r>
              <a:rPr lang="en-US" sz="1600" b="1" dirty="0"/>
              <a:t> ai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foaki</a:t>
            </a:r>
            <a:r>
              <a:rPr lang="en-US" sz="1600" b="1" dirty="0"/>
              <a:t> ʻ </a:t>
            </a:r>
            <a:r>
              <a:rPr lang="en-US" sz="1600" b="1" dirty="0" err="1"/>
              <a:t>ene</a:t>
            </a:r>
            <a:r>
              <a:rPr lang="en-US" sz="1600" b="1" dirty="0"/>
              <a:t> </a:t>
            </a:r>
            <a:r>
              <a:rPr lang="en-US" sz="1600" b="1" dirty="0" err="1"/>
              <a:t>moʻuí</a:t>
            </a:r>
            <a:r>
              <a:rPr lang="en-US" sz="1600" b="1" dirty="0"/>
              <a:t> ʻ </a:t>
            </a:r>
            <a:r>
              <a:rPr lang="en-US" sz="1600" b="1" dirty="0" err="1"/>
              <a:t>i</a:t>
            </a:r>
            <a:r>
              <a:rPr lang="en-US" sz="1600" b="1" dirty="0"/>
              <a:t> he </a:t>
            </a:r>
            <a:r>
              <a:rPr lang="en-US" sz="1600" b="1" dirty="0" err="1"/>
              <a:t>ngāue</a:t>
            </a:r>
            <a:r>
              <a:rPr lang="en-US" sz="1600" b="1" dirty="0"/>
              <a:t> </a:t>
            </a:r>
            <a:r>
              <a:rPr lang="en-US" sz="1600" b="1" dirty="0" err="1"/>
              <a:t>fakafaifekau</a:t>
            </a:r>
            <a:r>
              <a:rPr lang="en-US" sz="1600" b="1" dirty="0"/>
              <a:t> ʻ </a:t>
            </a:r>
            <a:r>
              <a:rPr lang="en-US" sz="1600" b="1" dirty="0" err="1"/>
              <a:t>ofa</a:t>
            </a:r>
            <a:r>
              <a:rPr lang="en-US" sz="1600" b="1" dirty="0"/>
              <a:t> </a:t>
            </a:r>
            <a:r>
              <a:rPr lang="en-US" sz="1600" b="1" dirty="0" err="1"/>
              <a:t>maʻá</a:t>
            </a:r>
            <a:r>
              <a:rPr lang="en-US" sz="1600" b="1" dirty="0"/>
              <a:t> e </a:t>
            </a:r>
            <a:r>
              <a:rPr lang="en-US" sz="1600" b="1" dirty="0" err="1"/>
              <a:t>niʻihi</a:t>
            </a:r>
            <a:r>
              <a:rPr lang="en-US" sz="1600" b="1" dirty="0"/>
              <a:t> </a:t>
            </a:r>
            <a:r>
              <a:rPr lang="en-US" sz="1600" b="1" dirty="0" err="1"/>
              <a:t>kehé</a:t>
            </a:r>
            <a:r>
              <a:rPr lang="en-US" sz="1600" b="1" dirty="0"/>
              <a:t>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E29B757-C9DE-C187-8AA7-11B7517C540C}"/>
              </a:ext>
            </a:extLst>
          </p:cNvPr>
          <p:cNvSpPr txBox="1"/>
          <p:nvPr/>
        </p:nvSpPr>
        <p:spPr>
          <a:xfrm>
            <a:off x="123645" y="5243160"/>
            <a:ext cx="85649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/>
              <a:t>"</a:t>
            </a:r>
            <a:r>
              <a:rPr lang="es-ES" sz="1600" b="1" dirty="0" err="1"/>
              <a:t>ʻA</a:t>
            </a:r>
            <a:r>
              <a:rPr lang="es-ES" sz="1600" b="1" dirty="0"/>
              <a:t> </a:t>
            </a:r>
            <a:r>
              <a:rPr lang="es-ES" sz="1600" b="1" dirty="0" err="1"/>
              <a:t>hono</a:t>
            </a:r>
            <a:r>
              <a:rPr lang="es-ES" sz="1600" b="1" dirty="0"/>
              <a:t> </a:t>
            </a:r>
            <a:r>
              <a:rPr lang="es-ES" sz="1600" b="1" dirty="0" err="1"/>
              <a:t>pani</a:t>
            </a:r>
            <a:r>
              <a:rPr lang="es-ES" sz="1600" b="1" dirty="0"/>
              <a:t> </a:t>
            </a:r>
            <a:r>
              <a:rPr lang="es-ES" sz="1600" b="1" dirty="0" err="1"/>
              <a:t>ʻe</a:t>
            </a:r>
            <a:r>
              <a:rPr lang="es-ES" sz="1600" b="1" dirty="0"/>
              <a:t> he </a:t>
            </a:r>
            <a:r>
              <a:rPr lang="es-ES" sz="1600" b="1" dirty="0" err="1"/>
              <a:t>ʻOtua</a:t>
            </a:r>
            <a:r>
              <a:rPr lang="es-ES" sz="1600" b="1" dirty="0"/>
              <a:t> </a:t>
            </a:r>
            <a:r>
              <a:rPr lang="es-ES" sz="1600" b="1" dirty="0" err="1"/>
              <a:t>ʻa</a:t>
            </a:r>
            <a:r>
              <a:rPr lang="es-ES" sz="1600" b="1" dirty="0"/>
              <a:t> Sisu </a:t>
            </a:r>
            <a:r>
              <a:rPr lang="es-ES" sz="1600" b="1" dirty="0" err="1"/>
              <a:t>ʻo</a:t>
            </a:r>
            <a:r>
              <a:rPr lang="es-ES" sz="1600" b="1" dirty="0"/>
              <a:t> </a:t>
            </a:r>
            <a:r>
              <a:rPr lang="es-ES" sz="1600" b="1" dirty="0" err="1"/>
              <a:t>Nasaleti</a:t>
            </a:r>
            <a:r>
              <a:rPr lang="es-ES" sz="1600" b="1" dirty="0"/>
              <a:t> </a:t>
            </a:r>
            <a:r>
              <a:rPr lang="es-ES" sz="1600" b="1" dirty="0" err="1"/>
              <a:t>ʻaki</a:t>
            </a:r>
            <a:r>
              <a:rPr lang="es-ES" sz="1600" b="1" dirty="0"/>
              <a:t> </a:t>
            </a:r>
            <a:r>
              <a:rPr lang="es-ES" sz="1600" b="1" dirty="0" err="1"/>
              <a:t>ʻa</a:t>
            </a:r>
            <a:r>
              <a:rPr lang="es-ES" sz="1600" b="1" dirty="0"/>
              <a:t> e </a:t>
            </a:r>
            <a:r>
              <a:rPr lang="es-ES" sz="1600" b="1" dirty="0" err="1"/>
              <a:t>Laumalie</a:t>
            </a:r>
            <a:r>
              <a:rPr lang="es-ES" sz="1600" b="1" dirty="0"/>
              <a:t> </a:t>
            </a:r>
            <a:r>
              <a:rPr lang="es-ES" sz="1600" b="1" dirty="0" err="1"/>
              <a:t>Maʻoniʻoni</a:t>
            </a:r>
            <a:r>
              <a:rPr lang="es-ES" sz="1600" b="1" dirty="0"/>
              <a:t> </a:t>
            </a:r>
            <a:r>
              <a:rPr lang="es-ES" sz="1600" b="1" dirty="0" err="1"/>
              <a:t>mo</a:t>
            </a:r>
            <a:r>
              <a:rPr lang="es-ES" sz="1600" b="1" dirty="0"/>
              <a:t> e </a:t>
            </a:r>
            <a:r>
              <a:rPr lang="es-ES" sz="1600" b="1" dirty="0" err="1"/>
              <a:t>malohi</a:t>
            </a:r>
            <a:r>
              <a:rPr lang="es-ES" sz="1600" b="1" dirty="0"/>
              <a:t>: </a:t>
            </a:r>
            <a:r>
              <a:rPr lang="es-ES" sz="1600" b="1" dirty="0" err="1"/>
              <a:t>ʻa</a:t>
            </a:r>
            <a:r>
              <a:rPr lang="es-ES" sz="1600" b="1" dirty="0"/>
              <a:t> </a:t>
            </a:r>
            <a:r>
              <a:rPr lang="es-ES" sz="1600" b="1" dirty="0" err="1"/>
              <a:t>ia</a:t>
            </a:r>
            <a:r>
              <a:rPr lang="es-ES" sz="1600" b="1" dirty="0"/>
              <a:t> </a:t>
            </a:r>
            <a:r>
              <a:rPr lang="es-ES" sz="1600" b="1" dirty="0" err="1"/>
              <a:t>naʻa</a:t>
            </a:r>
            <a:r>
              <a:rPr lang="es-ES" sz="1600" b="1" dirty="0"/>
              <a:t> </a:t>
            </a:r>
            <a:r>
              <a:rPr lang="es-ES" sz="1600" b="1" dirty="0" err="1"/>
              <a:t>ne</a:t>
            </a:r>
            <a:r>
              <a:rPr lang="es-ES" sz="1600" b="1" dirty="0"/>
              <a:t> </a:t>
            </a:r>
            <a:r>
              <a:rPr lang="es-ES" sz="1600" b="1" dirty="0" err="1"/>
              <a:t>faʻa</a:t>
            </a:r>
            <a:r>
              <a:rPr lang="es-ES" sz="1600" b="1" dirty="0"/>
              <a:t> </a:t>
            </a:r>
            <a:r>
              <a:rPr lang="es-ES" sz="1600" b="1" dirty="0" err="1"/>
              <a:t>feʻaluʻaki</a:t>
            </a:r>
            <a:r>
              <a:rPr lang="es-ES" sz="1600" b="1" dirty="0"/>
              <a:t> </a:t>
            </a:r>
            <a:r>
              <a:rPr lang="es-ES" sz="1600" b="1" dirty="0" err="1"/>
              <a:t>ʻo</a:t>
            </a:r>
            <a:r>
              <a:rPr lang="es-ES" sz="1600" b="1" dirty="0"/>
              <a:t> fai </a:t>
            </a:r>
            <a:r>
              <a:rPr lang="es-ES" sz="1600" b="1" dirty="0" err="1"/>
              <a:t>lelei</a:t>
            </a:r>
            <a:r>
              <a:rPr lang="es-ES" sz="1600" b="1" dirty="0"/>
              <a:t> </a:t>
            </a:r>
            <a:r>
              <a:rPr lang="es-ES" sz="1600" b="1" dirty="0" err="1"/>
              <a:t>mo</a:t>
            </a:r>
            <a:r>
              <a:rPr lang="es-ES" sz="1600" b="1" dirty="0"/>
              <a:t> </a:t>
            </a:r>
            <a:r>
              <a:rPr lang="es-ES" sz="1600" b="1" dirty="0" err="1"/>
              <a:t>fakamoʻui</a:t>
            </a:r>
            <a:r>
              <a:rPr lang="es-ES" sz="1600" b="1" dirty="0"/>
              <a:t> </a:t>
            </a:r>
            <a:r>
              <a:rPr lang="es-ES" sz="1600" b="1" dirty="0" err="1"/>
              <a:t>ʻa</a:t>
            </a:r>
            <a:r>
              <a:rPr lang="es-ES" sz="1600" b="1" dirty="0"/>
              <a:t> </a:t>
            </a:r>
            <a:r>
              <a:rPr lang="es-ES" sz="1600" b="1" dirty="0" err="1"/>
              <a:t>kinautolu</a:t>
            </a:r>
            <a:r>
              <a:rPr lang="es-ES" sz="1600" b="1" dirty="0"/>
              <a:t> </a:t>
            </a:r>
            <a:r>
              <a:rPr lang="es-ES" sz="1600" b="1" dirty="0" err="1"/>
              <a:t>kotoa</a:t>
            </a:r>
            <a:r>
              <a:rPr lang="es-ES" sz="1600" b="1" dirty="0"/>
              <a:t> pe </a:t>
            </a:r>
            <a:r>
              <a:rPr lang="es-ES" sz="1600" b="1" dirty="0" err="1"/>
              <a:t>naʻe</a:t>
            </a:r>
            <a:r>
              <a:rPr lang="es-ES" sz="1600" b="1" dirty="0"/>
              <a:t> </a:t>
            </a:r>
            <a:r>
              <a:rPr lang="es-ES" sz="1600" b="1" dirty="0" err="1"/>
              <a:t>ngaohikovia</a:t>
            </a:r>
            <a:r>
              <a:rPr lang="es-ES" sz="1600" b="1" dirty="0"/>
              <a:t> </a:t>
            </a:r>
            <a:r>
              <a:rPr lang="es-ES" sz="1600" b="1" dirty="0" err="1"/>
              <a:t>ʻe</a:t>
            </a:r>
            <a:r>
              <a:rPr lang="es-ES" sz="1600" b="1" dirty="0"/>
              <a:t> he </a:t>
            </a:r>
            <a:r>
              <a:rPr lang="es-ES" sz="1600" b="1" dirty="0" err="1"/>
              <a:t>tevolo</a:t>
            </a:r>
            <a:r>
              <a:rPr lang="es-ES" sz="1600" b="1" dirty="0"/>
              <a:t>; he </a:t>
            </a:r>
            <a:r>
              <a:rPr lang="es-ES" sz="1600" b="1" dirty="0" err="1"/>
              <a:t>naʻe</a:t>
            </a:r>
            <a:r>
              <a:rPr lang="es-ES" sz="1600" b="1" dirty="0"/>
              <a:t> </a:t>
            </a:r>
            <a:r>
              <a:rPr lang="es-ES" sz="1600" b="1" dirty="0" err="1"/>
              <a:t>ʻiate</a:t>
            </a:r>
            <a:r>
              <a:rPr lang="es-ES" sz="1600" b="1" dirty="0"/>
              <a:t> </a:t>
            </a:r>
            <a:r>
              <a:rPr lang="es-ES" sz="1600" b="1" dirty="0" err="1"/>
              <a:t>ia</a:t>
            </a:r>
            <a:r>
              <a:rPr lang="es-ES" sz="1600" b="1" dirty="0"/>
              <a:t> </a:t>
            </a:r>
            <a:r>
              <a:rPr lang="es-ES" sz="1600" b="1" dirty="0" err="1"/>
              <a:t>ʻa</a:t>
            </a:r>
            <a:r>
              <a:rPr lang="es-ES" sz="1600" b="1" dirty="0"/>
              <a:t> e </a:t>
            </a:r>
            <a:r>
              <a:rPr lang="es-ES" sz="1600" b="1" dirty="0" err="1"/>
              <a:t>ʻOtua</a:t>
            </a:r>
            <a:r>
              <a:rPr lang="es-ES" sz="1600" b="1" dirty="0"/>
              <a:t>" (</a:t>
            </a:r>
            <a:r>
              <a:rPr lang="es-ES" sz="1600" b="1" dirty="0" err="1"/>
              <a:t>Ngaue</a:t>
            </a:r>
            <a:r>
              <a:rPr lang="es-ES" sz="1600" b="1" dirty="0"/>
              <a:t> 10:38). </a:t>
            </a:r>
            <a:r>
              <a:rPr lang="es-ES" sz="1600" b="1" dirty="0" err="1"/>
              <a:t>Naʻe</a:t>
            </a:r>
            <a:r>
              <a:rPr lang="es-ES" sz="1600" b="1" dirty="0"/>
              <a:t> </a:t>
            </a:r>
            <a:r>
              <a:rPr lang="es-ES" sz="1600" b="1" dirty="0" err="1"/>
              <a:t>ʻikai</a:t>
            </a:r>
            <a:r>
              <a:rPr lang="es-ES" sz="1600" b="1" dirty="0"/>
              <a:t> </a:t>
            </a:r>
            <a:r>
              <a:rPr lang="es-ES" sz="1600" b="1" dirty="0" err="1"/>
              <a:t>moʻui</a:t>
            </a:r>
            <a:r>
              <a:rPr lang="es-ES" sz="1600" b="1" dirty="0"/>
              <a:t> </a:t>
            </a:r>
            <a:r>
              <a:rPr lang="es-ES" sz="1600" b="1" dirty="0" err="1"/>
              <a:t>ʻa</a:t>
            </a:r>
            <a:r>
              <a:rPr lang="es-ES" sz="1600" b="1" dirty="0"/>
              <a:t> </a:t>
            </a:r>
            <a:r>
              <a:rPr lang="es-ES" sz="1600" b="1" dirty="0" err="1"/>
              <a:t>Kalaisi</a:t>
            </a:r>
            <a:r>
              <a:rPr lang="es-ES" sz="1600" b="1" dirty="0"/>
              <a:t> </a:t>
            </a:r>
            <a:r>
              <a:rPr lang="es-ES" sz="1600" b="1" dirty="0" err="1"/>
              <a:t>maʻana</a:t>
            </a:r>
            <a:r>
              <a:rPr lang="es-ES" sz="1600" b="1" dirty="0"/>
              <a:t>, pe </a:t>
            </a:r>
            <a:r>
              <a:rPr lang="es-ES" sz="1600" b="1" dirty="0" err="1"/>
              <a:t>ko</a:t>
            </a:r>
            <a:r>
              <a:rPr lang="es-ES" sz="1600" b="1" dirty="0"/>
              <a:t> </a:t>
            </a:r>
            <a:r>
              <a:rPr lang="es-ES" sz="1600" b="1" dirty="0" err="1"/>
              <a:t>ʻEne</a:t>
            </a:r>
            <a:r>
              <a:rPr lang="es-ES" sz="1600" b="1" dirty="0"/>
              <a:t> </a:t>
            </a:r>
            <a:r>
              <a:rPr lang="es-ES" sz="1600" b="1" dirty="0" err="1"/>
              <a:t>taumuʻa</a:t>
            </a:r>
            <a:r>
              <a:rPr lang="es-ES" sz="1600" b="1" dirty="0"/>
              <a:t> ke </a:t>
            </a:r>
            <a:r>
              <a:rPr lang="es-ES" sz="1600" b="1" dirty="0" err="1"/>
              <a:t>paotoloaki</a:t>
            </a:r>
            <a:r>
              <a:rPr lang="es-ES" sz="1600" b="1" dirty="0"/>
              <a:t> </a:t>
            </a:r>
            <a:r>
              <a:rPr lang="es-ES" sz="1600" b="1" dirty="0" err="1"/>
              <a:t>ʻEne</a:t>
            </a:r>
            <a:r>
              <a:rPr lang="es-ES" sz="1600" b="1" dirty="0"/>
              <a:t> </a:t>
            </a:r>
            <a:r>
              <a:rPr lang="es-ES" sz="1600" b="1" dirty="0" err="1"/>
              <a:t>ngaahi</a:t>
            </a:r>
            <a:r>
              <a:rPr lang="es-ES" sz="1600" b="1" dirty="0"/>
              <a:t> fie </a:t>
            </a:r>
            <a:r>
              <a:rPr lang="es-ES" sz="1600" b="1" dirty="0" err="1"/>
              <a:t>maʻu</a:t>
            </a:r>
            <a:r>
              <a:rPr lang="es-ES" sz="1600" b="1" dirty="0"/>
              <a:t> pe </a:t>
            </a:r>
            <a:r>
              <a:rPr lang="es-ES" sz="1600" b="1" dirty="0" err="1"/>
              <a:t>ʻAʻana</a:t>
            </a:r>
            <a:r>
              <a:rPr lang="es-ES" sz="1600" b="1" dirty="0"/>
              <a:t>. </a:t>
            </a:r>
            <a:r>
              <a:rPr lang="es-ES" sz="1600" b="1" dirty="0" err="1"/>
              <a:t>Naʻa</a:t>
            </a:r>
            <a:r>
              <a:rPr lang="es-ES" sz="1600" b="1" dirty="0"/>
              <a:t> </a:t>
            </a:r>
            <a:r>
              <a:rPr lang="es-ES" sz="1600" b="1" dirty="0" err="1"/>
              <a:t>ne</a:t>
            </a:r>
            <a:r>
              <a:rPr lang="es-ES" sz="1600" b="1" dirty="0"/>
              <a:t> </a:t>
            </a:r>
            <a:r>
              <a:rPr lang="es-ES" sz="1600" b="1" dirty="0" err="1"/>
              <a:t>fakamuʻomuʻa</a:t>
            </a:r>
            <a:r>
              <a:rPr lang="es-ES" sz="1600" b="1" dirty="0"/>
              <a:t> </a:t>
            </a:r>
            <a:r>
              <a:rPr lang="es-ES" sz="1600" b="1" dirty="0" err="1"/>
              <a:t>ia</a:t>
            </a:r>
            <a:r>
              <a:rPr lang="es-ES" sz="1600" b="1" dirty="0"/>
              <a:t> </a:t>
            </a:r>
            <a:r>
              <a:rPr lang="es-ES" sz="1600" b="1" dirty="0" err="1"/>
              <a:t>mo</a:t>
            </a:r>
            <a:r>
              <a:rPr lang="es-ES" sz="1600" b="1" dirty="0"/>
              <a:t> e </a:t>
            </a:r>
            <a:r>
              <a:rPr lang="es-ES" sz="1600" b="1" dirty="0" err="1"/>
              <a:t>niʻihi</a:t>
            </a:r>
            <a:r>
              <a:rPr lang="es-ES" sz="1600" b="1" dirty="0"/>
              <a:t> </a:t>
            </a:r>
            <a:r>
              <a:rPr lang="es-ES" sz="1600" b="1" dirty="0" err="1"/>
              <a:t>kehe</a:t>
            </a:r>
            <a:r>
              <a:rPr lang="es-ES" sz="1600" b="1" dirty="0"/>
              <a:t>. </a:t>
            </a:r>
            <a:r>
              <a:rPr lang="es-ES" sz="1600" b="1" dirty="0" err="1"/>
              <a:t>Naʻa</a:t>
            </a:r>
            <a:r>
              <a:rPr lang="es-ES" sz="1600" b="1" dirty="0"/>
              <a:t> </a:t>
            </a:r>
            <a:r>
              <a:rPr lang="es-ES" sz="1600" b="1" dirty="0" err="1"/>
              <a:t>ne</a:t>
            </a:r>
            <a:r>
              <a:rPr lang="es-ES" sz="1600" b="1" dirty="0"/>
              <a:t> loto </a:t>
            </a:r>
            <a:r>
              <a:rPr lang="es-ES" sz="1600" b="1" dirty="0" err="1"/>
              <a:t>fiemalie</a:t>
            </a:r>
            <a:r>
              <a:rPr lang="es-ES" sz="1600" b="1" dirty="0"/>
              <a:t> ke </a:t>
            </a:r>
            <a:r>
              <a:rPr lang="es-ES" sz="1600" b="1" dirty="0" err="1"/>
              <a:t>feilaulauʻi</a:t>
            </a:r>
            <a:r>
              <a:rPr lang="es-ES" sz="1600" b="1" dirty="0"/>
              <a:t> </a:t>
            </a:r>
            <a:r>
              <a:rPr lang="es-ES" sz="1600" b="1" dirty="0" err="1"/>
              <a:t>ʻene</a:t>
            </a:r>
            <a:r>
              <a:rPr lang="es-ES" sz="1600" b="1" dirty="0"/>
              <a:t> </a:t>
            </a:r>
            <a:r>
              <a:rPr lang="es-ES" sz="1600" b="1" dirty="0" err="1"/>
              <a:t>fiemalie</a:t>
            </a:r>
            <a:r>
              <a:rPr lang="es-ES" sz="1600" b="1" dirty="0"/>
              <a:t>, </a:t>
            </a:r>
            <a:r>
              <a:rPr lang="es-ES" sz="1600" b="1" dirty="0" err="1"/>
              <a:t>hono</a:t>
            </a:r>
            <a:r>
              <a:rPr lang="es-ES" sz="1600" b="1" dirty="0"/>
              <a:t> </a:t>
            </a:r>
            <a:r>
              <a:rPr lang="es-ES" sz="1600" b="1" dirty="0" err="1"/>
              <a:t>taimi</a:t>
            </a:r>
            <a:r>
              <a:rPr lang="es-ES" sz="1600" b="1" dirty="0"/>
              <a:t>, </a:t>
            </a:r>
            <a:r>
              <a:rPr lang="es-ES" sz="1600" b="1" dirty="0" err="1"/>
              <a:t>ʻene</a:t>
            </a:r>
            <a:r>
              <a:rPr lang="es-ES" sz="1600" b="1" dirty="0"/>
              <a:t> </a:t>
            </a:r>
            <a:r>
              <a:rPr lang="es-ES" sz="1600" b="1" dirty="0" err="1"/>
              <a:t>nonga</a:t>
            </a:r>
            <a:r>
              <a:rPr lang="es-ES" sz="1600" b="1" dirty="0"/>
              <a:t>, </a:t>
            </a:r>
            <a:r>
              <a:rPr lang="es-ES" sz="1600" b="1" dirty="0" err="1"/>
              <a:t>ʻene</a:t>
            </a:r>
            <a:r>
              <a:rPr lang="es-ES" sz="1600" b="1" dirty="0"/>
              <a:t> </a:t>
            </a:r>
            <a:r>
              <a:rPr lang="es-ES" sz="1600" b="1" dirty="0" err="1"/>
              <a:t>ngaahi</a:t>
            </a:r>
            <a:r>
              <a:rPr lang="es-ES" sz="1600" b="1" dirty="0"/>
              <a:t> </a:t>
            </a:r>
            <a:r>
              <a:rPr lang="es-ES" sz="1600" b="1" dirty="0" err="1"/>
              <a:t>maʻuʻanga</a:t>
            </a:r>
            <a:r>
              <a:rPr lang="es-ES" sz="1600" b="1" dirty="0"/>
              <a:t> </a:t>
            </a:r>
            <a:r>
              <a:rPr lang="es-ES" sz="1600" b="1" dirty="0" err="1"/>
              <a:t>tokoni</a:t>
            </a:r>
            <a:r>
              <a:rPr lang="es-ES" sz="1600" b="1" dirty="0"/>
              <a:t> </a:t>
            </a:r>
            <a:r>
              <a:rPr lang="es-ES" sz="1600" b="1" dirty="0" err="1"/>
              <a:t>mo</a:t>
            </a:r>
            <a:r>
              <a:rPr lang="es-ES" sz="1600" b="1" dirty="0"/>
              <a:t> </a:t>
            </a:r>
            <a:r>
              <a:rPr lang="es-ES" sz="1600" b="1" dirty="0" err="1"/>
              <a:t>hono</a:t>
            </a:r>
            <a:r>
              <a:rPr lang="es-ES" sz="1600" b="1" dirty="0"/>
              <a:t> </a:t>
            </a:r>
            <a:r>
              <a:rPr lang="es-ES" sz="1600" b="1" dirty="0" err="1"/>
              <a:t>ngaahi</a:t>
            </a:r>
            <a:r>
              <a:rPr lang="es-ES" sz="1600" b="1" dirty="0"/>
              <a:t> </a:t>
            </a:r>
            <a:r>
              <a:rPr lang="es-ES" sz="1600" b="1" dirty="0" err="1"/>
              <a:t>taleniti</a:t>
            </a:r>
            <a:r>
              <a:rPr lang="es-ES" sz="1600" b="1" dirty="0"/>
              <a:t> </a:t>
            </a:r>
            <a:r>
              <a:rPr lang="es-ES" sz="1600" b="1" dirty="0" err="1"/>
              <a:t>koeʻuhi</a:t>
            </a:r>
            <a:r>
              <a:rPr lang="es-ES" sz="1600" b="1" dirty="0"/>
              <a:t> </a:t>
            </a:r>
            <a:r>
              <a:rPr lang="es-ES" sz="1600" b="1" dirty="0" err="1"/>
              <a:t>ko</a:t>
            </a:r>
            <a:r>
              <a:rPr lang="es-ES" sz="1600" b="1" dirty="0"/>
              <a:t> e </a:t>
            </a:r>
            <a:r>
              <a:rPr lang="es-ES" sz="1600" b="1" dirty="0" err="1"/>
              <a:t>lelei</a:t>
            </a:r>
            <a:r>
              <a:rPr lang="es-ES" sz="1600" b="1" dirty="0"/>
              <a:t> </a:t>
            </a:r>
            <a:r>
              <a:rPr lang="es-ES" sz="1600" b="1" dirty="0" err="1"/>
              <a:t>mo</a:t>
            </a:r>
            <a:r>
              <a:rPr lang="es-ES" sz="1600" b="1" dirty="0"/>
              <a:t> e </a:t>
            </a:r>
            <a:r>
              <a:rPr lang="es-ES" sz="1600" b="1" dirty="0" err="1"/>
              <a:t>fakamoʻui</a:t>
            </a:r>
            <a:r>
              <a:rPr lang="es-ES" sz="1600" b="1" dirty="0"/>
              <a:t> </a:t>
            </a:r>
            <a:r>
              <a:rPr lang="es-ES" sz="1600" b="1" dirty="0" err="1"/>
              <a:t>ʻo</a:t>
            </a:r>
            <a:r>
              <a:rPr lang="es-ES" sz="1600" b="1" dirty="0"/>
              <a:t> e </a:t>
            </a:r>
            <a:r>
              <a:rPr lang="es-ES" sz="1600" b="1" dirty="0" err="1"/>
              <a:t>faʻahinga</a:t>
            </a:r>
            <a:r>
              <a:rPr lang="es-ES" sz="1600" b="1" dirty="0"/>
              <a:t> </a:t>
            </a:r>
            <a:r>
              <a:rPr lang="es-ES" sz="1600" b="1" dirty="0" err="1"/>
              <a:t>ʻo</a:t>
            </a:r>
            <a:r>
              <a:rPr lang="es-ES" sz="1600" b="1" dirty="0"/>
              <a:t> e </a:t>
            </a:r>
            <a:r>
              <a:rPr lang="es-ES" sz="1600" b="1" dirty="0" err="1"/>
              <a:t>tangata</a:t>
            </a:r>
            <a:r>
              <a:rPr lang="es-ES" sz="1600" b="1" dirty="0"/>
              <a:t>. 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A8AE3996-4F63-F012-DD1A-1DEC07C7E46D}"/>
              </a:ext>
            </a:extLst>
          </p:cNvPr>
          <p:cNvSpPr/>
          <p:nvPr/>
        </p:nvSpPr>
        <p:spPr>
          <a:xfrm>
            <a:off x="8688589" y="385810"/>
            <a:ext cx="2938458" cy="522015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ES"/>
          </a:p>
        </p:txBody>
      </p:sp>
      <p:sp>
        <p:nvSpPr>
          <p:cNvPr id="6" name="Forma libre: forma 5">
            <a:extLst>
              <a:ext uri="{FF2B5EF4-FFF2-40B4-BE49-F238E27FC236}">
                <a16:creationId xmlns:a16="http://schemas.microsoft.com/office/drawing/2014/main" id="{DF33D438-A6E5-0A53-8F01-C78DAD7CE900}"/>
              </a:ext>
            </a:extLst>
          </p:cNvPr>
          <p:cNvSpPr/>
          <p:nvPr/>
        </p:nvSpPr>
        <p:spPr>
          <a:xfrm>
            <a:off x="9017752" y="699019"/>
            <a:ext cx="2938458" cy="522015"/>
          </a:xfrm>
          <a:custGeom>
            <a:avLst/>
            <a:gdLst>
              <a:gd name="connsiteX0" fmla="*/ 0 w 2938458"/>
              <a:gd name="connsiteY0" fmla="*/ 52202 h 522015"/>
              <a:gd name="connsiteX1" fmla="*/ 52202 w 2938458"/>
              <a:gd name="connsiteY1" fmla="*/ 0 h 522015"/>
              <a:gd name="connsiteX2" fmla="*/ 2886257 w 2938458"/>
              <a:gd name="connsiteY2" fmla="*/ 0 h 522015"/>
              <a:gd name="connsiteX3" fmla="*/ 2938459 w 2938458"/>
              <a:gd name="connsiteY3" fmla="*/ 52202 h 522015"/>
              <a:gd name="connsiteX4" fmla="*/ 2938458 w 2938458"/>
              <a:gd name="connsiteY4" fmla="*/ 469814 h 522015"/>
              <a:gd name="connsiteX5" fmla="*/ 2886256 w 2938458"/>
              <a:gd name="connsiteY5" fmla="*/ 522016 h 522015"/>
              <a:gd name="connsiteX6" fmla="*/ 52202 w 2938458"/>
              <a:gd name="connsiteY6" fmla="*/ 522015 h 522015"/>
              <a:gd name="connsiteX7" fmla="*/ 0 w 2938458"/>
              <a:gd name="connsiteY7" fmla="*/ 469813 h 522015"/>
              <a:gd name="connsiteX8" fmla="*/ 0 w 2938458"/>
              <a:gd name="connsiteY8" fmla="*/ 52202 h 522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8458" h="522015">
                <a:moveTo>
                  <a:pt x="0" y="52202"/>
                </a:moveTo>
                <a:cubicBezTo>
                  <a:pt x="0" y="23372"/>
                  <a:pt x="23372" y="0"/>
                  <a:pt x="52202" y="0"/>
                </a:cubicBezTo>
                <a:lnTo>
                  <a:pt x="2886257" y="0"/>
                </a:lnTo>
                <a:cubicBezTo>
                  <a:pt x="2915087" y="0"/>
                  <a:pt x="2938459" y="23372"/>
                  <a:pt x="2938459" y="52202"/>
                </a:cubicBezTo>
                <a:cubicBezTo>
                  <a:pt x="2938459" y="191406"/>
                  <a:pt x="2938458" y="330610"/>
                  <a:pt x="2938458" y="469814"/>
                </a:cubicBezTo>
                <a:cubicBezTo>
                  <a:pt x="2938458" y="498644"/>
                  <a:pt x="2915086" y="522016"/>
                  <a:pt x="2886256" y="522016"/>
                </a:cubicBezTo>
                <a:lnTo>
                  <a:pt x="52202" y="522015"/>
                </a:lnTo>
                <a:cubicBezTo>
                  <a:pt x="23372" y="522015"/>
                  <a:pt x="0" y="498643"/>
                  <a:pt x="0" y="469813"/>
                </a:cubicBezTo>
                <a:lnTo>
                  <a:pt x="0" y="52202"/>
                </a:lnTo>
                <a:close/>
              </a:path>
            </a:pathLst>
          </a:custGeom>
          <a:solidFill>
            <a:srgbClr val="B85871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99" tIns="95299" rIns="95299" bIns="95299" numCol="1" spcCol="1270" anchor="ctr" anchorCtr="0">
            <a:noAutofit/>
          </a:bodyPr>
          <a:lstStyle/>
          <a:p>
            <a:pPr lvl="0" algn="ctr" defTabSz="933450">
              <a:lnSpc>
                <a:spcPts val="25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ʻOku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ʻIkai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Kumi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ʻa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ʻOfa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Kiate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Ia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E53B096F-0ED5-CD64-6BEC-084D2DB7E115}"/>
              </a:ext>
            </a:extLst>
          </p:cNvPr>
          <p:cNvGrpSpPr/>
          <p:nvPr/>
        </p:nvGrpSpPr>
        <p:grpSpPr>
          <a:xfrm>
            <a:off x="96058" y="82543"/>
            <a:ext cx="2255999" cy="880703"/>
            <a:chOff x="96058" y="82543"/>
            <a:chExt cx="2255999" cy="880703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6C745A55-8696-5735-D538-F6AA0F992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8" y="82543"/>
              <a:ext cx="2208587" cy="880703"/>
            </a:xfrm>
            <a:prstGeom prst="rect">
              <a:avLst/>
            </a:prstGeom>
          </p:spPr>
        </p:pic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77B88617-4636-43BA-85AF-7677A0C03C42}"/>
                </a:ext>
              </a:extLst>
            </p:cNvPr>
            <p:cNvSpPr txBox="1"/>
            <p:nvPr/>
          </p:nvSpPr>
          <p:spPr>
            <a:xfrm>
              <a:off x="516285" y="119258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fi-FI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ʻOku ʻuhinga ki he ha?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2B100CA7-057D-6804-80F6-07CFD651D3F7}"/>
              </a:ext>
            </a:extLst>
          </p:cNvPr>
          <p:cNvGrpSpPr/>
          <p:nvPr/>
        </p:nvGrpSpPr>
        <p:grpSpPr>
          <a:xfrm>
            <a:off x="77465" y="4099779"/>
            <a:ext cx="3299834" cy="981667"/>
            <a:chOff x="77465" y="4099779"/>
            <a:chExt cx="3299834" cy="981667"/>
          </a:xfrm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3729B0D0-A7C8-257E-69E0-32E788D84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465" y="4112082"/>
              <a:ext cx="3044559" cy="969364"/>
            </a:xfrm>
            <a:prstGeom prst="rect">
              <a:avLst/>
            </a:prstGeom>
          </p:spPr>
        </p:pic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39A51834-E447-600B-763D-3F62CFCA829C}"/>
                </a:ext>
              </a:extLst>
            </p:cNvPr>
            <p:cNvSpPr txBox="1"/>
            <p:nvPr/>
          </p:nvSpPr>
          <p:spPr>
            <a:xfrm rot="541628">
              <a:off x="710900" y="4099779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Naʻe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anga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-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fēfē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hono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fakahāhā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Sīsū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ʻa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tafaʻaki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ko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eni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o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ʻofá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pic>
        <p:nvPicPr>
          <p:cNvPr id="8" name="Imagen 7" descr="Un grupo de personas sentadas posando para una foto&#10;&#10;Descripción generada automáticamente con confianza media">
            <a:extLst>
              <a:ext uri="{FF2B5EF4-FFF2-40B4-BE49-F238E27FC236}">
                <a16:creationId xmlns:a16="http://schemas.microsoft.com/office/drawing/2014/main" id="{E8D99A68-A005-DC05-45B8-767ED8B783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308">
            <a:off x="8585067" y="2178164"/>
            <a:ext cx="3175779" cy="43506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7A1B3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Imagen 10" descr="Grupo de personas en una oficina&#10;&#10;Descripción generada automáticamente">
            <a:extLst>
              <a:ext uri="{FF2B5EF4-FFF2-40B4-BE49-F238E27FC236}">
                <a16:creationId xmlns:a16="http://schemas.microsoft.com/office/drawing/2014/main" id="{B5F7079D-282F-397F-DF9C-C7F8D7E564E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93" t="1185" r="903" b="-1185"/>
          <a:stretch/>
        </p:blipFill>
        <p:spPr>
          <a:xfrm>
            <a:off x="235789" y="1221034"/>
            <a:ext cx="1903999" cy="23203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417A8C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8A5A3B1-E3A5-ED0B-89B7-3AC20E4BA86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" t="51150" r="-2516" b="9876"/>
          <a:stretch/>
        </p:blipFill>
        <p:spPr>
          <a:xfrm rot="211805">
            <a:off x="3258213" y="4209791"/>
            <a:ext cx="4425335" cy="8084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7A1B3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0104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5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AFEC7AC-2FE8-B5F9-43C4-36F1B816F379}"/>
              </a:ext>
            </a:extLst>
          </p:cNvPr>
          <p:cNvSpPr txBox="1"/>
          <p:nvPr/>
        </p:nvSpPr>
        <p:spPr>
          <a:xfrm>
            <a:off x="480291" y="2166765"/>
            <a:ext cx="55800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Ko </a:t>
            </a:r>
            <a:r>
              <a:rPr lang="en-US" b="1" dirty="0" err="1"/>
              <a:t>ia</a:t>
            </a:r>
            <a:r>
              <a:rPr lang="en-US" b="1" dirty="0"/>
              <a:t> ko e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pe </a:t>
            </a:r>
            <a:r>
              <a:rPr lang="en-US" b="1" dirty="0" err="1"/>
              <a:t>ʻoku</a:t>
            </a:r>
            <a:r>
              <a:rPr lang="en-US" b="1" dirty="0"/>
              <a:t> mou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fai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kakai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kimoutolu</a:t>
            </a:r>
            <a:r>
              <a:rPr lang="en-US" b="1" dirty="0"/>
              <a:t>, mou </a:t>
            </a:r>
            <a:r>
              <a:rPr lang="en-US" b="1" dirty="0" err="1"/>
              <a:t>fai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: he ko e </a:t>
            </a:r>
            <a:r>
              <a:rPr lang="en-US" b="1" dirty="0" err="1"/>
              <a:t>fono</a:t>
            </a:r>
            <a:r>
              <a:rPr lang="en-US" b="1" dirty="0"/>
              <a:t> </a:t>
            </a:r>
            <a:r>
              <a:rPr lang="en-US" b="1" dirty="0" err="1"/>
              <a:t>ʻeni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kau </a:t>
            </a:r>
            <a:r>
              <a:rPr lang="en-US" b="1" dirty="0" err="1"/>
              <a:t>palofita</a:t>
            </a:r>
            <a:r>
              <a:rPr lang="en-US" b="1" dirty="0"/>
              <a:t>. (Matiu 7:12). 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D66A65C-7BFA-9400-F898-B50B034169CB}"/>
              </a:ext>
            </a:extLst>
          </p:cNvPr>
          <p:cNvSpPr txBox="1"/>
          <p:nvPr/>
        </p:nvSpPr>
        <p:spPr>
          <a:xfrm>
            <a:off x="480291" y="1301344"/>
            <a:ext cx="56513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Hange </a:t>
            </a:r>
            <a:r>
              <a:rPr lang="en-US" sz="1600" b="1" dirty="0" err="1"/>
              <a:t>foki</a:t>
            </a:r>
            <a:r>
              <a:rPr lang="en-US" sz="1600" b="1" dirty="0"/>
              <a:t> ko </a:t>
            </a:r>
            <a:r>
              <a:rPr lang="en-US" sz="1600" b="1" dirty="0" err="1"/>
              <a:t>ʻeku</a:t>
            </a:r>
            <a:r>
              <a:rPr lang="en-US" sz="1600" b="1" dirty="0"/>
              <a:t> </a:t>
            </a:r>
            <a:r>
              <a:rPr lang="en-US" sz="1600" b="1" dirty="0" err="1"/>
              <a:t>fakahoifua</a:t>
            </a:r>
            <a:r>
              <a:rPr lang="en-US" sz="1600" b="1" dirty="0"/>
              <a:t> ki he </a:t>
            </a:r>
            <a:r>
              <a:rPr lang="en-US" sz="1600" b="1" dirty="0" err="1"/>
              <a:t>kakai</a:t>
            </a:r>
            <a:r>
              <a:rPr lang="en-US" sz="1600" b="1" dirty="0"/>
              <a:t> </a:t>
            </a:r>
            <a:r>
              <a:rPr lang="en-US" sz="1600" b="1" dirty="0" err="1"/>
              <a:t>fulipe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pe,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kumi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ʻaonga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au, ka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ʻaonga</a:t>
            </a:r>
            <a:r>
              <a:rPr lang="en-US" sz="1600" b="1" dirty="0"/>
              <a:t> ki he </a:t>
            </a:r>
            <a:r>
              <a:rPr lang="en-US" sz="1600" b="1" dirty="0" err="1"/>
              <a:t>tokolahi</a:t>
            </a:r>
            <a:r>
              <a:rPr lang="en-US" sz="1600" b="1" dirty="0"/>
              <a:t>, </a:t>
            </a:r>
            <a:r>
              <a:rPr lang="en-US" sz="1600" b="1" dirty="0" err="1"/>
              <a:t>koeʻuhi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fakamoʻui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kinautolu</a:t>
            </a:r>
            <a:r>
              <a:rPr lang="en-US" sz="1600" b="1" dirty="0"/>
              <a:t>. (1 </a:t>
            </a:r>
            <a:r>
              <a:rPr lang="en-US" sz="1600" b="1" dirty="0" err="1"/>
              <a:t>Kolinito</a:t>
            </a:r>
            <a:r>
              <a:rPr lang="en-US" sz="1600" b="1" dirty="0"/>
              <a:t> 10:33).  </a:t>
            </a:r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B1EA930C-F251-FC1C-8D9F-AAB9FEFC1D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8093704"/>
              </p:ext>
            </p:extLst>
          </p:nvPr>
        </p:nvGraphicFramePr>
        <p:xfrm>
          <a:off x="8424653" y="227830"/>
          <a:ext cx="3420152" cy="83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Grupo 8">
            <a:extLst>
              <a:ext uri="{FF2B5EF4-FFF2-40B4-BE49-F238E27FC236}">
                <a16:creationId xmlns:a16="http://schemas.microsoft.com/office/drawing/2014/main" id="{90A31CEF-C718-1EB6-86E6-44843CAF8101}"/>
              </a:ext>
            </a:extLst>
          </p:cNvPr>
          <p:cNvGrpSpPr/>
          <p:nvPr/>
        </p:nvGrpSpPr>
        <p:grpSpPr>
          <a:xfrm>
            <a:off x="237540" y="133378"/>
            <a:ext cx="3468505" cy="1202288"/>
            <a:chOff x="237540" y="133378"/>
            <a:chExt cx="3468505" cy="1202288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F1493EE3-0EE8-85B1-8518-4F75E0AB34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37540" y="133378"/>
              <a:ext cx="3282198" cy="1202288"/>
            </a:xfrm>
            <a:prstGeom prst="rect">
              <a:avLst/>
            </a:prstGeom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745233A7-EEE8-166D-61A8-0FFA7FF41453}"/>
                </a:ext>
              </a:extLst>
            </p:cNvPr>
            <p:cNvSpPr txBox="1"/>
            <p:nvPr/>
          </p:nvSpPr>
          <p:spPr>
            <a:xfrm rot="21408114">
              <a:off x="938917" y="400390"/>
              <a:ext cx="27671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¿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fe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tohi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manatu’i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2CE485B1-4228-FBA7-A288-0DE02468D018}"/>
              </a:ext>
            </a:extLst>
          </p:cNvPr>
          <p:cNvSpPr txBox="1"/>
          <p:nvPr/>
        </p:nvSpPr>
        <p:spPr>
          <a:xfrm>
            <a:off x="6332297" y="4562287"/>
            <a:ext cx="55369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He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haʻu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Foha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tangata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tauhi</a:t>
            </a:r>
            <a:r>
              <a:rPr lang="en-US" b="1" dirty="0"/>
              <a:t>, ka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tauhi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foaki</a:t>
            </a:r>
            <a:r>
              <a:rPr lang="en-US" b="1" dirty="0"/>
              <a:t> </a:t>
            </a:r>
            <a:r>
              <a:rPr lang="en-US" b="1" dirty="0" err="1"/>
              <a:t>ʻene</a:t>
            </a:r>
            <a:r>
              <a:rPr lang="en-US" b="1" dirty="0"/>
              <a:t> </a:t>
            </a:r>
            <a:r>
              <a:rPr lang="en-US" b="1" dirty="0" err="1"/>
              <a:t>moʻui</a:t>
            </a:r>
            <a:r>
              <a:rPr lang="en-US" b="1" dirty="0"/>
              <a:t> ko e </a:t>
            </a:r>
            <a:r>
              <a:rPr lang="en-US" b="1" dirty="0" err="1"/>
              <a:t>huhuʻi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tokolahi</a:t>
            </a:r>
            <a:r>
              <a:rPr lang="en-US" b="1" dirty="0"/>
              <a:t>. (</a:t>
            </a:r>
            <a:r>
              <a:rPr lang="en-US" b="1" dirty="0" err="1"/>
              <a:t>Maʻake</a:t>
            </a:r>
            <a:r>
              <a:rPr lang="en-US" b="1" dirty="0"/>
              <a:t> 10:45).</a:t>
            </a:r>
            <a:endParaRPr lang="es-ES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654DFB3-C14D-ECA8-2C27-352AAF0E211D}"/>
              </a:ext>
            </a:extLst>
          </p:cNvPr>
          <p:cNvSpPr txBox="1"/>
          <p:nvPr/>
        </p:nvSpPr>
        <p:spPr>
          <a:xfrm>
            <a:off x="6332297" y="5380672"/>
            <a:ext cx="585970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Tuku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fai</a:t>
            </a:r>
            <a:r>
              <a:rPr lang="en-US" b="1" dirty="0"/>
              <a:t> ha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fekeʻikeʻi</a:t>
            </a:r>
            <a:r>
              <a:rPr lang="en-US" b="1" dirty="0"/>
              <a:t> pe </a:t>
            </a:r>
            <a:r>
              <a:rPr lang="en-US" b="1" dirty="0" err="1"/>
              <a:t>taʻeʻaonga</a:t>
            </a:r>
            <a:r>
              <a:rPr lang="en-US" b="1" dirty="0"/>
              <a:t>; ka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fakatokilalo</a:t>
            </a:r>
            <a:r>
              <a:rPr lang="en-US" b="1" dirty="0"/>
              <a:t>, </a:t>
            </a:r>
            <a:r>
              <a:rPr lang="en-US" b="1" dirty="0" err="1"/>
              <a:t>tuku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taki</a:t>
            </a:r>
            <a:r>
              <a:rPr lang="en-US" b="1" dirty="0"/>
              <a:t> taha </a:t>
            </a:r>
            <a:r>
              <a:rPr lang="en-US" b="1" dirty="0" err="1"/>
              <a:t>fakaʻapaʻapaʻi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niʻihi</a:t>
            </a:r>
            <a:r>
              <a:rPr lang="en-US" b="1" dirty="0"/>
              <a:t> </a:t>
            </a:r>
            <a:r>
              <a:rPr lang="en-US" b="1" dirty="0" err="1"/>
              <a:t>kehe</a:t>
            </a:r>
            <a:r>
              <a:rPr lang="en-US" b="1" dirty="0"/>
              <a:t> </a:t>
            </a:r>
            <a:r>
              <a:rPr lang="en-US" b="1" dirty="0" err="1"/>
              <a:t>ʻiate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. </a:t>
            </a:r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sio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tangata</a:t>
            </a:r>
            <a:r>
              <a:rPr lang="en-US" b="1" dirty="0"/>
              <a:t> </a:t>
            </a:r>
            <a:r>
              <a:rPr lang="en-US" b="1" dirty="0" err="1"/>
              <a:t>taki</a:t>
            </a:r>
            <a:r>
              <a:rPr lang="en-US" b="1" dirty="0"/>
              <a:t> taha ki </a:t>
            </a:r>
            <a:r>
              <a:rPr lang="en-US" b="1" dirty="0" err="1"/>
              <a:t>heʻene</a:t>
            </a:r>
            <a:r>
              <a:rPr lang="en-US" b="1" dirty="0"/>
              <a:t>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ʻaʻana</a:t>
            </a:r>
            <a:r>
              <a:rPr lang="en-US" b="1" dirty="0"/>
              <a:t>, ka ki he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niʻihi</a:t>
            </a:r>
            <a:r>
              <a:rPr lang="en-US" b="1" dirty="0"/>
              <a:t> </a:t>
            </a:r>
            <a:r>
              <a:rPr lang="en-US" b="1" dirty="0" err="1"/>
              <a:t>kehe</a:t>
            </a:r>
            <a:r>
              <a:rPr lang="en-US" b="1" dirty="0"/>
              <a:t> </a:t>
            </a:r>
            <a:r>
              <a:rPr lang="en-US" b="1" dirty="0" err="1"/>
              <a:t>foki</a:t>
            </a:r>
            <a:r>
              <a:rPr lang="en-US" b="1" dirty="0"/>
              <a:t>. (</a:t>
            </a:r>
            <a:r>
              <a:rPr lang="en-US" b="1" dirty="0" err="1"/>
              <a:t>Filipai</a:t>
            </a:r>
            <a:r>
              <a:rPr lang="en-US" b="1" dirty="0"/>
              <a:t> 2:3-4).</a:t>
            </a:r>
            <a:endParaRPr lang="es-ES" b="1" dirty="0"/>
          </a:p>
        </p:txBody>
      </p:sp>
      <p:pic>
        <p:nvPicPr>
          <p:cNvPr id="5" name="Imagen 4" descr="Hombre sentado en una mesa&#10;&#10;Descripción generada automáticamente con confianza media">
            <a:extLst>
              <a:ext uri="{FF2B5EF4-FFF2-40B4-BE49-F238E27FC236}">
                <a16:creationId xmlns:a16="http://schemas.microsoft.com/office/drawing/2014/main" id="{D8BF71C3-6BE9-171F-D902-809F72AF04F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47"/>
          <a:stretch/>
        </p:blipFill>
        <p:spPr>
          <a:xfrm>
            <a:off x="6090013" y="1271014"/>
            <a:ext cx="5940916" cy="3214159"/>
          </a:xfrm>
          <a:prstGeom prst="rect">
            <a:avLst/>
          </a:prstGeom>
          <a:ln w="38100" cap="sq">
            <a:solidFill>
              <a:srgbClr val="348B2B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Imagen 12" descr="Persona sentada en una silla&#10;&#10;Descripción generada automáticamente con confianza media">
            <a:extLst>
              <a:ext uri="{FF2B5EF4-FFF2-40B4-BE49-F238E27FC236}">
                <a16:creationId xmlns:a16="http://schemas.microsoft.com/office/drawing/2014/main" id="{A622D389-36A9-3B9B-56C3-99E8E4D671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19" y="3157436"/>
            <a:ext cx="5715886" cy="3567185"/>
          </a:xfrm>
          <a:prstGeom prst="rect">
            <a:avLst/>
          </a:prstGeom>
          <a:ln w="38100" cap="sq">
            <a:solidFill>
              <a:srgbClr val="348B2B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8919C47-42D7-743C-3639-04B655B20D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819" y="1365603"/>
            <a:ext cx="356315" cy="25179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A99F84D-B464-2D2B-8604-135801B1A14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818" y="2234107"/>
            <a:ext cx="356315" cy="25179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0EBD9671-54F4-B96E-191B-4093ED7ADC7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5982" y="5459832"/>
            <a:ext cx="356315" cy="25179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C934BDE7-11A2-A3FD-C80A-E230AED688F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5982" y="4662398"/>
            <a:ext cx="356315" cy="25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89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4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D83BE4E-82FC-DEDC-880A-10F8FF9EC1FA}"/>
              </a:ext>
            </a:extLst>
          </p:cNvPr>
          <p:cNvSpPr txBox="1"/>
          <p:nvPr/>
        </p:nvSpPr>
        <p:spPr>
          <a:xfrm>
            <a:off x="3716964" y="1135434"/>
            <a:ext cx="827225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Ko e </a:t>
            </a:r>
            <a:r>
              <a:rPr lang="en-US" b="1" dirty="0" err="1"/>
              <a:t>Kalisitiane</a:t>
            </a:r>
            <a:r>
              <a:rPr lang="en-US" b="1" dirty="0"/>
              <a:t> ko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ne </a:t>
            </a:r>
            <a:r>
              <a:rPr lang="en-US" b="1" dirty="0" err="1"/>
              <a:t>ʻiloʻi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fakafepakiʻi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fakakakano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finangalo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ʻOtua</a:t>
            </a:r>
            <a:r>
              <a:rPr lang="en-US" b="1" dirty="0"/>
              <a:t>, ka </a:t>
            </a:r>
            <a:r>
              <a:rPr lang="en-US" b="1" dirty="0" err="1"/>
              <a:t>kuo</a:t>
            </a:r>
            <a:r>
              <a:rPr lang="en-US" b="1" dirty="0"/>
              <a:t> ne </a:t>
            </a:r>
            <a:r>
              <a:rPr lang="en-US" b="1" dirty="0" err="1"/>
              <a:t>foaki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ki he </a:t>
            </a:r>
            <a:r>
              <a:rPr lang="en-US" b="1" dirty="0" err="1"/>
              <a:t>ʻEiki</a:t>
            </a:r>
            <a:r>
              <a:rPr lang="en-US" b="1" dirty="0"/>
              <a:t> pea mate ki he </a:t>
            </a:r>
            <a:r>
              <a:rPr lang="en-US" b="1" dirty="0" err="1"/>
              <a:t>angahala</a:t>
            </a:r>
            <a:r>
              <a:rPr lang="en-US" b="1" dirty="0"/>
              <a:t>, he </a:t>
            </a:r>
            <a:r>
              <a:rPr lang="en-US" b="1" dirty="0" err="1"/>
              <a:t>ʻikai</a:t>
            </a:r>
            <a:r>
              <a:rPr lang="en-US" b="1" dirty="0"/>
              <a:t> ha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ne lava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fakaʻitaʻi</a:t>
            </a:r>
            <a:r>
              <a:rPr lang="en-US" b="1" dirty="0"/>
              <a:t> pe </a:t>
            </a:r>
            <a:r>
              <a:rPr lang="en-US" b="1" dirty="0" err="1"/>
              <a:t>taʻefakafiemalieʻi</a:t>
            </a:r>
            <a:r>
              <a:rPr lang="en-US" b="1" dirty="0"/>
              <a:t> </a:t>
            </a:r>
            <a:r>
              <a:rPr lang="en-US" b="1" dirty="0" err="1"/>
              <a:t>ia.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ne </a:t>
            </a:r>
            <a:r>
              <a:rPr lang="en-US" b="1" dirty="0" err="1"/>
              <a:t>foaki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pe ki he </a:t>
            </a:r>
            <a:r>
              <a:rPr lang="en-US" b="1" dirty="0" err="1"/>
              <a:t>toʻukupu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ʻOtua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fakapapau</a:t>
            </a:r>
            <a:r>
              <a:rPr lang="en-US" b="1" dirty="0"/>
              <a:t>, </a:t>
            </a:r>
            <a:r>
              <a:rPr lang="en-US" b="1" dirty="0" err="1"/>
              <a:t>neongo</a:t>
            </a:r>
            <a:r>
              <a:rPr lang="en-US" b="1" dirty="0"/>
              <a:t> pe ko e ha e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hoko</a:t>
            </a:r>
            <a:r>
              <a:rPr lang="en-US" b="1" dirty="0"/>
              <a:t>, </a:t>
            </a:r>
            <a:r>
              <a:rPr lang="en-US" b="1" dirty="0" err="1"/>
              <a:t>ʻoku</a:t>
            </a:r>
            <a:r>
              <a:rPr lang="en-US" b="1" dirty="0"/>
              <a:t> ne </a:t>
            </a:r>
            <a:r>
              <a:rPr lang="en-US" b="1" dirty="0" err="1"/>
              <a:t>tokangaʻi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fofonga</a:t>
            </a:r>
            <a:r>
              <a:rPr lang="en-US" b="1" dirty="0"/>
              <a:t> </a:t>
            </a:r>
            <a:r>
              <a:rPr lang="en-US" b="1" dirty="0" err="1"/>
              <a:t>ʻofa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tokanga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Tokotaha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ne </a:t>
            </a:r>
            <a:r>
              <a:rPr lang="en-US" b="1" dirty="0" err="1"/>
              <a:t>puleʻi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pe ki he </a:t>
            </a:r>
            <a:r>
              <a:rPr lang="en-US" b="1" dirty="0" err="1"/>
              <a:t>lelei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falala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ia.</a:t>
            </a:r>
            <a:r>
              <a:rPr lang="en-US" b="1" dirty="0"/>
              <a:t> Ko e taha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nunuʻa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ului</a:t>
            </a:r>
            <a:r>
              <a:rPr lang="en-US" b="1" dirty="0"/>
              <a:t> ko e </a:t>
            </a:r>
            <a:r>
              <a:rPr lang="en-US" b="1" dirty="0" err="1"/>
              <a:t>liliu</a:t>
            </a:r>
            <a:r>
              <a:rPr lang="en-US" b="1" dirty="0"/>
              <a:t> </a:t>
            </a:r>
            <a:r>
              <a:rPr lang="en-US" b="1" dirty="0" err="1"/>
              <a:t>fakaofo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ʻulungaanga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ha taha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ʻita</a:t>
            </a:r>
            <a:r>
              <a:rPr lang="en-US" b="1" dirty="0"/>
              <a:t>, </a:t>
            </a:r>
            <a:r>
              <a:rPr lang="en-US" b="1" dirty="0" err="1"/>
              <a:t>fonu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ʻita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ʻitangofua</a:t>
            </a:r>
            <a:r>
              <a:rPr lang="en-US" b="1" dirty="0"/>
              <a:t>.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hoko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kakai</a:t>
            </a:r>
            <a:r>
              <a:rPr lang="en-US" b="1" dirty="0"/>
              <a:t> ko </a:t>
            </a:r>
            <a:r>
              <a:rPr lang="en-US" b="1" dirty="0" err="1"/>
              <a:t>ʻeni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angaʻofa</a:t>
            </a:r>
            <a:r>
              <a:rPr lang="en-US" b="1" dirty="0"/>
              <a:t>, </a:t>
            </a:r>
            <a:r>
              <a:rPr lang="en-US" b="1" dirty="0" err="1"/>
              <a:t>angavaivai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nonga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ivi</a:t>
            </a:r>
            <a:r>
              <a:rPr lang="en-US" b="1" dirty="0"/>
              <a:t> </a:t>
            </a:r>
            <a:r>
              <a:rPr lang="en-US" b="1" dirty="0" err="1"/>
              <a:t>takiekina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Laumalie</a:t>
            </a:r>
            <a:r>
              <a:rPr lang="en-US" b="1" dirty="0"/>
              <a:t> </a:t>
            </a:r>
            <a:r>
              <a:rPr lang="en-US" b="1" dirty="0" err="1"/>
              <a:t>Maʻoniʻoni</a:t>
            </a:r>
            <a:r>
              <a:rPr lang="en-US" b="1" dirty="0"/>
              <a:t>.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taʻeʻaonga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feinga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Setane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ʻai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taʻefiemalie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tauʻataina</a:t>
            </a:r>
            <a:r>
              <a:rPr lang="en-US" b="1" dirty="0"/>
              <a:t> ki </a:t>
            </a:r>
            <a:r>
              <a:rPr lang="en-US" b="1" dirty="0" err="1"/>
              <a:t>heʻenau</a:t>
            </a:r>
            <a:r>
              <a:rPr lang="en-US" b="1" dirty="0"/>
              <a:t> </a:t>
            </a:r>
            <a:r>
              <a:rPr lang="en-US" b="1" dirty="0" err="1"/>
              <a:t>ʻita</a:t>
            </a:r>
            <a:r>
              <a:rPr lang="en-US" b="1" dirty="0"/>
              <a:t> </a:t>
            </a:r>
            <a:r>
              <a:rPr lang="en-US" b="1" dirty="0" err="1"/>
              <a:t>kimuʻa</a:t>
            </a:r>
            <a:r>
              <a:rPr lang="en-US" b="1" dirty="0"/>
              <a:t>.</a:t>
            </a:r>
            <a:endParaRPr lang="es-ES" b="1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CBD09C9-B52E-196F-AB57-6895DC46C2C6}"/>
              </a:ext>
            </a:extLst>
          </p:cNvPr>
          <p:cNvSpPr txBox="1"/>
          <p:nvPr/>
        </p:nvSpPr>
        <p:spPr>
          <a:xfrm>
            <a:off x="3993294" y="3997756"/>
            <a:ext cx="534230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Pea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haʻu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kau </a:t>
            </a:r>
            <a:r>
              <a:rPr lang="en-US" sz="1600" b="1" dirty="0" err="1"/>
              <a:t>Falesi</a:t>
            </a:r>
            <a:r>
              <a:rPr lang="en-US" sz="1600" b="1" dirty="0"/>
              <a:t>,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nau</a:t>
            </a:r>
            <a:r>
              <a:rPr lang="en-US" sz="1600" b="1" dirty="0"/>
              <a:t> </a:t>
            </a:r>
            <a:r>
              <a:rPr lang="en-US" sz="1600" b="1" dirty="0" err="1"/>
              <a:t>fakafehuʻi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,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kumi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ha </a:t>
            </a:r>
            <a:r>
              <a:rPr lang="en-US" sz="1600" b="1" dirty="0" err="1"/>
              <a:t>fakaʻilonga</a:t>
            </a:r>
            <a:r>
              <a:rPr lang="en-US" sz="1600" b="1" dirty="0"/>
              <a:t> </a:t>
            </a:r>
            <a:r>
              <a:rPr lang="en-US" sz="1600" b="1" dirty="0" err="1"/>
              <a:t>mei</a:t>
            </a:r>
            <a:r>
              <a:rPr lang="en-US" sz="1600" b="1" dirty="0"/>
              <a:t> he </a:t>
            </a:r>
            <a:r>
              <a:rPr lang="en-US" sz="1600" b="1" dirty="0" err="1"/>
              <a:t>langi</a:t>
            </a:r>
            <a:r>
              <a:rPr lang="en-US" sz="1600" b="1" dirty="0"/>
              <a:t>,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ʻahiʻahiʻi</a:t>
            </a:r>
            <a:r>
              <a:rPr lang="en-US" sz="1600" b="1" dirty="0"/>
              <a:t> </a:t>
            </a:r>
            <a:r>
              <a:rPr lang="en-US" sz="1600" b="1" dirty="0" err="1"/>
              <a:t>ia.</a:t>
            </a:r>
            <a:r>
              <a:rPr lang="en-US" sz="1600" b="1" dirty="0"/>
              <a:t> Pea </a:t>
            </a:r>
            <a:r>
              <a:rPr lang="en-US" sz="1600" b="1" dirty="0" err="1"/>
              <a:t>mapuhoi</a:t>
            </a:r>
            <a:r>
              <a:rPr lang="en-US" sz="1600" b="1" dirty="0"/>
              <a:t> </a:t>
            </a:r>
            <a:r>
              <a:rPr lang="en-US" sz="1600" b="1" dirty="0" err="1"/>
              <a:t>lahi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hono</a:t>
            </a:r>
            <a:r>
              <a:rPr lang="en-US" sz="1600" b="1" dirty="0"/>
              <a:t> </a:t>
            </a:r>
            <a:r>
              <a:rPr lang="en-US" sz="1600" b="1" dirty="0" err="1"/>
              <a:t>laumalie</a:t>
            </a:r>
            <a:r>
              <a:rPr lang="en-US" sz="1600" b="1" dirty="0"/>
              <a:t>, </a:t>
            </a:r>
            <a:r>
              <a:rPr lang="en-US" sz="1600" b="1" dirty="0" err="1"/>
              <a:t>ʻo</a:t>
            </a:r>
            <a:r>
              <a:rPr lang="en-US" sz="1600" b="1" dirty="0"/>
              <a:t> ne </a:t>
            </a:r>
            <a:r>
              <a:rPr lang="en-US" sz="1600" b="1" dirty="0" err="1"/>
              <a:t>pehe</a:t>
            </a:r>
            <a:r>
              <a:rPr lang="en-US" sz="1600" b="1" dirty="0"/>
              <a:t>, Ko e ha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kumi</a:t>
            </a:r>
            <a:r>
              <a:rPr lang="en-US" sz="1600" b="1" dirty="0"/>
              <a:t> ai </a:t>
            </a:r>
            <a:r>
              <a:rPr lang="en-US" sz="1600" b="1" dirty="0" err="1"/>
              <a:t>ʻe</a:t>
            </a:r>
            <a:r>
              <a:rPr lang="en-US" sz="1600" b="1" dirty="0"/>
              <a:t> he </a:t>
            </a:r>
            <a:r>
              <a:rPr lang="en-US" sz="1600" b="1" dirty="0" err="1"/>
              <a:t>toʻu</a:t>
            </a:r>
            <a:r>
              <a:rPr lang="en-US" sz="1600" b="1" dirty="0"/>
              <a:t> </a:t>
            </a:r>
            <a:r>
              <a:rPr lang="en-US" sz="1600" b="1" dirty="0" err="1"/>
              <a:t>tangata</a:t>
            </a:r>
            <a:r>
              <a:rPr lang="en-US" sz="1600" b="1" dirty="0"/>
              <a:t> </a:t>
            </a:r>
            <a:r>
              <a:rPr lang="en-US" sz="1600" b="1" dirty="0" err="1"/>
              <a:t>ni</a:t>
            </a:r>
            <a:r>
              <a:rPr lang="en-US" sz="1600" b="1" dirty="0"/>
              <a:t> ha </a:t>
            </a:r>
            <a:r>
              <a:rPr lang="en-US" sz="1600" b="1" dirty="0" err="1"/>
              <a:t>fakaʻilonga</a:t>
            </a:r>
            <a:r>
              <a:rPr lang="en-US" sz="1600" b="1" dirty="0"/>
              <a:t>? Ko e </a:t>
            </a:r>
            <a:r>
              <a:rPr lang="en-US" sz="1600" b="1" dirty="0" err="1"/>
              <a:t>moʻoni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ou</a:t>
            </a:r>
            <a:r>
              <a:rPr lang="en-US" sz="1600" b="1" dirty="0"/>
              <a:t> tala </a:t>
            </a:r>
            <a:r>
              <a:rPr lang="en-US" sz="1600" b="1" dirty="0" err="1"/>
              <a:t>atu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kimoutolu</a:t>
            </a:r>
            <a:r>
              <a:rPr lang="en-US" sz="1600" b="1" dirty="0"/>
              <a:t>, </a:t>
            </a:r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tuku</a:t>
            </a:r>
            <a:r>
              <a:rPr lang="en-US" sz="1600" b="1" dirty="0"/>
              <a:t> ha </a:t>
            </a:r>
            <a:r>
              <a:rPr lang="en-US" sz="1600" b="1" dirty="0" err="1"/>
              <a:t>fakaʻilonga</a:t>
            </a:r>
            <a:r>
              <a:rPr lang="en-US" sz="1600" b="1" dirty="0"/>
              <a:t> ki he </a:t>
            </a:r>
            <a:r>
              <a:rPr lang="en-US" sz="1600" b="1" dirty="0" err="1"/>
              <a:t>toʻu</a:t>
            </a:r>
            <a:r>
              <a:rPr lang="en-US" sz="1600" b="1" dirty="0"/>
              <a:t> </a:t>
            </a:r>
            <a:r>
              <a:rPr lang="en-US" sz="1600" b="1" dirty="0" err="1"/>
              <a:t>tangata</a:t>
            </a:r>
            <a:r>
              <a:rPr lang="en-US" sz="1600" b="1" dirty="0"/>
              <a:t> </a:t>
            </a:r>
            <a:r>
              <a:rPr lang="en-US" sz="1600" b="1" dirty="0" err="1"/>
              <a:t>ni</a:t>
            </a:r>
            <a:r>
              <a:rPr lang="en-US" sz="1600" b="1" dirty="0"/>
              <a:t>. (</a:t>
            </a:r>
            <a:r>
              <a:rPr lang="en-US" sz="1600" b="1" dirty="0" err="1"/>
              <a:t>Maʻake</a:t>
            </a:r>
            <a:r>
              <a:rPr lang="en-US" sz="1600" b="1" dirty="0"/>
              <a:t> 8:11-12).</a:t>
            </a:r>
            <a:endParaRPr lang="es-ES" sz="1600" b="1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84B8BA7F-F71C-0CC5-52E6-6E288C0A3DDA}"/>
              </a:ext>
            </a:extLst>
          </p:cNvPr>
          <p:cNvSpPr txBox="1"/>
          <p:nvPr/>
        </p:nvSpPr>
        <p:spPr>
          <a:xfrm>
            <a:off x="3993294" y="5499292"/>
            <a:ext cx="53423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Pea toe </a:t>
            </a:r>
            <a:r>
              <a:rPr lang="en-US" b="1" dirty="0" err="1"/>
              <a:t>fehuʻi</a:t>
            </a:r>
            <a:r>
              <a:rPr lang="en-US" b="1" dirty="0"/>
              <a:t> </a:t>
            </a:r>
            <a:r>
              <a:rPr lang="en-US" b="1" dirty="0" err="1"/>
              <a:t>ange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Pailato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,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pehe</a:t>
            </a:r>
            <a:r>
              <a:rPr lang="en-US" b="1" dirty="0"/>
              <a:t>,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tali</a:t>
            </a:r>
            <a:r>
              <a:rPr lang="en-US" b="1" dirty="0"/>
              <a:t> ha </a:t>
            </a:r>
            <a:r>
              <a:rPr lang="en-US" b="1" dirty="0" err="1"/>
              <a:t>meʻa</a:t>
            </a:r>
            <a:r>
              <a:rPr lang="en-US" b="1" dirty="0"/>
              <a:t>? </a:t>
            </a:r>
            <a:r>
              <a:rPr lang="en-US" b="1" dirty="0" err="1"/>
              <a:t>vakai</a:t>
            </a:r>
            <a:r>
              <a:rPr lang="en-US" b="1" dirty="0"/>
              <a:t> ki he </a:t>
            </a:r>
            <a:r>
              <a:rPr lang="en-US" b="1" dirty="0" err="1"/>
              <a:t>lahi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talatalaakiʻi</a:t>
            </a:r>
            <a:r>
              <a:rPr lang="en-US" b="1" dirty="0"/>
              <a:t> </a:t>
            </a:r>
            <a:r>
              <a:rPr lang="en-US" b="1" dirty="0" err="1"/>
              <a:t>koe</a:t>
            </a:r>
            <a:r>
              <a:rPr lang="en-US" b="1" dirty="0"/>
              <a:t>. Ka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tali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Sisu ha </a:t>
            </a:r>
            <a:r>
              <a:rPr lang="en-US" b="1" dirty="0" err="1"/>
              <a:t>meʻa</a:t>
            </a:r>
            <a:r>
              <a:rPr lang="en-US" b="1" dirty="0"/>
              <a:t>; ko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ofo</a:t>
            </a:r>
            <a:r>
              <a:rPr lang="en-US" b="1" dirty="0"/>
              <a:t> ai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Pailato</a:t>
            </a:r>
            <a:r>
              <a:rPr lang="en-US" b="1" dirty="0"/>
              <a:t>. (</a:t>
            </a:r>
            <a:r>
              <a:rPr lang="en-US" b="1" dirty="0" err="1"/>
              <a:t>Maʻake</a:t>
            </a:r>
            <a:r>
              <a:rPr lang="en-US" b="1" dirty="0"/>
              <a:t> 15:4-5)</a:t>
            </a:r>
            <a:endParaRPr lang="es-ES" b="1" dirty="0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E8FD5FC6-68FA-9B91-FFDF-9CDB627EFD20}"/>
              </a:ext>
            </a:extLst>
          </p:cNvPr>
          <p:cNvSpPr/>
          <p:nvPr/>
        </p:nvSpPr>
        <p:spPr>
          <a:xfrm>
            <a:off x="8560225" y="161711"/>
            <a:ext cx="2948934" cy="522014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ES"/>
          </a:p>
        </p:txBody>
      </p:sp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166623D5-166D-3ED7-8C97-F7C7EB79533B}"/>
              </a:ext>
            </a:extLst>
          </p:cNvPr>
          <p:cNvSpPr/>
          <p:nvPr/>
        </p:nvSpPr>
        <p:spPr>
          <a:xfrm>
            <a:off x="9040284" y="474919"/>
            <a:ext cx="2948934" cy="522014"/>
          </a:xfrm>
          <a:custGeom>
            <a:avLst/>
            <a:gdLst>
              <a:gd name="connsiteX0" fmla="*/ 0 w 2948934"/>
              <a:gd name="connsiteY0" fmla="*/ 52201 h 522014"/>
              <a:gd name="connsiteX1" fmla="*/ 52201 w 2948934"/>
              <a:gd name="connsiteY1" fmla="*/ 0 h 522014"/>
              <a:gd name="connsiteX2" fmla="*/ 2896733 w 2948934"/>
              <a:gd name="connsiteY2" fmla="*/ 0 h 522014"/>
              <a:gd name="connsiteX3" fmla="*/ 2948934 w 2948934"/>
              <a:gd name="connsiteY3" fmla="*/ 52201 h 522014"/>
              <a:gd name="connsiteX4" fmla="*/ 2948934 w 2948934"/>
              <a:gd name="connsiteY4" fmla="*/ 469813 h 522014"/>
              <a:gd name="connsiteX5" fmla="*/ 2896733 w 2948934"/>
              <a:gd name="connsiteY5" fmla="*/ 522014 h 522014"/>
              <a:gd name="connsiteX6" fmla="*/ 52201 w 2948934"/>
              <a:gd name="connsiteY6" fmla="*/ 522014 h 522014"/>
              <a:gd name="connsiteX7" fmla="*/ 0 w 2948934"/>
              <a:gd name="connsiteY7" fmla="*/ 469813 h 522014"/>
              <a:gd name="connsiteX8" fmla="*/ 0 w 2948934"/>
              <a:gd name="connsiteY8" fmla="*/ 52201 h 522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8934" h="522014">
                <a:moveTo>
                  <a:pt x="0" y="52201"/>
                </a:moveTo>
                <a:cubicBezTo>
                  <a:pt x="0" y="23371"/>
                  <a:pt x="23371" y="0"/>
                  <a:pt x="52201" y="0"/>
                </a:cubicBezTo>
                <a:lnTo>
                  <a:pt x="2896733" y="0"/>
                </a:lnTo>
                <a:cubicBezTo>
                  <a:pt x="2925563" y="0"/>
                  <a:pt x="2948934" y="23371"/>
                  <a:pt x="2948934" y="52201"/>
                </a:cubicBezTo>
                <a:lnTo>
                  <a:pt x="2948934" y="469813"/>
                </a:lnTo>
                <a:cubicBezTo>
                  <a:pt x="2948934" y="498643"/>
                  <a:pt x="2925563" y="522014"/>
                  <a:pt x="2896733" y="522014"/>
                </a:cubicBezTo>
                <a:lnTo>
                  <a:pt x="52201" y="522014"/>
                </a:lnTo>
                <a:cubicBezTo>
                  <a:pt x="23371" y="522014"/>
                  <a:pt x="0" y="498643"/>
                  <a:pt x="0" y="469813"/>
                </a:cubicBezTo>
                <a:lnTo>
                  <a:pt x="0" y="52201"/>
                </a:lnTo>
                <a:close/>
              </a:path>
            </a:pathLst>
          </a:custGeom>
          <a:solidFill>
            <a:srgbClr val="9758B8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109" tIns="99109" rIns="99109" bIns="9910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ʻOku</a:t>
            </a:r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ʻIkai</a:t>
            </a:r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Fakaʻitaʻi</a:t>
            </a:r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ʻa</a:t>
            </a:r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ʻOfa</a:t>
            </a:r>
            <a:endPara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6AA5889-09A6-720A-B8C6-C41E6542D28C}"/>
              </a:ext>
            </a:extLst>
          </p:cNvPr>
          <p:cNvGrpSpPr/>
          <p:nvPr/>
        </p:nvGrpSpPr>
        <p:grpSpPr>
          <a:xfrm>
            <a:off x="96059" y="82543"/>
            <a:ext cx="2255998" cy="880703"/>
            <a:chOff x="96059" y="82543"/>
            <a:chExt cx="2255998" cy="880703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92CD7249-A350-BF00-FC09-7973F57E8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9" y="82543"/>
              <a:ext cx="2208584" cy="880703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03185D0C-5FCF-3111-5B39-A828C8B44EBE}"/>
                </a:ext>
              </a:extLst>
            </p:cNvPr>
            <p:cNvSpPr txBox="1"/>
            <p:nvPr/>
          </p:nvSpPr>
          <p:spPr>
            <a:xfrm>
              <a:off x="516285" y="119258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fi-FI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ʻOku ʻuhinga ki he ha?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3DCC70A4-4D52-24F8-171B-6EAAC04B4A38}"/>
              </a:ext>
            </a:extLst>
          </p:cNvPr>
          <p:cNvGrpSpPr/>
          <p:nvPr/>
        </p:nvGrpSpPr>
        <p:grpSpPr>
          <a:xfrm>
            <a:off x="246889" y="4114049"/>
            <a:ext cx="3281902" cy="969364"/>
            <a:chOff x="246889" y="4114049"/>
            <a:chExt cx="3281902" cy="969364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B7545693-28CB-FD85-E286-6765D2DE4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6889" y="4114049"/>
              <a:ext cx="3044555" cy="969364"/>
            </a:xfrm>
            <a:prstGeom prst="rect">
              <a:avLst/>
            </a:prstGeom>
          </p:spPr>
        </p:pic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3F9C78D4-9218-D62B-FC46-9A67AB41CD1B}"/>
                </a:ext>
              </a:extLst>
            </p:cNvPr>
            <p:cNvSpPr txBox="1"/>
            <p:nvPr/>
          </p:nvSpPr>
          <p:spPr>
            <a:xfrm rot="541628">
              <a:off x="862392" y="4127623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Naʻe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anga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-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fēfē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hono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fakahāhā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Sīsū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a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tafaʻaki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ko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eni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o e ʻ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ofá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pic>
        <p:nvPicPr>
          <p:cNvPr id="3" name="Imagen 2" descr="Un grupo de personas disfrazadas&#10;&#10;Descripción generada automáticamente con confianza baja">
            <a:extLst>
              <a:ext uri="{FF2B5EF4-FFF2-40B4-BE49-F238E27FC236}">
                <a16:creationId xmlns:a16="http://schemas.microsoft.com/office/drawing/2014/main" id="{800318CD-D892-985B-134D-221440DBD6A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83"/>
          <a:stretch/>
        </p:blipFill>
        <p:spPr>
          <a:xfrm>
            <a:off x="144381" y="5223579"/>
            <a:ext cx="3690137" cy="1508659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55296D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 descr="Un grupo de personas en frente de edificio&#10;&#10;Descripción generada automáticamente con confianza media">
            <a:extLst>
              <a:ext uri="{FF2B5EF4-FFF2-40B4-BE49-F238E27FC236}">
                <a16:creationId xmlns:a16="http://schemas.microsoft.com/office/drawing/2014/main" id="{2FB3A867-478A-5747-069E-BAD53FA1E9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602" y="4017138"/>
            <a:ext cx="2701692" cy="2701692"/>
          </a:xfrm>
          <a:prstGeom prst="round2DiagRect">
            <a:avLst>
              <a:gd name="adj1" fmla="val 0"/>
              <a:gd name="adj2" fmla="val 11701"/>
            </a:avLst>
          </a:prstGeom>
          <a:ln w="38100" cap="sq">
            <a:solidFill>
              <a:srgbClr val="55296D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5C8DC07-9C0A-54EA-29C8-D6EC06E2C61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923" r="12828"/>
          <a:stretch/>
        </p:blipFill>
        <p:spPr>
          <a:xfrm>
            <a:off x="178886" y="1071103"/>
            <a:ext cx="3246723" cy="2808643"/>
          </a:xfrm>
          <a:prstGeom prst="round2DiagRect">
            <a:avLst>
              <a:gd name="adj1" fmla="val 16667"/>
              <a:gd name="adj2" fmla="val 12900"/>
            </a:avLst>
          </a:prstGeom>
          <a:ln w="38100" cap="sq">
            <a:solidFill>
              <a:srgbClr val="497C5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024B323-4B41-7D79-5325-BE82D65AE00D}"/>
              </a:ext>
            </a:extLst>
          </p:cNvPr>
          <p:cNvSpPr txBox="1"/>
          <p:nvPr/>
        </p:nvSpPr>
        <p:spPr>
          <a:xfrm>
            <a:off x="2488558" y="136555"/>
            <a:ext cx="61577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He </a:t>
            </a:r>
            <a:r>
              <a:rPr lang="en-US" b="1" dirty="0" err="1"/>
              <a:t>ʻikai</a:t>
            </a:r>
            <a:r>
              <a:rPr lang="en-US" b="1" dirty="0"/>
              <a:t> ha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ne lava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uesia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nonga</a:t>
            </a:r>
            <a:r>
              <a:rPr lang="en-US" b="1" dirty="0"/>
              <a:t> (</a:t>
            </a:r>
            <a:r>
              <a:rPr lang="en-US" b="1" dirty="0" err="1"/>
              <a:t>fakakaukau</a:t>
            </a:r>
            <a:r>
              <a:rPr lang="en-US" b="1" dirty="0"/>
              <a:t> </a:t>
            </a:r>
            <a:r>
              <a:rPr lang="en-US" b="1" dirty="0" err="1"/>
              <a:t>lelei</a:t>
            </a:r>
            <a:r>
              <a:rPr lang="en-US" b="1" dirty="0"/>
              <a:t> pe </a:t>
            </a:r>
            <a:r>
              <a:rPr lang="en-US" b="1" dirty="0" err="1"/>
              <a:t>nonga</a:t>
            </a:r>
            <a:r>
              <a:rPr lang="en-US" b="1" dirty="0"/>
              <a:t>)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ʻofa</a:t>
            </a:r>
            <a:r>
              <a:rPr lang="en-US" b="1" dirty="0"/>
              <a:t> </a:t>
            </a:r>
            <a:r>
              <a:rPr lang="en-US" b="1" dirty="0" err="1"/>
              <a:t>haohaoa</a:t>
            </a:r>
            <a:r>
              <a:rPr lang="en-US" b="1" dirty="0"/>
              <a:t> pea </a:t>
            </a:r>
            <a:r>
              <a:rPr lang="en-US" b="1" dirty="0" err="1"/>
              <a:t>fakahaaʻi</a:t>
            </a:r>
            <a:r>
              <a:rPr lang="en-US" b="1" dirty="0"/>
              <a:t> ai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fehiʻa</a:t>
            </a:r>
            <a:r>
              <a:rPr lang="en-US" b="1" dirty="0"/>
              <a:t>, </a:t>
            </a:r>
            <a:r>
              <a:rPr lang="en-US" b="1" dirty="0" err="1"/>
              <a:t>taʻe</a:t>
            </a:r>
            <a:r>
              <a:rPr lang="en-US" b="1" dirty="0"/>
              <a:t> </a:t>
            </a:r>
            <a:r>
              <a:rPr lang="en-US" b="1" dirty="0" err="1"/>
              <a:t>faʻa</a:t>
            </a:r>
            <a:r>
              <a:rPr lang="en-US" b="1" dirty="0"/>
              <a:t> </a:t>
            </a:r>
            <a:r>
              <a:rPr lang="en-US" b="1" dirty="0" err="1"/>
              <a:t>kataki</a:t>
            </a:r>
            <a:r>
              <a:rPr lang="en-US" b="1" dirty="0"/>
              <a:t>, pe </a:t>
            </a:r>
            <a:r>
              <a:rPr lang="en-US" b="1" dirty="0" err="1"/>
              <a:t>ʻita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652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 build="p"/>
      <p:bldP spid="28" grpId="0" build="p"/>
      <p:bldP spid="8" grpId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DA68C0F0-64F8-CAD6-8A58-92942A5232A6}"/>
              </a:ext>
            </a:extLst>
          </p:cNvPr>
          <p:cNvSpPr txBox="1"/>
          <p:nvPr/>
        </p:nvSpPr>
        <p:spPr>
          <a:xfrm>
            <a:off x="426765" y="3217991"/>
            <a:ext cx="40593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mou </a:t>
            </a:r>
            <a:r>
              <a:rPr lang="en-US" b="1" dirty="0" err="1"/>
              <a:t>ʻita</a:t>
            </a:r>
            <a:r>
              <a:rPr lang="en-US" b="1" dirty="0"/>
              <a:t>, pea </a:t>
            </a:r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fai</a:t>
            </a:r>
            <a:r>
              <a:rPr lang="en-US" b="1" dirty="0"/>
              <a:t> </a:t>
            </a:r>
            <a:r>
              <a:rPr lang="en-US" b="1" dirty="0" err="1"/>
              <a:t>angahala</a:t>
            </a:r>
            <a:r>
              <a:rPr lang="en-US" b="1" dirty="0"/>
              <a:t>: </a:t>
            </a:r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to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laʻaa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homou</a:t>
            </a:r>
            <a:r>
              <a:rPr lang="en-US" b="1" dirty="0"/>
              <a:t> </a:t>
            </a:r>
            <a:r>
              <a:rPr lang="en-US" b="1" dirty="0" err="1"/>
              <a:t>houhau</a:t>
            </a:r>
            <a:r>
              <a:rPr lang="en-US" b="1" dirty="0"/>
              <a:t> (</a:t>
            </a:r>
            <a:r>
              <a:rPr lang="en-US" b="1" dirty="0" err="1"/>
              <a:t>ʻEfe</a:t>
            </a:r>
            <a:r>
              <a:rPr lang="en-US" b="1" dirty="0"/>
              <a:t>. 4:26).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EDE0E08-1A1B-429B-FF49-4461D6BEF4BF}"/>
              </a:ext>
            </a:extLst>
          </p:cNvPr>
          <p:cNvSpPr txBox="1"/>
          <p:nvPr/>
        </p:nvSpPr>
        <p:spPr>
          <a:xfrm>
            <a:off x="493946" y="1587573"/>
            <a:ext cx="35491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tuku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ʻita</a:t>
            </a:r>
            <a:r>
              <a:rPr lang="en-US" b="1" dirty="0"/>
              <a:t> pea </a:t>
            </a:r>
            <a:r>
              <a:rPr lang="en-US" b="1" dirty="0" err="1"/>
              <a:t>liʻaki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houhau</a:t>
            </a:r>
            <a:r>
              <a:rPr lang="en-US" b="1" dirty="0"/>
              <a:t>: </a:t>
            </a:r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manavasiʻi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ha </a:t>
            </a:r>
            <a:r>
              <a:rPr lang="en-US" b="1" dirty="0" err="1"/>
              <a:t>founga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taha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faikovi</a:t>
            </a:r>
            <a:r>
              <a:rPr lang="en-US" b="1" dirty="0"/>
              <a:t> (</a:t>
            </a:r>
            <a:r>
              <a:rPr lang="en-US" b="1" dirty="0" err="1"/>
              <a:t>Saame</a:t>
            </a:r>
            <a:r>
              <a:rPr lang="en-US" b="1" dirty="0"/>
              <a:t> 37:8).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BE10630-BEC9-62E9-2BF9-D0335AC24591}"/>
              </a:ext>
            </a:extLst>
          </p:cNvPr>
          <p:cNvSpPr txBox="1"/>
          <p:nvPr/>
        </p:nvSpPr>
        <p:spPr>
          <a:xfrm>
            <a:off x="408018" y="2401071"/>
            <a:ext cx="40108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fakavavevave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ho </a:t>
            </a:r>
            <a:r>
              <a:rPr lang="en-US" b="1" dirty="0" err="1"/>
              <a:t>laumalie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ʻita</a:t>
            </a:r>
            <a:r>
              <a:rPr lang="en-US" b="1" dirty="0"/>
              <a:t>: he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kau vale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houhau</a:t>
            </a:r>
            <a:r>
              <a:rPr lang="en-US" b="1" dirty="0"/>
              <a:t> (</a:t>
            </a:r>
            <a:r>
              <a:rPr lang="en-US" b="1" dirty="0" err="1"/>
              <a:t>Tangata</a:t>
            </a:r>
            <a:r>
              <a:rPr lang="en-US" b="1" dirty="0"/>
              <a:t> Malanga 7:9).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49A3EC5-83D3-8C64-6816-B7B94EF99882}"/>
              </a:ext>
            </a:extLst>
          </p:cNvPr>
          <p:cNvSpPr txBox="1"/>
          <p:nvPr/>
        </p:nvSpPr>
        <p:spPr>
          <a:xfrm>
            <a:off x="493942" y="4031489"/>
            <a:ext cx="37042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Tuku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toʻo</a:t>
            </a:r>
            <a:r>
              <a:rPr lang="en-US" b="1" dirty="0"/>
              <a:t> </a:t>
            </a:r>
            <a:r>
              <a:rPr lang="en-US" b="1" dirty="0" err="1"/>
              <a:t>meiate</a:t>
            </a:r>
            <a:r>
              <a:rPr lang="en-US" b="1" dirty="0"/>
              <a:t> </a:t>
            </a:r>
            <a:r>
              <a:rPr lang="en-US" b="1" dirty="0" err="1"/>
              <a:t>kimoutolu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mamahi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pe,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ʻita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ʻita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kaila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e lea </a:t>
            </a:r>
            <a:r>
              <a:rPr lang="en-US" b="1" dirty="0" err="1"/>
              <a:t>kovi</a:t>
            </a:r>
            <a:r>
              <a:rPr lang="en-US" b="1" dirty="0"/>
              <a:t>, </a:t>
            </a:r>
            <a:r>
              <a:rPr lang="en-US" b="1" dirty="0" err="1"/>
              <a:t>fakataha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kovi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pe (</a:t>
            </a:r>
            <a:r>
              <a:rPr lang="en-US" b="1" dirty="0" err="1"/>
              <a:t>ʻEfeso</a:t>
            </a:r>
            <a:r>
              <a:rPr lang="en-US" b="1" dirty="0"/>
              <a:t> 4:31).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EBBA574-2413-B5C8-B631-F4C08CC7271F}"/>
              </a:ext>
            </a:extLst>
          </p:cNvPr>
          <p:cNvSpPr txBox="1"/>
          <p:nvPr/>
        </p:nvSpPr>
        <p:spPr>
          <a:xfrm>
            <a:off x="3805641" y="1098259"/>
            <a:ext cx="81901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Ko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fakatuotuai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ʻita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lelei</a:t>
            </a:r>
            <a:r>
              <a:rPr lang="en-US" b="1" dirty="0"/>
              <a:t> </a:t>
            </a:r>
            <a:r>
              <a:rPr lang="en-US" b="1" dirty="0" err="1"/>
              <a:t>ange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mafimafi</a:t>
            </a:r>
            <a:r>
              <a:rPr lang="en-US" b="1" dirty="0"/>
              <a:t>; pea ko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pule ki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laumalie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taha </a:t>
            </a:r>
            <a:r>
              <a:rPr lang="en-US" b="1" dirty="0" err="1"/>
              <a:t>ʻoku</a:t>
            </a:r>
            <a:r>
              <a:rPr lang="en-US" b="1" dirty="0"/>
              <a:t> ne </a:t>
            </a:r>
            <a:r>
              <a:rPr lang="en-US" b="1" dirty="0" err="1"/>
              <a:t>faʻao</a:t>
            </a:r>
            <a:r>
              <a:rPr lang="en-US" b="1" dirty="0"/>
              <a:t> ha </a:t>
            </a:r>
            <a:r>
              <a:rPr lang="en-US" b="1" dirty="0" err="1"/>
              <a:t>kolo</a:t>
            </a:r>
            <a:r>
              <a:rPr lang="en-US" b="1" dirty="0"/>
              <a:t> (Lea </a:t>
            </a:r>
            <a:r>
              <a:rPr lang="en-US" b="1" dirty="0" err="1"/>
              <a:t>Fakatata</a:t>
            </a:r>
            <a:r>
              <a:rPr lang="en-US" b="1" dirty="0"/>
              <a:t> 16:32).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B1E613AE-EE36-F603-532F-9D2E44086663}"/>
              </a:ext>
            </a:extLst>
          </p:cNvPr>
          <p:cNvSpPr txBox="1"/>
          <p:nvPr/>
        </p:nvSpPr>
        <p:spPr>
          <a:xfrm>
            <a:off x="519965" y="5380672"/>
            <a:ext cx="389892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Toʻo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kimoutolu</a:t>
            </a:r>
            <a:r>
              <a:rPr lang="en-US" b="1" dirty="0"/>
              <a:t> </a:t>
            </a:r>
            <a:r>
              <a:rPr lang="en-US" b="1" dirty="0" err="1"/>
              <a:t>ʻeku</a:t>
            </a:r>
            <a:r>
              <a:rPr lang="en-US" b="1" dirty="0"/>
              <a:t> </a:t>
            </a:r>
            <a:r>
              <a:rPr lang="en-US" b="1" dirty="0" err="1"/>
              <a:t>haʻamonga</a:t>
            </a:r>
            <a:r>
              <a:rPr lang="en-US" b="1" dirty="0"/>
              <a:t>, pea </a:t>
            </a:r>
            <a:r>
              <a:rPr lang="en-US" b="1" dirty="0" err="1"/>
              <a:t>ako</a:t>
            </a:r>
            <a:r>
              <a:rPr lang="en-US" b="1" dirty="0"/>
              <a:t> </a:t>
            </a:r>
            <a:r>
              <a:rPr lang="en-US" b="1" dirty="0" err="1"/>
              <a:t>ʻiate</a:t>
            </a:r>
            <a:r>
              <a:rPr lang="en-US" b="1" dirty="0"/>
              <a:t> au; he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ou</a:t>
            </a:r>
            <a:r>
              <a:rPr lang="en-US" b="1" dirty="0"/>
              <a:t> </a:t>
            </a:r>
            <a:r>
              <a:rPr lang="en-US" b="1" dirty="0" err="1"/>
              <a:t>angamalu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loto-fakatokilalo</a:t>
            </a:r>
            <a:r>
              <a:rPr lang="en-US" b="1" dirty="0"/>
              <a:t>: pea </a:t>
            </a:r>
            <a:r>
              <a:rPr lang="en-US" b="1" dirty="0" err="1"/>
              <a:t>te</a:t>
            </a:r>
            <a:r>
              <a:rPr lang="en-US" b="1" dirty="0"/>
              <a:t> mou </a:t>
            </a:r>
            <a:r>
              <a:rPr lang="en-US" b="1" dirty="0" err="1"/>
              <a:t>maʻu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fiemalie</a:t>
            </a:r>
            <a:r>
              <a:rPr lang="en-US" b="1" dirty="0"/>
              <a:t> ki </a:t>
            </a:r>
            <a:r>
              <a:rPr lang="en-US" b="1" dirty="0" err="1"/>
              <a:t>homou</a:t>
            </a:r>
            <a:r>
              <a:rPr lang="en-US" b="1" dirty="0"/>
              <a:t> </a:t>
            </a:r>
            <a:r>
              <a:rPr lang="en-US" b="1" dirty="0" err="1"/>
              <a:t>laumalie</a:t>
            </a:r>
            <a:r>
              <a:rPr lang="en-US" b="1" dirty="0"/>
              <a:t> (Matiu 11:29).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3B3C80A3-713A-D0FE-1972-35565617BA5B}"/>
              </a:ext>
            </a:extLst>
          </p:cNvPr>
          <p:cNvSpPr txBox="1"/>
          <p:nvPr/>
        </p:nvSpPr>
        <p:spPr>
          <a:xfrm>
            <a:off x="3805642" y="227935"/>
            <a:ext cx="47100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He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fakatupu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houhau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tangata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maʻoniʻoni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ʻOtua</a:t>
            </a:r>
            <a:r>
              <a:rPr lang="en-US" b="1" dirty="0"/>
              <a:t> (Semisi 1:20).</a:t>
            </a:r>
          </a:p>
        </p:txBody>
      </p:sp>
      <p:graphicFrame>
        <p:nvGraphicFramePr>
          <p:cNvPr id="32" name="Diagrama 31">
            <a:extLst>
              <a:ext uri="{FF2B5EF4-FFF2-40B4-BE49-F238E27FC236}">
                <a16:creationId xmlns:a16="http://schemas.microsoft.com/office/drawing/2014/main" id="{37983E41-501E-A420-DAC1-385C2A393E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4133995"/>
              </p:ext>
            </p:extLst>
          </p:nvPr>
        </p:nvGraphicFramePr>
        <p:xfrm>
          <a:off x="8563447" y="151039"/>
          <a:ext cx="3432345" cy="83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Grupo 1">
            <a:extLst>
              <a:ext uri="{FF2B5EF4-FFF2-40B4-BE49-F238E27FC236}">
                <a16:creationId xmlns:a16="http://schemas.microsoft.com/office/drawing/2014/main" id="{0F5A8438-21BF-94F4-76C2-BF7BCA2D05F3}"/>
              </a:ext>
            </a:extLst>
          </p:cNvPr>
          <p:cNvGrpSpPr/>
          <p:nvPr/>
        </p:nvGrpSpPr>
        <p:grpSpPr>
          <a:xfrm>
            <a:off x="124666" y="273122"/>
            <a:ext cx="3468504" cy="1202288"/>
            <a:chOff x="124666" y="273122"/>
            <a:chExt cx="3468504" cy="1202288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5AB05ADC-F27E-D2C1-33D5-ECA8EDCBD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4666" y="273122"/>
              <a:ext cx="3282195" cy="1202288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320D4429-7786-8407-4D14-A2177DFD0291}"/>
                </a:ext>
              </a:extLst>
            </p:cNvPr>
            <p:cNvSpPr txBox="1"/>
            <p:nvPr/>
          </p:nvSpPr>
          <p:spPr>
            <a:xfrm rot="21408114">
              <a:off x="826042" y="540134"/>
              <a:ext cx="27671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 fe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ʻa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ngaahi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tohi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manatuʻi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pic>
        <p:nvPicPr>
          <p:cNvPr id="4" name="Imagen 3" descr="Imagen que contiene interior, tabla, hombre, viejo&#10;&#10;Descripción generada automáticamente">
            <a:extLst>
              <a:ext uri="{FF2B5EF4-FFF2-40B4-BE49-F238E27FC236}">
                <a16:creationId xmlns:a16="http://schemas.microsoft.com/office/drawing/2014/main" id="{85593177-0061-4DC9-CE5D-60E6871C08B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" r="1708"/>
          <a:stretch/>
        </p:blipFill>
        <p:spPr>
          <a:xfrm>
            <a:off x="4381665" y="1968583"/>
            <a:ext cx="7533243" cy="4693841"/>
          </a:xfrm>
          <a:prstGeom prst="rect">
            <a:avLst/>
          </a:prstGeom>
          <a:ln w="38100" cap="sq">
            <a:solidFill>
              <a:srgbClr val="905D44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EE31EAE-4FA1-D8EB-0820-71236A080E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632" y="1649071"/>
            <a:ext cx="356313" cy="25179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B1F884C-8DBC-5B04-AA16-2412EC521F7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47847" y="299308"/>
            <a:ext cx="356313" cy="25179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D2D9A4D-3E71-72D3-4988-9FA34F529B5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0666" y="1174354"/>
            <a:ext cx="356313" cy="25179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AEBA54F2-8284-5A7F-94C9-3037EC581C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629" y="2496237"/>
            <a:ext cx="356313" cy="25179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2260BB66-9A5F-C634-C913-1F19905EEA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033" y="3279938"/>
            <a:ext cx="356313" cy="25179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F99D5A3F-938D-461C-1DDA-8DF00A6EBF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629" y="4134753"/>
            <a:ext cx="356313" cy="251792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BAB0A39B-5F0D-390E-46D1-091AD28A80A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629" y="5486185"/>
            <a:ext cx="356313" cy="25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75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4" grpId="0"/>
      <p:bldP spid="16" grpId="0"/>
      <p:bldP spid="18" grpId="0"/>
      <p:bldP spid="24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A4E1C150-A145-35BA-1718-7A6369F22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9482" y="1493133"/>
            <a:ext cx="3337765" cy="2136169"/>
          </a:xfrm>
          <a:prstGeom prst="rect">
            <a:avLst/>
          </a:prstGeom>
          <a:ln w="38100" cap="sq">
            <a:solidFill>
              <a:srgbClr val="85A2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0EFA4E5-F1BA-7F93-A0F8-F3A9C3FF69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320" b="11075"/>
          <a:stretch/>
        </p:blipFill>
        <p:spPr>
          <a:xfrm>
            <a:off x="185517" y="1074765"/>
            <a:ext cx="2880991" cy="1399829"/>
          </a:xfrm>
          <a:prstGeom prst="rect">
            <a:avLst/>
          </a:prstGeom>
          <a:ln w="38100" cap="sq">
            <a:solidFill>
              <a:srgbClr val="85A2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BB53C86-DB9E-DBAE-B6A9-9A9B7860A06F}"/>
              </a:ext>
            </a:extLst>
          </p:cNvPr>
          <p:cNvSpPr txBox="1"/>
          <p:nvPr/>
        </p:nvSpPr>
        <p:spPr>
          <a:xfrm>
            <a:off x="3163716" y="40867"/>
            <a:ext cx="496205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ʻomi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he tohi </a:t>
            </a:r>
            <a:r>
              <a:rPr lang="en-US" sz="1600" b="1" dirty="0" err="1"/>
              <a:t>faka</a:t>
            </a:r>
            <a:r>
              <a:rPr lang="en-US" sz="1600" b="1" dirty="0"/>
              <a:t>-Kalisi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fakakaukau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ʻoua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fakakaukauʻi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kovi</a:t>
            </a:r>
            <a:r>
              <a:rPr lang="en-US" sz="1600" b="1" dirty="0"/>
              <a:t> </a:t>
            </a:r>
            <a:r>
              <a:rPr lang="en-US" sz="1600" b="1" dirty="0" err="1"/>
              <a:t>kuo</a:t>
            </a:r>
            <a:r>
              <a:rPr lang="en-US" sz="1600" b="1" dirty="0"/>
              <a:t> </a:t>
            </a:r>
            <a:r>
              <a:rPr lang="en-US" sz="1600" b="1" dirty="0" err="1"/>
              <a:t>fai</a:t>
            </a:r>
            <a:r>
              <a:rPr lang="en-US" sz="1600" b="1" dirty="0"/>
              <a:t>;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fikaʻi</a:t>
            </a:r>
            <a:r>
              <a:rPr lang="en-US" sz="1600" b="1" dirty="0"/>
              <a:t>, </a:t>
            </a:r>
            <a:r>
              <a:rPr lang="en-US" sz="1600" b="1" dirty="0" err="1"/>
              <a:t>tukuakiʻi</a:t>
            </a:r>
            <a:r>
              <a:rPr lang="en-US" sz="1600" b="1" dirty="0"/>
              <a:t> pe </a:t>
            </a:r>
            <a:r>
              <a:rPr lang="en-US" sz="1600" b="1" dirty="0" err="1"/>
              <a:t>tukuakiʻi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kovi</a:t>
            </a:r>
            <a:r>
              <a:rPr lang="en-US" sz="1600" b="1" dirty="0"/>
              <a:t> ki he </a:t>
            </a:r>
            <a:r>
              <a:rPr lang="en-US" sz="1600" b="1" dirty="0" err="1"/>
              <a:t>fakamatala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ha taha </a:t>
            </a:r>
            <a:r>
              <a:rPr lang="en-US" sz="1600" b="1" dirty="0" err="1"/>
              <a:t>kehe</a:t>
            </a:r>
            <a:r>
              <a:rPr lang="en-US" sz="1600" b="1" dirty="0"/>
              <a:t>. Ko ha toe </a:t>
            </a:r>
            <a:r>
              <a:rPr lang="en-US" sz="1600" b="1" dirty="0" err="1"/>
              <a:t>ʻulungaanga</a:t>
            </a:r>
            <a:r>
              <a:rPr lang="en-US" sz="1600" b="1" dirty="0"/>
              <a:t> </a:t>
            </a:r>
            <a:r>
              <a:rPr lang="en-US" sz="1600" b="1" dirty="0" err="1"/>
              <a:t>faka-Kalisitiane</a:t>
            </a:r>
            <a:r>
              <a:rPr lang="en-US" sz="1600" b="1" dirty="0"/>
              <a:t> </a:t>
            </a:r>
            <a:r>
              <a:rPr lang="en-US" sz="1600" b="1" dirty="0" err="1"/>
              <a:t>fakaʻofoʻofa</a:t>
            </a:r>
            <a:r>
              <a:rPr lang="en-US" sz="1600" b="1" dirty="0"/>
              <a:t> </a:t>
            </a:r>
            <a:r>
              <a:rPr lang="en-US" sz="1600" b="1" dirty="0" err="1"/>
              <a:t>ʻeni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taha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ʻofa</a:t>
            </a:r>
            <a:r>
              <a:rPr lang="en-US" sz="1600" b="1" dirty="0"/>
              <a:t>. ʻ Oku </a:t>
            </a:r>
            <a:r>
              <a:rPr lang="en-US" sz="1600" b="1" dirty="0" err="1"/>
              <a:t>fakahaaʻi</a:t>
            </a:r>
            <a:r>
              <a:rPr lang="en-US" sz="1600" b="1" dirty="0"/>
              <a:t> ai ʻ </a:t>
            </a:r>
            <a:r>
              <a:rPr lang="en-US" sz="1600" b="1" dirty="0" err="1"/>
              <a:t>oku</a:t>
            </a:r>
            <a:r>
              <a:rPr lang="en-US" sz="1600" b="1" dirty="0"/>
              <a:t> </a:t>
            </a:r>
            <a:r>
              <a:rPr lang="en-US" sz="1600" b="1" dirty="0" err="1"/>
              <a:t>fakamatalaʻi</a:t>
            </a:r>
            <a:r>
              <a:rPr lang="en-US" sz="1600" b="1" dirty="0"/>
              <a:t> ʻ e he ʻ </a:t>
            </a:r>
            <a:r>
              <a:rPr lang="en-US" sz="1600" b="1" dirty="0" err="1"/>
              <a:t>ofá</a:t>
            </a:r>
            <a:r>
              <a:rPr lang="en-US" sz="1600" b="1" dirty="0"/>
              <a:t> ʻ </a:t>
            </a:r>
            <a:r>
              <a:rPr lang="en-US" sz="1600" b="1" dirty="0" err="1"/>
              <a:t>i</a:t>
            </a:r>
            <a:r>
              <a:rPr lang="en-US" sz="1600" b="1" dirty="0"/>
              <a:t> he </a:t>
            </a:r>
            <a:r>
              <a:rPr lang="en-US" sz="1600" b="1" dirty="0" err="1"/>
              <a:t>founga</a:t>
            </a:r>
            <a:r>
              <a:rPr lang="en-US" sz="1600" b="1" dirty="0"/>
              <a:t> </a:t>
            </a:r>
            <a:r>
              <a:rPr lang="en-US" sz="1600" b="1" dirty="0" err="1"/>
              <a:t>lelei</a:t>
            </a:r>
            <a:r>
              <a:rPr lang="en-US" sz="1600" b="1" dirty="0"/>
              <a:t> </a:t>
            </a:r>
            <a:r>
              <a:rPr lang="en-US" sz="1600" b="1" dirty="0" err="1"/>
              <a:t>tahá</a:t>
            </a:r>
            <a:r>
              <a:rPr lang="en-US" sz="1600" b="1" dirty="0"/>
              <a:t> ʻ a e </a:t>
            </a:r>
            <a:r>
              <a:rPr lang="en-US" sz="1600" b="1" dirty="0" err="1"/>
              <a:t>tōʻonga</a:t>
            </a:r>
            <a:r>
              <a:rPr lang="en-US" sz="1600" b="1" dirty="0"/>
              <a:t> ʻ a e </a:t>
            </a:r>
            <a:r>
              <a:rPr lang="en-US" sz="1600" b="1" dirty="0" err="1"/>
              <a:t>niʻihi</a:t>
            </a:r>
            <a:r>
              <a:rPr lang="en-US" sz="1600" b="1" dirty="0"/>
              <a:t> </a:t>
            </a:r>
            <a:r>
              <a:rPr lang="en-US" sz="1600" b="1" dirty="0" err="1"/>
              <a:t>kehé</a:t>
            </a:r>
            <a:r>
              <a:rPr lang="en-US" sz="1600" b="1" dirty="0"/>
              <a:t>. Ko e </a:t>
            </a:r>
            <a:r>
              <a:rPr lang="en-US" sz="1600" b="1" dirty="0" err="1"/>
              <a:t>tokotaha</a:t>
            </a:r>
            <a:r>
              <a:rPr lang="en-US" sz="1600" b="1" dirty="0"/>
              <a:t> ʻ </a:t>
            </a:r>
            <a:r>
              <a:rPr lang="en-US" sz="1600" b="1" dirty="0" err="1"/>
              <a:t>oku</a:t>
            </a:r>
            <a:r>
              <a:rPr lang="en-US" sz="1600" b="1" dirty="0"/>
              <a:t> </a:t>
            </a:r>
            <a:r>
              <a:rPr lang="en-US" sz="1600" b="1" dirty="0" err="1"/>
              <a:t>puleʻi</a:t>
            </a:r>
            <a:r>
              <a:rPr lang="en-US" sz="1600" b="1" dirty="0"/>
              <a:t> ʻ e he ʻ </a:t>
            </a:r>
            <a:r>
              <a:rPr lang="en-US" sz="1600" b="1" dirty="0" err="1"/>
              <a:t>ofá</a:t>
            </a:r>
            <a:r>
              <a:rPr lang="en-US" sz="1600" b="1" dirty="0"/>
              <a:t> ʻ </a:t>
            </a:r>
            <a:r>
              <a:rPr lang="en-US" sz="1600" b="1" dirty="0" err="1"/>
              <a:t>oku</a:t>
            </a:r>
            <a:r>
              <a:rPr lang="en-US" sz="1600" b="1" dirty="0"/>
              <a:t> ʻ </a:t>
            </a:r>
            <a:r>
              <a:rPr lang="en-US" sz="1600" b="1" dirty="0" err="1"/>
              <a:t>ikai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fefeka</a:t>
            </a:r>
            <a:r>
              <a:rPr lang="en-US" sz="1600" b="1" dirty="0"/>
              <a:t>, ʻ </a:t>
            </a:r>
            <a:r>
              <a:rPr lang="en-US" sz="1600" b="1" dirty="0" err="1"/>
              <a:t>oku</a:t>
            </a:r>
            <a:r>
              <a:rPr lang="en-US" sz="1600" b="1" dirty="0"/>
              <a:t> ʻ </a:t>
            </a:r>
            <a:r>
              <a:rPr lang="en-US" sz="1600" b="1" dirty="0" err="1"/>
              <a:t>ikai</a:t>
            </a:r>
            <a:r>
              <a:rPr lang="en-US" sz="1600" b="1" dirty="0"/>
              <a:t> </a:t>
            </a:r>
            <a:r>
              <a:rPr lang="en-US" sz="1600" b="1" dirty="0" err="1"/>
              <a:t>te</a:t>
            </a:r>
            <a:r>
              <a:rPr lang="en-US" sz="1600" b="1" dirty="0"/>
              <a:t> ne </a:t>
            </a:r>
            <a:r>
              <a:rPr lang="en-US" sz="1600" b="1" dirty="0" err="1"/>
              <a:t>loto</a:t>
            </a:r>
            <a:r>
              <a:rPr lang="en-US" sz="1600" b="1" dirty="0"/>
              <a:t> - </a:t>
            </a:r>
            <a:r>
              <a:rPr lang="en-US" sz="1600" b="1" dirty="0" err="1"/>
              <a:t>lelei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kumi</a:t>
            </a:r>
            <a:r>
              <a:rPr lang="en-US" sz="1600" b="1" dirty="0"/>
              <a:t> </a:t>
            </a:r>
            <a:r>
              <a:rPr lang="en-US" sz="1600" b="1" dirty="0" err="1"/>
              <a:t>fehālaaki</a:t>
            </a:r>
            <a:r>
              <a:rPr lang="en-US" sz="1600" b="1" dirty="0"/>
              <a:t> ki he </a:t>
            </a:r>
            <a:r>
              <a:rPr lang="en-US" sz="1600" b="1" dirty="0" err="1"/>
              <a:t>niʻihi</a:t>
            </a:r>
            <a:r>
              <a:rPr lang="en-US" sz="1600" b="1" dirty="0"/>
              <a:t> </a:t>
            </a:r>
            <a:r>
              <a:rPr lang="en-US" sz="1600" b="1" dirty="0" err="1"/>
              <a:t>kehé</a:t>
            </a:r>
            <a:r>
              <a:rPr lang="en-US" sz="1600" b="1" dirty="0"/>
              <a:t> pe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tukuakiʻi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kinautolu</a:t>
            </a:r>
            <a:r>
              <a:rPr lang="en-US" sz="1600" b="1" dirty="0"/>
              <a:t> ʻ a 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taumuʻa</a:t>
            </a:r>
            <a:r>
              <a:rPr lang="en-US" sz="1600" b="1" dirty="0"/>
              <a:t> </a:t>
            </a:r>
            <a:r>
              <a:rPr lang="en-US" sz="1600" b="1" dirty="0" err="1"/>
              <a:t>halá</a:t>
            </a:r>
            <a:r>
              <a:rPr lang="en-US" sz="1600" b="1" dirty="0"/>
              <a:t>.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5CA684B-CA89-F5FE-755E-4C580C35CB60}"/>
              </a:ext>
            </a:extLst>
          </p:cNvPr>
          <p:cNvSpPr txBox="1"/>
          <p:nvPr/>
        </p:nvSpPr>
        <p:spPr>
          <a:xfrm>
            <a:off x="132674" y="3566224"/>
            <a:ext cx="453263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Pea ko </a:t>
            </a:r>
            <a:r>
              <a:rPr lang="en-US" b="1" dirty="0" err="1"/>
              <a:t>kinautolu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pe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fale</a:t>
            </a:r>
            <a:r>
              <a:rPr lang="en-US" b="1" dirty="0"/>
              <a:t> </a:t>
            </a:r>
            <a:r>
              <a:rPr lang="en-US" b="1" dirty="0" err="1"/>
              <a:t>lotu</a:t>
            </a:r>
            <a:r>
              <a:rPr lang="en-US" b="1" dirty="0"/>
              <a:t>,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heʻenau</a:t>
            </a:r>
            <a:r>
              <a:rPr lang="en-US" b="1" dirty="0"/>
              <a:t> </a:t>
            </a:r>
            <a:r>
              <a:rPr lang="en-US" b="1" dirty="0" err="1"/>
              <a:t>fanongo</a:t>
            </a:r>
            <a:r>
              <a:rPr lang="en-US" b="1" dirty="0"/>
              <a:t> ki he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ni</a:t>
            </a:r>
            <a:r>
              <a:rPr lang="en-US" b="1" dirty="0"/>
              <a:t>,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fonu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ʻita</a:t>
            </a:r>
            <a:r>
              <a:rPr lang="en-US" b="1" dirty="0"/>
              <a:t>, pea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tuʻu</a:t>
            </a:r>
            <a:r>
              <a:rPr lang="en-US" b="1" dirty="0"/>
              <a:t> hake,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kapusi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ki </a:t>
            </a:r>
            <a:r>
              <a:rPr lang="en-US" b="1" dirty="0" err="1"/>
              <a:t>tuʻa</a:t>
            </a:r>
            <a:r>
              <a:rPr lang="en-US" b="1" dirty="0"/>
              <a:t> </a:t>
            </a:r>
            <a:r>
              <a:rPr lang="en-US" b="1" dirty="0" err="1"/>
              <a:t>mei</a:t>
            </a:r>
            <a:r>
              <a:rPr lang="en-US" b="1" dirty="0"/>
              <a:t> he </a:t>
            </a:r>
            <a:r>
              <a:rPr lang="en-US" b="1" dirty="0" err="1"/>
              <a:t>kolo</a:t>
            </a:r>
            <a:r>
              <a:rPr lang="en-US" b="1" dirty="0"/>
              <a:t>,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taki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ki he </a:t>
            </a:r>
            <a:r>
              <a:rPr lang="en-US" b="1" dirty="0" err="1"/>
              <a:t>tumutumu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moʻunga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langa</a:t>
            </a:r>
            <a:r>
              <a:rPr lang="en-US" b="1" dirty="0"/>
              <a:t> ai </a:t>
            </a:r>
            <a:r>
              <a:rPr lang="en-US" b="1" dirty="0" err="1"/>
              <a:t>honau</a:t>
            </a:r>
            <a:r>
              <a:rPr lang="en-US" b="1" dirty="0"/>
              <a:t> </a:t>
            </a:r>
            <a:r>
              <a:rPr lang="en-US" b="1" dirty="0" err="1"/>
              <a:t>kolo</a:t>
            </a:r>
            <a:r>
              <a:rPr lang="en-US" b="1" dirty="0"/>
              <a:t>, </a:t>
            </a:r>
            <a:r>
              <a:rPr lang="en-US" b="1" dirty="0" err="1"/>
              <a:t>koeʻuhi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li </a:t>
            </a:r>
            <a:r>
              <a:rPr lang="en-US" b="1" dirty="0" err="1"/>
              <a:t>hifo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ki </a:t>
            </a:r>
            <a:r>
              <a:rPr lang="en-US" b="1" dirty="0" err="1"/>
              <a:t>lalo</a:t>
            </a:r>
            <a:r>
              <a:rPr lang="en-US" b="1" dirty="0"/>
              <a:t>. Ka </a:t>
            </a:r>
            <a:r>
              <a:rPr lang="en-US" b="1" dirty="0" err="1"/>
              <a:t>naʻa</a:t>
            </a:r>
            <a:r>
              <a:rPr lang="en-US" b="1" dirty="0"/>
              <a:t> ne </a:t>
            </a:r>
            <a:r>
              <a:rPr lang="en-US" b="1" dirty="0" err="1"/>
              <a:t>fou</a:t>
            </a:r>
            <a:r>
              <a:rPr lang="en-US" b="1" dirty="0"/>
              <a:t> </a:t>
            </a:r>
            <a:r>
              <a:rPr lang="en-US" b="1" dirty="0" err="1"/>
              <a:t>atu</a:t>
            </a:r>
            <a:r>
              <a:rPr lang="en-US" b="1" dirty="0"/>
              <a:t> </a:t>
            </a:r>
            <a:r>
              <a:rPr lang="en-US" b="1" dirty="0" err="1"/>
              <a:t>ʻiate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ne </a:t>
            </a:r>
            <a:r>
              <a:rPr lang="en-US" b="1" dirty="0" err="1"/>
              <a:t>ʻalu</a:t>
            </a:r>
            <a:r>
              <a:rPr lang="en-US" b="1" dirty="0"/>
              <a:t> </a:t>
            </a:r>
            <a:r>
              <a:rPr lang="en-US" b="1" dirty="0" err="1"/>
              <a:t>atu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hala</a:t>
            </a:r>
            <a:r>
              <a:rPr lang="en-US" b="1" dirty="0"/>
              <a:t>, (Luke 4:28-30).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8F596F6-3793-5FB7-3EF8-A5134CBD08D5}"/>
              </a:ext>
            </a:extLst>
          </p:cNvPr>
          <p:cNvSpPr txBox="1"/>
          <p:nvPr/>
        </p:nvSpPr>
        <p:spPr>
          <a:xfrm>
            <a:off x="123644" y="5698699"/>
            <a:ext cx="45416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Pea </a:t>
            </a:r>
            <a:r>
              <a:rPr lang="en-US" b="1" dirty="0" err="1"/>
              <a:t>toki</a:t>
            </a:r>
            <a:r>
              <a:rPr lang="en-US" b="1" dirty="0"/>
              <a:t> </a:t>
            </a:r>
            <a:r>
              <a:rPr lang="en-US" b="1" dirty="0" err="1"/>
              <a:t>pehe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Sisu, </a:t>
            </a:r>
            <a:r>
              <a:rPr lang="en-US" b="1" dirty="0" err="1"/>
              <a:t>ʻE</a:t>
            </a:r>
            <a:r>
              <a:rPr lang="en-US" b="1" dirty="0"/>
              <a:t> Tamai, </a:t>
            </a:r>
            <a:r>
              <a:rPr lang="en-US" b="1" dirty="0" err="1"/>
              <a:t>fakamolemole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; he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ʻiloʻi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fai</a:t>
            </a:r>
            <a:r>
              <a:rPr lang="en-US" b="1" dirty="0"/>
              <a:t>. Pea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vahevaheʻi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kofu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talotalo</a:t>
            </a:r>
            <a:r>
              <a:rPr lang="en-US" b="1" dirty="0"/>
              <a:t> (Luke 23:34).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6B92CB9C-3558-7469-5BFA-AB86E3E90CAF}"/>
              </a:ext>
            </a:extLst>
          </p:cNvPr>
          <p:cNvSpPr/>
          <p:nvPr/>
        </p:nvSpPr>
        <p:spPr>
          <a:xfrm>
            <a:off x="8430790" y="104175"/>
            <a:ext cx="2938458" cy="537822"/>
          </a:xfrm>
          <a:prstGeom prst="roundRect">
            <a:avLst>
              <a:gd name="adj" fmla="val 10000"/>
            </a:avLst>
          </a:prstGeom>
          <a:blipFill>
            <a:blip r:embed="rId5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ES"/>
          </a:p>
        </p:txBody>
      </p:sp>
      <p:sp>
        <p:nvSpPr>
          <p:cNvPr id="14" name="Forma libre: forma 13">
            <a:extLst>
              <a:ext uri="{FF2B5EF4-FFF2-40B4-BE49-F238E27FC236}">
                <a16:creationId xmlns:a16="http://schemas.microsoft.com/office/drawing/2014/main" id="{15761E48-72DE-9724-239E-8380E40AAD05}"/>
              </a:ext>
            </a:extLst>
          </p:cNvPr>
          <p:cNvSpPr/>
          <p:nvPr/>
        </p:nvSpPr>
        <p:spPr>
          <a:xfrm>
            <a:off x="8909144" y="452192"/>
            <a:ext cx="2938458" cy="791055"/>
          </a:xfrm>
          <a:custGeom>
            <a:avLst/>
            <a:gdLst>
              <a:gd name="connsiteX0" fmla="*/ 0 w 2938458"/>
              <a:gd name="connsiteY0" fmla="*/ 79106 h 791055"/>
              <a:gd name="connsiteX1" fmla="*/ 79106 w 2938458"/>
              <a:gd name="connsiteY1" fmla="*/ 0 h 791055"/>
              <a:gd name="connsiteX2" fmla="*/ 2859353 w 2938458"/>
              <a:gd name="connsiteY2" fmla="*/ 0 h 791055"/>
              <a:gd name="connsiteX3" fmla="*/ 2938459 w 2938458"/>
              <a:gd name="connsiteY3" fmla="*/ 79106 h 791055"/>
              <a:gd name="connsiteX4" fmla="*/ 2938458 w 2938458"/>
              <a:gd name="connsiteY4" fmla="*/ 711950 h 791055"/>
              <a:gd name="connsiteX5" fmla="*/ 2859352 w 2938458"/>
              <a:gd name="connsiteY5" fmla="*/ 791056 h 791055"/>
              <a:gd name="connsiteX6" fmla="*/ 79106 w 2938458"/>
              <a:gd name="connsiteY6" fmla="*/ 791055 h 791055"/>
              <a:gd name="connsiteX7" fmla="*/ 0 w 2938458"/>
              <a:gd name="connsiteY7" fmla="*/ 711949 h 791055"/>
              <a:gd name="connsiteX8" fmla="*/ 0 w 2938458"/>
              <a:gd name="connsiteY8" fmla="*/ 79106 h 791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8458" h="791055">
                <a:moveTo>
                  <a:pt x="0" y="79106"/>
                </a:moveTo>
                <a:cubicBezTo>
                  <a:pt x="0" y="35417"/>
                  <a:pt x="35417" y="0"/>
                  <a:pt x="79106" y="0"/>
                </a:cubicBezTo>
                <a:lnTo>
                  <a:pt x="2859353" y="0"/>
                </a:lnTo>
                <a:cubicBezTo>
                  <a:pt x="2903042" y="0"/>
                  <a:pt x="2938459" y="35417"/>
                  <a:pt x="2938459" y="79106"/>
                </a:cubicBezTo>
                <a:cubicBezTo>
                  <a:pt x="2938459" y="290054"/>
                  <a:pt x="2938458" y="501002"/>
                  <a:pt x="2938458" y="711950"/>
                </a:cubicBezTo>
                <a:cubicBezTo>
                  <a:pt x="2938458" y="755639"/>
                  <a:pt x="2903041" y="791056"/>
                  <a:pt x="2859352" y="791056"/>
                </a:cubicBezTo>
                <a:lnTo>
                  <a:pt x="79106" y="791055"/>
                </a:lnTo>
                <a:cubicBezTo>
                  <a:pt x="35417" y="791055"/>
                  <a:pt x="0" y="755638"/>
                  <a:pt x="0" y="711949"/>
                </a:cubicBezTo>
                <a:lnTo>
                  <a:pt x="0" y="79106"/>
                </a:lnTo>
                <a:close/>
              </a:path>
            </a:pathLst>
          </a:custGeom>
          <a:solidFill>
            <a:srgbClr val="586EB8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609" tIns="114609" rIns="114609" bIns="114609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ʻOku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ʻIkai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Ke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ʻItaʻia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ʻa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ʻOfa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9EF611A0-FD83-E8B0-0CA3-79FA59D2316E}"/>
              </a:ext>
            </a:extLst>
          </p:cNvPr>
          <p:cNvGrpSpPr/>
          <p:nvPr/>
        </p:nvGrpSpPr>
        <p:grpSpPr>
          <a:xfrm>
            <a:off x="96057" y="82543"/>
            <a:ext cx="2256000" cy="880704"/>
            <a:chOff x="96057" y="82543"/>
            <a:chExt cx="2256000" cy="880704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C8947D60-1DE9-F461-F097-0D9D68F30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7" y="82543"/>
              <a:ext cx="2208589" cy="880704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4F4830FA-4947-E6E2-8C57-6478C961C5DF}"/>
                </a:ext>
              </a:extLst>
            </p:cNvPr>
            <p:cNvSpPr txBox="1"/>
            <p:nvPr/>
          </p:nvSpPr>
          <p:spPr>
            <a:xfrm>
              <a:off x="516285" y="128224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fi-FI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ʻOku ʻuhinga ki he ha?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0D91E3D3-B0E1-9693-27E9-623B24AAF075}"/>
              </a:ext>
            </a:extLst>
          </p:cNvPr>
          <p:cNvGrpSpPr/>
          <p:nvPr/>
        </p:nvGrpSpPr>
        <p:grpSpPr>
          <a:xfrm>
            <a:off x="123644" y="2691554"/>
            <a:ext cx="3299835" cy="990295"/>
            <a:chOff x="123644" y="2691554"/>
            <a:chExt cx="3299835" cy="990295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7A25D09F-C427-D6D5-38BB-6E18015600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3644" y="2712484"/>
              <a:ext cx="3044562" cy="969365"/>
            </a:xfrm>
            <a:prstGeom prst="rect">
              <a:avLst/>
            </a:prstGeom>
          </p:spPr>
        </p:pic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9C54E247-81B3-CBB2-1A48-00B4138F55B2}"/>
                </a:ext>
              </a:extLst>
            </p:cNvPr>
            <p:cNvSpPr txBox="1"/>
            <p:nvPr/>
          </p:nvSpPr>
          <p:spPr>
            <a:xfrm rot="541628">
              <a:off x="757080" y="2691554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Naʻe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anga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-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fēfē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hono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fakahāhā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Sīsū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a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tafaʻaki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ko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eni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o e ʻ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ofá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pic>
        <p:nvPicPr>
          <p:cNvPr id="3" name="Imagen 2" descr="Un grupo de personas junto a una roca&#10;&#10;Descripción generada automáticamente con confianza media">
            <a:extLst>
              <a:ext uri="{FF2B5EF4-FFF2-40B4-BE49-F238E27FC236}">
                <a16:creationId xmlns:a16="http://schemas.microsoft.com/office/drawing/2014/main" id="{816E194D-E66F-42C1-1374-B4B870B0068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7"/>
          <a:stretch/>
        </p:blipFill>
        <p:spPr>
          <a:xfrm>
            <a:off x="8429121" y="3815880"/>
            <a:ext cx="3538488" cy="2805066"/>
          </a:xfrm>
          <a:prstGeom prst="rect">
            <a:avLst/>
          </a:prstGeom>
          <a:ln w="38100" cap="sq">
            <a:solidFill>
              <a:srgbClr val="30357C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9762F7C-C5DB-2AEA-76C7-0F359A548D9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2541" r="12541"/>
          <a:stretch/>
        </p:blipFill>
        <p:spPr>
          <a:xfrm>
            <a:off x="4665306" y="2757044"/>
            <a:ext cx="3575496" cy="3882563"/>
          </a:xfrm>
          <a:prstGeom prst="rect">
            <a:avLst/>
          </a:prstGeom>
          <a:ln w="38100" cap="sq">
            <a:solidFill>
              <a:srgbClr val="30357C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39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8" grpId="0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8000"/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19000" t="-5000" r="-20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B8148E5-179E-0C07-F927-F663946FA325}"/>
              </a:ext>
            </a:extLst>
          </p:cNvPr>
          <p:cNvSpPr txBox="1"/>
          <p:nvPr/>
        </p:nvSpPr>
        <p:spPr>
          <a:xfrm>
            <a:off x="5053702" y="187844"/>
            <a:ext cx="280028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/>
              <a:t>Te</a:t>
            </a:r>
            <a:r>
              <a:rPr lang="en-US" sz="1600" b="1" dirty="0"/>
              <a:t> tau </a:t>
            </a:r>
            <a:r>
              <a:rPr lang="en-US" sz="1600" b="1" dirty="0" err="1"/>
              <a:t>ʻiloʻi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natula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ʻofa</a:t>
            </a:r>
            <a:r>
              <a:rPr lang="en-US" sz="1600" b="1" dirty="0"/>
              <a:t>, </a:t>
            </a:r>
            <a:r>
              <a:rPr lang="en-US" sz="1600" b="1" dirty="0" err="1"/>
              <a:t>hono</a:t>
            </a:r>
            <a:r>
              <a:rPr lang="en-US" sz="1600" b="1" dirty="0"/>
              <a:t> </a:t>
            </a:r>
            <a:r>
              <a:rPr lang="en-US" sz="1600" b="1" dirty="0" err="1"/>
              <a:t>mahuʻinga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tolonga</a:t>
            </a:r>
            <a:r>
              <a:rPr lang="en-US" sz="1600" b="1" dirty="0"/>
              <a:t> </a:t>
            </a:r>
            <a:r>
              <a:rPr lang="en-US" sz="1600" b="1" dirty="0" err="1"/>
              <a:t>taʻengata</a:t>
            </a:r>
            <a:r>
              <a:rPr lang="en-US" sz="1600" b="1" dirty="0"/>
              <a:t>. ʻ Oku </a:t>
            </a:r>
            <a:r>
              <a:rPr lang="en-US" sz="1600" b="1" dirty="0" err="1"/>
              <a:t>fakahāhā</a:t>
            </a:r>
            <a:r>
              <a:rPr lang="en-US" sz="1600" b="1" dirty="0"/>
              <a:t> ʻ e Paula ha </a:t>
            </a:r>
            <a:r>
              <a:rPr lang="en-US" sz="1600" b="1" dirty="0" err="1"/>
              <a:t>meʻaʻofa</a:t>
            </a:r>
            <a:r>
              <a:rPr lang="en-US" sz="1600" b="1" dirty="0"/>
              <a:t> ʻ a </a:t>
            </a:r>
            <a:r>
              <a:rPr lang="en-US" sz="1600" b="1" dirty="0" err="1"/>
              <a:t>ia</a:t>
            </a:r>
            <a:r>
              <a:rPr lang="en-US" sz="1600" b="1" dirty="0"/>
              <a:t> ʻ </a:t>
            </a:r>
            <a:r>
              <a:rPr lang="en-US" sz="1600" b="1" dirty="0" err="1"/>
              <a:t>oku</a:t>
            </a:r>
            <a:r>
              <a:rPr lang="en-US" sz="1600" b="1" dirty="0"/>
              <a:t> </a:t>
            </a:r>
            <a:r>
              <a:rPr lang="en-US" sz="1600" b="1" dirty="0" err="1"/>
              <a:t>mahuʻinga</a:t>
            </a:r>
            <a:r>
              <a:rPr lang="en-US" sz="1600" b="1" dirty="0"/>
              <a:t> </a:t>
            </a:r>
            <a:r>
              <a:rPr lang="en-US" sz="1600" b="1" dirty="0" err="1"/>
              <a:t>ange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ʻ </a:t>
            </a:r>
            <a:r>
              <a:rPr lang="en-US" sz="1600" b="1" dirty="0" err="1"/>
              <a:t>i</a:t>
            </a:r>
            <a:r>
              <a:rPr lang="en-US" sz="1600" b="1" dirty="0"/>
              <a:t> ha toe ʻ </a:t>
            </a:r>
            <a:r>
              <a:rPr lang="en-US" sz="1600" b="1" dirty="0" err="1"/>
              <a:t>ulungaanga</a:t>
            </a:r>
            <a:r>
              <a:rPr lang="en-US" sz="1600" b="1" dirty="0"/>
              <a:t> </a:t>
            </a:r>
            <a:r>
              <a:rPr lang="en-US" sz="1600" b="1" dirty="0" err="1"/>
              <a:t>lelei</a:t>
            </a:r>
            <a:r>
              <a:rPr lang="en-US" sz="1600" b="1" dirty="0"/>
              <a:t> </a:t>
            </a:r>
            <a:r>
              <a:rPr lang="en-US" sz="1600" b="1" dirty="0" err="1"/>
              <a:t>pē</a:t>
            </a:r>
            <a:r>
              <a:rPr lang="en-US" sz="1600" b="1" dirty="0"/>
              <a:t> ʻ </a:t>
            </a:r>
            <a:r>
              <a:rPr lang="en-US" sz="1600" b="1" dirty="0" err="1"/>
              <a:t>oku</a:t>
            </a:r>
            <a:r>
              <a:rPr lang="en-US" sz="1600" b="1" dirty="0"/>
              <a:t> ʻ </a:t>
            </a:r>
            <a:r>
              <a:rPr lang="en-US" sz="1600" b="1" dirty="0" err="1"/>
              <a:t>iloʻí</a:t>
            </a:r>
            <a:r>
              <a:rPr lang="en-US" sz="1600" b="1" dirty="0"/>
              <a:t>, pea ko e </a:t>
            </a:r>
            <a:r>
              <a:rPr lang="en-US" sz="1600" b="1" dirty="0" err="1"/>
              <a:t>meʻaʻofa</a:t>
            </a:r>
            <a:r>
              <a:rPr lang="en-US" sz="1600" b="1" dirty="0"/>
              <a:t> ko </a:t>
            </a:r>
            <a:r>
              <a:rPr lang="en-US" sz="1600" b="1" dirty="0" err="1"/>
              <a:t>iá</a:t>
            </a:r>
            <a:r>
              <a:rPr lang="en-US" sz="1600" b="1" dirty="0"/>
              <a:t> ʻ </a:t>
            </a:r>
            <a:r>
              <a:rPr lang="en-US" sz="1600" b="1" dirty="0" err="1"/>
              <a:t>oku</a:t>
            </a:r>
            <a:r>
              <a:rPr lang="en-US" sz="1600" b="1" dirty="0"/>
              <a:t> ala </a:t>
            </a:r>
            <a:r>
              <a:rPr lang="en-US" sz="1600" b="1" dirty="0" err="1"/>
              <a:t>maʻu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ki he </a:t>
            </a:r>
            <a:r>
              <a:rPr lang="en-US" sz="1600" b="1" dirty="0" err="1"/>
              <a:t>tokotaha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1C4149-D304-733A-1653-2B39A9E1C63D}"/>
              </a:ext>
            </a:extLst>
          </p:cNvPr>
          <p:cNvSpPr txBox="1"/>
          <p:nvPr/>
        </p:nvSpPr>
        <p:spPr>
          <a:xfrm>
            <a:off x="680057" y="3285603"/>
            <a:ext cx="1112612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Ko e </a:t>
            </a:r>
            <a:r>
              <a:rPr lang="en-US" b="1" dirty="0" err="1"/>
              <a:t>ʻofa</a:t>
            </a:r>
            <a:r>
              <a:rPr lang="en-US" b="1" dirty="0"/>
              <a:t> ko </a:t>
            </a:r>
            <a:r>
              <a:rPr lang="en-US" b="1" dirty="0" err="1"/>
              <a:t>ʻeni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vahaʻa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Tamai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Sisuu</a:t>
            </a:r>
            <a:r>
              <a:rPr lang="en-US" b="1" dirty="0"/>
              <a:t>. "Pea </a:t>
            </a:r>
            <a:r>
              <a:rPr lang="en-US" b="1" dirty="0" err="1"/>
              <a:t>kuo</a:t>
            </a:r>
            <a:r>
              <a:rPr lang="en-US" b="1" dirty="0"/>
              <a:t> u </a:t>
            </a:r>
            <a:r>
              <a:rPr lang="en-US" b="1" dirty="0" err="1"/>
              <a:t>fakaha</a:t>
            </a:r>
            <a:r>
              <a:rPr lang="en-US" b="1" dirty="0"/>
              <a:t> ho </a:t>
            </a:r>
            <a:r>
              <a:rPr lang="en-US" b="1" dirty="0" err="1"/>
              <a:t>huafa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, pea </a:t>
            </a:r>
            <a:r>
              <a:rPr lang="en-US" b="1" dirty="0" err="1"/>
              <a:t>te</a:t>
            </a:r>
            <a:r>
              <a:rPr lang="en-US" b="1" dirty="0"/>
              <a:t> u toe </a:t>
            </a:r>
            <a:r>
              <a:rPr lang="en-US" b="1" dirty="0" err="1"/>
              <a:t>fakaha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, </a:t>
            </a:r>
            <a:r>
              <a:rPr lang="en-US" b="1" dirty="0" err="1"/>
              <a:t>koeʻuhi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ʻiate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ʻofa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ʻofa</a:t>
            </a:r>
            <a:r>
              <a:rPr lang="en-US" b="1" dirty="0"/>
              <a:t> </a:t>
            </a:r>
            <a:r>
              <a:rPr lang="en-US" b="1" dirty="0" err="1"/>
              <a:t>ʻaki</a:t>
            </a:r>
            <a:r>
              <a:rPr lang="en-US" b="1" dirty="0"/>
              <a:t> au, pea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ou</a:t>
            </a:r>
            <a:r>
              <a:rPr lang="en-US" b="1" dirty="0"/>
              <a:t> </a:t>
            </a:r>
            <a:r>
              <a:rPr lang="en-US" b="1" dirty="0" err="1"/>
              <a:t>ʻiate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" (Sione 17:26).</a:t>
            </a:r>
          </a:p>
          <a:p>
            <a:r>
              <a:rPr lang="en-US" b="1" dirty="0"/>
              <a:t>Ko e </a:t>
            </a:r>
            <a:r>
              <a:rPr lang="en-US" b="1" dirty="0" err="1"/>
              <a:t>ʻofa</a:t>
            </a:r>
            <a:r>
              <a:rPr lang="en-US" b="1" dirty="0"/>
              <a:t> </a:t>
            </a:r>
            <a:r>
              <a:rPr lang="en-US" b="1" dirty="0" err="1"/>
              <a:t>huhuʻi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ʻOtua</a:t>
            </a:r>
            <a:r>
              <a:rPr lang="en-US" b="1" dirty="0"/>
              <a:t> ki he </a:t>
            </a:r>
            <a:r>
              <a:rPr lang="en-US" b="1" dirty="0" err="1"/>
              <a:t>faʻahinga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tangata</a:t>
            </a:r>
            <a:r>
              <a:rPr lang="en-US" b="1" dirty="0"/>
              <a:t> </a:t>
            </a:r>
            <a:r>
              <a:rPr lang="en-US" b="1" dirty="0" err="1"/>
              <a:t>kuo</a:t>
            </a:r>
            <a:r>
              <a:rPr lang="en-US" b="1" dirty="0"/>
              <a:t> mole. "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fakaha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ni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ʻofa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ʻOtua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kitautolu</a:t>
            </a:r>
            <a:r>
              <a:rPr lang="en-US" b="1" dirty="0"/>
              <a:t>, </a:t>
            </a:r>
            <a:r>
              <a:rPr lang="en-US" b="1" dirty="0" err="1"/>
              <a:t>koeʻuhi</a:t>
            </a:r>
            <a:r>
              <a:rPr lang="en-US" b="1" dirty="0"/>
              <a:t>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fekau</a:t>
            </a:r>
            <a:r>
              <a:rPr lang="en-US" b="1" dirty="0"/>
              <a:t> </a:t>
            </a:r>
            <a:r>
              <a:rPr lang="en-US" b="1" dirty="0" err="1"/>
              <a:t>mai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ʻOtua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ʻAlo</a:t>
            </a:r>
            <a:r>
              <a:rPr lang="en-US" b="1" dirty="0"/>
              <a:t> pe taha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fakatupu</a:t>
            </a:r>
            <a:r>
              <a:rPr lang="en-US" b="1" dirty="0"/>
              <a:t> ki mamani, </a:t>
            </a:r>
            <a:r>
              <a:rPr lang="en-US" b="1" dirty="0" err="1"/>
              <a:t>koeʻuhi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tau </a:t>
            </a:r>
            <a:r>
              <a:rPr lang="en-US" b="1" dirty="0" err="1"/>
              <a:t>moʻui</a:t>
            </a:r>
            <a:r>
              <a:rPr lang="en-US" b="1" dirty="0"/>
              <a:t> </a:t>
            </a:r>
            <a:r>
              <a:rPr lang="en-US" b="1" dirty="0" err="1"/>
              <a:t>ʻiate</a:t>
            </a:r>
            <a:r>
              <a:rPr lang="en-US" b="1" dirty="0"/>
              <a:t> </a:t>
            </a:r>
            <a:r>
              <a:rPr lang="en-US" b="1" dirty="0" err="1"/>
              <a:t>ia.</a:t>
            </a:r>
            <a:r>
              <a:rPr lang="en-US" b="1" dirty="0"/>
              <a:t>" (1 Sione 4:9).</a:t>
            </a:r>
          </a:p>
          <a:p>
            <a:r>
              <a:rPr lang="en-US" b="1" dirty="0"/>
              <a:t>Ko e ʻ </a:t>
            </a:r>
            <a:r>
              <a:rPr lang="en-US" b="1" dirty="0" err="1"/>
              <a:t>ulungaanga</a:t>
            </a:r>
            <a:r>
              <a:rPr lang="en-US" b="1" dirty="0"/>
              <a:t> </a:t>
            </a:r>
            <a:r>
              <a:rPr lang="en-US" b="1" dirty="0" err="1"/>
              <a:t>makehe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ʻ </a:t>
            </a:r>
            <a:r>
              <a:rPr lang="en-US" b="1" dirty="0" err="1"/>
              <a:t>oku</a:t>
            </a:r>
            <a:r>
              <a:rPr lang="en-US" b="1" dirty="0"/>
              <a:t> </a:t>
            </a:r>
            <a:r>
              <a:rPr lang="en-US" b="1" dirty="0" err="1"/>
              <a:t>fakahāhā</a:t>
            </a:r>
            <a:r>
              <a:rPr lang="en-US" b="1" dirty="0"/>
              <a:t> ʻ </a:t>
            </a:r>
            <a:r>
              <a:rPr lang="en-US" b="1" dirty="0" err="1"/>
              <a:t>i</a:t>
            </a:r>
            <a:r>
              <a:rPr lang="en-US" b="1" dirty="0"/>
              <a:t> he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feangainga</a:t>
            </a:r>
            <a:r>
              <a:rPr lang="en-US" b="1" dirty="0"/>
              <a:t> ʻ a e kau </a:t>
            </a:r>
            <a:r>
              <a:rPr lang="en-US" b="1" dirty="0" err="1"/>
              <a:t>Kalisitiané</a:t>
            </a:r>
            <a:r>
              <a:rPr lang="en-US" b="1" dirty="0"/>
              <a:t>. "Ko e </a:t>
            </a:r>
            <a:r>
              <a:rPr lang="en-US" b="1" dirty="0" err="1"/>
              <a:t>fekau</a:t>
            </a:r>
            <a:r>
              <a:rPr lang="en-US" b="1" dirty="0"/>
              <a:t> </a:t>
            </a:r>
            <a:r>
              <a:rPr lang="en-US" b="1" dirty="0" err="1"/>
              <a:t>foʻou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ou</a:t>
            </a:r>
            <a:r>
              <a:rPr lang="en-US" b="1" dirty="0"/>
              <a:t> </a:t>
            </a:r>
            <a:r>
              <a:rPr lang="en-US" b="1" dirty="0" err="1"/>
              <a:t>fai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kimoutolu</a:t>
            </a:r>
            <a:r>
              <a:rPr lang="en-US" b="1" dirty="0"/>
              <a:t>, Ke mou </a:t>
            </a:r>
            <a:r>
              <a:rPr lang="en-US" b="1" dirty="0" err="1"/>
              <a:t>feʻofaʻaki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kimoutolu</a:t>
            </a:r>
            <a:r>
              <a:rPr lang="en-US" b="1" dirty="0"/>
              <a:t>;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hange</a:t>
            </a:r>
            <a:r>
              <a:rPr lang="en-US" b="1" dirty="0"/>
              <a:t> ko </a:t>
            </a:r>
            <a:r>
              <a:rPr lang="en-US" b="1" dirty="0" err="1"/>
              <a:t>ʻeku</a:t>
            </a:r>
            <a:r>
              <a:rPr lang="en-US" b="1" dirty="0"/>
              <a:t> </a:t>
            </a:r>
            <a:r>
              <a:rPr lang="en-US" b="1" dirty="0" err="1"/>
              <a:t>ʻofa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kimoutolu</a:t>
            </a:r>
            <a:r>
              <a:rPr lang="en-US" b="1" dirty="0"/>
              <a:t>,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pehe</a:t>
            </a:r>
            <a:r>
              <a:rPr lang="en-US" b="1" dirty="0"/>
              <a:t> </a:t>
            </a:r>
            <a:r>
              <a:rPr lang="en-US" b="1" dirty="0" err="1"/>
              <a:t>foki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hoʻomou</a:t>
            </a:r>
            <a:r>
              <a:rPr lang="en-US" b="1" dirty="0"/>
              <a:t> </a:t>
            </a:r>
            <a:r>
              <a:rPr lang="en-US" b="1" dirty="0" err="1"/>
              <a:t>feʻofaʻaki</a:t>
            </a:r>
            <a:r>
              <a:rPr lang="en-US" b="1" dirty="0"/>
              <a:t>.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ni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ʻilo</a:t>
            </a:r>
            <a:r>
              <a:rPr lang="en-US" b="1" dirty="0"/>
              <a:t> ai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kakai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pe ko </a:t>
            </a:r>
            <a:r>
              <a:rPr lang="en-US" b="1" dirty="0" err="1"/>
              <a:t>ʻeku</a:t>
            </a:r>
            <a:r>
              <a:rPr lang="en-US" b="1" dirty="0"/>
              <a:t> kau </a:t>
            </a:r>
            <a:r>
              <a:rPr lang="en-US" b="1" dirty="0" err="1"/>
              <a:t>akonga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kimoutolu</a:t>
            </a:r>
            <a:r>
              <a:rPr lang="en-US" b="1" dirty="0"/>
              <a:t>,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kapau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mou </a:t>
            </a:r>
            <a:r>
              <a:rPr lang="en-US" b="1" dirty="0" err="1"/>
              <a:t>feʻofaʻaki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kimoutolu</a:t>
            </a:r>
            <a:r>
              <a:rPr lang="en-US" b="1" dirty="0"/>
              <a:t>" (Sione 13:34-35).</a:t>
            </a:r>
          </a:p>
          <a:p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fakahoko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fakahaaʻi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fetuʻutaki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tokotaha</a:t>
            </a:r>
            <a:r>
              <a:rPr lang="en-US" b="1" dirty="0"/>
              <a:t> tui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ʻOtua</a:t>
            </a:r>
            <a:r>
              <a:rPr lang="en-US" b="1" dirty="0"/>
              <a:t>. "Kuo </a:t>
            </a:r>
            <a:r>
              <a:rPr lang="en-US" b="1" dirty="0" err="1"/>
              <a:t>teʻeki</a:t>
            </a:r>
            <a:r>
              <a:rPr lang="en-US" b="1" dirty="0"/>
              <a:t> ai </a:t>
            </a:r>
            <a:r>
              <a:rPr lang="en-US" b="1" dirty="0" err="1"/>
              <a:t>mamata</a:t>
            </a:r>
            <a:r>
              <a:rPr lang="en-US" b="1" dirty="0"/>
              <a:t> ha taha ki he </a:t>
            </a:r>
            <a:r>
              <a:rPr lang="en-US" b="1" dirty="0" err="1"/>
              <a:t>ʻOtua</a:t>
            </a:r>
            <a:r>
              <a:rPr lang="en-US" b="1" dirty="0"/>
              <a:t>. Kapau </a:t>
            </a:r>
            <a:r>
              <a:rPr lang="en-US" b="1" dirty="0" err="1"/>
              <a:t>te</a:t>
            </a:r>
            <a:r>
              <a:rPr lang="en-US" b="1" dirty="0"/>
              <a:t> tau </a:t>
            </a:r>
            <a:r>
              <a:rPr lang="en-US" b="1" dirty="0" err="1"/>
              <a:t>feʻofaʻaki</a:t>
            </a:r>
            <a:r>
              <a:rPr lang="en-US" b="1" dirty="0"/>
              <a:t>,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nofoʻia</a:t>
            </a:r>
            <a:r>
              <a:rPr lang="en-US" b="1" dirty="0"/>
              <a:t> </a:t>
            </a:r>
            <a:r>
              <a:rPr lang="en-US" b="1" dirty="0" err="1"/>
              <a:t>kitautolu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ʻOtua</a:t>
            </a:r>
            <a:r>
              <a:rPr lang="en-US" b="1" dirty="0"/>
              <a:t>, pea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haohaoa</a:t>
            </a:r>
            <a:r>
              <a:rPr lang="en-US" b="1" dirty="0"/>
              <a:t> </a:t>
            </a:r>
            <a:r>
              <a:rPr lang="en-US" b="1" dirty="0" err="1"/>
              <a:t>ʻene</a:t>
            </a:r>
            <a:r>
              <a:rPr lang="en-US" b="1" dirty="0"/>
              <a:t> </a:t>
            </a:r>
            <a:r>
              <a:rPr lang="en-US" b="1" dirty="0" err="1"/>
              <a:t>ʻofa</a:t>
            </a:r>
            <a:r>
              <a:rPr lang="en-US" b="1" dirty="0"/>
              <a:t> </a:t>
            </a:r>
            <a:r>
              <a:rPr lang="en-US" b="1" dirty="0" err="1"/>
              <a:t>ʻiate</a:t>
            </a:r>
            <a:r>
              <a:rPr lang="en-US" b="1" dirty="0"/>
              <a:t> </a:t>
            </a:r>
            <a:r>
              <a:rPr lang="en-US" b="1" dirty="0" err="1"/>
              <a:t>kitautolu</a:t>
            </a:r>
            <a:r>
              <a:rPr lang="en-US" b="1" dirty="0"/>
              <a:t>" (1 Sione 4:12).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6B789FC-F7EC-3D55-8528-2CBCD08093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3990" y="258846"/>
            <a:ext cx="3666598" cy="22082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 descr="Imagen que contiene firmar, raqueta, vista, azul&#10;&#10;Descripción generada automáticamente">
            <a:extLst>
              <a:ext uri="{FF2B5EF4-FFF2-40B4-BE49-F238E27FC236}">
                <a16:creationId xmlns:a16="http://schemas.microsoft.com/office/drawing/2014/main" id="{22FF6B11-8835-836C-E455-7066E15D7D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30925" y="4775957"/>
            <a:ext cx="175169" cy="17516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 descr="Forma, Círculo&#10;&#10;Descripción generada automáticamente">
            <a:extLst>
              <a:ext uri="{FF2B5EF4-FFF2-40B4-BE49-F238E27FC236}">
                <a16:creationId xmlns:a16="http://schemas.microsoft.com/office/drawing/2014/main" id="{D1543A09-5C9B-F406-86CE-A8350D79C8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30925" y="5847263"/>
            <a:ext cx="175169" cy="17516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 descr="Forma, Círculo&#10;&#10;Descripción generada automáticamente">
            <a:extLst>
              <a:ext uri="{FF2B5EF4-FFF2-40B4-BE49-F238E27FC236}">
                <a16:creationId xmlns:a16="http://schemas.microsoft.com/office/drawing/2014/main" id="{DCDE80C2-0574-1275-D2F8-D2E15384DC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30926" y="3373314"/>
            <a:ext cx="175169" cy="17516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2E14A28-9312-D241-A81B-D84698DE25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531158" y="3944680"/>
            <a:ext cx="174937" cy="17516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59ADD341-431F-A22A-73E7-5EBEAFDA46FB}"/>
              </a:ext>
            </a:extLst>
          </p:cNvPr>
          <p:cNvSpPr txBox="1"/>
          <p:nvPr/>
        </p:nvSpPr>
        <p:spPr>
          <a:xfrm>
            <a:off x="530925" y="2425486"/>
            <a:ext cx="107714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fakaʻaongaʻi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he 1 </a:t>
            </a:r>
            <a:r>
              <a:rPr lang="en-US" sz="1600" b="1" dirty="0" err="1"/>
              <a:t>Kolinito</a:t>
            </a:r>
            <a:r>
              <a:rPr lang="en-US" sz="1600" b="1" dirty="0"/>
              <a:t> 13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foʻi</a:t>
            </a:r>
            <a:r>
              <a:rPr lang="en-US" sz="1600" b="1" dirty="0"/>
              <a:t> lea </a:t>
            </a:r>
            <a:r>
              <a:rPr lang="en-US" sz="1600" b="1" dirty="0" err="1"/>
              <a:t>faka</a:t>
            </a:r>
            <a:r>
              <a:rPr lang="en-US" sz="1600" b="1" dirty="0"/>
              <a:t>-Kalisi ko e </a:t>
            </a:r>
            <a:r>
              <a:rPr lang="en-US" sz="1600" b="1" dirty="0" err="1"/>
              <a:t>ákape</a:t>
            </a:r>
            <a:r>
              <a:rPr lang="en-US" sz="1600" b="1" dirty="0"/>
              <a:t>,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ko e "</a:t>
            </a:r>
            <a:r>
              <a:rPr lang="en-US" sz="1600" b="1" dirty="0" err="1"/>
              <a:t>ʻofa</a:t>
            </a:r>
            <a:r>
              <a:rPr lang="en-US" sz="1600" b="1" dirty="0"/>
              <a:t>"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hono</a:t>
            </a:r>
            <a:r>
              <a:rPr lang="en-US" sz="1600" b="1" dirty="0"/>
              <a:t> </a:t>
            </a:r>
            <a:r>
              <a:rPr lang="en-US" sz="1600" b="1" dirty="0" err="1"/>
              <a:t>ʻuhinga</a:t>
            </a:r>
            <a:r>
              <a:rPr lang="en-US" sz="1600" b="1" dirty="0"/>
              <a:t> </a:t>
            </a:r>
            <a:r>
              <a:rPr lang="en-US" sz="1600" b="1" dirty="0" err="1"/>
              <a:t>maʻolunga</a:t>
            </a:r>
            <a:r>
              <a:rPr lang="en-US" sz="1600" b="1" dirty="0"/>
              <a:t> taha,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ʻiloʻi</a:t>
            </a:r>
            <a:r>
              <a:rPr lang="en-US" sz="1600" b="1" dirty="0"/>
              <a:t> ha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mahuʻinga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tokotaha</a:t>
            </a:r>
            <a:r>
              <a:rPr lang="en-US" sz="1600" b="1" dirty="0"/>
              <a:t> pe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ʻofaʻi</a:t>
            </a:r>
            <a:r>
              <a:rPr lang="en-US" sz="1600" b="1" dirty="0"/>
              <a:t>; </a:t>
            </a:r>
            <a:r>
              <a:rPr lang="en-US" sz="1600" b="1" dirty="0" err="1"/>
              <a:t>ʻofa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makatuʻunga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ha </a:t>
            </a:r>
            <a:r>
              <a:rPr lang="en-US" sz="1600" b="1" dirty="0" err="1"/>
              <a:t>tefitoʻi</a:t>
            </a:r>
            <a:r>
              <a:rPr lang="en-US" sz="1600" b="1" dirty="0"/>
              <a:t> </a:t>
            </a:r>
            <a:r>
              <a:rPr lang="en-US" sz="1600" b="1" dirty="0" err="1"/>
              <a:t>moʻoni</a:t>
            </a:r>
            <a:r>
              <a:rPr lang="en-US" sz="1600" b="1" dirty="0"/>
              <a:t> </a:t>
            </a:r>
            <a:r>
              <a:rPr lang="en-US" sz="1600" b="1" dirty="0" err="1"/>
              <a:t>kae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ongo</a:t>
            </a:r>
            <a:r>
              <a:rPr lang="en-US" sz="1600" b="1" dirty="0"/>
              <a:t>; Ko e ʻ </a:t>
            </a:r>
            <a:r>
              <a:rPr lang="en-US" sz="1600" b="1" dirty="0" err="1"/>
              <a:t>ofa</a:t>
            </a:r>
            <a:r>
              <a:rPr lang="en-US" sz="1600" b="1" dirty="0"/>
              <a:t> ʻ </a:t>
            </a:r>
            <a:r>
              <a:rPr lang="en-US" sz="1600" b="1" dirty="0" err="1"/>
              <a:t>oku</a:t>
            </a:r>
            <a:r>
              <a:rPr lang="en-US" sz="1600" b="1" dirty="0"/>
              <a:t> </a:t>
            </a:r>
            <a:r>
              <a:rPr lang="en-US" sz="1600" b="1" dirty="0" err="1"/>
              <a:t>haʻu</a:t>
            </a:r>
            <a:r>
              <a:rPr lang="en-US" sz="1600" b="1" dirty="0"/>
              <a:t> </a:t>
            </a:r>
            <a:r>
              <a:rPr lang="en-US" sz="1600" b="1" dirty="0" err="1"/>
              <a:t>mei</a:t>
            </a:r>
            <a:r>
              <a:rPr lang="en-US" sz="1600" b="1" dirty="0"/>
              <a:t> he </a:t>
            </a:r>
            <a:r>
              <a:rPr lang="en-US" sz="1600" b="1" dirty="0" err="1"/>
              <a:t>fakaʻapaʻapa</a:t>
            </a:r>
            <a:r>
              <a:rPr lang="en-US" sz="1600" b="1" dirty="0"/>
              <a:t> ki he </a:t>
            </a:r>
            <a:r>
              <a:rPr lang="en-US" sz="1600" b="1" dirty="0" err="1"/>
              <a:t>ngaahi</a:t>
            </a:r>
            <a:r>
              <a:rPr lang="en-US" sz="1600" b="1" dirty="0"/>
              <a:t> ʻ </a:t>
            </a:r>
            <a:r>
              <a:rPr lang="en-US" sz="1600" b="1" dirty="0" err="1"/>
              <a:t>ulungaanga</a:t>
            </a:r>
            <a:r>
              <a:rPr lang="en-US" sz="1600" b="1" dirty="0"/>
              <a:t> </a:t>
            </a:r>
            <a:r>
              <a:rPr lang="en-US" sz="1600" b="1" dirty="0" err="1"/>
              <a:t>fakaʻofoʻofa</a:t>
            </a:r>
            <a:r>
              <a:rPr lang="en-US" sz="1600" b="1" dirty="0"/>
              <a:t> ʻ o e </a:t>
            </a:r>
            <a:r>
              <a:rPr lang="en-US" sz="1600" b="1" dirty="0" err="1"/>
              <a:t>tokotaha</a:t>
            </a:r>
            <a:r>
              <a:rPr lang="en-US" sz="1600" b="1" dirty="0"/>
              <a:t> ʻ </a:t>
            </a:r>
            <a:r>
              <a:rPr lang="en-US" sz="1600" b="1" dirty="0" err="1"/>
              <a:t>oku</a:t>
            </a:r>
            <a:r>
              <a:rPr lang="en-US" sz="1600" b="1" dirty="0"/>
              <a:t> ʻ </a:t>
            </a:r>
            <a:r>
              <a:rPr lang="en-US" sz="1600" b="1" dirty="0" err="1"/>
              <a:t>ofaʻí</a:t>
            </a:r>
            <a:r>
              <a:rPr lang="en-US" sz="1600" b="1" dirty="0"/>
              <a:t>. </a:t>
            </a:r>
          </a:p>
        </p:txBody>
      </p:sp>
      <p:pic>
        <p:nvPicPr>
          <p:cNvPr id="14" name="Imagen 13" descr="Imagen que contiene agua, tabla, azul, hombre&#10;&#10;Descripción generada automáticamente">
            <a:extLst>
              <a:ext uri="{FF2B5EF4-FFF2-40B4-BE49-F238E27FC236}">
                <a16:creationId xmlns:a16="http://schemas.microsoft.com/office/drawing/2014/main" id="{5B612F7D-8306-4908-E133-F5F9BC63ED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63" y="298885"/>
            <a:ext cx="3949960" cy="2063854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407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450B3292-41A5-9D46-10F9-D3F1C8D3DC82}"/>
              </a:ext>
            </a:extLst>
          </p:cNvPr>
          <p:cNvSpPr txBox="1"/>
          <p:nvPr/>
        </p:nvSpPr>
        <p:spPr>
          <a:xfrm>
            <a:off x="7332060" y="1436828"/>
            <a:ext cx="47336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sauni</a:t>
            </a:r>
            <a:r>
              <a:rPr lang="en-US" b="1" dirty="0"/>
              <a:t>, pe </a:t>
            </a:r>
            <a:r>
              <a:rPr lang="en-US" b="1" dirty="0" err="1"/>
              <a:t>ʻita</a:t>
            </a:r>
            <a:r>
              <a:rPr lang="en-US" b="1" dirty="0"/>
              <a:t> ki he </a:t>
            </a:r>
            <a:r>
              <a:rPr lang="en-US" b="1" dirty="0" err="1"/>
              <a:t>fanau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ho </a:t>
            </a:r>
            <a:r>
              <a:rPr lang="en-US" b="1" dirty="0" err="1"/>
              <a:t>kakai</a:t>
            </a:r>
            <a:r>
              <a:rPr lang="en-US" b="1" dirty="0"/>
              <a:t>, ka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ʻofa</a:t>
            </a:r>
            <a:r>
              <a:rPr lang="en-US" b="1" dirty="0"/>
              <a:t> ki ho </a:t>
            </a:r>
            <a:r>
              <a:rPr lang="en-US" b="1" dirty="0" err="1"/>
              <a:t>kaungaʻapi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hange</a:t>
            </a:r>
            <a:r>
              <a:rPr lang="en-US" b="1" dirty="0"/>
              <a:t> pe ko </a:t>
            </a:r>
            <a:r>
              <a:rPr lang="en-US" b="1" dirty="0" err="1"/>
              <a:t>koe</a:t>
            </a:r>
            <a:r>
              <a:rPr lang="en-US" b="1" dirty="0"/>
              <a:t>: ko au ko SIHOVA (</a:t>
            </a:r>
            <a:r>
              <a:rPr lang="en-US" b="1" dirty="0" err="1"/>
              <a:t>Levitiko</a:t>
            </a:r>
            <a:r>
              <a:rPr lang="en-US" b="1" dirty="0"/>
              <a:t> 19:18).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686294C-CEDC-F3DC-40E6-1BC942CC6593}"/>
              </a:ext>
            </a:extLst>
          </p:cNvPr>
          <p:cNvSpPr txBox="1"/>
          <p:nvPr/>
        </p:nvSpPr>
        <p:spPr>
          <a:xfrm>
            <a:off x="7332059" y="3479669"/>
            <a:ext cx="4960254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b="1" dirty="0" err="1"/>
              <a:t>Siʻi</a:t>
            </a:r>
            <a:r>
              <a:rPr lang="en-US" sz="1700" b="1" dirty="0"/>
              <a:t> </a:t>
            </a:r>
            <a:r>
              <a:rPr lang="en-US" sz="1700" b="1" dirty="0" err="1"/>
              <a:t>ʻofeina</a:t>
            </a:r>
            <a:r>
              <a:rPr lang="en-US" sz="1700" b="1" dirty="0"/>
              <a:t>, </a:t>
            </a:r>
            <a:r>
              <a:rPr lang="en-US" sz="1700" b="1" dirty="0" err="1"/>
              <a:t>ʻoua</a:t>
            </a:r>
            <a:r>
              <a:rPr lang="en-US" sz="1700" b="1" dirty="0"/>
              <a:t> </a:t>
            </a:r>
            <a:r>
              <a:rPr lang="en-US" sz="1700" b="1" dirty="0" err="1"/>
              <a:t>naʻa</a:t>
            </a:r>
            <a:r>
              <a:rPr lang="en-US" sz="1700" b="1" dirty="0"/>
              <a:t> mou </a:t>
            </a:r>
            <a:r>
              <a:rPr lang="en-US" sz="1700" b="1" dirty="0" err="1"/>
              <a:t>sauni</a:t>
            </a:r>
            <a:r>
              <a:rPr lang="en-US" sz="1700" b="1" dirty="0"/>
              <a:t>, ka </a:t>
            </a:r>
            <a:r>
              <a:rPr lang="en-US" sz="1700" b="1" dirty="0" err="1"/>
              <a:t>ke</a:t>
            </a:r>
            <a:r>
              <a:rPr lang="en-US" sz="1700" b="1" dirty="0"/>
              <a:t> </a:t>
            </a:r>
            <a:r>
              <a:rPr lang="en-US" sz="1700" b="1" dirty="0" err="1"/>
              <a:t>tuku</a:t>
            </a:r>
            <a:r>
              <a:rPr lang="en-US" sz="1700" b="1" dirty="0"/>
              <a:t> ha </a:t>
            </a:r>
            <a:r>
              <a:rPr lang="en-US" sz="1700" b="1" dirty="0" err="1"/>
              <a:t>potu</a:t>
            </a:r>
            <a:r>
              <a:rPr lang="en-US" sz="1700" b="1" dirty="0"/>
              <a:t> ki he </a:t>
            </a:r>
            <a:r>
              <a:rPr lang="en-US" sz="1700" b="1" dirty="0" err="1"/>
              <a:t>houhau</a:t>
            </a:r>
            <a:r>
              <a:rPr lang="en-US" sz="1700" b="1" dirty="0"/>
              <a:t>: he </a:t>
            </a:r>
            <a:r>
              <a:rPr lang="en-US" sz="1700" b="1" dirty="0" err="1"/>
              <a:t>kuo</a:t>
            </a:r>
            <a:r>
              <a:rPr lang="en-US" sz="1700" b="1" dirty="0"/>
              <a:t> tohi, </a:t>
            </a:r>
            <a:r>
              <a:rPr lang="en-US" sz="1700" b="1" dirty="0" err="1"/>
              <a:t>ʻOku</a:t>
            </a:r>
            <a:r>
              <a:rPr lang="en-US" sz="1700" b="1" dirty="0"/>
              <a:t> </a:t>
            </a:r>
            <a:r>
              <a:rPr lang="en-US" sz="1700" b="1" dirty="0" err="1"/>
              <a:t>ʻaʻaku</a:t>
            </a:r>
            <a:r>
              <a:rPr lang="en-US" sz="1700" b="1" dirty="0"/>
              <a:t> </a:t>
            </a:r>
            <a:r>
              <a:rPr lang="en-US" sz="1700" b="1" dirty="0" err="1"/>
              <a:t>ʻa</a:t>
            </a:r>
            <a:r>
              <a:rPr lang="en-US" sz="1700" b="1" dirty="0"/>
              <a:t> e </a:t>
            </a:r>
            <a:r>
              <a:rPr lang="en-US" sz="1700" b="1" dirty="0" err="1"/>
              <a:t>sauni</a:t>
            </a:r>
            <a:r>
              <a:rPr lang="en-US" sz="1700" b="1" dirty="0"/>
              <a:t>; </a:t>
            </a:r>
            <a:r>
              <a:rPr lang="en-US" sz="1700" b="1" dirty="0" err="1"/>
              <a:t>Te</a:t>
            </a:r>
            <a:r>
              <a:rPr lang="en-US" sz="1700" b="1" dirty="0"/>
              <a:t> u </a:t>
            </a:r>
            <a:r>
              <a:rPr lang="en-US" sz="1700" b="1" dirty="0" err="1"/>
              <a:t>totongi</a:t>
            </a:r>
            <a:r>
              <a:rPr lang="en-US" sz="1700" b="1" dirty="0"/>
              <a:t> ki ai, </a:t>
            </a:r>
            <a:r>
              <a:rPr lang="en-US" sz="1700" b="1" dirty="0" err="1"/>
              <a:t>ʻoku</a:t>
            </a:r>
            <a:r>
              <a:rPr lang="en-US" sz="1700" b="1" dirty="0"/>
              <a:t> </a:t>
            </a:r>
            <a:r>
              <a:rPr lang="en-US" sz="1700" b="1" dirty="0" err="1"/>
              <a:t>folofola</a:t>
            </a:r>
            <a:r>
              <a:rPr lang="en-US" sz="1700" b="1" dirty="0"/>
              <a:t> </a:t>
            </a:r>
            <a:r>
              <a:rPr lang="en-US" sz="1700" b="1" dirty="0" err="1"/>
              <a:t>ʻe</a:t>
            </a:r>
            <a:r>
              <a:rPr lang="en-US" sz="1700" b="1" dirty="0"/>
              <a:t> he </a:t>
            </a:r>
            <a:r>
              <a:rPr lang="en-US" sz="1700" b="1" dirty="0" err="1"/>
              <a:t>ʻEiki</a:t>
            </a:r>
            <a:r>
              <a:rPr lang="en-US" sz="1700" b="1" dirty="0"/>
              <a:t>. (Loma 12:19).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4F7EEF2-926E-01C9-3156-D755D04ED239}"/>
              </a:ext>
            </a:extLst>
          </p:cNvPr>
          <p:cNvSpPr txBox="1"/>
          <p:nvPr/>
        </p:nvSpPr>
        <p:spPr>
          <a:xfrm>
            <a:off x="617018" y="6150774"/>
            <a:ext cx="112791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Pea </a:t>
            </a:r>
            <a:r>
              <a:rPr lang="en-US" sz="1600" b="1" dirty="0" err="1"/>
              <a:t>toki</a:t>
            </a:r>
            <a:r>
              <a:rPr lang="en-US" sz="1600" b="1" dirty="0"/>
              <a:t> </a:t>
            </a:r>
            <a:r>
              <a:rPr lang="en-US" sz="1600" b="1" dirty="0" err="1"/>
              <a:t>haʻu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Pita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, </a:t>
            </a:r>
            <a:r>
              <a:rPr lang="en-US" sz="1600" b="1" dirty="0" err="1"/>
              <a:t>ʻo</a:t>
            </a:r>
            <a:r>
              <a:rPr lang="en-US" sz="1600" b="1" dirty="0"/>
              <a:t> ne </a:t>
            </a:r>
            <a:r>
              <a:rPr lang="en-US" sz="1600" b="1" dirty="0" err="1"/>
              <a:t>pehē</a:t>
            </a:r>
            <a:r>
              <a:rPr lang="en-US" sz="1600" b="1" dirty="0"/>
              <a:t>, “</a:t>
            </a:r>
            <a:r>
              <a:rPr lang="en-US" sz="1600" b="1" dirty="0" err="1"/>
              <a:t>ʻEiki</a:t>
            </a:r>
            <a:r>
              <a:rPr lang="en-US" sz="1600" b="1" dirty="0"/>
              <a:t>, </a:t>
            </a:r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tuʻo</a:t>
            </a:r>
            <a:r>
              <a:rPr lang="en-US" sz="1600" b="1" dirty="0"/>
              <a:t> </a:t>
            </a:r>
            <a:r>
              <a:rPr lang="en-US" sz="1600" b="1" dirty="0" err="1"/>
              <a:t>fiha</a:t>
            </a:r>
            <a:r>
              <a:rPr lang="en-US" sz="1600" b="1" dirty="0"/>
              <a:t> </a:t>
            </a:r>
            <a:r>
              <a:rPr lang="en-US" sz="1600" b="1" dirty="0" err="1"/>
              <a:t>ʻeku</a:t>
            </a:r>
            <a:r>
              <a:rPr lang="en-US" sz="1600" b="1" dirty="0"/>
              <a:t> </a:t>
            </a:r>
            <a:r>
              <a:rPr lang="en-US" sz="1600" b="1" dirty="0" err="1"/>
              <a:t>fakamolemole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, ka </a:t>
            </a:r>
            <a:r>
              <a:rPr lang="en-US" sz="1600" b="1" dirty="0" err="1"/>
              <a:t>angahala</a:t>
            </a:r>
            <a:r>
              <a:rPr lang="en-US" sz="1600" b="1" dirty="0"/>
              <a:t> </a:t>
            </a:r>
            <a:r>
              <a:rPr lang="en-US" sz="1600" b="1" dirty="0" err="1"/>
              <a:t>hoku</a:t>
            </a:r>
            <a:r>
              <a:rPr lang="en-US" sz="1600" b="1" dirty="0"/>
              <a:t> </a:t>
            </a:r>
            <a:r>
              <a:rPr lang="en-US" sz="1600" b="1" dirty="0" err="1"/>
              <a:t>tokoua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au?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aʻu</a:t>
            </a:r>
            <a:r>
              <a:rPr lang="en-US" sz="1600" b="1" dirty="0"/>
              <a:t> ki he </a:t>
            </a:r>
            <a:r>
              <a:rPr lang="en-US" sz="1600" b="1" dirty="0" err="1"/>
              <a:t>tuʻo</a:t>
            </a:r>
            <a:r>
              <a:rPr lang="en-US" sz="1600" b="1" dirty="0"/>
              <a:t> </a:t>
            </a:r>
            <a:r>
              <a:rPr lang="en-US" sz="1600" b="1" dirty="0" err="1"/>
              <a:t>fitu</a:t>
            </a:r>
            <a:r>
              <a:rPr lang="en-US" sz="1600" b="1" dirty="0"/>
              <a:t>? Pea </a:t>
            </a:r>
            <a:r>
              <a:rPr lang="en-US" sz="1600" b="1" dirty="0" err="1"/>
              <a:t>tali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Sisu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,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te</a:t>
            </a:r>
            <a:r>
              <a:rPr lang="en-US" sz="1600" b="1" dirty="0"/>
              <a:t> u tala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koe</a:t>
            </a:r>
            <a:r>
              <a:rPr lang="en-US" sz="1600" b="1" dirty="0"/>
              <a:t>,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liunga</a:t>
            </a:r>
            <a:r>
              <a:rPr lang="en-US" sz="1600" b="1" dirty="0"/>
              <a:t> </a:t>
            </a:r>
            <a:r>
              <a:rPr lang="en-US" sz="1600" b="1" dirty="0" err="1"/>
              <a:t>fitu</a:t>
            </a:r>
            <a:r>
              <a:rPr lang="en-US" sz="1600" b="1" dirty="0"/>
              <a:t>: ka,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liunga</a:t>
            </a:r>
            <a:r>
              <a:rPr lang="en-US" sz="1600" b="1" dirty="0"/>
              <a:t> </a:t>
            </a:r>
            <a:r>
              <a:rPr lang="en-US" sz="1600" b="1" dirty="0" err="1"/>
              <a:t>fitungofulu</a:t>
            </a:r>
            <a:r>
              <a:rPr lang="en-US" sz="1600" b="1" dirty="0"/>
              <a:t>. ( </a:t>
            </a:r>
            <a:r>
              <a:rPr lang="en-US" sz="1600" b="1" dirty="0" err="1"/>
              <a:t>Mātiu</a:t>
            </a:r>
            <a:r>
              <a:rPr lang="en-US" sz="1600" b="1" dirty="0"/>
              <a:t> 18:21-22 ).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0DD0C9F-A518-100B-2D2F-6DA97D77FE1C}"/>
              </a:ext>
            </a:extLst>
          </p:cNvPr>
          <p:cNvSpPr txBox="1"/>
          <p:nvPr/>
        </p:nvSpPr>
        <p:spPr>
          <a:xfrm>
            <a:off x="7332060" y="4334409"/>
            <a:ext cx="473365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Ko </a:t>
            </a:r>
            <a:r>
              <a:rPr lang="en-US" b="1" dirty="0" err="1"/>
              <a:t>hai</a:t>
            </a:r>
            <a:r>
              <a:rPr lang="en-US" b="1" dirty="0"/>
              <a:t> ha </a:t>
            </a:r>
            <a:r>
              <a:rPr lang="en-US" b="1" dirty="0" err="1"/>
              <a:t>ʻOtua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tatau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koe</a:t>
            </a:r>
            <a:r>
              <a:rPr lang="en-US" b="1" dirty="0"/>
              <a:t>,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ne </a:t>
            </a:r>
            <a:r>
              <a:rPr lang="en-US" b="1" dirty="0" err="1"/>
              <a:t>fakamolemoleʻi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angahala</a:t>
            </a:r>
            <a:r>
              <a:rPr lang="en-US" b="1" dirty="0"/>
              <a:t>, pea </a:t>
            </a:r>
            <a:r>
              <a:rPr lang="en-US" b="1" dirty="0" err="1"/>
              <a:t>fakalaka</a:t>
            </a:r>
            <a:r>
              <a:rPr lang="en-US" b="1" dirty="0"/>
              <a:t> </a:t>
            </a:r>
            <a:r>
              <a:rPr lang="en-US" b="1" dirty="0" err="1"/>
              <a:t>atu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maumau-fono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toenga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tofiʻa</a:t>
            </a:r>
            <a:r>
              <a:rPr lang="en-US" b="1" dirty="0"/>
              <a:t>?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ne </a:t>
            </a:r>
            <a:r>
              <a:rPr lang="en-US" b="1" dirty="0" err="1"/>
              <a:t>taʻofi</a:t>
            </a:r>
            <a:r>
              <a:rPr lang="en-US" b="1" dirty="0"/>
              <a:t> </a:t>
            </a:r>
            <a:r>
              <a:rPr lang="en-US" b="1" dirty="0" err="1"/>
              <a:t>ʻene</a:t>
            </a:r>
            <a:r>
              <a:rPr lang="en-US" b="1" dirty="0"/>
              <a:t> </a:t>
            </a:r>
            <a:r>
              <a:rPr lang="en-US" b="1" dirty="0" err="1"/>
              <a:t>houhau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taʻengata</a:t>
            </a:r>
            <a:r>
              <a:rPr lang="en-US" b="1" dirty="0"/>
              <a:t>, </a:t>
            </a:r>
            <a:r>
              <a:rPr lang="en-US" b="1" dirty="0" err="1"/>
              <a:t>koeʻuhi</a:t>
            </a:r>
            <a:r>
              <a:rPr lang="en-US" b="1" dirty="0"/>
              <a:t> he </a:t>
            </a:r>
            <a:r>
              <a:rPr lang="en-US" b="1" dirty="0" err="1"/>
              <a:t>ʻoku</a:t>
            </a:r>
            <a:r>
              <a:rPr lang="en-US" b="1" dirty="0"/>
              <a:t> ne </a:t>
            </a:r>
            <a:r>
              <a:rPr lang="en-US" b="1" dirty="0" err="1"/>
              <a:t>fiefia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ʻaloʻofa</a:t>
            </a:r>
            <a:r>
              <a:rPr lang="en-US" b="1" dirty="0"/>
              <a:t> (Maika 7:18).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0BFBB6B4-E087-547A-2FBC-F5B1CDE970E8}"/>
              </a:ext>
            </a:extLst>
          </p:cNvPr>
          <p:cNvSpPr txBox="1"/>
          <p:nvPr/>
        </p:nvSpPr>
        <p:spPr>
          <a:xfrm>
            <a:off x="7332059" y="2305896"/>
            <a:ext cx="48599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Mou </a:t>
            </a:r>
            <a:r>
              <a:rPr lang="en-US" b="1" dirty="0" err="1"/>
              <a:t>fekatakiʻaki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fefakamolemoleʻaki</a:t>
            </a:r>
            <a:r>
              <a:rPr lang="en-US" b="1" dirty="0"/>
              <a:t>, </a:t>
            </a:r>
            <a:r>
              <a:rPr lang="en-US" b="1" dirty="0" err="1"/>
              <a:t>kapau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fakakikihi</a:t>
            </a:r>
            <a:r>
              <a:rPr lang="en-US" b="1" dirty="0"/>
              <a:t> ha taha ki ha taha: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hange</a:t>
            </a:r>
            <a:r>
              <a:rPr lang="en-US" b="1" dirty="0"/>
              <a:t> ko e </a:t>
            </a:r>
            <a:r>
              <a:rPr lang="en-US" b="1" dirty="0" err="1"/>
              <a:t>fakamolemole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Kalaisi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kimoutolu</a:t>
            </a:r>
            <a:r>
              <a:rPr lang="en-US" b="1" dirty="0"/>
              <a:t>,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pehe</a:t>
            </a:r>
            <a:r>
              <a:rPr lang="en-US" b="1" dirty="0"/>
              <a:t> </a:t>
            </a:r>
            <a:r>
              <a:rPr lang="en-US" b="1" dirty="0" err="1"/>
              <a:t>foki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kimoutolu</a:t>
            </a:r>
            <a:r>
              <a:rPr lang="en-US" b="1" dirty="0"/>
              <a:t> (</a:t>
            </a:r>
            <a:r>
              <a:rPr lang="en-US" b="1" dirty="0" err="1"/>
              <a:t>Kolose</a:t>
            </a:r>
            <a:r>
              <a:rPr lang="en-US" b="1" dirty="0"/>
              <a:t> 3:13).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9DEBB06B-A3BE-850A-CA76-8FCDEF233FB6}"/>
              </a:ext>
            </a:extLst>
          </p:cNvPr>
          <p:cNvSpPr txBox="1"/>
          <p:nvPr/>
        </p:nvSpPr>
        <p:spPr>
          <a:xfrm>
            <a:off x="4174836" y="254960"/>
            <a:ext cx="40191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mou </a:t>
            </a:r>
            <a:r>
              <a:rPr lang="en-US" b="1" dirty="0" err="1"/>
              <a:t>manatu</a:t>
            </a:r>
            <a:r>
              <a:rPr lang="en-US" b="1" dirty="0"/>
              <a:t> ki he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muʻa</a:t>
            </a:r>
            <a:r>
              <a:rPr lang="en-US" b="1" dirty="0"/>
              <a:t>, pea </a:t>
            </a:r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mou </a:t>
            </a:r>
            <a:r>
              <a:rPr lang="en-US" b="1" dirty="0" err="1"/>
              <a:t>fakakaukau</a:t>
            </a:r>
            <a:r>
              <a:rPr lang="en-US" b="1" dirty="0"/>
              <a:t> ki he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kuonga</a:t>
            </a:r>
            <a:r>
              <a:rPr lang="en-US" b="1" dirty="0"/>
              <a:t> </a:t>
            </a:r>
            <a:r>
              <a:rPr lang="en-US" b="1" dirty="0" err="1"/>
              <a:t>muʻa</a:t>
            </a:r>
            <a:r>
              <a:rPr lang="en-US" b="1" dirty="0"/>
              <a:t> (</a:t>
            </a:r>
            <a:r>
              <a:rPr lang="en-US" b="1" dirty="0" err="1"/>
              <a:t>ʻIsaia</a:t>
            </a:r>
            <a:r>
              <a:rPr lang="en-US" b="1" dirty="0"/>
              <a:t> 43:18).</a:t>
            </a:r>
          </a:p>
        </p:txBody>
      </p:sp>
      <p:graphicFrame>
        <p:nvGraphicFramePr>
          <p:cNvPr id="24" name="Diagrama 23">
            <a:extLst>
              <a:ext uri="{FF2B5EF4-FFF2-40B4-BE49-F238E27FC236}">
                <a16:creationId xmlns:a16="http://schemas.microsoft.com/office/drawing/2014/main" id="{3C97546C-4996-3D47-18B2-E586960C2F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0890936"/>
              </p:ext>
            </p:extLst>
          </p:nvPr>
        </p:nvGraphicFramePr>
        <p:xfrm>
          <a:off x="8363622" y="147503"/>
          <a:ext cx="3420152" cy="1265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Grupo 1">
            <a:extLst>
              <a:ext uri="{FF2B5EF4-FFF2-40B4-BE49-F238E27FC236}">
                <a16:creationId xmlns:a16="http://schemas.microsoft.com/office/drawing/2014/main" id="{BE4563F4-B5E6-6C26-B3F4-37B8AF8BB218}"/>
              </a:ext>
            </a:extLst>
          </p:cNvPr>
          <p:cNvGrpSpPr/>
          <p:nvPr/>
        </p:nvGrpSpPr>
        <p:grpSpPr>
          <a:xfrm>
            <a:off x="89758" y="68726"/>
            <a:ext cx="3468506" cy="1202290"/>
            <a:chOff x="89758" y="68726"/>
            <a:chExt cx="3468506" cy="120229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B5BE63EE-1287-4574-984C-8AE687B4D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758" y="68726"/>
              <a:ext cx="3282200" cy="1202290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2C2D19A5-C9CB-AC59-C6AA-FC207F342F54}"/>
                </a:ext>
              </a:extLst>
            </p:cNvPr>
            <p:cNvSpPr txBox="1"/>
            <p:nvPr/>
          </p:nvSpPr>
          <p:spPr>
            <a:xfrm rot="21408114">
              <a:off x="791136" y="335738"/>
              <a:ext cx="27671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fe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tohi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manatu’i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pic>
        <p:nvPicPr>
          <p:cNvPr id="5" name="Imagen 4" descr="Una caricatura de una persona&#10;&#10;Descripción generada automáticamente con confianza baja">
            <a:extLst>
              <a:ext uri="{FF2B5EF4-FFF2-40B4-BE49-F238E27FC236}">
                <a16:creationId xmlns:a16="http://schemas.microsoft.com/office/drawing/2014/main" id="{1E05EBF5-1766-26EC-9CD8-C0281DBEB95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7" r="19339"/>
          <a:stretch/>
        </p:blipFill>
        <p:spPr>
          <a:xfrm>
            <a:off x="126282" y="1440127"/>
            <a:ext cx="6692581" cy="4586568"/>
          </a:xfrm>
          <a:prstGeom prst="rect">
            <a:avLst/>
          </a:prstGeom>
          <a:ln w="38100" cap="sq">
            <a:solidFill>
              <a:srgbClr val="93486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2520F1B-0348-FBF4-E805-E1CE09EEC8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67271" y="340908"/>
            <a:ext cx="356313" cy="25143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6D585FB-4BE5-5B55-6FAD-342CBCF5B3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3862" y="4415901"/>
            <a:ext cx="356313" cy="25143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EBF52D9-9074-0EF5-570B-709F6DCDD21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3863" y="3557151"/>
            <a:ext cx="356313" cy="25143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7E0CDCD-6B5A-BDD1-6604-808E6740BF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9606" y="2398652"/>
            <a:ext cx="356313" cy="25143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E0149F7-6E4F-B0B9-434A-705A9F9DD1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3862" y="1516751"/>
            <a:ext cx="356313" cy="25143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4A86D4F-8855-27E8-DF72-069C117F9E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5546" y="6210111"/>
            <a:ext cx="356313" cy="25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32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  <p:bldP spid="15" grpId="0"/>
      <p:bldP spid="20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EB09461-11FC-7238-B1BA-33798C676776}"/>
              </a:ext>
            </a:extLst>
          </p:cNvPr>
          <p:cNvSpPr txBox="1"/>
          <p:nvPr/>
        </p:nvSpPr>
        <p:spPr>
          <a:xfrm>
            <a:off x="154636" y="1056444"/>
            <a:ext cx="895142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Ko </a:t>
            </a:r>
            <a:r>
              <a:rPr lang="en-US" b="1" dirty="0" err="1"/>
              <a:t>ia</a:t>
            </a:r>
            <a:r>
              <a:rPr lang="en-US" b="1" dirty="0"/>
              <a:t> ai, ko e </a:t>
            </a:r>
            <a:r>
              <a:rPr lang="en-US" b="1" dirty="0" err="1"/>
              <a:t>tokotaha</a:t>
            </a:r>
            <a:r>
              <a:rPr lang="en-US" b="1" dirty="0"/>
              <a:t> ‘</a:t>
            </a:r>
            <a:r>
              <a:rPr lang="en-US" b="1" dirty="0" err="1"/>
              <a:t>oku</a:t>
            </a:r>
            <a:r>
              <a:rPr lang="en-US" b="1" dirty="0"/>
              <a:t> ‘</a:t>
            </a:r>
            <a:r>
              <a:rPr lang="en-US" b="1" dirty="0" err="1"/>
              <a:t>ofá</a:t>
            </a:r>
            <a:r>
              <a:rPr lang="en-US" b="1" dirty="0"/>
              <a:t> ‘e ‘</a:t>
            </a:r>
            <a:r>
              <a:rPr lang="en-US" b="1" dirty="0" err="1"/>
              <a:t>ikai</a:t>
            </a:r>
            <a:r>
              <a:rPr lang="en-US" b="1" dirty="0"/>
              <a:t> lava </a:t>
            </a:r>
            <a:r>
              <a:rPr lang="en-US" b="1" dirty="0" err="1"/>
              <a:t>ke</a:t>
            </a:r>
            <a:r>
              <a:rPr lang="en-US" b="1" dirty="0"/>
              <a:t> ne </a:t>
            </a:r>
            <a:r>
              <a:rPr lang="en-US" b="1" dirty="0" err="1"/>
              <a:t>hōifua</a:t>
            </a:r>
            <a:r>
              <a:rPr lang="en-US" b="1" dirty="0"/>
              <a:t> ki ha </a:t>
            </a:r>
            <a:r>
              <a:rPr lang="en-US" b="1" dirty="0" err="1"/>
              <a:t>me‘a</a:t>
            </a:r>
            <a:r>
              <a:rPr lang="en-US" b="1" dirty="0"/>
              <a:t> ‘</a:t>
            </a:r>
            <a:r>
              <a:rPr lang="en-US" b="1" dirty="0" err="1"/>
              <a:t>oku</a:t>
            </a:r>
            <a:r>
              <a:rPr lang="en-US" b="1" dirty="0"/>
              <a:t> ‘</a:t>
            </a:r>
            <a:r>
              <a:rPr lang="en-US" b="1" dirty="0" err="1"/>
              <a:t>ikai</a:t>
            </a:r>
            <a:r>
              <a:rPr lang="en-US" b="1" dirty="0"/>
              <a:t> </a:t>
            </a:r>
            <a:r>
              <a:rPr lang="en-US" b="1" dirty="0" err="1"/>
              <a:t>hoa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finangalo</a:t>
            </a:r>
            <a:r>
              <a:rPr lang="en-US" b="1" dirty="0"/>
              <a:t> ‘o e ‘</a:t>
            </a:r>
            <a:r>
              <a:rPr lang="en-US" b="1" dirty="0" err="1"/>
              <a:t>Otuá</a:t>
            </a:r>
            <a:r>
              <a:rPr lang="en-US" b="1" dirty="0"/>
              <a:t>. ‘Oku ‘</a:t>
            </a:r>
            <a:r>
              <a:rPr lang="en-US" b="1" dirty="0" err="1"/>
              <a:t>ikai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fiefia</a:t>
            </a:r>
            <a:r>
              <a:rPr lang="en-US" b="1" dirty="0"/>
              <a:t> ‘a e ‘</a:t>
            </a:r>
            <a:r>
              <a:rPr lang="en-US" b="1" dirty="0" err="1"/>
              <a:t>ofá</a:t>
            </a:r>
            <a:r>
              <a:rPr lang="en-US" b="1" dirty="0"/>
              <a:t> ‘</a:t>
            </a:r>
            <a:r>
              <a:rPr lang="en-US" b="1" dirty="0" err="1"/>
              <a:t>i</a:t>
            </a:r>
            <a:r>
              <a:rPr lang="en-US" b="1" dirty="0"/>
              <a:t> he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tōnounou</a:t>
            </a:r>
            <a:r>
              <a:rPr lang="en-US" b="1" dirty="0"/>
              <a:t> ‘a e </a:t>
            </a:r>
            <a:r>
              <a:rPr lang="en-US" b="1" dirty="0" err="1"/>
              <a:t>ni‘ihi</a:t>
            </a:r>
            <a:r>
              <a:rPr lang="en-US" b="1" dirty="0"/>
              <a:t> </a:t>
            </a:r>
            <a:r>
              <a:rPr lang="en-US" b="1" dirty="0" err="1"/>
              <a:t>kehé</a:t>
            </a:r>
            <a:r>
              <a:rPr lang="en-US" b="1" dirty="0"/>
              <a:t>, pe </a:t>
            </a:r>
            <a:r>
              <a:rPr lang="en-US" b="1" dirty="0" err="1"/>
              <a:t>fiefia</a:t>
            </a:r>
            <a:r>
              <a:rPr lang="en-US" b="1" dirty="0"/>
              <a:t> ‘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‘</a:t>
            </a:r>
            <a:r>
              <a:rPr lang="en-US" b="1" dirty="0" err="1"/>
              <a:t>ilo‘i</a:t>
            </a:r>
            <a:r>
              <a:rPr lang="en-US" b="1" dirty="0"/>
              <a:t> ‘</a:t>
            </a:r>
            <a:r>
              <a:rPr lang="en-US" b="1" dirty="0" err="1"/>
              <a:t>oku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halaia</a:t>
            </a:r>
            <a:r>
              <a:rPr lang="en-US" b="1" dirty="0"/>
              <a:t> ‘</a:t>
            </a:r>
            <a:r>
              <a:rPr lang="en-US" b="1" dirty="0" err="1"/>
              <a:t>i</a:t>
            </a:r>
            <a:r>
              <a:rPr lang="en-US" b="1" dirty="0"/>
              <a:t> ha </a:t>
            </a:r>
            <a:r>
              <a:rPr lang="en-US" b="1" dirty="0" err="1"/>
              <a:t>hala</a:t>
            </a:r>
            <a:r>
              <a:rPr lang="en-US" b="1" dirty="0"/>
              <a:t>. ‘Oku ‘</a:t>
            </a:r>
            <a:r>
              <a:rPr lang="en-US" b="1" dirty="0" err="1"/>
              <a:t>ikai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ne </a:t>
            </a:r>
            <a:r>
              <a:rPr lang="en-US" b="1" dirty="0" err="1"/>
              <a:t>ma‘u</a:t>
            </a:r>
            <a:r>
              <a:rPr lang="en-US" b="1" dirty="0"/>
              <a:t> ha </a:t>
            </a:r>
            <a:r>
              <a:rPr lang="en-US" b="1" dirty="0" err="1"/>
              <a:t>fiefia</a:t>
            </a:r>
            <a:r>
              <a:rPr lang="en-US" b="1" dirty="0"/>
              <a:t> </a:t>
            </a:r>
            <a:r>
              <a:rPr lang="en-US" b="1" dirty="0" err="1"/>
              <a:t>fakatupu</a:t>
            </a:r>
            <a:r>
              <a:rPr lang="en-US" b="1" dirty="0"/>
              <a:t> </a:t>
            </a:r>
            <a:r>
              <a:rPr lang="en-US" b="1" dirty="0" err="1"/>
              <a:t>maumau</a:t>
            </a:r>
            <a:r>
              <a:rPr lang="en-US" b="1" dirty="0"/>
              <a:t> ‘</a:t>
            </a:r>
            <a:r>
              <a:rPr lang="en-US" b="1" dirty="0" err="1"/>
              <a:t>i</a:t>
            </a:r>
            <a:r>
              <a:rPr lang="en-US" b="1" dirty="0"/>
              <a:t> he </a:t>
            </a:r>
            <a:r>
              <a:rPr lang="en-US" b="1" dirty="0" err="1"/>
              <a:t>fanongo</a:t>
            </a:r>
            <a:r>
              <a:rPr lang="en-US" b="1" dirty="0"/>
              <a:t> ki he </a:t>
            </a:r>
            <a:r>
              <a:rPr lang="en-US" b="1" dirty="0" err="1"/>
              <a:t>ongoongo</a:t>
            </a:r>
            <a:r>
              <a:rPr lang="en-US" b="1" dirty="0"/>
              <a:t> </a:t>
            </a:r>
            <a:r>
              <a:rPr lang="en-US" b="1" dirty="0" err="1"/>
              <a:t>kuo</a:t>
            </a:r>
            <a:r>
              <a:rPr lang="en-US" b="1" dirty="0"/>
              <a:t> </a:t>
            </a:r>
            <a:r>
              <a:rPr lang="en-US" b="1" dirty="0" err="1"/>
              <a:t>fai</a:t>
            </a:r>
            <a:r>
              <a:rPr lang="en-US" b="1" dirty="0"/>
              <a:t> ‘e ha taha ha </a:t>
            </a:r>
            <a:r>
              <a:rPr lang="en-US" b="1" dirty="0" err="1"/>
              <a:t>fehālaaki</a:t>
            </a:r>
            <a:r>
              <a:rPr lang="en-US" b="1" dirty="0"/>
              <a:t>. ‘Oku </a:t>
            </a:r>
            <a:r>
              <a:rPr lang="en-US" b="1" dirty="0" err="1"/>
              <a:t>fiefia</a:t>
            </a:r>
            <a:r>
              <a:rPr lang="en-US" b="1" dirty="0"/>
              <a:t> ‘a e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fulikivanú</a:t>
            </a:r>
            <a:r>
              <a:rPr lang="en-US" b="1" dirty="0"/>
              <a:t> ‘</a:t>
            </a:r>
            <a:r>
              <a:rPr lang="en-US" b="1" dirty="0" err="1"/>
              <a:t>i</a:t>
            </a:r>
            <a:r>
              <a:rPr lang="en-US" b="1" dirty="0"/>
              <a:t> he </a:t>
            </a:r>
            <a:r>
              <a:rPr lang="en-US" b="1" dirty="0" err="1"/>
              <a:t>taimi</a:t>
            </a:r>
            <a:r>
              <a:rPr lang="en-US" b="1" dirty="0"/>
              <a:t> ‘</a:t>
            </a:r>
            <a:r>
              <a:rPr lang="en-US" b="1" dirty="0" err="1"/>
              <a:t>oku</a:t>
            </a:r>
            <a:r>
              <a:rPr lang="en-US" b="1" dirty="0"/>
              <a:t> </a:t>
            </a:r>
            <a:r>
              <a:rPr lang="en-US" b="1" dirty="0" err="1"/>
              <a:t>tō</a:t>
            </a:r>
            <a:r>
              <a:rPr lang="en-US" b="1" dirty="0"/>
              <a:t> ai ha </a:t>
            </a:r>
            <a:r>
              <a:rPr lang="en-US" b="1" dirty="0" err="1"/>
              <a:t>fili</a:t>
            </a:r>
            <a:r>
              <a:rPr lang="en-US" b="1" dirty="0"/>
              <a:t> ki he </a:t>
            </a:r>
            <a:r>
              <a:rPr lang="en-US" b="1" dirty="0" err="1"/>
              <a:t>angahalá</a:t>
            </a:r>
            <a:r>
              <a:rPr lang="en-US" b="1" dirty="0"/>
              <a:t>, pe ‘</a:t>
            </a:r>
            <a:r>
              <a:rPr lang="en-US" b="1" dirty="0" err="1"/>
              <a:t>i</a:t>
            </a:r>
            <a:r>
              <a:rPr lang="en-US" b="1" dirty="0"/>
              <a:t> he </a:t>
            </a:r>
            <a:r>
              <a:rPr lang="en-US" b="1" dirty="0" err="1"/>
              <a:t>taimi</a:t>
            </a:r>
            <a:r>
              <a:rPr lang="en-US" b="1" dirty="0"/>
              <a:t> ‘</a:t>
            </a:r>
            <a:r>
              <a:rPr lang="en-US" b="1" dirty="0" err="1"/>
              <a:t>oku</a:t>
            </a:r>
            <a:r>
              <a:rPr lang="en-US" b="1" dirty="0"/>
              <a:t> </a:t>
            </a:r>
            <a:r>
              <a:rPr lang="en-US" b="1" dirty="0" err="1"/>
              <a:t>fai</a:t>
            </a:r>
            <a:r>
              <a:rPr lang="en-US" b="1" dirty="0"/>
              <a:t> ai ‘e ha </a:t>
            </a:r>
            <a:r>
              <a:rPr lang="en-US" b="1" dirty="0" err="1"/>
              <a:t>fili</a:t>
            </a:r>
            <a:r>
              <a:rPr lang="en-US" b="1" dirty="0"/>
              <a:t> ha </a:t>
            </a:r>
            <a:r>
              <a:rPr lang="en-US" b="1" dirty="0" err="1"/>
              <a:t>fehālaaki</a:t>
            </a:r>
            <a:r>
              <a:rPr lang="en-US" b="1" dirty="0"/>
              <a:t> ‘o </a:t>
            </a:r>
            <a:r>
              <a:rPr lang="en-US" b="1" dirty="0" err="1"/>
              <a:t>fakatupu</a:t>
            </a:r>
            <a:r>
              <a:rPr lang="en-US" b="1" dirty="0"/>
              <a:t> </a:t>
            </a:r>
            <a:r>
              <a:rPr lang="en-US" b="1" dirty="0" err="1"/>
              <a:t>maumau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; ka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pehē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ʻofá</a:t>
            </a:r>
            <a:r>
              <a:rPr lang="en-US" b="1" dirty="0"/>
              <a:t>, he </a:t>
            </a:r>
            <a:r>
              <a:rPr lang="en-US" b="1" dirty="0" err="1"/>
              <a:t>ʻokú</a:t>
            </a:r>
            <a:r>
              <a:rPr lang="en-US" b="1" dirty="0"/>
              <a:t> ne </a:t>
            </a:r>
            <a:r>
              <a:rPr lang="en-US" b="1" dirty="0" err="1"/>
              <a:t>muimui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hala</a:t>
            </a:r>
            <a:r>
              <a:rPr lang="en-US" b="1" dirty="0"/>
              <a:t> </a:t>
            </a:r>
            <a:r>
              <a:rPr lang="en-US" b="1" dirty="0" err="1"/>
              <a:t>fehangahangai</a:t>
            </a:r>
            <a:r>
              <a:rPr lang="en-US" b="1" dirty="0"/>
              <a:t> diametrically pea </a:t>
            </a:r>
            <a:r>
              <a:rPr lang="en-US" b="1" dirty="0" err="1"/>
              <a:t>feinga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tokoniʻi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filí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taimi</a:t>
            </a:r>
            <a:r>
              <a:rPr lang="en-US" b="1" dirty="0"/>
              <a:t> </a:t>
            </a:r>
            <a:r>
              <a:rPr lang="en-US" b="1" dirty="0" err="1"/>
              <a:t>ʻokú</a:t>
            </a:r>
            <a:r>
              <a:rPr lang="en-US" b="1" dirty="0"/>
              <a:t> ne </a:t>
            </a:r>
            <a:r>
              <a:rPr lang="en-US" b="1" dirty="0" err="1"/>
              <a:t>faingataʻaʻia</a:t>
            </a:r>
            <a:r>
              <a:rPr lang="en-US" b="1" dirty="0"/>
              <a:t> </a:t>
            </a:r>
            <a:r>
              <a:rPr lang="en-US" b="1" dirty="0" err="1"/>
              <a:t>aí</a:t>
            </a:r>
            <a:r>
              <a:rPr lang="en-US" b="1" dirty="0"/>
              <a:t>.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F7A65A0-E7F5-0BE0-8F19-27B8BE22E501}"/>
              </a:ext>
            </a:extLst>
          </p:cNvPr>
          <p:cNvSpPr txBox="1"/>
          <p:nvPr/>
        </p:nvSpPr>
        <p:spPr>
          <a:xfrm>
            <a:off x="3168204" y="3187997"/>
            <a:ext cx="901424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Pea </a:t>
            </a:r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te</a:t>
            </a:r>
            <a:r>
              <a:rPr lang="en-US" sz="1600" b="1" dirty="0"/>
              <a:t> ne </a:t>
            </a:r>
            <a:r>
              <a:rPr lang="en-US" sz="1600" b="1" dirty="0" err="1"/>
              <a:t>fakamaau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fakatatau</a:t>
            </a:r>
            <a:r>
              <a:rPr lang="en-US" sz="1600" b="1" dirty="0"/>
              <a:t> ki he </a:t>
            </a:r>
            <a:r>
              <a:rPr lang="en-US" sz="1600" b="1" dirty="0" err="1"/>
              <a:t>sio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hono</a:t>
            </a:r>
            <a:r>
              <a:rPr lang="en-US" sz="1600" b="1" dirty="0"/>
              <a:t> </a:t>
            </a:r>
            <a:r>
              <a:rPr lang="en-US" sz="1600" b="1" dirty="0" err="1"/>
              <a:t>mata</a:t>
            </a:r>
            <a:r>
              <a:rPr lang="en-US" sz="1600" b="1" dirty="0"/>
              <a:t>, pe </a:t>
            </a:r>
            <a:r>
              <a:rPr lang="en-US" sz="1600" b="1" dirty="0" err="1"/>
              <a:t>valoki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fakatatau</a:t>
            </a:r>
            <a:r>
              <a:rPr lang="en-US" sz="1600" b="1" dirty="0"/>
              <a:t> ki he </a:t>
            </a:r>
            <a:r>
              <a:rPr lang="en-US" sz="1600" b="1" dirty="0" err="1"/>
              <a:t>fanongo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hono</a:t>
            </a:r>
            <a:r>
              <a:rPr lang="en-US" sz="1600" b="1" dirty="0"/>
              <a:t> </a:t>
            </a:r>
            <a:r>
              <a:rPr lang="en-US" sz="1600" b="1" dirty="0" err="1"/>
              <a:t>telinga</a:t>
            </a:r>
            <a:r>
              <a:rPr lang="en-US" sz="1600" b="1" dirty="0"/>
              <a:t>; Ka </a:t>
            </a:r>
            <a:r>
              <a:rPr lang="en-US" sz="1600" b="1" dirty="0" err="1"/>
              <a:t>te</a:t>
            </a:r>
            <a:r>
              <a:rPr lang="en-US" sz="1600" b="1" dirty="0"/>
              <a:t> ne </a:t>
            </a:r>
            <a:r>
              <a:rPr lang="en-US" sz="1600" b="1" dirty="0" err="1"/>
              <a:t>fakamaau</a:t>
            </a:r>
            <a:r>
              <a:rPr lang="en-US" sz="1600" b="1" dirty="0"/>
              <a:t> </a:t>
            </a:r>
            <a:r>
              <a:rPr lang="en-US" sz="1600" b="1" dirty="0" err="1"/>
              <a:t>ʻaki</a:t>
            </a:r>
            <a:r>
              <a:rPr lang="en-US" sz="1600" b="1" dirty="0"/>
              <a:t> </a:t>
            </a:r>
            <a:r>
              <a:rPr lang="en-US" sz="1600" b="1" dirty="0" err="1"/>
              <a:t>ʻae</a:t>
            </a:r>
            <a:r>
              <a:rPr lang="en-US" sz="1600" b="1" dirty="0"/>
              <a:t> </a:t>
            </a:r>
            <a:r>
              <a:rPr lang="en-US" sz="1600" b="1" dirty="0" err="1"/>
              <a:t>masiva</a:t>
            </a:r>
            <a:r>
              <a:rPr lang="en-US" sz="1600" b="1" dirty="0"/>
              <a:t> </a:t>
            </a:r>
            <a:r>
              <a:rPr lang="en-US" sz="1600" b="1" dirty="0" err="1"/>
              <a:t>ʻaki</a:t>
            </a:r>
            <a:r>
              <a:rPr lang="en-US" sz="1600" b="1" dirty="0"/>
              <a:t> </a:t>
            </a:r>
            <a:r>
              <a:rPr lang="en-US" sz="1600" b="1" dirty="0" err="1"/>
              <a:t>ʻae</a:t>
            </a:r>
            <a:r>
              <a:rPr lang="en-US" sz="1600" b="1" dirty="0"/>
              <a:t> </a:t>
            </a:r>
            <a:r>
              <a:rPr lang="en-US" sz="1600" b="1" dirty="0" err="1"/>
              <a:t>totonu</a:t>
            </a:r>
            <a:r>
              <a:rPr lang="en-US" sz="1600" b="1" dirty="0"/>
              <a:t>, pea </a:t>
            </a:r>
            <a:r>
              <a:rPr lang="en-US" sz="1600" b="1" dirty="0" err="1"/>
              <a:t>te</a:t>
            </a:r>
            <a:r>
              <a:rPr lang="en-US" sz="1600" b="1" dirty="0"/>
              <a:t> ne </a:t>
            </a:r>
            <a:r>
              <a:rPr lang="en-US" sz="1600" b="1" dirty="0" err="1"/>
              <a:t>valoki</a:t>
            </a:r>
            <a:r>
              <a:rPr lang="en-US" sz="1600" b="1" dirty="0"/>
              <a:t> </a:t>
            </a:r>
            <a:r>
              <a:rPr lang="en-US" sz="1600" b="1" dirty="0" err="1"/>
              <a:t>ʻaki</a:t>
            </a:r>
            <a:r>
              <a:rPr lang="en-US" sz="1600" b="1" dirty="0"/>
              <a:t> </a:t>
            </a:r>
            <a:r>
              <a:rPr lang="en-US" sz="1600" b="1" dirty="0" err="1"/>
              <a:t>ʻae</a:t>
            </a:r>
            <a:r>
              <a:rPr lang="en-US" sz="1600" b="1" dirty="0"/>
              <a:t> </a:t>
            </a:r>
            <a:r>
              <a:rPr lang="en-US" sz="1600" b="1" dirty="0" err="1"/>
              <a:t>angavaivai</a:t>
            </a:r>
            <a:r>
              <a:rPr lang="en-US" sz="1600" b="1" dirty="0"/>
              <a:t> </a:t>
            </a:r>
            <a:r>
              <a:rPr lang="en-US" sz="1600" b="1" dirty="0" err="1"/>
              <a:t>ʻoe</a:t>
            </a:r>
            <a:r>
              <a:rPr lang="en-US" sz="1600" b="1" dirty="0"/>
              <a:t> </a:t>
            </a:r>
            <a:r>
              <a:rPr lang="en-US" sz="1600" b="1" dirty="0" err="1"/>
              <a:t>fonua</a:t>
            </a:r>
            <a:r>
              <a:rPr lang="en-US" sz="1600" b="1" dirty="0"/>
              <a:t> </a:t>
            </a:r>
            <a:r>
              <a:rPr lang="en-US" sz="1600" b="1" dirty="0" err="1"/>
              <a:t>ʻaki</a:t>
            </a:r>
            <a:r>
              <a:rPr lang="en-US" sz="1600" b="1" dirty="0"/>
              <a:t> </a:t>
            </a:r>
            <a:r>
              <a:rPr lang="en-US" sz="1600" b="1" dirty="0" err="1"/>
              <a:t>ʻae</a:t>
            </a:r>
            <a:r>
              <a:rPr lang="en-US" sz="1600" b="1" dirty="0"/>
              <a:t> </a:t>
            </a:r>
            <a:r>
              <a:rPr lang="en-US" sz="1600" b="1" dirty="0" err="1"/>
              <a:t>totonu</a:t>
            </a:r>
            <a:r>
              <a:rPr lang="en-US" sz="1600" b="1" dirty="0"/>
              <a:t>: pea </a:t>
            </a:r>
            <a:r>
              <a:rPr lang="en-US" sz="1600" b="1" dirty="0" err="1"/>
              <a:t>te</a:t>
            </a:r>
            <a:r>
              <a:rPr lang="en-US" sz="1600" b="1" dirty="0"/>
              <a:t> ne </a:t>
            </a:r>
            <a:r>
              <a:rPr lang="en-US" sz="1600" b="1" dirty="0" err="1"/>
              <a:t>taaʻi</a:t>
            </a:r>
            <a:r>
              <a:rPr lang="en-US" sz="1600" b="1" dirty="0"/>
              <a:t> </a:t>
            </a:r>
            <a:r>
              <a:rPr lang="en-US" sz="1600" b="1" dirty="0" err="1"/>
              <a:t>ʻae</a:t>
            </a:r>
            <a:r>
              <a:rPr lang="en-US" sz="1600" b="1" dirty="0"/>
              <a:t> </a:t>
            </a:r>
            <a:r>
              <a:rPr lang="en-US" sz="1600" b="1" dirty="0" err="1"/>
              <a:t>fonua</a:t>
            </a:r>
            <a:r>
              <a:rPr lang="en-US" sz="1600" b="1" dirty="0"/>
              <a:t> </a:t>
            </a:r>
            <a:r>
              <a:rPr lang="en-US" sz="1600" b="1" dirty="0" err="1"/>
              <a:t>ʻaki</a:t>
            </a:r>
            <a:r>
              <a:rPr lang="en-US" sz="1600" b="1" dirty="0"/>
              <a:t> </a:t>
            </a:r>
            <a:r>
              <a:rPr lang="en-US" sz="1600" b="1" dirty="0" err="1"/>
              <a:t>ʻae</a:t>
            </a:r>
            <a:r>
              <a:rPr lang="en-US" sz="1600" b="1" dirty="0"/>
              <a:t> </a:t>
            </a:r>
            <a:r>
              <a:rPr lang="en-US" sz="1600" b="1" dirty="0" err="1"/>
              <a:t>tokotoko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hono</a:t>
            </a:r>
            <a:r>
              <a:rPr lang="en-US" sz="1600" b="1" dirty="0"/>
              <a:t> </a:t>
            </a:r>
            <a:r>
              <a:rPr lang="en-US" sz="1600" b="1" dirty="0" err="1"/>
              <a:t>ngutu</a:t>
            </a:r>
            <a:r>
              <a:rPr lang="en-US" sz="1600" b="1" dirty="0"/>
              <a:t>, pea </a:t>
            </a:r>
            <a:r>
              <a:rPr lang="en-US" sz="1600" b="1" dirty="0" err="1"/>
              <a:t>ʻaki</a:t>
            </a:r>
            <a:r>
              <a:rPr lang="en-US" sz="1600" b="1" dirty="0"/>
              <a:t> </a:t>
            </a:r>
            <a:r>
              <a:rPr lang="en-US" sz="1600" b="1" dirty="0" err="1"/>
              <a:t>ʻae</a:t>
            </a:r>
            <a:r>
              <a:rPr lang="en-US" sz="1600" b="1" dirty="0"/>
              <a:t> </a:t>
            </a:r>
            <a:r>
              <a:rPr lang="en-US" sz="1600" b="1" dirty="0" err="1"/>
              <a:t>mānava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hono</a:t>
            </a:r>
            <a:r>
              <a:rPr lang="en-US" sz="1600" b="1" dirty="0"/>
              <a:t> </a:t>
            </a:r>
            <a:r>
              <a:rPr lang="en-US" sz="1600" b="1" dirty="0" err="1"/>
              <a:t>loungutu</a:t>
            </a:r>
            <a:r>
              <a:rPr lang="en-US" sz="1600" b="1" dirty="0"/>
              <a:t> </a:t>
            </a:r>
            <a:r>
              <a:rPr lang="en-US" sz="1600" b="1" dirty="0" err="1"/>
              <a:t>te</a:t>
            </a:r>
            <a:r>
              <a:rPr lang="en-US" sz="1600" b="1" dirty="0"/>
              <a:t> ne </a:t>
            </a:r>
            <a:r>
              <a:rPr lang="en-US" sz="1600" b="1" dirty="0" err="1"/>
              <a:t>tāmateʻi</a:t>
            </a:r>
            <a:r>
              <a:rPr lang="en-US" sz="1600" b="1" dirty="0"/>
              <a:t> </a:t>
            </a:r>
            <a:r>
              <a:rPr lang="en-US" sz="1600" b="1" dirty="0" err="1"/>
              <a:t>ʻae</a:t>
            </a:r>
            <a:r>
              <a:rPr lang="en-US" sz="1600" b="1" dirty="0"/>
              <a:t> </a:t>
            </a:r>
            <a:r>
              <a:rPr lang="en-US" sz="1600" b="1" dirty="0" err="1"/>
              <a:t>angahala</a:t>
            </a:r>
            <a:r>
              <a:rPr lang="en-US" sz="1600" b="1" dirty="0"/>
              <a:t>. Pea </a:t>
            </a:r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hoko</a:t>
            </a:r>
            <a:r>
              <a:rPr lang="en-US" sz="1600" b="1" dirty="0"/>
              <a:t> </a:t>
            </a:r>
            <a:r>
              <a:rPr lang="en-US" sz="1600" b="1" dirty="0" err="1"/>
              <a:t>ʻae</a:t>
            </a:r>
            <a:r>
              <a:rPr lang="en-US" sz="1600" b="1" dirty="0"/>
              <a:t> </a:t>
            </a:r>
            <a:r>
              <a:rPr lang="en-US" sz="1600" b="1" dirty="0" err="1"/>
              <a:t>māʻoniʻoni</a:t>
            </a:r>
            <a:r>
              <a:rPr lang="en-US" sz="1600" b="1" dirty="0"/>
              <a:t> ko e </a:t>
            </a:r>
            <a:r>
              <a:rPr lang="en-US" sz="1600" b="1" dirty="0" err="1"/>
              <a:t>noʻo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hono</a:t>
            </a:r>
            <a:r>
              <a:rPr lang="en-US" sz="1600" b="1" dirty="0"/>
              <a:t> </a:t>
            </a:r>
            <a:r>
              <a:rPr lang="en-US" sz="1600" b="1" dirty="0" err="1"/>
              <a:t>kongaloto</a:t>
            </a:r>
            <a:r>
              <a:rPr lang="en-US" sz="1600" b="1" dirty="0"/>
              <a:t>, pea ko e </a:t>
            </a:r>
            <a:r>
              <a:rPr lang="en-US" sz="1600" b="1" dirty="0" err="1"/>
              <a:t>faitotonu</a:t>
            </a:r>
            <a:r>
              <a:rPr lang="en-US" sz="1600" b="1" dirty="0"/>
              <a:t> ko e </a:t>
            </a:r>
            <a:r>
              <a:rPr lang="en-US" sz="1600" b="1" dirty="0" err="1"/>
              <a:t>noʻo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hono</a:t>
            </a:r>
            <a:r>
              <a:rPr lang="en-US" sz="1600" b="1" dirty="0"/>
              <a:t> </a:t>
            </a:r>
            <a:r>
              <a:rPr lang="en-US" sz="1600" b="1" dirty="0" err="1"/>
              <a:t>kongaloto</a:t>
            </a:r>
            <a:r>
              <a:rPr lang="en-US" sz="1600" b="1" dirty="0"/>
              <a:t>.  ( ‘Aisea 11:3-5 ).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EDAE192-E07A-A22B-982D-A54BC8FD356F}"/>
              </a:ext>
            </a:extLst>
          </p:cNvPr>
          <p:cNvSpPr txBox="1"/>
          <p:nvPr/>
        </p:nvSpPr>
        <p:spPr>
          <a:xfrm>
            <a:off x="123645" y="4583167"/>
            <a:ext cx="988649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‌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pehē</a:t>
            </a:r>
            <a:r>
              <a:rPr lang="en-US" sz="1600" b="1" dirty="0"/>
              <a:t> </a:t>
            </a:r>
            <a:r>
              <a:rPr lang="en-US" sz="1600" b="1" dirty="0" err="1"/>
              <a:t>foki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kimoutolu</a:t>
            </a:r>
            <a:r>
              <a:rPr lang="en-US" sz="1600" b="1" dirty="0"/>
              <a:t>, </a:t>
            </a:r>
            <a:r>
              <a:rPr lang="en-US" sz="1600" b="1" dirty="0" err="1"/>
              <a:t>ʻoku</a:t>
            </a:r>
            <a:r>
              <a:rPr lang="en-US" sz="1600" b="1" dirty="0"/>
              <a:t> mou </a:t>
            </a:r>
            <a:r>
              <a:rPr lang="en-US" sz="1600" b="1" dirty="0" err="1"/>
              <a:t>hā</a:t>
            </a:r>
            <a:r>
              <a:rPr lang="en-US" sz="1600" b="1" dirty="0"/>
              <a:t> </a:t>
            </a:r>
            <a:r>
              <a:rPr lang="en-US" sz="1600" b="1" dirty="0" err="1"/>
              <a:t>māʻoniʻoni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tuʻa</a:t>
            </a:r>
            <a:r>
              <a:rPr lang="en-US" sz="1600" b="1" dirty="0"/>
              <a:t> ki he </a:t>
            </a:r>
            <a:r>
              <a:rPr lang="en-US" sz="1600" b="1" dirty="0" err="1"/>
              <a:t>kakai</a:t>
            </a:r>
            <a:r>
              <a:rPr lang="en-US" sz="1600" b="1" dirty="0"/>
              <a:t>, ka </a:t>
            </a:r>
            <a:r>
              <a:rPr lang="en-US" sz="1600" b="1" dirty="0" err="1"/>
              <a:t>ʻoku</a:t>
            </a:r>
            <a:r>
              <a:rPr lang="en-US" sz="1600" b="1" dirty="0"/>
              <a:t> mou </a:t>
            </a:r>
            <a:r>
              <a:rPr lang="en-US" sz="1600" b="1" dirty="0" err="1"/>
              <a:t>fonu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loto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mālualoi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angahala</a:t>
            </a:r>
            <a:r>
              <a:rPr lang="en-US" sz="1600" b="1" dirty="0"/>
              <a:t>. ‘</a:t>
            </a:r>
            <a:r>
              <a:rPr lang="en-US" sz="1600" b="1" dirty="0" err="1"/>
              <a:t>Oiauē</a:t>
            </a:r>
            <a:r>
              <a:rPr lang="en-US" sz="1600" b="1" dirty="0"/>
              <a:t> </a:t>
            </a:r>
            <a:r>
              <a:rPr lang="en-US" sz="1600" b="1" dirty="0" err="1"/>
              <a:t>kimoutolu</a:t>
            </a:r>
            <a:r>
              <a:rPr lang="en-US" sz="1600" b="1" dirty="0"/>
              <a:t>, </a:t>
            </a:r>
            <a:r>
              <a:rPr lang="en-US" sz="1600" b="1" dirty="0" err="1"/>
              <a:t>sikalaipe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Fālesi</a:t>
            </a:r>
            <a:r>
              <a:rPr lang="en-US" sz="1600" b="1" dirty="0"/>
              <a:t>, ko e </a:t>
            </a:r>
            <a:r>
              <a:rPr lang="en-US" sz="1600" b="1" dirty="0" err="1"/>
              <a:t>mālualoi</a:t>
            </a:r>
            <a:r>
              <a:rPr lang="en-US" sz="1600" b="1" dirty="0"/>
              <a:t>! </a:t>
            </a:r>
            <a:r>
              <a:rPr lang="en-US" sz="1600" b="1" dirty="0" err="1"/>
              <a:t>koeʻuhi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mou </a:t>
            </a:r>
            <a:r>
              <a:rPr lang="en-US" sz="1600" b="1" dirty="0" err="1"/>
              <a:t>langa</a:t>
            </a:r>
            <a:r>
              <a:rPr lang="en-US" sz="1600" b="1" dirty="0"/>
              <a:t> </a:t>
            </a:r>
            <a:r>
              <a:rPr lang="en-US" sz="1600" b="1" dirty="0" err="1"/>
              <a:t>ʻae</a:t>
            </a:r>
            <a:r>
              <a:rPr lang="en-US" sz="1600" b="1" dirty="0"/>
              <a:t>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fonualoto</a:t>
            </a:r>
            <a:r>
              <a:rPr lang="en-US" sz="1600" b="1" dirty="0"/>
              <a:t> </a:t>
            </a:r>
            <a:r>
              <a:rPr lang="en-US" sz="1600" b="1" dirty="0" err="1"/>
              <a:t>ʻoe</a:t>
            </a:r>
            <a:r>
              <a:rPr lang="en-US" sz="1600" b="1" dirty="0"/>
              <a:t> kau </a:t>
            </a:r>
            <a:r>
              <a:rPr lang="en-US" sz="1600" b="1" dirty="0" err="1"/>
              <a:t>palōfita</a:t>
            </a:r>
            <a:r>
              <a:rPr lang="en-US" sz="1600" b="1" dirty="0"/>
              <a:t>, </a:t>
            </a:r>
            <a:r>
              <a:rPr lang="en-US" sz="1600" b="1" dirty="0" err="1"/>
              <a:t>mo</a:t>
            </a:r>
            <a:r>
              <a:rPr lang="en-US" sz="1600" b="1" dirty="0"/>
              <a:t> </a:t>
            </a:r>
            <a:r>
              <a:rPr lang="en-US" sz="1600" b="1" dirty="0" err="1"/>
              <a:t>teuteuʻi</a:t>
            </a:r>
            <a:r>
              <a:rPr lang="en-US" sz="1600" b="1" dirty="0"/>
              <a:t> </a:t>
            </a:r>
            <a:r>
              <a:rPr lang="en-US" sz="1600" b="1" dirty="0" err="1"/>
              <a:t>ʻae</a:t>
            </a:r>
            <a:r>
              <a:rPr lang="en-US" sz="1600" b="1" dirty="0"/>
              <a:t>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faʻitoka</a:t>
            </a:r>
            <a:r>
              <a:rPr lang="en-US" sz="1600" b="1" dirty="0"/>
              <a:t> </a:t>
            </a:r>
            <a:r>
              <a:rPr lang="en-US" sz="1600" b="1" dirty="0" err="1"/>
              <a:t>ʻoe</a:t>
            </a:r>
            <a:r>
              <a:rPr lang="en-US" sz="1600" b="1" dirty="0"/>
              <a:t> kau </a:t>
            </a:r>
            <a:r>
              <a:rPr lang="en-US" sz="1600" b="1" dirty="0" err="1"/>
              <a:t>māʻoniʻoni</a:t>
            </a:r>
            <a:r>
              <a:rPr lang="en-US" sz="1600" b="1" dirty="0"/>
              <a:t>, pea mou </a:t>
            </a:r>
            <a:r>
              <a:rPr lang="en-US" sz="1600" b="1" dirty="0" err="1"/>
              <a:t>pehē</a:t>
            </a:r>
            <a:r>
              <a:rPr lang="en-US" sz="1600" b="1" dirty="0"/>
              <a:t>, Kapau </a:t>
            </a:r>
            <a:r>
              <a:rPr lang="en-US" sz="1600" b="1" dirty="0" err="1"/>
              <a:t>naʻa</a:t>
            </a:r>
            <a:r>
              <a:rPr lang="en-US" sz="1600" b="1" dirty="0"/>
              <a:t> </a:t>
            </a:r>
            <a:r>
              <a:rPr lang="en-US" sz="1600" b="1" dirty="0" err="1"/>
              <a:t>mau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kuonga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ʻemau</a:t>
            </a:r>
            <a:r>
              <a:rPr lang="en-US" sz="1600" b="1" dirty="0"/>
              <a:t>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tamai</a:t>
            </a:r>
            <a:r>
              <a:rPr lang="en-US" sz="1600" b="1" dirty="0"/>
              <a:t>,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te</a:t>
            </a:r>
            <a:r>
              <a:rPr lang="en-US" sz="1600" b="1" dirty="0"/>
              <a:t> </a:t>
            </a:r>
            <a:r>
              <a:rPr lang="en-US" sz="1600" b="1" dirty="0" err="1"/>
              <a:t>mau</a:t>
            </a:r>
            <a:r>
              <a:rPr lang="en-US" sz="1600" b="1" dirty="0"/>
              <a:t> kau </a:t>
            </a:r>
            <a:r>
              <a:rPr lang="en-US" sz="1600" b="1" dirty="0" err="1"/>
              <a:t>mo</a:t>
            </a:r>
            <a:r>
              <a:rPr lang="en-US" sz="1600" b="1" dirty="0"/>
              <a:t> </a:t>
            </a:r>
            <a:r>
              <a:rPr lang="en-US" sz="1600" b="1" dirty="0" err="1"/>
              <a:t>kinautolu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toto </a:t>
            </a:r>
            <a:r>
              <a:rPr lang="en-US" sz="1600" b="1" dirty="0" err="1"/>
              <a:t>ʻoe</a:t>
            </a:r>
            <a:r>
              <a:rPr lang="en-US" sz="1600" b="1" dirty="0"/>
              <a:t> kau </a:t>
            </a:r>
            <a:r>
              <a:rPr lang="en-US" sz="1600" b="1" dirty="0" err="1"/>
              <a:t>palōfita</a:t>
            </a:r>
            <a:r>
              <a:rPr lang="en-US" sz="1600" b="1" dirty="0"/>
              <a:t>... Ko </a:t>
            </a:r>
            <a:r>
              <a:rPr lang="en-US" sz="1600" b="1" dirty="0" err="1"/>
              <a:t>ia</a:t>
            </a:r>
            <a:r>
              <a:rPr lang="en-US" sz="1600" b="1" dirty="0"/>
              <a:t>, </a:t>
            </a:r>
            <a:r>
              <a:rPr lang="en-US" sz="1600" b="1" dirty="0" err="1"/>
              <a:t>vakai</a:t>
            </a:r>
            <a:r>
              <a:rPr lang="en-US" sz="1600" b="1" dirty="0"/>
              <a:t>,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ou</a:t>
            </a:r>
            <a:r>
              <a:rPr lang="en-US" sz="1600" b="1" dirty="0"/>
              <a:t> </a:t>
            </a:r>
            <a:r>
              <a:rPr lang="en-US" sz="1600" b="1" dirty="0" err="1"/>
              <a:t>fekau</a:t>
            </a:r>
            <a:r>
              <a:rPr lang="en-US" sz="1600" b="1" dirty="0"/>
              <a:t> </a:t>
            </a:r>
            <a:r>
              <a:rPr lang="en-US" sz="1600" b="1" dirty="0" err="1"/>
              <a:t>atu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kimoutolu</a:t>
            </a:r>
            <a:r>
              <a:rPr lang="en-US" sz="1600" b="1" dirty="0"/>
              <a:t> ha kau </a:t>
            </a:r>
            <a:r>
              <a:rPr lang="en-US" sz="1600" b="1" dirty="0" err="1"/>
              <a:t>palōfita</a:t>
            </a:r>
            <a:r>
              <a:rPr lang="en-US" sz="1600" b="1" dirty="0"/>
              <a:t>, </a:t>
            </a:r>
            <a:r>
              <a:rPr lang="en-US" sz="1600" b="1" dirty="0" err="1"/>
              <a:t>mo</a:t>
            </a:r>
            <a:r>
              <a:rPr lang="en-US" sz="1600" b="1" dirty="0"/>
              <a:t> ha kau </a:t>
            </a:r>
            <a:r>
              <a:rPr lang="en-US" sz="1600" b="1" dirty="0" err="1"/>
              <a:t>tangata</a:t>
            </a:r>
            <a:r>
              <a:rPr lang="en-US" sz="1600" b="1" dirty="0"/>
              <a:t> </a:t>
            </a:r>
            <a:r>
              <a:rPr lang="en-US" sz="1600" b="1" dirty="0" err="1"/>
              <a:t>poto</a:t>
            </a:r>
            <a:r>
              <a:rPr lang="en-US" sz="1600" b="1" dirty="0"/>
              <a:t>, </a:t>
            </a:r>
            <a:r>
              <a:rPr lang="en-US" sz="1600" b="1" dirty="0" err="1"/>
              <a:t>mo</a:t>
            </a:r>
            <a:r>
              <a:rPr lang="en-US" sz="1600" b="1" dirty="0"/>
              <a:t> ha </a:t>
            </a:r>
            <a:r>
              <a:rPr lang="en-US" sz="1600" b="1" dirty="0" err="1"/>
              <a:t>niʻihi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kinautolu</a:t>
            </a:r>
            <a:r>
              <a:rPr lang="en-US" sz="1600" b="1" dirty="0"/>
              <a:t> </a:t>
            </a:r>
            <a:r>
              <a:rPr lang="en-US" sz="1600" b="1" dirty="0" err="1"/>
              <a:t>te</a:t>
            </a:r>
            <a:r>
              <a:rPr lang="en-US" sz="1600" b="1" dirty="0"/>
              <a:t> mou </a:t>
            </a:r>
            <a:r>
              <a:rPr lang="en-US" sz="1600" b="1" dirty="0" err="1"/>
              <a:t>kalusefai</a:t>
            </a:r>
            <a:r>
              <a:rPr lang="en-US" sz="1600" b="1" dirty="0"/>
              <a:t>; pea </a:t>
            </a:r>
            <a:r>
              <a:rPr lang="en-US" sz="1600" b="1" dirty="0" err="1"/>
              <a:t>te</a:t>
            </a:r>
            <a:r>
              <a:rPr lang="en-US" sz="1600" b="1" dirty="0"/>
              <a:t> mou </a:t>
            </a:r>
            <a:r>
              <a:rPr lang="en-US" sz="1600" b="1" dirty="0" err="1"/>
              <a:t>haha</a:t>
            </a:r>
            <a:r>
              <a:rPr lang="en-US" sz="1600" b="1" dirty="0"/>
              <a:t> </a:t>
            </a:r>
            <a:r>
              <a:rPr lang="en-US" sz="1600" b="1" dirty="0" err="1"/>
              <a:t>honau</a:t>
            </a:r>
            <a:r>
              <a:rPr lang="en-US" sz="1600" b="1" dirty="0"/>
              <a:t> </a:t>
            </a:r>
            <a:r>
              <a:rPr lang="en-US" sz="1600" b="1" dirty="0" err="1"/>
              <a:t>ni‘ihi</a:t>
            </a:r>
            <a:r>
              <a:rPr lang="en-US" sz="1600" b="1" dirty="0"/>
              <a:t> ‘</a:t>
            </a:r>
            <a:r>
              <a:rPr lang="en-US" sz="1600" b="1" dirty="0" err="1"/>
              <a:t>i</a:t>
            </a:r>
            <a:r>
              <a:rPr lang="en-US" sz="1600" b="1" dirty="0"/>
              <a:t> </a:t>
            </a:r>
            <a:r>
              <a:rPr lang="en-US" sz="1600" b="1" dirty="0" err="1"/>
              <a:t>homou</a:t>
            </a:r>
            <a:r>
              <a:rPr lang="en-US" sz="1600" b="1" dirty="0"/>
              <a:t>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falelotu</a:t>
            </a:r>
            <a:r>
              <a:rPr lang="en-US" sz="1600" b="1" dirty="0"/>
              <a:t>, pea </a:t>
            </a:r>
            <a:r>
              <a:rPr lang="en-US" sz="1600" b="1" dirty="0" err="1"/>
              <a:t>te</a:t>
            </a:r>
            <a:r>
              <a:rPr lang="en-US" sz="1600" b="1" dirty="0"/>
              <a:t> mou </a:t>
            </a:r>
            <a:r>
              <a:rPr lang="en-US" sz="1600" b="1" dirty="0" err="1"/>
              <a:t>fakatanga‘i</a:t>
            </a:r>
            <a:r>
              <a:rPr lang="en-US" sz="1600" b="1" dirty="0"/>
              <a:t> </a:t>
            </a:r>
            <a:r>
              <a:rPr lang="en-US" sz="1600" b="1" dirty="0" err="1"/>
              <a:t>mei</a:t>
            </a:r>
            <a:r>
              <a:rPr lang="en-US" sz="1600" b="1" dirty="0"/>
              <a:t> he </a:t>
            </a:r>
            <a:r>
              <a:rPr lang="en-US" sz="1600" b="1" dirty="0" err="1"/>
              <a:t>kolo</a:t>
            </a:r>
            <a:r>
              <a:rPr lang="en-US" sz="1600" b="1" dirty="0"/>
              <a:t> ki he </a:t>
            </a:r>
            <a:r>
              <a:rPr lang="en-US" sz="1600" b="1" dirty="0" err="1"/>
              <a:t>kolo</a:t>
            </a:r>
            <a:r>
              <a:rPr lang="en-US" sz="1600" b="1" dirty="0"/>
              <a:t>: </a:t>
            </a:r>
            <a:r>
              <a:rPr lang="en-US" sz="1600" b="1" dirty="0" err="1"/>
              <a:t>koe‘uhi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hoko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kimoutolu</a:t>
            </a:r>
            <a:r>
              <a:rPr lang="en-US" sz="1600" b="1" dirty="0"/>
              <a:t> ‘a e toto </a:t>
            </a:r>
            <a:r>
              <a:rPr lang="en-US" sz="1600" b="1" dirty="0" err="1"/>
              <a:t>kotoa</a:t>
            </a:r>
            <a:r>
              <a:rPr lang="en-US" sz="1600" b="1" dirty="0"/>
              <a:t> </a:t>
            </a:r>
            <a:r>
              <a:rPr lang="en-US" sz="1600" b="1" dirty="0" err="1"/>
              <a:t>pē</a:t>
            </a:r>
            <a:r>
              <a:rPr lang="en-US" sz="1600" b="1" dirty="0"/>
              <a:t> ‘o e kau </a:t>
            </a:r>
            <a:r>
              <a:rPr lang="en-US" sz="1600" b="1" dirty="0" err="1"/>
              <a:t>mā‘oni‘oni</a:t>
            </a:r>
            <a:r>
              <a:rPr lang="en-US" sz="1600" b="1" dirty="0"/>
              <a:t> </a:t>
            </a:r>
            <a:r>
              <a:rPr lang="en-US" sz="1600" b="1" dirty="0" err="1"/>
              <a:t>kuo</a:t>
            </a:r>
            <a:r>
              <a:rPr lang="en-US" sz="1600" b="1" dirty="0"/>
              <a:t> </a:t>
            </a:r>
            <a:r>
              <a:rPr lang="en-US" sz="1600" b="1" dirty="0" err="1"/>
              <a:t>lilingi</a:t>
            </a:r>
            <a:r>
              <a:rPr lang="en-US" sz="1600" b="1" dirty="0"/>
              <a:t> ki </a:t>
            </a:r>
            <a:r>
              <a:rPr lang="en-US" sz="1600" b="1" dirty="0" err="1"/>
              <a:t>māmani</a:t>
            </a:r>
            <a:r>
              <a:rPr lang="en-US" sz="1600" b="1" dirty="0"/>
              <a:t>, </a:t>
            </a:r>
            <a:r>
              <a:rPr lang="en-US" sz="1600" b="1" dirty="0" err="1"/>
              <a:t>mei</a:t>
            </a:r>
            <a:r>
              <a:rPr lang="en-US" sz="1600" b="1" dirty="0"/>
              <a:t> he toto ‘o e </a:t>
            </a:r>
            <a:r>
              <a:rPr lang="en-US" sz="1600" b="1" dirty="0" err="1"/>
              <a:t>mā‘oni‘oni</a:t>
            </a:r>
            <a:r>
              <a:rPr lang="en-US" sz="1600" b="1" dirty="0"/>
              <a:t> ko ‘</a:t>
            </a:r>
            <a:r>
              <a:rPr lang="en-US" sz="1600" b="1" dirty="0" err="1"/>
              <a:t>Ēpeli</a:t>
            </a:r>
            <a:r>
              <a:rPr lang="en-US" sz="1600" b="1" dirty="0"/>
              <a:t> ‘o </a:t>
            </a:r>
            <a:r>
              <a:rPr lang="en-US" sz="1600" b="1" dirty="0" err="1"/>
              <a:t>a‘u</a:t>
            </a:r>
            <a:r>
              <a:rPr lang="en-US" sz="1600" b="1" dirty="0"/>
              <a:t> ki he toto ‘o </a:t>
            </a:r>
            <a:r>
              <a:rPr lang="en-US" sz="1600" b="1" dirty="0" err="1"/>
              <a:t>Sākalaia</a:t>
            </a:r>
            <a:r>
              <a:rPr lang="en-US" sz="1600" b="1" dirty="0"/>
              <a:t> </a:t>
            </a:r>
            <a:r>
              <a:rPr lang="en-US" sz="1600" b="1" dirty="0" err="1"/>
              <a:t>foha</a:t>
            </a:r>
            <a:r>
              <a:rPr lang="en-US" sz="1600" b="1" dirty="0"/>
              <a:t> ‘o </a:t>
            </a:r>
            <a:r>
              <a:rPr lang="en-US" sz="1600" b="1" dirty="0" err="1"/>
              <a:t>Palakaia</a:t>
            </a:r>
            <a:r>
              <a:rPr lang="en-US" sz="1600" b="1" dirty="0"/>
              <a:t>, ‘a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na‘a</a:t>
            </a:r>
            <a:r>
              <a:rPr lang="en-US" sz="1600" b="1" dirty="0"/>
              <a:t> mou </a:t>
            </a:r>
            <a:r>
              <a:rPr lang="en-US" sz="1600" b="1" dirty="0" err="1"/>
              <a:t>tāmate‘i</a:t>
            </a:r>
            <a:r>
              <a:rPr lang="en-US" sz="1600" b="1" dirty="0"/>
              <a:t> ‘</a:t>
            </a:r>
            <a:r>
              <a:rPr lang="en-US" sz="1600" b="1" dirty="0" err="1"/>
              <a:t>i</a:t>
            </a:r>
            <a:r>
              <a:rPr lang="en-US" sz="1600" b="1" dirty="0"/>
              <a:t> he </a:t>
            </a:r>
            <a:r>
              <a:rPr lang="en-US" sz="1600" b="1" dirty="0" err="1"/>
              <a:t>vaha‘a</a:t>
            </a:r>
            <a:r>
              <a:rPr lang="en-US" sz="1600" b="1" dirty="0"/>
              <a:t> ‘o e </a:t>
            </a:r>
            <a:r>
              <a:rPr lang="en-US" sz="1600" b="1" dirty="0" err="1"/>
              <a:t>Temipale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‘</a:t>
            </a:r>
            <a:r>
              <a:rPr lang="en-US" sz="1600" b="1" dirty="0" err="1"/>
              <a:t>ōlita</a:t>
            </a:r>
            <a:r>
              <a:rPr lang="en-US" sz="1600" b="1" dirty="0"/>
              <a:t>. ( </a:t>
            </a:r>
            <a:r>
              <a:rPr lang="en-US" sz="1600" b="1" dirty="0" err="1"/>
              <a:t>Mātiu</a:t>
            </a:r>
            <a:r>
              <a:rPr lang="en-US" sz="1600" b="1" dirty="0"/>
              <a:t> 23:28-35 ).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ED22900C-1C8D-70F3-0070-298C48783E16}"/>
              </a:ext>
            </a:extLst>
          </p:cNvPr>
          <p:cNvSpPr/>
          <p:nvPr/>
        </p:nvSpPr>
        <p:spPr>
          <a:xfrm>
            <a:off x="8625999" y="83733"/>
            <a:ext cx="2948934" cy="535239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ES"/>
          </a:p>
        </p:txBody>
      </p:sp>
      <p:sp>
        <p:nvSpPr>
          <p:cNvPr id="4" name="Forma libre: forma 3">
            <a:extLst>
              <a:ext uri="{FF2B5EF4-FFF2-40B4-BE49-F238E27FC236}">
                <a16:creationId xmlns:a16="http://schemas.microsoft.com/office/drawing/2014/main" id="{44E32972-1A2B-DBDD-B9FB-B657171DE42D}"/>
              </a:ext>
            </a:extLst>
          </p:cNvPr>
          <p:cNvSpPr/>
          <p:nvPr/>
        </p:nvSpPr>
        <p:spPr>
          <a:xfrm>
            <a:off x="9106058" y="432964"/>
            <a:ext cx="2948934" cy="739440"/>
          </a:xfrm>
          <a:custGeom>
            <a:avLst/>
            <a:gdLst>
              <a:gd name="connsiteX0" fmla="*/ 0 w 2948934"/>
              <a:gd name="connsiteY0" fmla="*/ 73944 h 739440"/>
              <a:gd name="connsiteX1" fmla="*/ 73944 w 2948934"/>
              <a:gd name="connsiteY1" fmla="*/ 0 h 739440"/>
              <a:gd name="connsiteX2" fmla="*/ 2874990 w 2948934"/>
              <a:gd name="connsiteY2" fmla="*/ 0 h 739440"/>
              <a:gd name="connsiteX3" fmla="*/ 2948934 w 2948934"/>
              <a:gd name="connsiteY3" fmla="*/ 73944 h 739440"/>
              <a:gd name="connsiteX4" fmla="*/ 2948934 w 2948934"/>
              <a:gd name="connsiteY4" fmla="*/ 665496 h 739440"/>
              <a:gd name="connsiteX5" fmla="*/ 2874990 w 2948934"/>
              <a:gd name="connsiteY5" fmla="*/ 739440 h 739440"/>
              <a:gd name="connsiteX6" fmla="*/ 73944 w 2948934"/>
              <a:gd name="connsiteY6" fmla="*/ 739440 h 739440"/>
              <a:gd name="connsiteX7" fmla="*/ 0 w 2948934"/>
              <a:gd name="connsiteY7" fmla="*/ 665496 h 739440"/>
              <a:gd name="connsiteX8" fmla="*/ 0 w 2948934"/>
              <a:gd name="connsiteY8" fmla="*/ 73944 h 73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8934" h="739440">
                <a:moveTo>
                  <a:pt x="0" y="73944"/>
                </a:moveTo>
                <a:cubicBezTo>
                  <a:pt x="0" y="33106"/>
                  <a:pt x="33106" y="0"/>
                  <a:pt x="73944" y="0"/>
                </a:cubicBezTo>
                <a:lnTo>
                  <a:pt x="2874990" y="0"/>
                </a:lnTo>
                <a:cubicBezTo>
                  <a:pt x="2915828" y="0"/>
                  <a:pt x="2948934" y="33106"/>
                  <a:pt x="2948934" y="73944"/>
                </a:cubicBezTo>
                <a:lnTo>
                  <a:pt x="2948934" y="665496"/>
                </a:lnTo>
                <a:cubicBezTo>
                  <a:pt x="2948934" y="706334"/>
                  <a:pt x="2915828" y="739440"/>
                  <a:pt x="2874990" y="739440"/>
                </a:cubicBezTo>
                <a:lnTo>
                  <a:pt x="73944" y="739440"/>
                </a:lnTo>
                <a:cubicBezTo>
                  <a:pt x="33106" y="739440"/>
                  <a:pt x="0" y="706334"/>
                  <a:pt x="0" y="665496"/>
                </a:cubicBezTo>
                <a:lnTo>
                  <a:pt x="0" y="73944"/>
                </a:lnTo>
                <a:close/>
              </a:path>
            </a:pathLst>
          </a:custGeom>
          <a:solidFill>
            <a:srgbClr val="5894B8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3097" tIns="113097" rIns="113097" bIns="113097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ʻOku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ʻIkai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Fiefia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ʻa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ʻOfá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ʻi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he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Fakamaau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Taʻetotonú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BF379089-B0BE-681D-04D3-B7583D5E73FC}"/>
              </a:ext>
            </a:extLst>
          </p:cNvPr>
          <p:cNvGrpSpPr/>
          <p:nvPr/>
        </p:nvGrpSpPr>
        <p:grpSpPr>
          <a:xfrm>
            <a:off x="96058" y="82543"/>
            <a:ext cx="2255999" cy="880704"/>
            <a:chOff x="96058" y="82543"/>
            <a:chExt cx="2255999" cy="880704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305532B8-2374-E7E8-EEA2-60F7DB09A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8" y="82543"/>
              <a:ext cx="2208587" cy="880704"/>
            </a:xfrm>
            <a:prstGeom prst="rect">
              <a:avLst/>
            </a:prstGeom>
          </p:spPr>
        </p:pic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1A7995D9-3B08-ED26-7A19-8DB6D0BBC81C}"/>
                </a:ext>
              </a:extLst>
            </p:cNvPr>
            <p:cNvSpPr txBox="1"/>
            <p:nvPr/>
          </p:nvSpPr>
          <p:spPr>
            <a:xfrm>
              <a:off x="516285" y="128223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 e </a:t>
              </a:r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hā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hono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‘</a:t>
              </a:r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uhingá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1B404F02-AB9B-2D99-B197-32022A486AEC}"/>
              </a:ext>
            </a:extLst>
          </p:cNvPr>
          <p:cNvGrpSpPr/>
          <p:nvPr/>
        </p:nvGrpSpPr>
        <p:grpSpPr>
          <a:xfrm>
            <a:off x="123645" y="3423917"/>
            <a:ext cx="3308799" cy="981668"/>
            <a:chOff x="123645" y="3423917"/>
            <a:chExt cx="3308799" cy="981668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25A118DE-F232-C036-D956-E93BF126C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3645" y="3436220"/>
              <a:ext cx="3044559" cy="969365"/>
            </a:xfrm>
            <a:prstGeom prst="rect">
              <a:avLst/>
            </a:prstGeom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37CB8C8-D362-6036-0A35-DF268886F3B5}"/>
                </a:ext>
              </a:extLst>
            </p:cNvPr>
            <p:cNvSpPr txBox="1"/>
            <p:nvPr/>
          </p:nvSpPr>
          <p:spPr>
            <a:xfrm rot="541628">
              <a:off x="766045" y="3423917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Na‘e anga-fēfē hono fakahāhā ‘e Sīsū ‘a e tafa‘aki ko eni ‘o e ‘ofá?</a:t>
              </a:r>
            </a:p>
          </p:txBody>
        </p:sp>
      </p:grpSp>
      <p:pic>
        <p:nvPicPr>
          <p:cNvPr id="6" name="Imagen 5" descr="Imagen que contiene edificio, persona, ropa, parado&#10;&#10;Descripción generada automáticamente">
            <a:extLst>
              <a:ext uri="{FF2B5EF4-FFF2-40B4-BE49-F238E27FC236}">
                <a16:creationId xmlns:a16="http://schemas.microsoft.com/office/drawing/2014/main" id="{38C2EE83-0D8D-E304-E5F7-CC5B242A333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0" r="10664"/>
          <a:stretch/>
        </p:blipFill>
        <p:spPr>
          <a:xfrm>
            <a:off x="10021824" y="4656761"/>
            <a:ext cx="1960879" cy="2087250"/>
          </a:xfrm>
          <a:prstGeom prst="roundRect">
            <a:avLst>
              <a:gd name="adj" fmla="val 96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 descr="Un grupo de personas en un barco&#10;&#10;Descripción generada automáticamente con confianza baja">
            <a:extLst>
              <a:ext uri="{FF2B5EF4-FFF2-40B4-BE49-F238E27FC236}">
                <a16:creationId xmlns:a16="http://schemas.microsoft.com/office/drawing/2014/main" id="{687D6936-0E11-F2EC-4CE9-FEB209E5DD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2966" y="1283862"/>
            <a:ext cx="2689737" cy="1828572"/>
          </a:xfrm>
          <a:prstGeom prst="roundRect">
            <a:avLst>
              <a:gd name="adj" fmla="val 10288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822F37C9-6F71-A80D-D339-42E143432A74}"/>
              </a:ext>
            </a:extLst>
          </p:cNvPr>
          <p:cNvSpPr txBox="1"/>
          <p:nvPr/>
        </p:nvSpPr>
        <p:spPr>
          <a:xfrm>
            <a:off x="2531523" y="18807"/>
            <a:ext cx="60944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‘Oku ‘</a:t>
            </a:r>
            <a:r>
              <a:rPr lang="en-US" b="1" dirty="0" err="1"/>
              <a:t>ikai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faka‘atā</a:t>
            </a:r>
            <a:r>
              <a:rPr lang="en-US" b="1" dirty="0"/>
              <a:t> ‘e he ‘</a:t>
            </a:r>
            <a:r>
              <a:rPr lang="en-US" b="1" dirty="0" err="1"/>
              <a:t>ofá</a:t>
            </a:r>
            <a:r>
              <a:rPr lang="en-US" b="1" dirty="0"/>
              <a:t> ha </a:t>
            </a:r>
            <a:r>
              <a:rPr lang="en-US" b="1" dirty="0" err="1"/>
              <a:t>fa‘ahinga</a:t>
            </a:r>
            <a:r>
              <a:rPr lang="en-US" b="1" dirty="0"/>
              <a:t> </a:t>
            </a:r>
            <a:r>
              <a:rPr lang="en-US" b="1" dirty="0" err="1"/>
              <a:t>fakamaau</a:t>
            </a:r>
            <a:r>
              <a:rPr lang="en-US" b="1" dirty="0"/>
              <a:t> </a:t>
            </a:r>
            <a:r>
              <a:rPr lang="en-US" b="1" dirty="0" err="1"/>
              <a:t>ta‘etotonu</a:t>
            </a:r>
            <a:r>
              <a:rPr lang="en-US" b="1" dirty="0"/>
              <a:t>, </a:t>
            </a:r>
            <a:r>
              <a:rPr lang="en-US" b="1" dirty="0" err="1"/>
              <a:t>tatau</a:t>
            </a:r>
            <a:r>
              <a:rPr lang="en-US" b="1" dirty="0"/>
              <a:t> ai </a:t>
            </a:r>
            <a:r>
              <a:rPr lang="en-US" b="1" dirty="0" err="1"/>
              <a:t>pē</a:t>
            </a:r>
            <a:r>
              <a:rPr lang="en-US" b="1" dirty="0"/>
              <a:t> pe ko 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kaume‘a</a:t>
            </a:r>
            <a:r>
              <a:rPr lang="en-US" b="1" dirty="0"/>
              <a:t> pe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fili</a:t>
            </a:r>
            <a:r>
              <a:rPr lang="en-US" b="1" dirty="0"/>
              <a:t>. Ko e </a:t>
            </a:r>
            <a:r>
              <a:rPr lang="en-US" b="1" dirty="0" err="1"/>
              <a:t>fakamaau</a:t>
            </a:r>
            <a:r>
              <a:rPr lang="en-US" b="1" dirty="0"/>
              <a:t> </a:t>
            </a:r>
            <a:r>
              <a:rPr lang="en-US" b="1" dirty="0" err="1"/>
              <a:t>taʻetotonú</a:t>
            </a:r>
            <a:r>
              <a:rPr lang="en-US" b="1" dirty="0"/>
              <a:t>,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ko e </a:t>
            </a:r>
            <a:r>
              <a:rPr lang="en-US" b="1" dirty="0" err="1"/>
              <a:t>angahalá</a:t>
            </a:r>
            <a:r>
              <a:rPr lang="en-US" b="1" dirty="0"/>
              <a:t>,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mātuʻaki</a:t>
            </a:r>
            <a:r>
              <a:rPr lang="en-US" b="1" dirty="0"/>
              <a:t> </a:t>
            </a:r>
            <a:r>
              <a:rPr lang="en-US" b="1" dirty="0" err="1"/>
              <a:t>muli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ki he </a:t>
            </a:r>
            <a:r>
              <a:rPr lang="en-US" b="1" dirty="0" err="1"/>
              <a:t>natula</a:t>
            </a:r>
            <a:r>
              <a:rPr lang="en-US" b="1" dirty="0"/>
              <a:t> </a:t>
            </a:r>
            <a:r>
              <a:rPr lang="en-US" b="1" dirty="0" err="1"/>
              <a:t>fakaʻotua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ʻofá</a:t>
            </a:r>
            <a:r>
              <a:rPr lang="en-US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32960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20" grpId="0"/>
      <p:bldP spid="4" grpId="0" animBg="1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DBED5706-4EDD-6646-70EF-FA7FA62A2EDE}"/>
              </a:ext>
            </a:extLst>
          </p:cNvPr>
          <p:cNvSpPr txBox="1"/>
          <p:nvPr/>
        </p:nvSpPr>
        <p:spPr>
          <a:xfrm>
            <a:off x="8522816" y="1361822"/>
            <a:ext cx="366918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Kapau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fiekaia</a:t>
            </a:r>
            <a:r>
              <a:rPr lang="en-US" b="1" dirty="0"/>
              <a:t> ho </a:t>
            </a:r>
            <a:r>
              <a:rPr lang="en-US" b="1" dirty="0" err="1"/>
              <a:t>fili</a:t>
            </a:r>
            <a:r>
              <a:rPr lang="en-US" b="1" dirty="0"/>
              <a:t>, </a:t>
            </a:r>
            <a:r>
              <a:rPr lang="en-US" b="1" dirty="0" err="1"/>
              <a:t>ʻoange</a:t>
            </a:r>
            <a:r>
              <a:rPr lang="en-US" b="1" dirty="0"/>
              <a:t> ha </a:t>
            </a:r>
            <a:r>
              <a:rPr lang="en-US" b="1" dirty="0" err="1"/>
              <a:t>meʻakai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kai; pea </a:t>
            </a:r>
            <a:r>
              <a:rPr lang="en-US" b="1" dirty="0" err="1"/>
              <a:t>kapau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ne </a:t>
            </a:r>
            <a:r>
              <a:rPr lang="en-US" b="1" dirty="0" err="1"/>
              <a:t>fieinua</a:t>
            </a:r>
            <a:r>
              <a:rPr lang="en-US" b="1" dirty="0"/>
              <a:t>, </a:t>
            </a:r>
            <a:r>
              <a:rPr lang="en-US" b="1" dirty="0" err="1"/>
              <a:t>ʻoange</a:t>
            </a:r>
            <a:r>
              <a:rPr lang="en-US" b="1" dirty="0"/>
              <a:t> ha </a:t>
            </a:r>
            <a:r>
              <a:rPr lang="en-US" b="1" dirty="0" err="1"/>
              <a:t>vai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</a:t>
            </a:r>
            <a:r>
              <a:rPr lang="en-US" b="1" dirty="0" err="1"/>
              <a:t>inu</a:t>
            </a:r>
            <a:r>
              <a:rPr lang="en-US" b="1" dirty="0"/>
              <a:t>: he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fokotuʻu</a:t>
            </a:r>
            <a:r>
              <a:rPr lang="en-US" b="1" dirty="0"/>
              <a:t> </a:t>
            </a:r>
            <a:r>
              <a:rPr lang="en-US" b="1" dirty="0" err="1"/>
              <a:t>malalaʻi</a:t>
            </a:r>
            <a:r>
              <a:rPr lang="en-US" b="1" dirty="0"/>
              <a:t> </a:t>
            </a:r>
            <a:r>
              <a:rPr lang="en-US" b="1" dirty="0" err="1"/>
              <a:t>afi</a:t>
            </a:r>
            <a:r>
              <a:rPr lang="en-US" b="1" dirty="0"/>
              <a:t> ki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ʻulu</a:t>
            </a:r>
            <a:r>
              <a:rPr lang="en-US" b="1" dirty="0"/>
              <a:t>, pea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totongi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koe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Sihova</a:t>
            </a:r>
            <a:r>
              <a:rPr lang="en-US" b="1" dirty="0"/>
              <a:t>. (Lea </a:t>
            </a:r>
            <a:r>
              <a:rPr lang="en-US" b="1" dirty="0" err="1"/>
              <a:t>fakatata</a:t>
            </a:r>
            <a:r>
              <a:rPr lang="en-US" b="1" dirty="0"/>
              <a:t> 25:21-22).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06AE2CE-A8CB-AA5D-5731-CC993E2641C4}"/>
              </a:ext>
            </a:extLst>
          </p:cNvPr>
          <p:cNvSpPr txBox="1"/>
          <p:nvPr/>
        </p:nvSpPr>
        <p:spPr>
          <a:xfrm>
            <a:off x="8522815" y="5978640"/>
            <a:ext cx="32177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 err="1"/>
              <a:t>Ko</a:t>
            </a:r>
            <a:r>
              <a:rPr lang="es-ES" b="1" dirty="0"/>
              <a:t> e </a:t>
            </a:r>
            <a:r>
              <a:rPr lang="es-ES" b="1" dirty="0" err="1"/>
              <a:t>taʻemāʻoniʻoni</a:t>
            </a:r>
            <a:r>
              <a:rPr lang="es-ES" b="1" dirty="0"/>
              <a:t> </a:t>
            </a:r>
            <a:r>
              <a:rPr lang="es-ES" b="1" dirty="0" err="1"/>
              <a:t>kotoa</a:t>
            </a:r>
            <a:r>
              <a:rPr lang="es-ES" b="1" dirty="0"/>
              <a:t> </a:t>
            </a:r>
            <a:r>
              <a:rPr lang="es-ES" b="1" dirty="0" err="1"/>
              <a:t>pē</a:t>
            </a:r>
            <a:r>
              <a:rPr lang="es-ES" b="1" dirty="0"/>
              <a:t> </a:t>
            </a:r>
            <a:r>
              <a:rPr lang="es-ES" b="1" dirty="0" err="1"/>
              <a:t>ko</a:t>
            </a:r>
            <a:r>
              <a:rPr lang="es-ES" b="1" dirty="0"/>
              <a:t> e </a:t>
            </a:r>
            <a:r>
              <a:rPr lang="es-ES" b="1" dirty="0" err="1"/>
              <a:t>angahala</a:t>
            </a:r>
            <a:r>
              <a:rPr lang="es-ES" b="1" dirty="0"/>
              <a:t> . (1 Sione 5:17a).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471665D-B7D8-004B-0700-8B25C9DDBA7A}"/>
              </a:ext>
            </a:extLst>
          </p:cNvPr>
          <p:cNvSpPr txBox="1"/>
          <p:nvPr/>
        </p:nvSpPr>
        <p:spPr>
          <a:xfrm>
            <a:off x="8522816" y="3141102"/>
            <a:ext cx="35428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fiefia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ka to ho </a:t>
            </a:r>
            <a:r>
              <a:rPr lang="en-US" b="1" dirty="0" err="1"/>
              <a:t>fili</a:t>
            </a:r>
            <a:r>
              <a:rPr lang="en-US" b="1" dirty="0"/>
              <a:t>, pea </a:t>
            </a:r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tuku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fiefia</a:t>
            </a:r>
            <a:r>
              <a:rPr lang="en-US" b="1" dirty="0"/>
              <a:t> ho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heʻene</a:t>
            </a:r>
            <a:r>
              <a:rPr lang="en-US" b="1" dirty="0"/>
              <a:t> </a:t>
            </a:r>
            <a:r>
              <a:rPr lang="en-US" b="1" dirty="0" err="1"/>
              <a:t>humu</a:t>
            </a:r>
            <a:r>
              <a:rPr lang="en-US" b="1" dirty="0"/>
              <a:t>. (Lea </a:t>
            </a:r>
            <a:r>
              <a:rPr lang="en-US" b="1" dirty="0" err="1"/>
              <a:t>Fakatata</a:t>
            </a:r>
            <a:r>
              <a:rPr lang="en-US" b="1" dirty="0"/>
              <a:t> 24:17).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8388F76-0076-215B-FC52-BA91050BE5AE}"/>
              </a:ext>
            </a:extLst>
          </p:cNvPr>
          <p:cNvSpPr txBox="1"/>
          <p:nvPr/>
        </p:nvSpPr>
        <p:spPr>
          <a:xfrm>
            <a:off x="8522816" y="4415204"/>
            <a:ext cx="346984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Ko e </a:t>
            </a:r>
            <a:r>
              <a:rPr lang="en-US" b="1" dirty="0" err="1"/>
              <a:t>me’a</a:t>
            </a:r>
            <a:r>
              <a:rPr lang="en-US" b="1" dirty="0"/>
              <a:t> ‘</a:t>
            </a:r>
            <a:r>
              <a:rPr lang="en-US" b="1" dirty="0" err="1"/>
              <a:t>oku</a:t>
            </a:r>
            <a:r>
              <a:rPr lang="en-US" b="1" dirty="0"/>
              <a:t> </a:t>
            </a:r>
            <a:r>
              <a:rPr lang="en-US" b="1" dirty="0" err="1"/>
              <a:t>totonu</a:t>
            </a:r>
            <a:r>
              <a:rPr lang="en-US" b="1" dirty="0"/>
              <a:t> ‘</a:t>
            </a:r>
            <a:r>
              <a:rPr lang="en-US" b="1" dirty="0" err="1"/>
              <a:t>aupito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muimui</a:t>
            </a:r>
            <a:r>
              <a:rPr lang="en-US" b="1" dirty="0"/>
              <a:t> ki ai, </a:t>
            </a:r>
            <a:r>
              <a:rPr lang="en-US" b="1" dirty="0" err="1"/>
              <a:t>koe’uhi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mo’ui</a:t>
            </a:r>
            <a:r>
              <a:rPr lang="en-US" b="1" dirty="0"/>
              <a:t>, pea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ma’u</a:t>
            </a:r>
            <a:r>
              <a:rPr lang="en-US" b="1" dirty="0"/>
              <a:t> ‘a e </a:t>
            </a:r>
            <a:r>
              <a:rPr lang="en-US" b="1" dirty="0" err="1"/>
              <a:t>fonua</a:t>
            </a:r>
            <a:r>
              <a:rPr lang="en-US" b="1" dirty="0"/>
              <a:t> ‘</a:t>
            </a:r>
            <a:r>
              <a:rPr lang="en-US" b="1" dirty="0" err="1"/>
              <a:t>oku</a:t>
            </a:r>
            <a:r>
              <a:rPr lang="en-US" b="1" dirty="0"/>
              <a:t> </a:t>
            </a:r>
            <a:r>
              <a:rPr lang="en-US" b="1" dirty="0" err="1"/>
              <a:t>foaki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koe</a:t>
            </a:r>
            <a:r>
              <a:rPr lang="en-US" b="1" dirty="0"/>
              <a:t> ‘e </a:t>
            </a:r>
            <a:r>
              <a:rPr lang="en-US" b="1" dirty="0" err="1"/>
              <a:t>Sihova</a:t>
            </a:r>
            <a:r>
              <a:rPr lang="en-US" b="1" dirty="0"/>
              <a:t> ko ho ‘</a:t>
            </a:r>
            <a:r>
              <a:rPr lang="en-US" b="1" dirty="0" err="1"/>
              <a:t>Otua</a:t>
            </a:r>
            <a:r>
              <a:rPr lang="en-US" b="1" dirty="0"/>
              <a:t> (</a:t>
            </a:r>
            <a:r>
              <a:rPr lang="en-US" b="1" dirty="0" err="1"/>
              <a:t>Teutalonome</a:t>
            </a:r>
            <a:r>
              <a:rPr lang="en-US" b="1" dirty="0"/>
              <a:t> 16:20).</a:t>
            </a:r>
          </a:p>
        </p:txBody>
      </p:sp>
      <p:graphicFrame>
        <p:nvGraphicFramePr>
          <p:cNvPr id="22" name="Diagrama 21">
            <a:extLst>
              <a:ext uri="{FF2B5EF4-FFF2-40B4-BE49-F238E27FC236}">
                <a16:creationId xmlns:a16="http://schemas.microsoft.com/office/drawing/2014/main" id="{215FC7A8-C2E6-845B-8C4B-CF64C4ABD1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2864950"/>
              </p:ext>
            </p:extLst>
          </p:nvPr>
        </p:nvGraphicFramePr>
        <p:xfrm>
          <a:off x="8560315" y="89603"/>
          <a:ext cx="3432345" cy="11635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upo 2">
            <a:extLst>
              <a:ext uri="{FF2B5EF4-FFF2-40B4-BE49-F238E27FC236}">
                <a16:creationId xmlns:a16="http://schemas.microsoft.com/office/drawing/2014/main" id="{83482014-0AA4-DDCC-97E6-F6D0622B5D50}"/>
              </a:ext>
            </a:extLst>
          </p:cNvPr>
          <p:cNvGrpSpPr/>
          <p:nvPr/>
        </p:nvGrpSpPr>
        <p:grpSpPr>
          <a:xfrm>
            <a:off x="89758" y="160166"/>
            <a:ext cx="3468506" cy="1202289"/>
            <a:chOff x="89758" y="160166"/>
            <a:chExt cx="3468506" cy="1202289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970AF636-159D-8DAB-A4E6-14017B06ABA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758" y="160166"/>
              <a:ext cx="3282200" cy="1202289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06566111-7189-CCE3-5BCF-F131445CE2AE}"/>
                </a:ext>
              </a:extLst>
            </p:cNvPr>
            <p:cNvSpPr txBox="1"/>
            <p:nvPr/>
          </p:nvSpPr>
          <p:spPr>
            <a:xfrm rot="21408114">
              <a:off x="791136" y="427178"/>
              <a:ext cx="27671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fe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tohi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manatu’i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898B310E-F451-CB07-9A40-F6B5BA3D1CA1}"/>
              </a:ext>
            </a:extLst>
          </p:cNvPr>
          <p:cNvSpPr txBox="1"/>
          <p:nvPr/>
        </p:nvSpPr>
        <p:spPr>
          <a:xfrm>
            <a:off x="3866465" y="66796"/>
            <a:ext cx="470291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‌</a:t>
            </a:r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mou </a:t>
            </a:r>
            <a:r>
              <a:rPr lang="en-US" b="1" dirty="0" err="1"/>
              <a:t>fai</a:t>
            </a:r>
            <a:r>
              <a:rPr lang="en-US" b="1" dirty="0"/>
              <a:t> </a:t>
            </a:r>
            <a:r>
              <a:rPr lang="en-US" b="1" dirty="0" err="1"/>
              <a:t>taʻemāʻoniʻoni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fakamaau</a:t>
            </a:r>
            <a:r>
              <a:rPr lang="en-US" b="1" dirty="0"/>
              <a:t>: </a:t>
            </a:r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tokaʻi</a:t>
            </a:r>
            <a:r>
              <a:rPr lang="en-US" b="1" dirty="0"/>
              <a:t> </a:t>
            </a:r>
            <a:r>
              <a:rPr lang="en-US" b="1" dirty="0" err="1"/>
              <a:t>ʻae</a:t>
            </a:r>
            <a:r>
              <a:rPr lang="en-US" b="1" dirty="0"/>
              <a:t> </a:t>
            </a:r>
            <a:r>
              <a:rPr lang="en-US" b="1" dirty="0" err="1"/>
              <a:t>mata</a:t>
            </a:r>
            <a:r>
              <a:rPr lang="en-US" b="1" dirty="0"/>
              <a:t> </a:t>
            </a:r>
            <a:r>
              <a:rPr lang="en-US" b="1" dirty="0" err="1"/>
              <a:t>ʻoe</a:t>
            </a:r>
            <a:r>
              <a:rPr lang="en-US" b="1" dirty="0"/>
              <a:t> </a:t>
            </a:r>
            <a:r>
              <a:rPr lang="en-US" b="1" dirty="0" err="1"/>
              <a:t>masiva</a:t>
            </a:r>
            <a:r>
              <a:rPr lang="en-US" b="1" dirty="0"/>
              <a:t>, pea </a:t>
            </a:r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fakaʻapaʻapaʻi</a:t>
            </a:r>
            <a:r>
              <a:rPr lang="en-US" b="1" dirty="0"/>
              <a:t> </a:t>
            </a:r>
            <a:r>
              <a:rPr lang="en-US" b="1" dirty="0" err="1"/>
              <a:t>ʻae</a:t>
            </a:r>
            <a:r>
              <a:rPr lang="en-US" b="1" dirty="0"/>
              <a:t> </a:t>
            </a:r>
            <a:r>
              <a:rPr lang="en-US" b="1" dirty="0" err="1"/>
              <a:t>mata</a:t>
            </a:r>
            <a:r>
              <a:rPr lang="en-US" b="1" dirty="0"/>
              <a:t> </a:t>
            </a:r>
            <a:r>
              <a:rPr lang="en-US" b="1" dirty="0" err="1"/>
              <a:t>ʻoe</a:t>
            </a:r>
            <a:r>
              <a:rPr lang="en-US" b="1" dirty="0"/>
              <a:t> </a:t>
            </a:r>
            <a:r>
              <a:rPr lang="en-US" b="1" dirty="0" err="1"/>
              <a:t>mālohi</a:t>
            </a:r>
            <a:r>
              <a:rPr lang="en-US" b="1" dirty="0"/>
              <a:t>: ka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fakamaau</a:t>
            </a:r>
            <a:r>
              <a:rPr lang="en-US" b="1" dirty="0"/>
              <a:t> </a:t>
            </a:r>
            <a:r>
              <a:rPr lang="en-US" b="1" dirty="0" err="1"/>
              <a:t>totonu</a:t>
            </a:r>
            <a:r>
              <a:rPr lang="en-US" b="1" dirty="0"/>
              <a:t> ho </a:t>
            </a:r>
            <a:r>
              <a:rPr lang="en-US" b="1" dirty="0" err="1"/>
              <a:t>kaungāʻapi</a:t>
            </a:r>
            <a:r>
              <a:rPr lang="en-US" b="1" dirty="0"/>
              <a:t>.  ( </a:t>
            </a:r>
            <a:r>
              <a:rPr lang="en-US" b="1" dirty="0" err="1"/>
              <a:t>Levitiko</a:t>
            </a:r>
            <a:r>
              <a:rPr lang="en-US" b="1" dirty="0"/>
              <a:t> 19:15 )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2E278025-A9C1-A140-9E2A-8D5DF2224CB1}"/>
              </a:ext>
            </a:extLst>
          </p:cNvPr>
          <p:cNvGrpSpPr/>
          <p:nvPr/>
        </p:nvGrpSpPr>
        <p:grpSpPr>
          <a:xfrm>
            <a:off x="126334" y="1599136"/>
            <a:ext cx="7636735" cy="5098698"/>
            <a:chOff x="126334" y="1555340"/>
            <a:chExt cx="7844286" cy="5142494"/>
          </a:xfrm>
        </p:grpSpPr>
        <p:pic>
          <p:nvPicPr>
            <p:cNvPr id="13" name="Imagen 12" descr="Imagen que contiene persona, tabla, alimentos, usando&#10;&#10;Descripción generada automáticamente">
              <a:extLst>
                <a:ext uri="{FF2B5EF4-FFF2-40B4-BE49-F238E27FC236}">
                  <a16:creationId xmlns:a16="http://schemas.microsoft.com/office/drawing/2014/main" id="{FBE605D5-BD9D-0A5B-BB10-5C5870BB70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1"/>
            <a:stretch/>
          </p:blipFill>
          <p:spPr>
            <a:xfrm>
              <a:off x="126334" y="1556648"/>
              <a:ext cx="7844286" cy="5141186"/>
            </a:xfrm>
            <a:prstGeom prst="rect">
              <a:avLst/>
            </a:prstGeom>
            <a:ln w="38100" cap="sq">
              <a:solidFill>
                <a:srgbClr val="BD0BA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6" name="Imagen 15" descr="Imagen que contiene báscula, dispositivo, interior, tabla&#10;&#10;Descripción generada automáticamente">
              <a:extLst>
                <a:ext uri="{FF2B5EF4-FFF2-40B4-BE49-F238E27FC236}">
                  <a16:creationId xmlns:a16="http://schemas.microsoft.com/office/drawing/2014/main" id="{CCF11FE8-8D13-18EC-4F3E-6FA4006A5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7920" y="1555340"/>
              <a:ext cx="1618488" cy="2018065"/>
            </a:xfrm>
            <a:prstGeom prst="rect">
              <a:avLst/>
            </a:prstGeom>
            <a:effectLst>
              <a:outerShdw blurRad="50800" dist="50800" dir="5400000" algn="ctr" rotWithShape="0">
                <a:schemeClr val="bg1"/>
              </a:outerShdw>
            </a:effectLst>
          </p:spPr>
        </p:pic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95074135-EEA6-2515-A03D-0EFBB262F92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22249" y="113957"/>
            <a:ext cx="355801" cy="25143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7F8261CF-5452-76DE-2251-8523D07A598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6026" y="1418409"/>
            <a:ext cx="355801" cy="251430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5D32D986-4402-253D-39BA-C590703EF11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4514" y="3208582"/>
            <a:ext cx="355801" cy="251430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7BE78DBA-C081-5B19-C919-09F996D627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6026" y="4449264"/>
            <a:ext cx="355801" cy="251430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96A400DA-7E84-DD84-079C-D9C52CB61E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6026" y="6050376"/>
            <a:ext cx="355801" cy="25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28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  <p:bldP spid="10" grpId="0"/>
      <p:bldP spid="1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B37361E-CE0F-05CB-842A-080FE29C9C8D}"/>
              </a:ext>
            </a:extLst>
          </p:cNvPr>
          <p:cNvSpPr txBox="1"/>
          <p:nvPr/>
        </p:nvSpPr>
        <p:spPr>
          <a:xfrm>
            <a:off x="2501503" y="6787"/>
            <a:ext cx="592236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fiefia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ʻofá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fehālaakí</a:t>
            </a:r>
            <a:r>
              <a:rPr lang="en-US" b="1" dirty="0"/>
              <a:t>, ka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ʻulungaanga</a:t>
            </a:r>
            <a:r>
              <a:rPr lang="en-US" b="1" dirty="0"/>
              <a:t> </a:t>
            </a:r>
            <a:r>
              <a:rPr lang="en-US" b="1" dirty="0" err="1"/>
              <a:t>lelei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niʻihi</a:t>
            </a:r>
            <a:r>
              <a:rPr lang="en-US" b="1" dirty="0"/>
              <a:t> </a:t>
            </a:r>
            <a:r>
              <a:rPr lang="en-US" b="1" dirty="0" err="1"/>
              <a:t>kehé</a:t>
            </a:r>
            <a:r>
              <a:rPr lang="en-US" b="1" dirty="0"/>
              <a:t>.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tokanga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ʻofá</a:t>
            </a:r>
            <a:r>
              <a:rPr lang="en-US" b="1" dirty="0"/>
              <a:t> ki he </a:t>
            </a:r>
            <a:r>
              <a:rPr lang="en-US" b="1" dirty="0" err="1"/>
              <a:t>fakalakalaka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moʻoní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fiefia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tangatá</a:t>
            </a:r>
            <a:r>
              <a:rPr lang="en-US" b="1" dirty="0"/>
              <a:t>. Ko e ‘</a:t>
            </a:r>
            <a:r>
              <a:rPr lang="en-US" b="1" dirty="0" err="1"/>
              <a:t>uhinga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‘</a:t>
            </a:r>
            <a:r>
              <a:rPr lang="en-US" b="1" dirty="0" err="1"/>
              <a:t>oku</a:t>
            </a:r>
            <a:r>
              <a:rPr lang="en-US" b="1" dirty="0"/>
              <a:t> ne </a:t>
            </a:r>
            <a:r>
              <a:rPr lang="en-US" b="1" dirty="0" err="1"/>
              <a:t>fai</a:t>
            </a:r>
            <a:r>
              <a:rPr lang="en-US" b="1" dirty="0"/>
              <a:t> ai ‘a e </a:t>
            </a:r>
            <a:r>
              <a:rPr lang="en-US" b="1" dirty="0" err="1"/>
              <a:t>fakafeta’i</a:t>
            </a:r>
            <a:r>
              <a:rPr lang="en-US" b="1" dirty="0"/>
              <a:t> ‘</a:t>
            </a:r>
            <a:r>
              <a:rPr lang="en-US" b="1" dirty="0" err="1"/>
              <a:t>i</a:t>
            </a:r>
            <a:r>
              <a:rPr lang="en-US" b="1" dirty="0"/>
              <a:t> he </a:t>
            </a:r>
            <a:r>
              <a:rPr lang="en-US" b="1" dirty="0" err="1"/>
              <a:t>taimi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pe ‘</a:t>
            </a:r>
            <a:r>
              <a:rPr lang="en-US" b="1" dirty="0" err="1"/>
              <a:t>oku</a:t>
            </a:r>
            <a:r>
              <a:rPr lang="en-US" b="1" dirty="0"/>
              <a:t> </a:t>
            </a:r>
            <a:r>
              <a:rPr lang="en-US" b="1" dirty="0" err="1"/>
              <a:t>poupou’i</a:t>
            </a:r>
            <a:r>
              <a:rPr lang="en-US" b="1" dirty="0"/>
              <a:t> ai ‘a e </a:t>
            </a:r>
            <a:r>
              <a:rPr lang="en-US" b="1" dirty="0" err="1"/>
              <a:t>tupu’anga</a:t>
            </a:r>
            <a:r>
              <a:rPr lang="en-US" b="1" dirty="0"/>
              <a:t> ‘o e </a:t>
            </a:r>
            <a:r>
              <a:rPr lang="en-US" b="1" dirty="0" err="1"/>
              <a:t>mo’oni</a:t>
            </a:r>
            <a:r>
              <a:rPr lang="en-US" b="1" dirty="0"/>
              <a:t>. 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DBC4083B-F973-5DB6-464C-B33ECB9E4898}"/>
              </a:ext>
            </a:extLst>
          </p:cNvPr>
          <p:cNvSpPr/>
          <p:nvPr/>
        </p:nvSpPr>
        <p:spPr>
          <a:xfrm>
            <a:off x="8573317" y="130281"/>
            <a:ext cx="2938458" cy="506345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ES"/>
          </a:p>
        </p:txBody>
      </p:sp>
      <p:sp>
        <p:nvSpPr>
          <p:cNvPr id="12" name="Forma libre: forma 11">
            <a:extLst>
              <a:ext uri="{FF2B5EF4-FFF2-40B4-BE49-F238E27FC236}">
                <a16:creationId xmlns:a16="http://schemas.microsoft.com/office/drawing/2014/main" id="{AD68B1CC-78A1-4B12-4F5F-D90936525CAF}"/>
              </a:ext>
            </a:extLst>
          </p:cNvPr>
          <p:cNvSpPr/>
          <p:nvPr/>
        </p:nvSpPr>
        <p:spPr>
          <a:xfrm>
            <a:off x="8832991" y="440067"/>
            <a:ext cx="2938458" cy="779256"/>
          </a:xfrm>
          <a:custGeom>
            <a:avLst/>
            <a:gdLst>
              <a:gd name="connsiteX0" fmla="*/ 0 w 2938458"/>
              <a:gd name="connsiteY0" fmla="*/ 77926 h 779256"/>
              <a:gd name="connsiteX1" fmla="*/ 77926 w 2938458"/>
              <a:gd name="connsiteY1" fmla="*/ 0 h 779256"/>
              <a:gd name="connsiteX2" fmla="*/ 2860532 w 2938458"/>
              <a:gd name="connsiteY2" fmla="*/ 0 h 779256"/>
              <a:gd name="connsiteX3" fmla="*/ 2938458 w 2938458"/>
              <a:gd name="connsiteY3" fmla="*/ 77926 h 779256"/>
              <a:gd name="connsiteX4" fmla="*/ 2938458 w 2938458"/>
              <a:gd name="connsiteY4" fmla="*/ 701330 h 779256"/>
              <a:gd name="connsiteX5" fmla="*/ 2860532 w 2938458"/>
              <a:gd name="connsiteY5" fmla="*/ 779256 h 779256"/>
              <a:gd name="connsiteX6" fmla="*/ 77926 w 2938458"/>
              <a:gd name="connsiteY6" fmla="*/ 779256 h 779256"/>
              <a:gd name="connsiteX7" fmla="*/ 0 w 2938458"/>
              <a:gd name="connsiteY7" fmla="*/ 701330 h 779256"/>
              <a:gd name="connsiteX8" fmla="*/ 0 w 2938458"/>
              <a:gd name="connsiteY8" fmla="*/ 77926 h 779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8458" h="779256">
                <a:moveTo>
                  <a:pt x="0" y="77926"/>
                </a:moveTo>
                <a:cubicBezTo>
                  <a:pt x="0" y="34889"/>
                  <a:pt x="34889" y="0"/>
                  <a:pt x="77926" y="0"/>
                </a:cubicBezTo>
                <a:lnTo>
                  <a:pt x="2860532" y="0"/>
                </a:lnTo>
                <a:cubicBezTo>
                  <a:pt x="2903569" y="0"/>
                  <a:pt x="2938458" y="34889"/>
                  <a:pt x="2938458" y="77926"/>
                </a:cubicBezTo>
                <a:lnTo>
                  <a:pt x="2938458" y="701330"/>
                </a:lnTo>
                <a:cubicBezTo>
                  <a:pt x="2938458" y="744367"/>
                  <a:pt x="2903569" y="779256"/>
                  <a:pt x="2860532" y="779256"/>
                </a:cubicBezTo>
                <a:lnTo>
                  <a:pt x="77926" y="779256"/>
                </a:lnTo>
                <a:cubicBezTo>
                  <a:pt x="34889" y="779256"/>
                  <a:pt x="0" y="744367"/>
                  <a:pt x="0" y="701330"/>
                </a:cubicBezTo>
                <a:lnTo>
                  <a:pt x="0" y="77926"/>
                </a:lnTo>
                <a:close/>
              </a:path>
            </a:pathLst>
          </a:custGeom>
          <a:solidFill>
            <a:srgbClr val="B8A958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264" tIns="114264" rIns="114264" bIns="11426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‘Oku Fiefia ‘a ‘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Ofá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‘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he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Mo‘oní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3B82C5AD-9F50-8125-7D7B-A45E2FD0546F}"/>
              </a:ext>
            </a:extLst>
          </p:cNvPr>
          <p:cNvGrpSpPr/>
          <p:nvPr/>
        </p:nvGrpSpPr>
        <p:grpSpPr>
          <a:xfrm>
            <a:off x="96058" y="82543"/>
            <a:ext cx="2255999" cy="880703"/>
            <a:chOff x="96058" y="82543"/>
            <a:chExt cx="2255999" cy="880703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0AE09429-45E9-BCCC-00F7-A8E158D77C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8" y="82543"/>
              <a:ext cx="2208587" cy="880703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BF602B7E-634B-D1FF-4A11-88D0E08293BF}"/>
                </a:ext>
              </a:extLst>
            </p:cNvPr>
            <p:cNvSpPr txBox="1"/>
            <p:nvPr/>
          </p:nvSpPr>
          <p:spPr>
            <a:xfrm>
              <a:off x="516285" y="137186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 e </a:t>
              </a:r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hā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hono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‘</a:t>
              </a:r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uhingá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9A455ECD-993A-4F17-6A7A-CA4291F8C627}"/>
              </a:ext>
            </a:extLst>
          </p:cNvPr>
          <p:cNvGrpSpPr/>
          <p:nvPr/>
        </p:nvGrpSpPr>
        <p:grpSpPr>
          <a:xfrm>
            <a:off x="96058" y="3046015"/>
            <a:ext cx="3342298" cy="976900"/>
            <a:chOff x="96058" y="3046015"/>
            <a:chExt cx="3342298" cy="976900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2FD58E92-1787-D78E-0091-728EDB5B12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8" y="3053551"/>
              <a:ext cx="3044559" cy="969364"/>
            </a:xfrm>
            <a:prstGeom prst="rect">
              <a:avLst/>
            </a:prstGeom>
          </p:spPr>
        </p:pic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B524305F-B94A-E00E-7917-D7F9BA552269}"/>
                </a:ext>
              </a:extLst>
            </p:cNvPr>
            <p:cNvSpPr txBox="1"/>
            <p:nvPr/>
          </p:nvSpPr>
          <p:spPr>
            <a:xfrm rot="541628">
              <a:off x="711187" y="3046015"/>
              <a:ext cx="27271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Naʻe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anga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-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fēfē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hono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fakahaaʻi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Sīsū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a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tafaʻaki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ko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eni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o e ʻ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ofá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549420BB-50E3-AB39-B98B-11A5484EB664}"/>
              </a:ext>
            </a:extLst>
          </p:cNvPr>
          <p:cNvSpPr txBox="1"/>
          <p:nvPr/>
        </p:nvSpPr>
        <p:spPr>
          <a:xfrm>
            <a:off x="3215616" y="2894477"/>
            <a:ext cx="897638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Ko Sisu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faiako</a:t>
            </a:r>
            <a:r>
              <a:rPr lang="en-US" b="1" dirty="0"/>
              <a:t> </a:t>
            </a:r>
            <a:r>
              <a:rPr lang="en-US" b="1" dirty="0" err="1"/>
              <a:t>maʻongoʻonga</a:t>
            </a:r>
            <a:r>
              <a:rPr lang="en-US" b="1" dirty="0"/>
              <a:t> taha </a:t>
            </a:r>
            <a:r>
              <a:rPr lang="en-US" b="1" dirty="0" err="1"/>
              <a:t>kuo</a:t>
            </a:r>
            <a:r>
              <a:rPr lang="en-US" b="1" dirty="0"/>
              <a:t> </a:t>
            </a:r>
            <a:r>
              <a:rPr lang="en-US" b="1" dirty="0" err="1"/>
              <a:t>faifai</a:t>
            </a:r>
            <a:r>
              <a:rPr lang="en-US" b="1" dirty="0"/>
              <a:t> pea </a:t>
            </a:r>
            <a:r>
              <a:rPr lang="en-US" b="1" dirty="0" err="1"/>
              <a:t>ʻiloʻi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mamani. </a:t>
            </a:r>
            <a:r>
              <a:rPr lang="en-US" b="1" dirty="0" err="1"/>
              <a:t>Naʻa</a:t>
            </a:r>
            <a:r>
              <a:rPr lang="en-US" b="1" dirty="0"/>
              <a:t> Ne </a:t>
            </a:r>
            <a:r>
              <a:rPr lang="en-US" b="1" dirty="0" err="1"/>
              <a:t>fakamatalaʻi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moʻoni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ha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founga</a:t>
            </a:r>
            <a:r>
              <a:rPr lang="en-US" b="1" dirty="0"/>
              <a:t> </a:t>
            </a:r>
            <a:r>
              <a:rPr lang="en-US" b="1" dirty="0" err="1"/>
              <a:t>mahino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malohi</a:t>
            </a:r>
            <a:r>
              <a:rPr lang="en-US" b="1" dirty="0"/>
              <a:t>, pea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lelei</a:t>
            </a:r>
            <a:r>
              <a:rPr lang="en-US" b="1" dirty="0"/>
              <a:t> </a:t>
            </a:r>
            <a:r>
              <a:rPr lang="en-US" b="1" dirty="0" err="1"/>
              <a:t>ʻaupito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sipinga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Ne </a:t>
            </a:r>
            <a:r>
              <a:rPr lang="en-US" b="1" dirty="0" err="1"/>
              <a:t>fakaʻaongaʻi</a:t>
            </a:r>
            <a:r>
              <a:rPr lang="en-US" b="1" dirty="0"/>
              <a:t>.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</a:t>
            </a:r>
            <a:r>
              <a:rPr lang="en-US" b="1" dirty="0" err="1"/>
              <a:t>teitei</a:t>
            </a:r>
            <a:r>
              <a:rPr lang="en-US" b="1" dirty="0"/>
              <a:t> </a:t>
            </a:r>
            <a:r>
              <a:rPr lang="en-US" b="1" dirty="0" err="1"/>
              <a:t>fio</a:t>
            </a:r>
            <a:r>
              <a:rPr lang="en-US" b="1" dirty="0"/>
              <a:t> ha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fakaʻilonga</a:t>
            </a:r>
            <a:r>
              <a:rPr lang="en-US" b="1" dirty="0"/>
              <a:t> </a:t>
            </a:r>
            <a:r>
              <a:rPr lang="en-US" b="1" dirty="0" err="1"/>
              <a:t>maʻamaʻa</a:t>
            </a:r>
            <a:r>
              <a:rPr lang="en-US" b="1" dirty="0"/>
              <a:t> pe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talanoa</a:t>
            </a:r>
            <a:r>
              <a:rPr lang="en-US" b="1" dirty="0"/>
              <a:t> </a:t>
            </a:r>
            <a:r>
              <a:rPr lang="en-US" b="1" dirty="0" err="1"/>
              <a:t>taʻemahuʻinga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ʻEne</a:t>
            </a:r>
            <a:r>
              <a:rPr lang="en-US" b="1" dirty="0"/>
              <a:t>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lesoni</a:t>
            </a:r>
            <a:r>
              <a:rPr lang="en-US" b="1" dirty="0"/>
              <a:t>, pea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</a:t>
            </a:r>
            <a:r>
              <a:rPr lang="en-US" b="1" dirty="0" err="1"/>
              <a:t>feinga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fakafiefiaʻi</a:t>
            </a:r>
            <a:r>
              <a:rPr lang="en-US" b="1" dirty="0"/>
              <a:t> pe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kakai</a:t>
            </a:r>
            <a:r>
              <a:rPr lang="en-US" b="1" dirty="0"/>
              <a:t> pe </a:t>
            </a:r>
            <a:r>
              <a:rPr lang="en-US" b="1" dirty="0" err="1"/>
              <a:t>fakafiemalieʻi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fieʻilo</a:t>
            </a:r>
            <a:r>
              <a:rPr lang="en-US" b="1" dirty="0"/>
              <a:t> </a:t>
            </a:r>
            <a:r>
              <a:rPr lang="en-US" b="1" dirty="0" err="1"/>
              <a:t>noa</a:t>
            </a:r>
            <a:r>
              <a:rPr lang="en-US" b="1" dirty="0"/>
              <a:t>.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</a:t>
            </a:r>
            <a:r>
              <a:rPr lang="en-US" b="1" dirty="0" err="1"/>
              <a:t>fakavalevale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moʻoni</a:t>
            </a:r>
            <a:r>
              <a:rPr lang="en-US" b="1" dirty="0"/>
              <a:t> </a:t>
            </a:r>
            <a:r>
              <a:rPr lang="en-US" b="1" dirty="0" err="1"/>
              <a:t>toputapu</a:t>
            </a:r>
            <a:r>
              <a:rPr lang="en-US" b="1" dirty="0"/>
              <a:t> ki he </a:t>
            </a:r>
            <a:r>
              <a:rPr lang="en-US" b="1" dirty="0" err="1"/>
              <a:t>kakai</a:t>
            </a:r>
            <a:r>
              <a:rPr lang="en-US" b="1" dirty="0"/>
              <a:t> </a:t>
            </a:r>
            <a:r>
              <a:rPr lang="en-US" b="1" dirty="0" err="1"/>
              <a:t>angamaheni</a:t>
            </a:r>
            <a:r>
              <a:rPr lang="en-US" b="1" dirty="0"/>
              <a:t>...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haohaoa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langaki</a:t>
            </a:r>
            <a:r>
              <a:rPr lang="en-US" b="1" dirty="0"/>
              <a:t> </a:t>
            </a:r>
            <a:r>
              <a:rPr lang="en-US" b="1" dirty="0" err="1"/>
              <a:t>moʻui</a:t>
            </a:r>
            <a:r>
              <a:rPr lang="en-US" b="1" dirty="0"/>
              <a:t> </a:t>
            </a:r>
            <a:r>
              <a:rPr lang="en-US" b="1" dirty="0" err="1"/>
              <a:t>ʻene</a:t>
            </a:r>
            <a:r>
              <a:rPr lang="en-US" b="1" dirty="0"/>
              <a:t> </a:t>
            </a:r>
            <a:r>
              <a:rPr lang="en-US" b="1" dirty="0" err="1"/>
              <a:t>ngaahi</a:t>
            </a:r>
            <a:r>
              <a:rPr lang="en-US" b="1" dirty="0"/>
              <a:t> lea...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</a:t>
            </a:r>
            <a:r>
              <a:rPr lang="en-US" b="1" dirty="0" err="1"/>
              <a:t>tukuhifo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moʻoni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feʻunga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tuʻunga</a:t>
            </a:r>
            <a:r>
              <a:rPr lang="en-US" b="1" dirty="0"/>
              <a:t> </a:t>
            </a:r>
            <a:r>
              <a:rPr lang="en-US" b="1" dirty="0" err="1"/>
              <a:t>hinga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kakai</a:t>
            </a:r>
            <a:r>
              <a:rPr lang="en-US" b="1" dirty="0"/>
              <a:t> pe </a:t>
            </a:r>
            <a:r>
              <a:rPr lang="en-US" b="1" dirty="0" err="1"/>
              <a:t>holoki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tuʻunga</a:t>
            </a:r>
            <a:r>
              <a:rPr lang="en-US" b="1" dirty="0"/>
              <a:t> </a:t>
            </a:r>
            <a:r>
              <a:rPr lang="en-US" b="1" dirty="0" err="1"/>
              <a:t>moʻui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maʻoniʻoni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tatau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ʻenau</a:t>
            </a:r>
            <a:r>
              <a:rPr lang="en-US" b="1" dirty="0"/>
              <a:t>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fehalaki</a:t>
            </a:r>
            <a:r>
              <a:rPr lang="en-US" b="1" dirty="0"/>
              <a:t>; ka </a:t>
            </a:r>
            <a:r>
              <a:rPr lang="en-US" b="1" dirty="0" err="1"/>
              <a:t>naʻa</a:t>
            </a:r>
            <a:r>
              <a:rPr lang="en-US" b="1" dirty="0"/>
              <a:t> Ne </a:t>
            </a:r>
            <a:r>
              <a:rPr lang="en-US" b="1" dirty="0" err="1"/>
              <a:t>fakavaivaiʻi</a:t>
            </a:r>
            <a:r>
              <a:rPr lang="en-US" b="1" dirty="0"/>
              <a:t> Ia pea </a:t>
            </a:r>
            <a:r>
              <a:rPr lang="en-US" b="1" dirty="0" err="1"/>
              <a:t>talangofua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aʻu</a:t>
            </a:r>
            <a:r>
              <a:rPr lang="en-US" b="1" dirty="0"/>
              <a:t> ki he </a:t>
            </a:r>
            <a:r>
              <a:rPr lang="en-US" b="1" dirty="0" err="1"/>
              <a:t>tuʻunga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mate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kolosi</a:t>
            </a:r>
            <a:r>
              <a:rPr lang="en-US" b="1" dirty="0"/>
              <a:t>,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fakahaofi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faʻahinga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tangata</a:t>
            </a:r>
            <a:r>
              <a:rPr lang="en-US" b="1" dirty="0"/>
              <a:t> </a:t>
            </a:r>
            <a:r>
              <a:rPr lang="en-US" b="1" dirty="0" err="1"/>
              <a:t>mei</a:t>
            </a:r>
            <a:r>
              <a:rPr lang="en-US" b="1" dirty="0"/>
              <a:t> he </a:t>
            </a:r>
            <a:r>
              <a:rPr lang="en-US" b="1" dirty="0" err="1"/>
              <a:t>moveuveu</a:t>
            </a:r>
            <a:r>
              <a:rPr lang="en-US" b="1" dirty="0"/>
              <a:t>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fakatupu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angahala</a:t>
            </a:r>
            <a:r>
              <a:rPr lang="en-US" b="1" dirty="0"/>
              <a:t>... </a:t>
            </a:r>
            <a:r>
              <a:rPr lang="en-US" b="1" dirty="0" err="1"/>
              <a:t>Naʻa</a:t>
            </a:r>
            <a:r>
              <a:rPr lang="en-US" b="1" dirty="0"/>
              <a:t> Ne </a:t>
            </a:r>
            <a:r>
              <a:rPr lang="en-US" b="1" dirty="0" err="1"/>
              <a:t>tauhi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moʻoni</a:t>
            </a:r>
            <a:r>
              <a:rPr lang="en-US" b="1" dirty="0"/>
              <a:t> </a:t>
            </a:r>
            <a:r>
              <a:rPr lang="en-US" b="1" dirty="0" err="1"/>
              <a:t>taʻengata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ʻataʻata</a:t>
            </a:r>
            <a:r>
              <a:rPr lang="en-US" b="1" dirty="0"/>
              <a:t> </a:t>
            </a:r>
            <a:r>
              <a:rPr lang="en-US" b="1" dirty="0" err="1"/>
              <a:t>mei</a:t>
            </a:r>
            <a:r>
              <a:rPr lang="en-US" b="1" dirty="0"/>
              <a:t> he </a:t>
            </a:r>
            <a:r>
              <a:rPr lang="en-US" b="1" dirty="0" err="1"/>
              <a:t>ivi</a:t>
            </a:r>
            <a:r>
              <a:rPr lang="en-US" b="1" dirty="0"/>
              <a:t> </a:t>
            </a:r>
            <a:r>
              <a:rPr lang="en-US" b="1" dirty="0" err="1"/>
              <a:t>takiekina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fehalaki</a:t>
            </a:r>
            <a:r>
              <a:rPr lang="en-US" b="1" dirty="0"/>
              <a:t>,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ʻai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ulo </a:t>
            </a:r>
            <a:r>
              <a:rPr lang="en-US" b="1" dirty="0" err="1"/>
              <a:t>ngingila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fakaʻofoʻofa</a:t>
            </a:r>
            <a:r>
              <a:rPr lang="en-US" b="1" dirty="0"/>
              <a:t>. </a:t>
            </a:r>
            <a:r>
              <a:rPr lang="en-US" b="1" dirty="0" err="1"/>
              <a:t>Naʻá</a:t>
            </a:r>
            <a:r>
              <a:rPr lang="en-US" b="1" dirty="0"/>
              <a:t> ne </a:t>
            </a:r>
            <a:r>
              <a:rPr lang="en-US" b="1" dirty="0" err="1"/>
              <a:t>fokotuʻu</a:t>
            </a:r>
            <a:r>
              <a:rPr lang="en-US" b="1" dirty="0"/>
              <a:t> ʻ a e </a:t>
            </a:r>
            <a:r>
              <a:rPr lang="en-US" b="1" dirty="0" err="1"/>
              <a:t>moʻoní</a:t>
            </a:r>
            <a:r>
              <a:rPr lang="en-US" b="1" dirty="0"/>
              <a:t> ʻ </a:t>
            </a:r>
            <a:r>
              <a:rPr lang="en-US" b="1" dirty="0" err="1"/>
              <a:t>i</a:t>
            </a:r>
            <a:r>
              <a:rPr lang="en-US" b="1" dirty="0"/>
              <a:t> ha </a:t>
            </a:r>
            <a:r>
              <a:rPr lang="en-US" b="1" dirty="0" err="1"/>
              <a:t>tuʻunga</a:t>
            </a:r>
            <a:r>
              <a:rPr lang="en-US" b="1" dirty="0"/>
              <a:t> </a:t>
            </a:r>
            <a:r>
              <a:rPr lang="en-US" b="1" dirty="0" err="1"/>
              <a:t>māʻolunga</a:t>
            </a:r>
            <a:r>
              <a:rPr lang="en-US" b="1" dirty="0"/>
              <a:t> </a:t>
            </a:r>
            <a:r>
              <a:rPr lang="en-US" b="1" dirty="0" err="1"/>
              <a:t>koeʻuhi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lava ʻ o </a:t>
            </a:r>
            <a:r>
              <a:rPr lang="en-US" b="1" dirty="0" err="1"/>
              <a:t>hoko</a:t>
            </a:r>
            <a:r>
              <a:rPr lang="en-US" b="1" dirty="0"/>
              <a:t> ko ha </a:t>
            </a:r>
            <a:r>
              <a:rPr lang="en-US" b="1" dirty="0" err="1"/>
              <a:t>māmá</a:t>
            </a:r>
            <a:r>
              <a:rPr lang="en-US" b="1" dirty="0"/>
              <a:t>, ʻ o </a:t>
            </a:r>
            <a:r>
              <a:rPr lang="en-US" b="1" dirty="0" err="1"/>
              <a:t>fakamaama</a:t>
            </a:r>
            <a:r>
              <a:rPr lang="en-US" b="1" dirty="0"/>
              <a:t> ʻ a e </a:t>
            </a:r>
            <a:r>
              <a:rPr lang="en-US" b="1" dirty="0" err="1"/>
              <a:t>fakapoʻuli</a:t>
            </a:r>
            <a:r>
              <a:rPr lang="en-US" b="1" dirty="0"/>
              <a:t> </a:t>
            </a:r>
            <a:r>
              <a:rPr lang="en-US" b="1" dirty="0" err="1"/>
              <a:t>fakaeʻulungaanga</a:t>
            </a:r>
            <a:r>
              <a:rPr lang="en-US" b="1" dirty="0"/>
              <a:t> ʻ o e </a:t>
            </a:r>
            <a:r>
              <a:rPr lang="en-US" b="1" dirty="0" err="1"/>
              <a:t>māmaní</a:t>
            </a:r>
            <a:r>
              <a:rPr lang="en-US" b="1" dirty="0"/>
              <a:t>....</a:t>
            </a:r>
          </a:p>
        </p:txBody>
      </p:sp>
      <p:pic>
        <p:nvPicPr>
          <p:cNvPr id="6" name="Imagen 5" descr="Un grupo de personas disfrazadas&#10;&#10;Descripción generada automáticamente con confianza media">
            <a:extLst>
              <a:ext uri="{FF2B5EF4-FFF2-40B4-BE49-F238E27FC236}">
                <a16:creationId xmlns:a16="http://schemas.microsoft.com/office/drawing/2014/main" id="{E690F841-37D5-701A-57FE-5A390EEE1C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90" y="4205458"/>
            <a:ext cx="3044559" cy="252324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41722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8D6D612-814F-5EB7-A946-EA0D2567F25A}"/>
              </a:ext>
            </a:extLst>
          </p:cNvPr>
          <p:cNvSpPr txBox="1"/>
          <p:nvPr/>
        </p:nvSpPr>
        <p:spPr>
          <a:xfrm>
            <a:off x="2481527" y="1408894"/>
            <a:ext cx="762331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He </a:t>
            </a:r>
            <a:r>
              <a:rPr lang="en-US" b="1" dirty="0" err="1"/>
              <a:t>ʻikai</a:t>
            </a:r>
            <a:r>
              <a:rPr lang="en-US" b="1" dirty="0"/>
              <a:t> lava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ʻofá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fiefia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ha </a:t>
            </a:r>
            <a:r>
              <a:rPr lang="en-US" b="1" dirty="0" err="1"/>
              <a:t>faʻahinga</a:t>
            </a:r>
            <a:r>
              <a:rPr lang="en-US" b="1" dirty="0"/>
              <a:t> </a:t>
            </a:r>
            <a:r>
              <a:rPr lang="en-US" b="1" dirty="0" err="1"/>
              <a:t>angahala</a:t>
            </a:r>
            <a:r>
              <a:rPr lang="en-US" b="1" dirty="0"/>
              <a:t> pe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tautea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tokotaha</a:t>
            </a:r>
            <a:r>
              <a:rPr lang="en-US" b="1" dirty="0"/>
              <a:t> </a:t>
            </a:r>
            <a:r>
              <a:rPr lang="en-US" b="1" dirty="0" err="1"/>
              <a:t>angahalá</a:t>
            </a:r>
            <a:r>
              <a:rPr lang="en-US" b="1" dirty="0"/>
              <a:t>, ka </a:t>
            </a:r>
            <a:r>
              <a:rPr lang="en-US" b="1" dirty="0" err="1"/>
              <a:t>ʻokú</a:t>
            </a:r>
            <a:r>
              <a:rPr lang="en-US" b="1" dirty="0"/>
              <a:t> ne </a:t>
            </a:r>
            <a:r>
              <a:rPr lang="en-US" b="1" dirty="0" err="1"/>
              <a:t>fiefia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fakatauʻatāinaʻi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tangatá</a:t>
            </a:r>
            <a:r>
              <a:rPr lang="en-US" b="1" dirty="0"/>
              <a:t> </a:t>
            </a:r>
            <a:r>
              <a:rPr lang="en-US" b="1" dirty="0" err="1"/>
              <a:t>mei</a:t>
            </a:r>
            <a:r>
              <a:rPr lang="en-US" b="1" dirty="0"/>
              <a:t> he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haʻi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angahalá</a:t>
            </a:r>
            <a:r>
              <a:rPr lang="en-US" b="1" dirty="0"/>
              <a:t>, he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ʻomi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fakatauʻatāina</a:t>
            </a:r>
            <a:r>
              <a:rPr lang="en-US" b="1" dirty="0"/>
              <a:t> </a:t>
            </a:r>
            <a:r>
              <a:rPr lang="en-US" b="1" dirty="0" err="1"/>
              <a:t>peheé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</a:t>
            </a:r>
            <a:r>
              <a:rPr lang="en-US" b="1" dirty="0" err="1"/>
              <a:t>fenāpasi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moʻoní</a:t>
            </a:r>
            <a:r>
              <a:rPr lang="en-US" b="1" dirty="0"/>
              <a:t> pea </a:t>
            </a:r>
            <a:r>
              <a:rPr lang="en-US" b="1" dirty="0" err="1"/>
              <a:t>ʻoku</a:t>
            </a:r>
            <a:r>
              <a:rPr lang="en-US" b="1" dirty="0"/>
              <a:t> ne </a:t>
            </a:r>
            <a:r>
              <a:rPr lang="en-US" b="1" dirty="0" err="1"/>
              <a:t>hoko</a:t>
            </a:r>
            <a:r>
              <a:rPr lang="en-US" b="1" dirty="0"/>
              <a:t> ai ko ha </a:t>
            </a:r>
            <a:r>
              <a:rPr lang="en-US" b="1" dirty="0" err="1"/>
              <a:t>kanititeiti</a:t>
            </a:r>
            <a:r>
              <a:rPr lang="en-US" b="1" dirty="0"/>
              <a:t> ki he </a:t>
            </a:r>
            <a:r>
              <a:rPr lang="en-US" b="1" dirty="0" err="1"/>
              <a:t>fiefia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langí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fakatupu</a:t>
            </a:r>
            <a:r>
              <a:rPr lang="en-US" b="1" dirty="0"/>
              <a:t> ai </a:t>
            </a:r>
            <a:r>
              <a:rPr lang="en-US" b="1" dirty="0" err="1"/>
              <a:t>iá</a:t>
            </a:r>
            <a:r>
              <a:rPr lang="en-US" b="1" dirty="0"/>
              <a:t>.</a:t>
            </a:r>
          </a:p>
        </p:txBody>
      </p:sp>
      <p:pic>
        <p:nvPicPr>
          <p:cNvPr id="13" name="Imagen 12" descr="Imagen que contiene hombre, parado, sostener, vistiendo&#10;&#10;Descripción generada automáticamente">
            <a:extLst>
              <a:ext uri="{FF2B5EF4-FFF2-40B4-BE49-F238E27FC236}">
                <a16:creationId xmlns:a16="http://schemas.microsoft.com/office/drawing/2014/main" id="{C3915B13-C36C-5574-3D50-39D5B0E3CD6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5" b="15905"/>
          <a:stretch/>
        </p:blipFill>
        <p:spPr>
          <a:xfrm>
            <a:off x="137189" y="1072626"/>
            <a:ext cx="2167455" cy="188632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CE73BA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 descr="Un par de hombres con traje y corbata&#10;&#10;Descripción generada automáticamente con confianza media">
            <a:extLst>
              <a:ext uri="{FF2B5EF4-FFF2-40B4-BE49-F238E27FC236}">
                <a16:creationId xmlns:a16="http://schemas.microsoft.com/office/drawing/2014/main" id="{FB88F3DE-1A03-B9BF-8F73-5666D7C7718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72"/>
          <a:stretch/>
        </p:blipFill>
        <p:spPr>
          <a:xfrm>
            <a:off x="10281724" y="1335999"/>
            <a:ext cx="1516024" cy="1561677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CE73BA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8756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animBg="1"/>
      <p:bldP spid="5" grpId="0" uiExpand="1" build="p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D4357147-7833-739B-417B-2B93DCF35D09}"/>
              </a:ext>
            </a:extLst>
          </p:cNvPr>
          <p:cNvGrpSpPr/>
          <p:nvPr/>
        </p:nvGrpSpPr>
        <p:grpSpPr>
          <a:xfrm>
            <a:off x="89759" y="168116"/>
            <a:ext cx="3468505" cy="1202289"/>
            <a:chOff x="89759" y="168116"/>
            <a:chExt cx="3468505" cy="1202289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76E3532C-6585-25CD-8C4E-97F8932B3C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759" y="168116"/>
              <a:ext cx="3282198" cy="1202289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2B92735D-93C5-665E-D2A6-D2D730101B73}"/>
                </a:ext>
              </a:extLst>
            </p:cNvPr>
            <p:cNvSpPr txBox="1"/>
            <p:nvPr/>
          </p:nvSpPr>
          <p:spPr>
            <a:xfrm rot="21408114">
              <a:off x="791136" y="435128"/>
              <a:ext cx="27671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fe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tohi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manatu’i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DF17B8A9-DC17-1E1B-F45B-16372BD49A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7613879"/>
              </p:ext>
            </p:extLst>
          </p:nvPr>
        </p:nvGraphicFramePr>
        <p:xfrm>
          <a:off x="8787308" y="108653"/>
          <a:ext cx="3420152" cy="1246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F85EA55-FFBB-B79F-5BA5-65E96EB5C012}"/>
              </a:ext>
            </a:extLst>
          </p:cNvPr>
          <p:cNvSpPr txBox="1"/>
          <p:nvPr/>
        </p:nvSpPr>
        <p:spPr>
          <a:xfrm>
            <a:off x="3704790" y="62862"/>
            <a:ext cx="511525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Pea </a:t>
            </a:r>
            <a:r>
              <a:rPr lang="en-US" b="1" dirty="0" err="1"/>
              <a:t>pehē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Sisu ki he </a:t>
            </a:r>
            <a:r>
              <a:rPr lang="en-US" b="1" dirty="0" err="1"/>
              <a:t>kakai</a:t>
            </a:r>
            <a:r>
              <a:rPr lang="en-US" b="1" dirty="0"/>
              <a:t> Siu </a:t>
            </a:r>
            <a:r>
              <a:rPr lang="en-US" b="1" dirty="0" err="1"/>
              <a:t>naʻe</a:t>
            </a:r>
            <a:r>
              <a:rPr lang="en-US" b="1" dirty="0"/>
              <a:t> tui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, “Kapau </a:t>
            </a:r>
            <a:r>
              <a:rPr lang="en-US" b="1" dirty="0" err="1"/>
              <a:t>te</a:t>
            </a:r>
            <a:r>
              <a:rPr lang="en-US" b="1" dirty="0"/>
              <a:t> mou </a:t>
            </a:r>
            <a:r>
              <a:rPr lang="en-US" b="1" dirty="0" err="1"/>
              <a:t>nofo</a:t>
            </a:r>
            <a:r>
              <a:rPr lang="en-US" b="1" dirty="0"/>
              <a:t> </a:t>
            </a:r>
            <a:r>
              <a:rPr lang="en-US" b="1" dirty="0" err="1"/>
              <a:t>maʻu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heʻeku</a:t>
            </a:r>
            <a:r>
              <a:rPr lang="en-US" b="1" dirty="0"/>
              <a:t> lea, pea ko </a:t>
            </a:r>
            <a:r>
              <a:rPr lang="en-US" b="1" dirty="0" err="1"/>
              <a:t>ʻeku</a:t>
            </a:r>
            <a:r>
              <a:rPr lang="en-US" b="1" dirty="0"/>
              <a:t> kau </a:t>
            </a:r>
            <a:r>
              <a:rPr lang="en-US" b="1" dirty="0" err="1"/>
              <a:t>ākonga</a:t>
            </a:r>
            <a:r>
              <a:rPr lang="en-US" b="1" dirty="0"/>
              <a:t> </a:t>
            </a:r>
            <a:r>
              <a:rPr lang="en-US" b="1" dirty="0" err="1"/>
              <a:t>moʻoni</a:t>
            </a:r>
            <a:r>
              <a:rPr lang="en-US" b="1" dirty="0"/>
              <a:t> </a:t>
            </a:r>
            <a:r>
              <a:rPr lang="en-US" b="1" dirty="0" err="1"/>
              <a:t>ʻakimoutolu</a:t>
            </a:r>
            <a:r>
              <a:rPr lang="en-US" b="1" dirty="0"/>
              <a:t>; Pea </a:t>
            </a:r>
            <a:r>
              <a:rPr lang="en-US" b="1" dirty="0" err="1"/>
              <a:t>te</a:t>
            </a:r>
            <a:r>
              <a:rPr lang="en-US" b="1" dirty="0"/>
              <a:t> mou ‘</a:t>
            </a:r>
            <a:r>
              <a:rPr lang="en-US" b="1" dirty="0" err="1"/>
              <a:t>ilo</a:t>
            </a:r>
            <a:r>
              <a:rPr lang="en-US" b="1" dirty="0"/>
              <a:t> ‘a e </a:t>
            </a:r>
            <a:r>
              <a:rPr lang="en-US" b="1" dirty="0" err="1"/>
              <a:t>mo‘oni</a:t>
            </a:r>
            <a:r>
              <a:rPr lang="en-US" b="1" dirty="0"/>
              <a:t>, pea ‘e </a:t>
            </a:r>
            <a:r>
              <a:rPr lang="en-US" b="1" dirty="0" err="1"/>
              <a:t>fakatau‘atāina‘i</a:t>
            </a:r>
            <a:r>
              <a:rPr lang="en-US" b="1" dirty="0"/>
              <a:t> </a:t>
            </a:r>
            <a:r>
              <a:rPr lang="en-US" b="1" dirty="0" err="1"/>
              <a:t>kimoutolu</a:t>
            </a:r>
            <a:r>
              <a:rPr lang="en-US" b="1" dirty="0"/>
              <a:t> ‘e he </a:t>
            </a:r>
            <a:r>
              <a:rPr lang="en-US" b="1" dirty="0" err="1"/>
              <a:t>mo‘oni</a:t>
            </a:r>
            <a:r>
              <a:rPr lang="en-US" b="1" dirty="0"/>
              <a:t>. ( Sione 8:31-32 ).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5209545-6AB4-56B9-3021-AF738FC275C3}"/>
              </a:ext>
            </a:extLst>
          </p:cNvPr>
          <p:cNvSpPr txBox="1"/>
          <p:nvPr/>
        </p:nvSpPr>
        <p:spPr>
          <a:xfrm>
            <a:off x="325529" y="2713611"/>
            <a:ext cx="47555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‌</a:t>
            </a:r>
            <a:r>
              <a:rPr lang="en-US" b="1" dirty="0" err="1"/>
              <a:t>ʻE</a:t>
            </a:r>
            <a:r>
              <a:rPr lang="en-US" b="1" dirty="0"/>
              <a:t> SIHOVA, ko </a:t>
            </a:r>
            <a:r>
              <a:rPr lang="en-US" b="1" dirty="0" err="1"/>
              <a:t>hai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nofo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ho </a:t>
            </a:r>
            <a:r>
              <a:rPr lang="en-US" b="1" dirty="0" err="1"/>
              <a:t>fale</a:t>
            </a:r>
            <a:r>
              <a:rPr lang="en-US" b="1" dirty="0"/>
              <a:t> </a:t>
            </a:r>
            <a:r>
              <a:rPr lang="en-US" b="1" dirty="0" err="1"/>
              <a:t>fehikitaki</a:t>
            </a:r>
            <a:r>
              <a:rPr lang="en-US" b="1" dirty="0"/>
              <a:t>? ko </a:t>
            </a:r>
            <a:r>
              <a:rPr lang="en-US" b="1" dirty="0" err="1"/>
              <a:t>hai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nofo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ho </a:t>
            </a:r>
            <a:r>
              <a:rPr lang="en-US" b="1" dirty="0" err="1"/>
              <a:t>moʻunga</a:t>
            </a:r>
            <a:r>
              <a:rPr lang="en-US" b="1" dirty="0"/>
              <a:t> </a:t>
            </a:r>
            <a:r>
              <a:rPr lang="en-US" b="1" dirty="0" err="1"/>
              <a:t>tapu</a:t>
            </a:r>
            <a:r>
              <a:rPr lang="en-US" b="1" dirty="0"/>
              <a:t>? Ko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ʻeveʻeva</a:t>
            </a:r>
            <a:r>
              <a:rPr lang="en-US" b="1" dirty="0"/>
              <a:t> </a:t>
            </a:r>
            <a:r>
              <a:rPr lang="en-US" b="1" dirty="0" err="1"/>
              <a:t>angatonu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fai</a:t>
            </a:r>
            <a:r>
              <a:rPr lang="en-US" b="1" dirty="0"/>
              <a:t> </a:t>
            </a:r>
            <a:r>
              <a:rPr lang="en-US" b="1" dirty="0" err="1"/>
              <a:t>totonu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lea </a:t>
            </a:r>
            <a:r>
              <a:rPr lang="en-US" b="1" dirty="0" err="1"/>
              <a:t>ʻaki</a:t>
            </a:r>
            <a:r>
              <a:rPr lang="en-US" b="1" dirty="0"/>
              <a:t> </a:t>
            </a:r>
            <a:r>
              <a:rPr lang="en-US" b="1" dirty="0" err="1"/>
              <a:t>ʻae</a:t>
            </a:r>
            <a:r>
              <a:rPr lang="en-US" b="1" dirty="0"/>
              <a:t> </a:t>
            </a:r>
            <a:r>
              <a:rPr lang="en-US" b="1" dirty="0" err="1"/>
              <a:t>moʻoni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loto</a:t>
            </a:r>
            <a:r>
              <a:rPr lang="en-US" b="1" dirty="0"/>
              <a:t>. (</a:t>
            </a:r>
            <a:r>
              <a:rPr lang="en-US" b="1" dirty="0" err="1"/>
              <a:t>Saame</a:t>
            </a:r>
            <a:r>
              <a:rPr lang="en-US" b="1" dirty="0"/>
              <a:t> 15:1-2).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CE7687B-9ED2-919D-7122-EABCE3B9BB30}"/>
              </a:ext>
            </a:extLst>
          </p:cNvPr>
          <p:cNvSpPr txBox="1"/>
          <p:nvPr/>
        </p:nvSpPr>
        <p:spPr>
          <a:xfrm>
            <a:off x="325529" y="1518723"/>
            <a:ext cx="511525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Tataki au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hoʻo</a:t>
            </a:r>
            <a:r>
              <a:rPr lang="en-US" b="1" dirty="0"/>
              <a:t> </a:t>
            </a:r>
            <a:r>
              <a:rPr lang="en-US" b="1" dirty="0" err="1"/>
              <a:t>moʻoni</a:t>
            </a:r>
            <a:r>
              <a:rPr lang="en-US" b="1" dirty="0"/>
              <a:t>, pea </a:t>
            </a:r>
            <a:r>
              <a:rPr lang="en-US" b="1" dirty="0" err="1"/>
              <a:t>akoʻi</a:t>
            </a:r>
            <a:r>
              <a:rPr lang="en-US" b="1" dirty="0"/>
              <a:t> au: he ko </a:t>
            </a:r>
            <a:r>
              <a:rPr lang="en-US" b="1" dirty="0" err="1"/>
              <a:t>koe</a:t>
            </a:r>
            <a:r>
              <a:rPr lang="en-US" b="1" dirty="0"/>
              <a:t> ko </a:t>
            </a:r>
            <a:r>
              <a:rPr lang="en-US" b="1" dirty="0" err="1"/>
              <a:t>hoku</a:t>
            </a:r>
            <a:r>
              <a:rPr lang="en-US" b="1" dirty="0"/>
              <a:t> </a:t>
            </a:r>
            <a:r>
              <a:rPr lang="en-US" b="1" dirty="0" err="1"/>
              <a:t>ʻOtua</a:t>
            </a:r>
            <a:r>
              <a:rPr lang="en-US" b="1" dirty="0"/>
              <a:t> </a:t>
            </a:r>
            <a:r>
              <a:rPr lang="en-US" b="1" dirty="0" err="1"/>
              <a:t>fakamoʻuiʻanga</a:t>
            </a:r>
            <a:r>
              <a:rPr lang="en-US" b="1" dirty="0"/>
              <a:t>;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ou</a:t>
            </a:r>
            <a:r>
              <a:rPr lang="en-US" b="1" dirty="0"/>
              <a:t> </a:t>
            </a:r>
            <a:r>
              <a:rPr lang="en-US" b="1" dirty="0" err="1"/>
              <a:t>tatali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koe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ʻaho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</a:t>
            </a:r>
            <a:r>
              <a:rPr lang="en-US" b="1" dirty="0" err="1"/>
              <a:t>pē</a:t>
            </a:r>
            <a:r>
              <a:rPr lang="en-US" b="1" dirty="0"/>
              <a:t>. (</a:t>
            </a:r>
            <a:r>
              <a:rPr lang="en-US" b="1" dirty="0" err="1"/>
              <a:t>Saame</a:t>
            </a:r>
            <a:r>
              <a:rPr lang="en-US" b="1" dirty="0"/>
              <a:t> 25:5).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BC716759-30E5-7152-B328-8EBBCED3DE92}"/>
              </a:ext>
            </a:extLst>
          </p:cNvPr>
          <p:cNvSpPr txBox="1"/>
          <p:nvPr/>
        </p:nvSpPr>
        <p:spPr>
          <a:xfrm>
            <a:off x="325528" y="4185498"/>
            <a:ext cx="52141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Fakatau</a:t>
            </a:r>
            <a:r>
              <a:rPr lang="en-US" b="1" dirty="0"/>
              <a:t> </a:t>
            </a:r>
            <a:r>
              <a:rPr lang="en-US" b="1" dirty="0" err="1"/>
              <a:t>ʻae</a:t>
            </a:r>
            <a:r>
              <a:rPr lang="en-US" b="1" dirty="0"/>
              <a:t> </a:t>
            </a:r>
            <a:r>
              <a:rPr lang="en-US" b="1" dirty="0" err="1"/>
              <a:t>moʻoni</a:t>
            </a:r>
            <a:r>
              <a:rPr lang="en-US" b="1" dirty="0"/>
              <a:t>, pea </a:t>
            </a:r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fakatau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; </a:t>
            </a:r>
            <a:r>
              <a:rPr lang="en-US" b="1" dirty="0" err="1"/>
              <a:t>foki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poto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akonaki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ʻilo</a:t>
            </a:r>
            <a:r>
              <a:rPr lang="en-US" b="1" dirty="0"/>
              <a:t>. ( Lea </a:t>
            </a:r>
            <a:r>
              <a:rPr lang="en-US" b="1" dirty="0" err="1"/>
              <a:t>Fakatata</a:t>
            </a:r>
            <a:r>
              <a:rPr lang="en-US" b="1" dirty="0"/>
              <a:t> 23:23)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CBBF974-DE89-16C9-9DC0-25BC97B1C41F}"/>
              </a:ext>
            </a:extLst>
          </p:cNvPr>
          <p:cNvSpPr txBox="1"/>
          <p:nvPr/>
        </p:nvSpPr>
        <p:spPr>
          <a:xfrm>
            <a:off x="325528" y="4867724"/>
            <a:ext cx="503166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He </a:t>
            </a:r>
            <a:r>
              <a:rPr lang="en-US" b="1" dirty="0" err="1"/>
              <a:t>kapau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mou </a:t>
            </a:r>
            <a:r>
              <a:rPr lang="en-US" b="1" dirty="0" err="1"/>
              <a:t>fakaleleiʻi</a:t>
            </a:r>
            <a:r>
              <a:rPr lang="en-US" b="1" dirty="0"/>
              <a:t> </a:t>
            </a:r>
            <a:r>
              <a:rPr lang="en-US" b="1" dirty="0" err="1"/>
              <a:t>ʻaupito</a:t>
            </a:r>
            <a:r>
              <a:rPr lang="en-US" b="1" dirty="0"/>
              <a:t> </a:t>
            </a:r>
            <a:r>
              <a:rPr lang="en-US" b="1" dirty="0" err="1"/>
              <a:t>hoʻomou</a:t>
            </a:r>
            <a:r>
              <a:rPr lang="en-US" b="1" dirty="0"/>
              <a:t>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hala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hoʻomou</a:t>
            </a:r>
            <a:r>
              <a:rPr lang="en-US" b="1" dirty="0"/>
              <a:t>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faianga</a:t>
            </a:r>
            <a:r>
              <a:rPr lang="en-US" b="1" dirty="0"/>
              <a:t>; </a:t>
            </a:r>
            <a:r>
              <a:rPr lang="en-US" b="1" dirty="0" err="1"/>
              <a:t>kapau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mou </a:t>
            </a:r>
            <a:r>
              <a:rPr lang="en-US" b="1" dirty="0" err="1"/>
              <a:t>fai</a:t>
            </a:r>
            <a:r>
              <a:rPr lang="en-US" b="1" dirty="0"/>
              <a:t> </a:t>
            </a:r>
            <a:r>
              <a:rPr lang="en-US" b="1" dirty="0" err="1"/>
              <a:t>totonu</a:t>
            </a:r>
            <a:r>
              <a:rPr lang="en-US" b="1" dirty="0"/>
              <a:t> ‘a e </a:t>
            </a:r>
            <a:r>
              <a:rPr lang="en-US" b="1" dirty="0" err="1"/>
              <a:t>fakamaau</a:t>
            </a:r>
            <a:r>
              <a:rPr lang="en-US" b="1" dirty="0"/>
              <a:t> ‘</a:t>
            </a:r>
            <a:r>
              <a:rPr lang="en-US" b="1" dirty="0" err="1"/>
              <a:t>i</a:t>
            </a:r>
            <a:r>
              <a:rPr lang="en-US" b="1" dirty="0"/>
              <a:t> he </a:t>
            </a:r>
            <a:r>
              <a:rPr lang="en-US" b="1" dirty="0" err="1"/>
              <a:t>vaha‘a</a:t>
            </a:r>
            <a:r>
              <a:rPr lang="en-US" b="1" dirty="0"/>
              <a:t> ‘o ha </a:t>
            </a:r>
            <a:r>
              <a:rPr lang="en-US" b="1" dirty="0" err="1"/>
              <a:t>tangata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kaungā‘api</a:t>
            </a:r>
            <a:r>
              <a:rPr lang="en-US" b="1" dirty="0"/>
              <a:t>... </a:t>
            </a:r>
            <a:r>
              <a:rPr lang="en-US" b="1" dirty="0" err="1"/>
              <a:t>Te</a:t>
            </a:r>
            <a:r>
              <a:rPr lang="en-US" b="1" dirty="0"/>
              <a:t> u </a:t>
            </a:r>
            <a:r>
              <a:rPr lang="en-US" b="1" dirty="0" err="1"/>
              <a:t>toki</a:t>
            </a:r>
            <a:r>
              <a:rPr lang="en-US" b="1" dirty="0"/>
              <a:t> </a:t>
            </a:r>
            <a:r>
              <a:rPr lang="en-US" b="1" dirty="0" err="1"/>
              <a:t>tuku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mou </a:t>
            </a:r>
            <a:r>
              <a:rPr lang="en-US" b="1" dirty="0" err="1"/>
              <a:t>nofo</a:t>
            </a:r>
            <a:r>
              <a:rPr lang="en-US" b="1" dirty="0"/>
              <a:t> ‘</a:t>
            </a:r>
            <a:r>
              <a:rPr lang="en-US" b="1" dirty="0" err="1"/>
              <a:t>i</a:t>
            </a:r>
            <a:r>
              <a:rPr lang="en-US" b="1" dirty="0"/>
              <a:t> he </a:t>
            </a:r>
            <a:r>
              <a:rPr lang="en-US" b="1" dirty="0" err="1"/>
              <a:t>potu</a:t>
            </a:r>
            <a:r>
              <a:rPr lang="en-US" b="1" dirty="0"/>
              <a:t> </a:t>
            </a:r>
            <a:r>
              <a:rPr lang="en-US" b="1" dirty="0" err="1"/>
              <a:t>ni</a:t>
            </a:r>
            <a:r>
              <a:rPr lang="en-US" b="1" dirty="0"/>
              <a:t>, ‘</a:t>
            </a:r>
            <a:r>
              <a:rPr lang="en-US" b="1" dirty="0" err="1"/>
              <a:t>i</a:t>
            </a:r>
            <a:r>
              <a:rPr lang="en-US" b="1" dirty="0"/>
              <a:t> he </a:t>
            </a:r>
            <a:r>
              <a:rPr lang="en-US" b="1" dirty="0" err="1"/>
              <a:t>fonua</a:t>
            </a:r>
            <a:r>
              <a:rPr lang="en-US" b="1" dirty="0"/>
              <a:t> </a:t>
            </a:r>
            <a:r>
              <a:rPr lang="en-US" b="1" dirty="0" err="1"/>
              <a:t>na‘a</a:t>
            </a:r>
            <a:r>
              <a:rPr lang="en-US" b="1" dirty="0"/>
              <a:t> </a:t>
            </a:r>
            <a:r>
              <a:rPr lang="en-US" b="1" dirty="0" err="1"/>
              <a:t>ku</a:t>
            </a:r>
            <a:r>
              <a:rPr lang="en-US" b="1" dirty="0"/>
              <a:t> </a:t>
            </a:r>
            <a:r>
              <a:rPr lang="en-US" b="1" dirty="0" err="1"/>
              <a:t>foaki</a:t>
            </a:r>
            <a:r>
              <a:rPr lang="en-US" b="1" dirty="0"/>
              <a:t> ki </a:t>
            </a:r>
            <a:r>
              <a:rPr lang="en-US" b="1" dirty="0" err="1"/>
              <a:t>ho‘omou</a:t>
            </a:r>
            <a:r>
              <a:rPr lang="en-US" b="1" dirty="0"/>
              <a:t>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kui</a:t>
            </a:r>
            <a:r>
              <a:rPr lang="en-US" b="1" dirty="0"/>
              <a:t>, ‘o </a:t>
            </a:r>
            <a:r>
              <a:rPr lang="en-US" b="1" dirty="0" err="1"/>
              <a:t>ta‘engata</a:t>
            </a:r>
            <a:r>
              <a:rPr lang="en-US" b="1" dirty="0"/>
              <a:t> pea </a:t>
            </a:r>
            <a:r>
              <a:rPr lang="en-US" b="1" dirty="0" err="1"/>
              <a:t>ta‘engata</a:t>
            </a:r>
            <a:r>
              <a:rPr lang="en-US" b="1" dirty="0"/>
              <a:t>. (</a:t>
            </a:r>
            <a:r>
              <a:rPr lang="en-US" b="1" dirty="0" err="1"/>
              <a:t>Selemaia</a:t>
            </a:r>
            <a:r>
              <a:rPr lang="en-US" b="1" dirty="0"/>
              <a:t> 7:5,7).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87DA529-5CF0-2872-F4E7-DE74A60BA1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4" r="8164"/>
          <a:stretch/>
        </p:blipFill>
        <p:spPr>
          <a:xfrm>
            <a:off x="5539642" y="1518723"/>
            <a:ext cx="6495331" cy="5173341"/>
          </a:xfrm>
          <a:prstGeom prst="rect">
            <a:avLst/>
          </a:prstGeom>
          <a:ln w="38100" cap="sq">
            <a:solidFill>
              <a:srgbClr val="4C7B9A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D695FEB-3153-D13B-AB8B-6993BDD1FB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1957" y="137637"/>
            <a:ext cx="355651" cy="25143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7B79D6E-9D7F-DE8F-3AC4-83C91C84EE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98" y="1576006"/>
            <a:ext cx="355651" cy="25143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619AA77-69D1-97EE-052F-1AE8CE9598B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98" y="2781220"/>
            <a:ext cx="355651" cy="25143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0F1B682-0DDD-9AEA-3E46-AA3B86DA1E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98" y="4270355"/>
            <a:ext cx="355651" cy="25143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3E61539-59B5-F1FE-A87A-A009251472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98" y="4941073"/>
            <a:ext cx="355651" cy="25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34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6" grpId="0"/>
      <p:bldP spid="20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ED2F1313-6FF4-BB0E-368C-A6C0E91D4071}"/>
              </a:ext>
            </a:extLst>
          </p:cNvPr>
          <p:cNvSpPr txBox="1"/>
          <p:nvPr/>
        </p:nvSpPr>
        <p:spPr>
          <a:xfrm>
            <a:off x="6557391" y="1000568"/>
            <a:ext cx="563461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Ko Gr. </a:t>
            </a:r>
            <a:r>
              <a:rPr lang="en-US" sz="1600" b="1" dirty="0" err="1"/>
              <a:t>stegei</a:t>
            </a:r>
            <a:r>
              <a:rPr lang="en-US" sz="1600" b="1" dirty="0"/>
              <a:t>, "</a:t>
            </a:r>
            <a:r>
              <a:rPr lang="en-US" sz="1600" b="1" dirty="0" err="1"/>
              <a:t>ke</a:t>
            </a:r>
            <a:r>
              <a:rPr lang="en-US" sz="1600" b="1" dirty="0"/>
              <a:t> '</a:t>
            </a:r>
            <a:r>
              <a:rPr lang="en-US" sz="1600" b="1" dirty="0" err="1"/>
              <a:t>ufi'ufi</a:t>
            </a:r>
            <a:r>
              <a:rPr lang="en-US" sz="1600" b="1" dirty="0"/>
              <a:t>", "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malu'i</a:t>
            </a:r>
            <a:r>
              <a:rPr lang="en-US" sz="1600" b="1" dirty="0"/>
              <a:t>", "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fakafepaki'i</a:t>
            </a:r>
            <a:r>
              <a:rPr lang="en-US" sz="1600" b="1" dirty="0"/>
              <a:t>", "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kataki</a:t>
            </a:r>
            <a:r>
              <a:rPr lang="en-US" sz="1600" b="1" dirty="0"/>
              <a:t>". "Ko e </a:t>
            </a:r>
            <a:r>
              <a:rPr lang="en-US" sz="1600" b="1" dirty="0" err="1"/>
              <a:t>me'a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 '</a:t>
            </a:r>
            <a:r>
              <a:rPr lang="en-US" sz="1600" b="1" dirty="0" err="1"/>
              <a:t>oku</a:t>
            </a:r>
            <a:r>
              <a:rPr lang="en-US" sz="1600" b="1" dirty="0"/>
              <a:t> </a:t>
            </a:r>
            <a:r>
              <a:rPr lang="en-US" sz="1600" b="1" dirty="0" err="1"/>
              <a:t>faka'uhinga</a:t>
            </a:r>
            <a:r>
              <a:rPr lang="en-US" sz="1600" b="1" dirty="0"/>
              <a:t>"; "ko e </a:t>
            </a:r>
            <a:r>
              <a:rPr lang="en-US" sz="1600" b="1" dirty="0" err="1"/>
              <a:t>me'a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 '</a:t>
            </a:r>
            <a:r>
              <a:rPr lang="en-US" sz="1600" b="1" dirty="0" err="1"/>
              <a:t>oku</a:t>
            </a:r>
            <a:r>
              <a:rPr lang="en-US" sz="1600" b="1" dirty="0"/>
              <a:t> ne </a:t>
            </a:r>
            <a:r>
              <a:rPr lang="en-US" sz="1600" b="1" dirty="0" err="1"/>
              <a:t>fakapulipuli</a:t>
            </a:r>
            <a:r>
              <a:rPr lang="en-US" sz="1600" b="1" dirty="0"/>
              <a:t>“.</a:t>
            </a:r>
          </a:p>
          <a:p>
            <a:r>
              <a:rPr lang="en-US" sz="1600" b="1" dirty="0"/>
              <a:t>‘Oku </a:t>
            </a:r>
            <a:r>
              <a:rPr lang="en-US" sz="1600" b="1" dirty="0" err="1"/>
              <a:t>fufū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</a:t>
            </a:r>
            <a:r>
              <a:rPr lang="en-US" sz="1600" b="1" dirty="0" err="1"/>
              <a:t>fakasīlongo‘i</a:t>
            </a:r>
            <a:r>
              <a:rPr lang="en-US" sz="1600" b="1" dirty="0"/>
              <a:t> ‘e he ‘</a:t>
            </a:r>
            <a:r>
              <a:rPr lang="en-US" sz="1600" b="1" dirty="0" err="1"/>
              <a:t>ofá</a:t>
            </a:r>
            <a:r>
              <a:rPr lang="en-US" sz="1600" b="1" dirty="0"/>
              <a:t> ‘a 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me‘a</a:t>
            </a:r>
            <a:r>
              <a:rPr lang="en-US" sz="1600" b="1" dirty="0"/>
              <a:t> </a:t>
            </a:r>
            <a:r>
              <a:rPr lang="en-US" sz="1600" b="1" dirty="0" err="1"/>
              <a:t>hangē</a:t>
            </a:r>
            <a:r>
              <a:rPr lang="en-US" sz="1600" b="1" dirty="0"/>
              <a:t> ko 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fehālaaki</a:t>
            </a:r>
            <a:r>
              <a:rPr lang="en-US" sz="1600" b="1" dirty="0"/>
              <a:t> ‘a e </a:t>
            </a:r>
            <a:r>
              <a:rPr lang="en-US" sz="1600" b="1" dirty="0" err="1"/>
              <a:t>ni‘ihi</a:t>
            </a:r>
            <a:r>
              <a:rPr lang="en-US" sz="1600" b="1" dirty="0"/>
              <a:t> </a:t>
            </a:r>
            <a:r>
              <a:rPr lang="en-US" sz="1600" b="1" dirty="0" err="1"/>
              <a:t>kehé</a:t>
            </a:r>
            <a:r>
              <a:rPr lang="en-US" sz="1600" b="1" dirty="0"/>
              <a:t>, ‘a </a:t>
            </a:r>
            <a:r>
              <a:rPr lang="en-US" sz="1600" b="1" dirty="0" err="1"/>
              <a:t>ia</a:t>
            </a:r>
            <a:r>
              <a:rPr lang="en-US" sz="1600" b="1" dirty="0"/>
              <a:t> ‘e </a:t>
            </a:r>
            <a:r>
              <a:rPr lang="en-US" sz="1600" b="1" dirty="0" err="1"/>
              <a:t>fakahaa‘i</a:t>
            </a:r>
            <a:r>
              <a:rPr lang="en-US" sz="1600" b="1" dirty="0"/>
              <a:t> </a:t>
            </a:r>
            <a:r>
              <a:rPr lang="en-US" sz="1600" b="1" dirty="0" err="1"/>
              <a:t>fiefia</a:t>
            </a:r>
            <a:r>
              <a:rPr lang="en-US" sz="1600" b="1" dirty="0"/>
              <a:t> ‘e he </a:t>
            </a:r>
            <a:r>
              <a:rPr lang="en-US" sz="1600" b="1" dirty="0" err="1"/>
              <a:t>siokita</a:t>
            </a:r>
            <a:r>
              <a:rPr lang="en-US" sz="1600" b="1" dirty="0"/>
              <a:t> ‘o e </a:t>
            </a:r>
            <a:r>
              <a:rPr lang="en-US" sz="1600" b="1" dirty="0" err="1"/>
              <a:t>loto</a:t>
            </a:r>
            <a:r>
              <a:rPr lang="en-US" sz="1600" b="1" dirty="0"/>
              <a:t> </a:t>
            </a:r>
            <a:r>
              <a:rPr lang="en-US" sz="1600" b="1" dirty="0" err="1"/>
              <a:t>fakanatulá</a:t>
            </a:r>
            <a:r>
              <a:rPr lang="en-US" sz="1600" b="1" dirty="0"/>
              <a:t>. ‘Oku ‘</a:t>
            </a:r>
            <a:r>
              <a:rPr lang="en-US" sz="1600" b="1" dirty="0" err="1"/>
              <a:t>ikai</a:t>
            </a:r>
            <a:r>
              <a:rPr lang="en-US" sz="1600" b="1" dirty="0"/>
              <a:t> ha </a:t>
            </a:r>
            <a:r>
              <a:rPr lang="en-US" sz="1600" b="1" dirty="0" err="1"/>
              <a:t>holi</a:t>
            </a:r>
            <a:r>
              <a:rPr lang="en-US" sz="1600" b="1" dirty="0"/>
              <a:t> ‘a e ‘</a:t>
            </a:r>
            <a:r>
              <a:rPr lang="en-US" sz="1600" b="1" dirty="0" err="1"/>
              <a:t>ofá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sivisivi‘i</a:t>
            </a:r>
            <a:r>
              <a:rPr lang="en-US" sz="1600" b="1" dirty="0"/>
              <a:t> ‘a 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vaivai‘anga</a:t>
            </a:r>
            <a:r>
              <a:rPr lang="en-US" sz="1600" b="1" dirty="0"/>
              <a:t> ‘o e </a:t>
            </a:r>
            <a:r>
              <a:rPr lang="en-US" sz="1600" b="1" dirty="0" err="1"/>
              <a:t>ni‘ihi</a:t>
            </a:r>
            <a:r>
              <a:rPr lang="en-US" sz="1600" b="1" dirty="0"/>
              <a:t> </a:t>
            </a:r>
            <a:r>
              <a:rPr lang="en-US" sz="1600" b="1" dirty="0" err="1"/>
              <a:t>kehé</a:t>
            </a:r>
            <a:r>
              <a:rPr lang="en-US" sz="1600" b="1" dirty="0"/>
              <a:t> pe </a:t>
            </a:r>
            <a:r>
              <a:rPr lang="en-US" sz="1600" b="1" dirty="0" err="1"/>
              <a:t>faka‘atā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sivisivi‘i</a:t>
            </a:r>
            <a:r>
              <a:rPr lang="en-US" sz="1600" b="1" dirty="0"/>
              <a:t> </a:t>
            </a:r>
            <a:r>
              <a:rPr lang="en-US" sz="1600" b="1" dirty="0" err="1"/>
              <a:t>kinautolu</a:t>
            </a:r>
            <a:r>
              <a:rPr lang="en-US" sz="1600" b="1" dirty="0"/>
              <a:t> ‘e ha taha </a:t>
            </a:r>
            <a:r>
              <a:rPr lang="en-US" sz="1600" b="1" dirty="0" err="1"/>
              <a:t>kehe</a:t>
            </a:r>
            <a:r>
              <a:rPr lang="en-US" sz="1600" b="1" dirty="0"/>
              <a:t>. 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B4C99D9F-86AE-6D7C-A103-2C3F7CBB3FA2}"/>
              </a:ext>
            </a:extLst>
          </p:cNvPr>
          <p:cNvSpPr/>
          <p:nvPr/>
        </p:nvSpPr>
        <p:spPr>
          <a:xfrm>
            <a:off x="8446424" y="118465"/>
            <a:ext cx="2939128" cy="521468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64000" b="-64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ES"/>
          </a:p>
        </p:txBody>
      </p:sp>
      <p:sp>
        <p:nvSpPr>
          <p:cNvPr id="13" name="Forma libre: forma 12">
            <a:extLst>
              <a:ext uri="{FF2B5EF4-FFF2-40B4-BE49-F238E27FC236}">
                <a16:creationId xmlns:a16="http://schemas.microsoft.com/office/drawing/2014/main" id="{2B261A8F-62A7-0327-5169-805BC66FB1CA}"/>
              </a:ext>
            </a:extLst>
          </p:cNvPr>
          <p:cNvSpPr/>
          <p:nvPr/>
        </p:nvSpPr>
        <p:spPr>
          <a:xfrm>
            <a:off x="8924887" y="431345"/>
            <a:ext cx="2939128" cy="521468"/>
          </a:xfrm>
          <a:custGeom>
            <a:avLst/>
            <a:gdLst>
              <a:gd name="connsiteX0" fmla="*/ 0 w 2939128"/>
              <a:gd name="connsiteY0" fmla="*/ 52147 h 521468"/>
              <a:gd name="connsiteX1" fmla="*/ 52147 w 2939128"/>
              <a:gd name="connsiteY1" fmla="*/ 0 h 521468"/>
              <a:gd name="connsiteX2" fmla="*/ 2886981 w 2939128"/>
              <a:gd name="connsiteY2" fmla="*/ 0 h 521468"/>
              <a:gd name="connsiteX3" fmla="*/ 2939128 w 2939128"/>
              <a:gd name="connsiteY3" fmla="*/ 52147 h 521468"/>
              <a:gd name="connsiteX4" fmla="*/ 2939128 w 2939128"/>
              <a:gd name="connsiteY4" fmla="*/ 469321 h 521468"/>
              <a:gd name="connsiteX5" fmla="*/ 2886981 w 2939128"/>
              <a:gd name="connsiteY5" fmla="*/ 521468 h 521468"/>
              <a:gd name="connsiteX6" fmla="*/ 52147 w 2939128"/>
              <a:gd name="connsiteY6" fmla="*/ 521468 h 521468"/>
              <a:gd name="connsiteX7" fmla="*/ 0 w 2939128"/>
              <a:gd name="connsiteY7" fmla="*/ 469321 h 521468"/>
              <a:gd name="connsiteX8" fmla="*/ 0 w 2939128"/>
              <a:gd name="connsiteY8" fmla="*/ 52147 h 521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9128" h="521468">
                <a:moveTo>
                  <a:pt x="0" y="52147"/>
                </a:moveTo>
                <a:cubicBezTo>
                  <a:pt x="0" y="23347"/>
                  <a:pt x="23347" y="0"/>
                  <a:pt x="52147" y="0"/>
                </a:cubicBezTo>
                <a:lnTo>
                  <a:pt x="2886981" y="0"/>
                </a:lnTo>
                <a:cubicBezTo>
                  <a:pt x="2915781" y="0"/>
                  <a:pt x="2939128" y="23347"/>
                  <a:pt x="2939128" y="52147"/>
                </a:cubicBezTo>
                <a:lnTo>
                  <a:pt x="2939128" y="469321"/>
                </a:lnTo>
                <a:cubicBezTo>
                  <a:pt x="2939128" y="498121"/>
                  <a:pt x="2915781" y="521468"/>
                  <a:pt x="2886981" y="521468"/>
                </a:cubicBezTo>
                <a:lnTo>
                  <a:pt x="52147" y="521468"/>
                </a:lnTo>
                <a:cubicBezTo>
                  <a:pt x="23347" y="521468"/>
                  <a:pt x="0" y="498121"/>
                  <a:pt x="0" y="469321"/>
                </a:cubicBezTo>
                <a:lnTo>
                  <a:pt x="0" y="52147"/>
                </a:lnTo>
                <a:close/>
              </a:path>
            </a:pathLst>
          </a:custGeom>
          <a:solidFill>
            <a:srgbClr val="B89758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093" tIns="99093" rIns="99093" bIns="99093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'Ofa '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oku</a:t>
            </a:r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</a:t>
            </a:r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fuesia</a:t>
            </a:r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'a e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me'a</a:t>
            </a:r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kotoa</a:t>
            </a:r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 .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A9D069E3-2FDB-1080-3B77-7AD380B31298}"/>
              </a:ext>
            </a:extLst>
          </p:cNvPr>
          <p:cNvGrpSpPr/>
          <p:nvPr/>
        </p:nvGrpSpPr>
        <p:grpSpPr>
          <a:xfrm>
            <a:off x="96059" y="228847"/>
            <a:ext cx="2255998" cy="880703"/>
            <a:chOff x="96059" y="228847"/>
            <a:chExt cx="2255998" cy="880703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FD0BB5F8-BB63-06A2-101B-37C1D5719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9" y="228847"/>
              <a:ext cx="2208584" cy="880703"/>
            </a:xfrm>
            <a:prstGeom prst="rect">
              <a:avLst/>
            </a:prstGeom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41369F94-C102-E4F2-B732-8B3C8324B991}"/>
                </a:ext>
              </a:extLst>
            </p:cNvPr>
            <p:cNvSpPr txBox="1"/>
            <p:nvPr/>
          </p:nvSpPr>
          <p:spPr>
            <a:xfrm>
              <a:off x="516285" y="265564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 ha </a:t>
              </a:r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hono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‘</a:t>
              </a:r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uhinga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33DC683B-FC98-DCDC-B830-60EC8FE67F6B}"/>
              </a:ext>
            </a:extLst>
          </p:cNvPr>
          <p:cNvGrpSpPr/>
          <p:nvPr/>
        </p:nvGrpSpPr>
        <p:grpSpPr>
          <a:xfrm>
            <a:off x="85743" y="3029989"/>
            <a:ext cx="3281902" cy="981667"/>
            <a:chOff x="85743" y="3029989"/>
            <a:chExt cx="3281902" cy="981667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0995EC57-1C55-9A88-437D-4D0343F715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5743" y="3042292"/>
              <a:ext cx="3044555" cy="969364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DCED5469-0C88-3514-14D7-68918CAD3FCE}"/>
                </a:ext>
              </a:extLst>
            </p:cNvPr>
            <p:cNvSpPr txBox="1"/>
            <p:nvPr/>
          </p:nvSpPr>
          <p:spPr>
            <a:xfrm rot="541628">
              <a:off x="701246" y="3029989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Na‘e anga-fēfē hono fakahāhā ‘e Sīsū ‘a e tafa‘aki ko eni ‘o e ‘ofá?</a:t>
              </a:r>
            </a:p>
          </p:txBody>
        </p:sp>
      </p:grpSp>
      <p:pic>
        <p:nvPicPr>
          <p:cNvPr id="10" name="Imagen 9" descr="Imagen que contiene persona, grupo, gente, tabla&#10;&#10;Descripción generada automáticamente">
            <a:extLst>
              <a:ext uri="{FF2B5EF4-FFF2-40B4-BE49-F238E27FC236}">
                <a16:creationId xmlns:a16="http://schemas.microsoft.com/office/drawing/2014/main" id="{CFD19424-7587-5203-FD70-08A796620F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2"/>
          <a:stretch/>
        </p:blipFill>
        <p:spPr>
          <a:xfrm>
            <a:off x="8924887" y="3778932"/>
            <a:ext cx="3171250" cy="3045007"/>
          </a:xfrm>
          <a:prstGeom prst="ellipse">
            <a:avLst/>
          </a:prstGeom>
          <a:ln w="92075">
            <a:noFill/>
          </a:ln>
          <a:effectLst>
            <a:glow rad="12700">
              <a:srgbClr val="84910D"/>
            </a:glow>
            <a:softEdge rad="112500"/>
          </a:effectLst>
        </p:spPr>
      </p:pic>
      <p:pic>
        <p:nvPicPr>
          <p:cNvPr id="9" name="Imagen 8" descr="Una persona con la mano en la cara&#10;&#10;Descripción generada automáticamente con confianza baja">
            <a:extLst>
              <a:ext uri="{FF2B5EF4-FFF2-40B4-BE49-F238E27FC236}">
                <a16:creationId xmlns:a16="http://schemas.microsoft.com/office/drawing/2014/main" id="{3019A224-725D-856C-2863-7718BABFEB6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16"/>
          <a:stretch/>
        </p:blipFill>
        <p:spPr>
          <a:xfrm>
            <a:off x="2618538" y="120603"/>
            <a:ext cx="3929984" cy="2830936"/>
          </a:xfrm>
          <a:prstGeom prst="ellipse">
            <a:avLst/>
          </a:prstGeom>
          <a:ln w="92075">
            <a:noFill/>
          </a:ln>
          <a:effectLst>
            <a:glow rad="12700">
              <a:srgbClr val="9445C8"/>
            </a:glow>
            <a:softEdge rad="112500"/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19CA9240-D67A-6057-15B1-6F8F4CA22642}"/>
              </a:ext>
            </a:extLst>
          </p:cNvPr>
          <p:cNvSpPr txBox="1"/>
          <p:nvPr/>
        </p:nvSpPr>
        <p:spPr>
          <a:xfrm>
            <a:off x="0" y="5563014"/>
            <a:ext cx="916881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Ko </a:t>
            </a:r>
            <a:r>
              <a:rPr lang="en-US" sz="1600" b="1" dirty="0" err="1"/>
              <a:t>ʻeni</a:t>
            </a:r>
            <a:r>
              <a:rPr lang="en-US" sz="1600" b="1" dirty="0"/>
              <a:t> </a:t>
            </a:r>
            <a:r>
              <a:rPr lang="en-US" sz="1600" b="1" dirty="0" err="1"/>
              <a:t>kuo</a:t>
            </a:r>
            <a:r>
              <a:rPr lang="en-US" sz="1600" b="1" dirty="0"/>
              <a:t> </a:t>
            </a:r>
            <a:r>
              <a:rPr lang="en-US" sz="1600" b="1" dirty="0" err="1"/>
              <a:t>toʻo</a:t>
            </a:r>
            <a:r>
              <a:rPr lang="en-US" sz="1600" b="1" dirty="0"/>
              <a:t> </a:t>
            </a:r>
            <a:r>
              <a:rPr lang="en-US" sz="1600" b="1" dirty="0" err="1"/>
              <a:t>honau</a:t>
            </a:r>
            <a:r>
              <a:rPr lang="en-US" sz="1600" b="1" dirty="0"/>
              <a:t> </a:t>
            </a:r>
            <a:r>
              <a:rPr lang="en-US" sz="1600" b="1" dirty="0" err="1"/>
              <a:t>ʻimisi</a:t>
            </a:r>
            <a:r>
              <a:rPr lang="en-US" sz="1600" b="1" dirty="0"/>
              <a:t> </a:t>
            </a:r>
            <a:r>
              <a:rPr lang="en-US" sz="1600" b="1" dirty="0" err="1"/>
              <a:t>maʻoniʻoni</a:t>
            </a:r>
            <a:r>
              <a:rPr lang="en-US" sz="1600" b="1" dirty="0"/>
              <a:t> </a:t>
            </a:r>
            <a:r>
              <a:rPr lang="en-US" sz="1600" b="1" dirty="0" err="1"/>
              <a:t>loi</a:t>
            </a:r>
            <a:r>
              <a:rPr lang="en-US" sz="1600" b="1" dirty="0"/>
              <a:t>, </a:t>
            </a:r>
            <a:r>
              <a:rPr lang="en-US" sz="1600" b="1" dirty="0" err="1"/>
              <a:t>naʻa</a:t>
            </a:r>
            <a:r>
              <a:rPr lang="en-US" sz="1600" b="1" dirty="0"/>
              <a:t> </a:t>
            </a:r>
            <a:r>
              <a:rPr lang="en-US" sz="1600" b="1" dirty="0" err="1"/>
              <a:t>nau</a:t>
            </a:r>
            <a:r>
              <a:rPr lang="en-US" sz="1600" b="1" dirty="0"/>
              <a:t> </a:t>
            </a:r>
            <a:r>
              <a:rPr lang="en-US" sz="1600" b="1" dirty="0" err="1"/>
              <a:t>tuʻu</a:t>
            </a:r>
            <a:r>
              <a:rPr lang="en-US" sz="1600" b="1" dirty="0"/>
              <a:t> ai,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ongoʻi</a:t>
            </a:r>
            <a:r>
              <a:rPr lang="en-US" sz="1600" b="1" dirty="0"/>
              <a:t> </a:t>
            </a:r>
            <a:r>
              <a:rPr lang="en-US" sz="1600" b="1" dirty="0" err="1"/>
              <a:t>halaia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</a:t>
            </a:r>
            <a:r>
              <a:rPr lang="en-US" sz="1600" b="1" dirty="0" err="1"/>
              <a:t>fakahalaiaʻi</a:t>
            </a:r>
            <a:r>
              <a:rPr lang="en-US" sz="1600" b="1" dirty="0"/>
              <a:t>,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muʻa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maʻa</a:t>
            </a:r>
            <a:r>
              <a:rPr lang="en-US" sz="1600" b="1" dirty="0"/>
              <a:t> </a:t>
            </a:r>
            <a:r>
              <a:rPr lang="en-US" sz="1600" b="1" dirty="0" err="1"/>
              <a:t>moʻoni</a:t>
            </a:r>
            <a:r>
              <a:rPr lang="en-US" sz="1600" b="1" dirty="0"/>
              <a:t>. </a:t>
            </a:r>
            <a:r>
              <a:rPr lang="en-US" sz="1600" b="1" dirty="0" err="1"/>
              <a:t>Naʻa</a:t>
            </a:r>
            <a:r>
              <a:rPr lang="en-US" sz="1600" b="1" dirty="0"/>
              <a:t> </a:t>
            </a:r>
            <a:r>
              <a:rPr lang="en-US" sz="1600" b="1" dirty="0" err="1"/>
              <a:t>nau</a:t>
            </a:r>
            <a:r>
              <a:rPr lang="en-US" sz="1600" b="1" dirty="0"/>
              <a:t> </a:t>
            </a:r>
            <a:r>
              <a:rPr lang="en-US" sz="1600" b="1" dirty="0" err="1"/>
              <a:t>tetetete</a:t>
            </a:r>
            <a:r>
              <a:rPr lang="en-US" sz="1600" b="1" dirty="0"/>
              <a:t>,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heʻenau</a:t>
            </a:r>
            <a:r>
              <a:rPr lang="en-US" sz="1600" b="1" dirty="0"/>
              <a:t> </a:t>
            </a:r>
            <a:r>
              <a:rPr lang="en-US" sz="1600" b="1" dirty="0" err="1"/>
              <a:t>manavasiʻi</a:t>
            </a:r>
            <a:r>
              <a:rPr lang="en-US" sz="1600" b="1" dirty="0"/>
              <a:t> </a:t>
            </a:r>
            <a:r>
              <a:rPr lang="en-US" sz="1600" b="1" dirty="0" err="1"/>
              <a:t>naʻa</a:t>
            </a:r>
            <a:r>
              <a:rPr lang="en-US" sz="1600" b="1" dirty="0"/>
              <a:t> </a:t>
            </a:r>
            <a:r>
              <a:rPr lang="en-US" sz="1600" b="1" dirty="0" err="1"/>
              <a:t>ʻilo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he </a:t>
            </a:r>
            <a:r>
              <a:rPr lang="en-US" sz="1600" b="1" dirty="0" err="1"/>
              <a:t>tokotaha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fehalaaki</a:t>
            </a:r>
            <a:r>
              <a:rPr lang="en-US" sz="1600" b="1" dirty="0"/>
              <a:t> </a:t>
            </a:r>
            <a:r>
              <a:rPr lang="en-US" sz="1600" b="1" dirty="0" err="1"/>
              <a:t>fakapulipuli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heʻenau</a:t>
            </a:r>
            <a:r>
              <a:rPr lang="en-US" sz="1600" b="1" dirty="0"/>
              <a:t> </a:t>
            </a:r>
            <a:r>
              <a:rPr lang="en-US" sz="1600" b="1" dirty="0" err="1"/>
              <a:t>moʻui</a:t>
            </a:r>
            <a:r>
              <a:rPr lang="en-US" sz="1600" b="1" dirty="0"/>
              <a:t>; pea </a:t>
            </a:r>
            <a:r>
              <a:rPr lang="en-US" sz="1600" b="1" dirty="0" err="1"/>
              <a:t>naʻa</a:t>
            </a:r>
            <a:r>
              <a:rPr lang="en-US" sz="1600" b="1" dirty="0"/>
              <a:t> </a:t>
            </a:r>
            <a:r>
              <a:rPr lang="en-US" sz="1600" b="1" dirty="0" err="1"/>
              <a:t>nau</a:t>
            </a:r>
            <a:r>
              <a:rPr lang="en-US" sz="1600" b="1" dirty="0"/>
              <a:t> </a:t>
            </a:r>
            <a:r>
              <a:rPr lang="en-US" sz="1600" b="1" dirty="0" err="1"/>
              <a:t>lue</a:t>
            </a:r>
            <a:r>
              <a:rPr lang="en-US" sz="1600" b="1" dirty="0"/>
              <a:t> </a:t>
            </a:r>
            <a:r>
              <a:rPr lang="en-US" sz="1600" b="1" dirty="0" err="1"/>
              <a:t>fakalongolongo</a:t>
            </a:r>
            <a:r>
              <a:rPr lang="en-US" sz="1600" b="1" dirty="0"/>
              <a:t>,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punou</a:t>
            </a:r>
            <a:r>
              <a:rPr lang="en-US" sz="1600" b="1" dirty="0"/>
              <a:t> </a:t>
            </a:r>
            <a:r>
              <a:rPr lang="en-US" sz="1600" b="1" dirty="0" err="1"/>
              <a:t>honau</a:t>
            </a:r>
            <a:r>
              <a:rPr lang="en-US" sz="1600" b="1" dirty="0"/>
              <a:t> </a:t>
            </a:r>
            <a:r>
              <a:rPr lang="en-US" sz="1600" b="1" dirty="0" err="1"/>
              <a:t>ʻulu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</a:t>
            </a:r>
            <a:r>
              <a:rPr lang="en-US" sz="1600" b="1" dirty="0" err="1"/>
              <a:t>punou</a:t>
            </a:r>
            <a:r>
              <a:rPr lang="en-US" sz="1600" b="1" dirty="0"/>
              <a:t> </a:t>
            </a:r>
            <a:r>
              <a:rPr lang="en-US" sz="1600" b="1" dirty="0" err="1"/>
              <a:t>honau</a:t>
            </a:r>
            <a:r>
              <a:rPr lang="en-US" sz="1600" b="1" dirty="0"/>
              <a:t> </a:t>
            </a:r>
            <a:r>
              <a:rPr lang="en-US" sz="1600" b="1" dirty="0" err="1"/>
              <a:t>mata</a:t>
            </a:r>
            <a:r>
              <a:rPr lang="en-US" sz="1600" b="1" dirty="0"/>
              <a:t>,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tuku</a:t>
            </a:r>
            <a:r>
              <a:rPr lang="en-US" sz="1600" b="1" dirty="0"/>
              <a:t> pe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tokotaha</a:t>
            </a:r>
            <a:r>
              <a:rPr lang="en-US" sz="1600" b="1" dirty="0"/>
              <a:t> </a:t>
            </a:r>
            <a:r>
              <a:rPr lang="en-US" sz="1600" b="1" dirty="0" err="1"/>
              <a:t>naʻa</a:t>
            </a:r>
            <a:r>
              <a:rPr lang="en-US" sz="1600" b="1" dirty="0"/>
              <a:t> </a:t>
            </a:r>
            <a:r>
              <a:rPr lang="en-US" sz="1600" b="1" dirty="0" err="1"/>
              <a:t>nau</a:t>
            </a:r>
            <a:r>
              <a:rPr lang="en-US" sz="1600" b="1" dirty="0"/>
              <a:t> </a:t>
            </a:r>
            <a:r>
              <a:rPr lang="en-US" sz="1600" b="1" dirty="0" err="1"/>
              <a:t>maʻukovia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Fakamoʻui</a:t>
            </a:r>
            <a:r>
              <a:rPr lang="en-US" sz="1600" b="1" dirty="0"/>
              <a:t> </a:t>
            </a:r>
            <a:r>
              <a:rPr lang="en-US" sz="1600" b="1" dirty="0" err="1"/>
              <a:t>manavaʻofa</a:t>
            </a:r>
            <a:r>
              <a:rPr lang="en-US" sz="1600" b="1" dirty="0"/>
              <a:t> ko DA. 461</a:t>
            </a:r>
            <a:endParaRPr lang="es-ES" sz="16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F2858BF-B098-95B4-84DB-857D455965D0}"/>
              </a:ext>
            </a:extLst>
          </p:cNvPr>
          <p:cNvSpPr txBox="1"/>
          <p:nvPr/>
        </p:nvSpPr>
        <p:spPr>
          <a:xfrm>
            <a:off x="3139166" y="3088147"/>
            <a:ext cx="89670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fakaofiofi</a:t>
            </a:r>
            <a:r>
              <a:rPr lang="en-US" b="1" dirty="0"/>
              <a:t> </a:t>
            </a:r>
            <a:r>
              <a:rPr lang="en-US" b="1" dirty="0" err="1"/>
              <a:t>atu</a:t>
            </a:r>
            <a:r>
              <a:rPr lang="en-US" b="1" dirty="0"/>
              <a:t> ha </a:t>
            </a:r>
            <a:r>
              <a:rPr lang="en-US" b="1" dirty="0" err="1"/>
              <a:t>kulupu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kau </a:t>
            </a:r>
            <a:r>
              <a:rPr lang="en-US" b="1" dirty="0" err="1"/>
              <a:t>Fālesí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kau </a:t>
            </a:r>
            <a:r>
              <a:rPr lang="en-US" b="1" dirty="0" err="1"/>
              <a:t>sikalaipé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,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toho ha </a:t>
            </a:r>
            <a:r>
              <a:rPr lang="en-US" b="1" dirty="0" err="1"/>
              <a:t>fefine</a:t>
            </a:r>
            <a:r>
              <a:rPr lang="en-US" b="1" dirty="0"/>
              <a:t> </a:t>
            </a:r>
            <a:r>
              <a:rPr lang="en-US" b="1" dirty="0" err="1"/>
              <a:t>ilifia</a:t>
            </a:r>
            <a:r>
              <a:rPr lang="en-US" b="1" dirty="0"/>
              <a:t>,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, </a:t>
            </a:r>
            <a:r>
              <a:rPr lang="en-US" b="1" dirty="0" err="1"/>
              <a:t>ʻi</a:t>
            </a:r>
            <a:r>
              <a:rPr lang="en-US" b="1" dirty="0"/>
              <a:t> ha </a:t>
            </a:r>
            <a:r>
              <a:rPr lang="en-US" b="1" dirty="0" err="1"/>
              <a:t>leʻo</a:t>
            </a:r>
            <a:r>
              <a:rPr lang="en-US" b="1" dirty="0"/>
              <a:t> </a:t>
            </a:r>
            <a:r>
              <a:rPr lang="en-US" b="1" dirty="0" err="1"/>
              <a:t>fefeka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vēkeveke</a:t>
            </a:r>
            <a:r>
              <a:rPr lang="en-US" b="1" dirty="0"/>
              <a:t>,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tukuakiʻi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ʻokú</a:t>
            </a:r>
            <a:r>
              <a:rPr lang="en-US" b="1" dirty="0"/>
              <a:t> ne </a:t>
            </a:r>
            <a:r>
              <a:rPr lang="en-US" b="1" dirty="0" err="1"/>
              <a:t>maumauʻi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fekau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fitú</a:t>
            </a:r>
            <a:r>
              <a:rPr lang="en-US" b="1" dirty="0"/>
              <a:t>...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184287E-5EED-23F1-E8A6-175862E301C8}"/>
              </a:ext>
            </a:extLst>
          </p:cNvPr>
          <p:cNvSpPr txBox="1"/>
          <p:nvPr/>
        </p:nvSpPr>
        <p:spPr>
          <a:xfrm>
            <a:off x="0" y="3993354"/>
            <a:ext cx="896709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/>
              <a:t>[</a:t>
            </a:r>
            <a:r>
              <a:rPr lang="es-ES" sz="1600" b="1" dirty="0" err="1"/>
              <a:t>Sīsū</a:t>
            </a:r>
            <a:r>
              <a:rPr lang="es-ES" sz="1600" b="1" dirty="0"/>
              <a:t>] pea </a:t>
            </a:r>
            <a:r>
              <a:rPr lang="es-ES" sz="1600" b="1" dirty="0" err="1"/>
              <a:t>sio</a:t>
            </a:r>
            <a:r>
              <a:rPr lang="es-ES" sz="1600" b="1" dirty="0"/>
              <a:t> </a:t>
            </a:r>
            <a:r>
              <a:rPr lang="es-ES" sz="1600" b="1" dirty="0" err="1"/>
              <a:t>fakamamaʻu</a:t>
            </a:r>
            <a:r>
              <a:rPr lang="es-ES" sz="1600" b="1" dirty="0"/>
              <a:t> Hono </a:t>
            </a:r>
            <a:r>
              <a:rPr lang="es-ES" sz="1600" b="1" dirty="0" err="1"/>
              <a:t>matá</a:t>
            </a:r>
            <a:r>
              <a:rPr lang="es-ES" sz="1600" b="1" dirty="0"/>
              <a:t> </a:t>
            </a:r>
            <a:r>
              <a:rPr lang="es-ES" sz="1600" b="1" dirty="0" err="1"/>
              <a:t>ki</a:t>
            </a:r>
            <a:r>
              <a:rPr lang="es-ES" sz="1600" b="1" dirty="0"/>
              <a:t> he </a:t>
            </a:r>
            <a:r>
              <a:rPr lang="es-ES" sz="1600" b="1" dirty="0" err="1"/>
              <a:t>kelekelé</a:t>
            </a:r>
            <a:r>
              <a:rPr lang="es-ES" sz="1600" b="1" dirty="0"/>
              <a:t>, </a:t>
            </a:r>
            <a:r>
              <a:rPr lang="es-ES" sz="1600" b="1" dirty="0" err="1"/>
              <a:t>naʻá</a:t>
            </a:r>
            <a:r>
              <a:rPr lang="es-ES" sz="1600" b="1" dirty="0"/>
              <a:t> </a:t>
            </a:r>
            <a:r>
              <a:rPr lang="es-ES" sz="1600" b="1" dirty="0" err="1"/>
              <a:t>ne</a:t>
            </a:r>
            <a:r>
              <a:rPr lang="es-ES" sz="1600" b="1" dirty="0"/>
              <a:t> </a:t>
            </a:r>
            <a:r>
              <a:rPr lang="es-ES" sz="1600" b="1" dirty="0" err="1"/>
              <a:t>kamata</a:t>
            </a:r>
            <a:r>
              <a:rPr lang="es-ES" sz="1600" b="1" dirty="0"/>
              <a:t> </a:t>
            </a:r>
            <a:r>
              <a:rPr lang="es-ES" sz="1600" b="1" dirty="0" err="1"/>
              <a:t>tohi</a:t>
            </a:r>
            <a:r>
              <a:rPr lang="es-ES" sz="1600" b="1" dirty="0"/>
              <a:t> </a:t>
            </a:r>
            <a:r>
              <a:rPr lang="es-ES" sz="1600" b="1" dirty="0" err="1"/>
              <a:t>ʻi</a:t>
            </a:r>
            <a:r>
              <a:rPr lang="es-ES" sz="1600" b="1" dirty="0"/>
              <a:t> he </a:t>
            </a:r>
            <a:r>
              <a:rPr lang="es-ES" sz="1600" b="1" dirty="0" err="1"/>
              <a:t>efú</a:t>
            </a:r>
            <a:r>
              <a:rPr lang="es-ES" sz="1600" b="1" dirty="0"/>
              <a:t>. </a:t>
            </a:r>
            <a:r>
              <a:rPr lang="es-ES" sz="1600" b="1" dirty="0" err="1"/>
              <a:t>ʻI</a:t>
            </a:r>
            <a:r>
              <a:rPr lang="es-ES" sz="1600" b="1" dirty="0"/>
              <a:t> he </a:t>
            </a:r>
            <a:r>
              <a:rPr lang="es-ES" sz="1600" b="1" dirty="0" err="1"/>
              <a:t>ʻikai</a:t>
            </a:r>
            <a:r>
              <a:rPr lang="es-ES" sz="1600" b="1" dirty="0"/>
              <a:t> ke </a:t>
            </a:r>
            <a:r>
              <a:rPr lang="es-ES" sz="1600" b="1" dirty="0" err="1"/>
              <a:t>nau</a:t>
            </a:r>
            <a:r>
              <a:rPr lang="es-ES" sz="1600" b="1" dirty="0"/>
              <a:t> </a:t>
            </a:r>
            <a:r>
              <a:rPr lang="es-ES" sz="1600" b="1" dirty="0" err="1"/>
              <a:t>kātaki</a:t>
            </a:r>
            <a:r>
              <a:rPr lang="es-ES" sz="1600" b="1" dirty="0"/>
              <a:t> </a:t>
            </a:r>
            <a:r>
              <a:rPr lang="es-ES" sz="1600" b="1" dirty="0" err="1"/>
              <a:t>ʻi</a:t>
            </a:r>
            <a:r>
              <a:rPr lang="es-ES" sz="1600" b="1" dirty="0"/>
              <a:t> </a:t>
            </a:r>
            <a:r>
              <a:rPr lang="es-ES" sz="1600" b="1" dirty="0" err="1"/>
              <a:t>Heʻene</a:t>
            </a:r>
            <a:r>
              <a:rPr lang="es-ES" sz="1600" b="1" dirty="0"/>
              <a:t> </a:t>
            </a:r>
            <a:r>
              <a:rPr lang="es-ES" sz="1600" b="1" dirty="0" err="1"/>
              <a:t>toloí</a:t>
            </a:r>
            <a:r>
              <a:rPr lang="es-ES" sz="1600" b="1" dirty="0"/>
              <a:t> </a:t>
            </a:r>
            <a:r>
              <a:rPr lang="es-ES" sz="1600" b="1" dirty="0" err="1"/>
              <a:t>mo</a:t>
            </a:r>
            <a:r>
              <a:rPr lang="es-ES" sz="1600" b="1" dirty="0"/>
              <a:t> e </a:t>
            </a:r>
            <a:r>
              <a:rPr lang="es-ES" sz="1600" b="1" dirty="0" err="1"/>
              <a:t>hā</a:t>
            </a:r>
            <a:r>
              <a:rPr lang="es-ES" sz="1600" b="1" dirty="0"/>
              <a:t> </a:t>
            </a:r>
            <a:r>
              <a:rPr lang="es-ES" sz="1600" b="1" dirty="0" err="1"/>
              <a:t>ngali</a:t>
            </a:r>
            <a:r>
              <a:rPr lang="es-ES" sz="1600" b="1" dirty="0"/>
              <a:t> </a:t>
            </a:r>
            <a:r>
              <a:rPr lang="es-ES" sz="1600" b="1" dirty="0" err="1"/>
              <a:t>taʻetokangaʻí</a:t>
            </a:r>
            <a:r>
              <a:rPr lang="es-ES" sz="1600" b="1" dirty="0"/>
              <a:t>, </a:t>
            </a:r>
            <a:r>
              <a:rPr lang="es-ES" sz="1600" b="1" dirty="0" err="1"/>
              <a:t>naʻe</a:t>
            </a:r>
            <a:r>
              <a:rPr lang="es-ES" sz="1600" b="1" dirty="0"/>
              <a:t> ofi </a:t>
            </a:r>
            <a:r>
              <a:rPr lang="es-ES" sz="1600" b="1" dirty="0" err="1"/>
              <a:t>ange</a:t>
            </a:r>
            <a:r>
              <a:rPr lang="es-ES" sz="1600" b="1" dirty="0"/>
              <a:t> </a:t>
            </a:r>
            <a:r>
              <a:rPr lang="es-ES" sz="1600" b="1" dirty="0" err="1"/>
              <a:t>ʻa</a:t>
            </a:r>
            <a:r>
              <a:rPr lang="es-ES" sz="1600" b="1" dirty="0"/>
              <a:t> e </a:t>
            </a:r>
            <a:r>
              <a:rPr lang="es-ES" sz="1600" b="1" dirty="0" err="1"/>
              <a:t>kau</a:t>
            </a:r>
            <a:r>
              <a:rPr lang="es-ES" sz="1600" b="1" dirty="0"/>
              <a:t> </a:t>
            </a:r>
            <a:r>
              <a:rPr lang="es-ES" sz="1600" b="1" dirty="0" err="1"/>
              <a:t>tukuakiʻí</a:t>
            </a:r>
            <a:r>
              <a:rPr lang="es-ES" sz="1600" b="1" dirty="0"/>
              <a:t>, </a:t>
            </a:r>
            <a:r>
              <a:rPr lang="es-ES" sz="1600" b="1" dirty="0" err="1"/>
              <a:t>ʻo</a:t>
            </a:r>
            <a:r>
              <a:rPr lang="es-ES" sz="1600" b="1" dirty="0"/>
              <a:t> </a:t>
            </a:r>
            <a:r>
              <a:rPr lang="es-ES" sz="1600" b="1" dirty="0" err="1"/>
              <a:t>nau</a:t>
            </a:r>
            <a:r>
              <a:rPr lang="es-ES" sz="1600" b="1" dirty="0"/>
              <a:t> </a:t>
            </a:r>
            <a:r>
              <a:rPr lang="es-ES" sz="1600" b="1" dirty="0" err="1"/>
              <a:t>fakaʻaiʻai</a:t>
            </a:r>
            <a:r>
              <a:rPr lang="es-ES" sz="1600" b="1" dirty="0"/>
              <a:t> </a:t>
            </a:r>
            <a:r>
              <a:rPr lang="es-ES" sz="1600" b="1" dirty="0" err="1"/>
              <a:t>ʻa</a:t>
            </a:r>
            <a:r>
              <a:rPr lang="es-ES" sz="1600" b="1" dirty="0"/>
              <a:t> e </a:t>
            </a:r>
            <a:r>
              <a:rPr lang="es-ES" sz="1600" b="1" dirty="0" err="1"/>
              <a:t>meʻá</a:t>
            </a:r>
            <a:r>
              <a:rPr lang="es-ES" sz="1600" b="1" dirty="0"/>
              <a:t> </a:t>
            </a:r>
            <a:r>
              <a:rPr lang="es-ES" sz="1600" b="1" dirty="0" err="1"/>
              <a:t>ki</a:t>
            </a:r>
            <a:r>
              <a:rPr lang="es-ES" sz="1600" b="1" dirty="0"/>
              <a:t> </a:t>
            </a:r>
            <a:r>
              <a:rPr lang="es-ES" sz="1600" b="1" dirty="0" err="1"/>
              <a:t>Heʻene</a:t>
            </a:r>
            <a:r>
              <a:rPr lang="es-ES" sz="1600" b="1" dirty="0"/>
              <a:t> </a:t>
            </a:r>
            <a:r>
              <a:rPr lang="es-ES" sz="1600" b="1" dirty="0" err="1"/>
              <a:t>tokangá</a:t>
            </a:r>
            <a:r>
              <a:rPr lang="es-ES" sz="1600" b="1" dirty="0"/>
              <a:t>. Ka </a:t>
            </a:r>
            <a:r>
              <a:rPr lang="es-ES" sz="1600" b="1" dirty="0" err="1"/>
              <a:t>ʻi</a:t>
            </a:r>
            <a:r>
              <a:rPr lang="es-ES" sz="1600" b="1" dirty="0"/>
              <a:t> he </a:t>
            </a:r>
            <a:r>
              <a:rPr lang="es-ES" sz="1600" b="1" dirty="0" err="1"/>
              <a:t>tō</a:t>
            </a:r>
            <a:r>
              <a:rPr lang="es-ES" sz="1600" b="1" dirty="0"/>
              <a:t> </a:t>
            </a:r>
            <a:r>
              <a:rPr lang="es-ES" sz="1600" b="1" dirty="0" err="1"/>
              <a:t>honau</a:t>
            </a:r>
            <a:r>
              <a:rPr lang="es-ES" sz="1600" b="1" dirty="0"/>
              <a:t> </a:t>
            </a:r>
            <a:r>
              <a:rPr lang="es-ES" sz="1600" b="1" dirty="0" err="1"/>
              <a:t>matá</a:t>
            </a:r>
            <a:r>
              <a:rPr lang="es-ES" sz="1600" b="1" dirty="0"/>
              <a:t>, </a:t>
            </a:r>
            <a:r>
              <a:rPr lang="es-ES" sz="1600" b="1" dirty="0" err="1"/>
              <a:t>ʻo</a:t>
            </a:r>
            <a:r>
              <a:rPr lang="es-ES" sz="1600" b="1" dirty="0"/>
              <a:t> </a:t>
            </a:r>
            <a:r>
              <a:rPr lang="es-ES" sz="1600" b="1" dirty="0" err="1"/>
              <a:t>muimui</a:t>
            </a:r>
            <a:r>
              <a:rPr lang="es-ES" sz="1600" b="1" dirty="0"/>
              <a:t> </a:t>
            </a:r>
            <a:r>
              <a:rPr lang="es-ES" sz="1600" b="1" dirty="0" err="1"/>
              <a:t>ʻi</a:t>
            </a:r>
            <a:r>
              <a:rPr lang="es-ES" sz="1600" b="1" dirty="0"/>
              <a:t> he mata </a:t>
            </a:r>
            <a:r>
              <a:rPr lang="es-ES" sz="1600" b="1" dirty="0" err="1"/>
              <a:t>ʻo</a:t>
            </a:r>
            <a:r>
              <a:rPr lang="es-ES" sz="1600" b="1" dirty="0"/>
              <a:t> </a:t>
            </a:r>
            <a:r>
              <a:rPr lang="es-ES" sz="1600" b="1" dirty="0" err="1"/>
              <a:t>Sīsuú</a:t>
            </a:r>
            <a:r>
              <a:rPr lang="es-ES" sz="1600" b="1" dirty="0"/>
              <a:t>, </a:t>
            </a:r>
            <a:r>
              <a:rPr lang="es-ES" sz="1600" b="1" dirty="0" err="1"/>
              <a:t>ki</a:t>
            </a:r>
            <a:r>
              <a:rPr lang="es-ES" sz="1600" b="1" dirty="0"/>
              <a:t> he </a:t>
            </a:r>
            <a:r>
              <a:rPr lang="es-ES" sz="1600" b="1" dirty="0" err="1"/>
              <a:t>veʻehalá</a:t>
            </a:r>
            <a:r>
              <a:rPr lang="es-ES" sz="1600" b="1" dirty="0"/>
              <a:t> </a:t>
            </a:r>
            <a:r>
              <a:rPr lang="es-ES" sz="1600" b="1" dirty="0" err="1"/>
              <a:t>ʻi</a:t>
            </a:r>
            <a:r>
              <a:rPr lang="es-ES" sz="1600" b="1" dirty="0"/>
              <a:t> Hono </a:t>
            </a:r>
            <a:r>
              <a:rPr lang="es-ES" sz="1600" b="1" dirty="0" err="1"/>
              <a:t>vaʻé</a:t>
            </a:r>
            <a:r>
              <a:rPr lang="es-ES" sz="1600" b="1" dirty="0"/>
              <a:t>, </a:t>
            </a:r>
            <a:r>
              <a:rPr lang="es-ES" sz="1600" b="1" dirty="0" err="1"/>
              <a:t>naʻe</a:t>
            </a:r>
            <a:r>
              <a:rPr lang="es-ES" sz="1600" b="1" dirty="0"/>
              <a:t> </a:t>
            </a:r>
            <a:r>
              <a:rPr lang="es-ES" sz="1600" b="1" dirty="0" err="1"/>
              <a:t>liliu</a:t>
            </a:r>
            <a:r>
              <a:rPr lang="es-ES" sz="1600" b="1" dirty="0"/>
              <a:t> </a:t>
            </a:r>
            <a:r>
              <a:rPr lang="es-ES" sz="1600" b="1" dirty="0" err="1"/>
              <a:t>honau</a:t>
            </a:r>
            <a:r>
              <a:rPr lang="es-ES" sz="1600" b="1" dirty="0"/>
              <a:t> </a:t>
            </a:r>
            <a:r>
              <a:rPr lang="es-ES" sz="1600" b="1" dirty="0" err="1"/>
              <a:t>fofongá</a:t>
            </a:r>
            <a:r>
              <a:rPr lang="es-ES" sz="1600" b="1" dirty="0"/>
              <a:t>. </a:t>
            </a:r>
            <a:r>
              <a:rPr lang="es-ES" sz="1600" b="1" dirty="0" err="1"/>
              <a:t>Naʻe</a:t>
            </a:r>
            <a:r>
              <a:rPr lang="es-ES" sz="1600" b="1" dirty="0"/>
              <a:t> </a:t>
            </a:r>
            <a:r>
              <a:rPr lang="es-ES" sz="1600" b="1" dirty="0" err="1"/>
              <a:t>ʻi</a:t>
            </a:r>
            <a:r>
              <a:rPr lang="es-ES" sz="1600" b="1" dirty="0"/>
              <a:t> </a:t>
            </a:r>
            <a:r>
              <a:rPr lang="es-ES" sz="1600" b="1" dirty="0" err="1"/>
              <a:t>ai</a:t>
            </a:r>
            <a:r>
              <a:rPr lang="es-ES" sz="1600" b="1" dirty="0"/>
              <a:t>, </a:t>
            </a:r>
            <a:r>
              <a:rPr lang="es-ES" sz="1600" b="1" dirty="0" err="1"/>
              <a:t>naʻe</a:t>
            </a:r>
            <a:r>
              <a:rPr lang="es-ES" sz="1600" b="1" dirty="0"/>
              <a:t> </a:t>
            </a:r>
            <a:r>
              <a:rPr lang="es-ES" sz="1600" b="1" dirty="0" err="1"/>
              <a:t>fakaʻilongaʻi</a:t>
            </a:r>
            <a:r>
              <a:rPr lang="es-ES" sz="1600" b="1" dirty="0"/>
              <a:t> </a:t>
            </a:r>
            <a:r>
              <a:rPr lang="es-ES" sz="1600" b="1" dirty="0" err="1"/>
              <a:t>ʻi</a:t>
            </a:r>
            <a:r>
              <a:rPr lang="es-ES" sz="1600" b="1" dirty="0"/>
              <a:t> </a:t>
            </a:r>
            <a:r>
              <a:rPr lang="es-ES" sz="1600" b="1" dirty="0" err="1"/>
              <a:t>muʻa</a:t>
            </a:r>
            <a:r>
              <a:rPr lang="es-ES" sz="1600" b="1" dirty="0"/>
              <a:t> </a:t>
            </a:r>
            <a:r>
              <a:rPr lang="es-ES" sz="1600" b="1" dirty="0" err="1"/>
              <a:t>ʻiate</a:t>
            </a:r>
            <a:r>
              <a:rPr lang="es-ES" sz="1600" b="1" dirty="0"/>
              <a:t> </a:t>
            </a:r>
            <a:r>
              <a:rPr lang="es-ES" sz="1600" b="1" dirty="0" err="1"/>
              <a:t>kinautolú</a:t>
            </a:r>
            <a:r>
              <a:rPr lang="es-ES" sz="1600" b="1" dirty="0"/>
              <a:t>, </a:t>
            </a:r>
            <a:r>
              <a:rPr lang="es-ES" sz="1600" b="1" dirty="0" err="1"/>
              <a:t>ʻa</a:t>
            </a:r>
            <a:r>
              <a:rPr lang="es-ES" sz="1600" b="1" dirty="0"/>
              <a:t> e </a:t>
            </a:r>
            <a:r>
              <a:rPr lang="es-ES" sz="1600" b="1" dirty="0" err="1"/>
              <a:t>ngaahi</a:t>
            </a:r>
            <a:r>
              <a:rPr lang="es-ES" sz="1600" b="1" dirty="0"/>
              <a:t> </a:t>
            </a:r>
            <a:r>
              <a:rPr lang="es-ES" sz="1600" b="1" dirty="0" err="1"/>
              <a:t>fakapulipuli</a:t>
            </a:r>
            <a:r>
              <a:rPr lang="es-ES" sz="1600" b="1" dirty="0"/>
              <a:t> </a:t>
            </a:r>
            <a:r>
              <a:rPr lang="es-ES" sz="1600" b="1" dirty="0" err="1"/>
              <a:t>halaia</a:t>
            </a:r>
            <a:r>
              <a:rPr lang="es-ES" sz="1600" b="1" dirty="0"/>
              <a:t> </a:t>
            </a:r>
            <a:r>
              <a:rPr lang="es-ES" sz="1600" b="1" dirty="0" err="1"/>
              <a:t>ʻo</a:t>
            </a:r>
            <a:r>
              <a:rPr lang="es-ES" sz="1600" b="1" dirty="0"/>
              <a:t> </a:t>
            </a:r>
            <a:r>
              <a:rPr lang="es-ES" sz="1600" b="1" dirty="0" err="1"/>
              <a:t>ʻenau</a:t>
            </a:r>
            <a:r>
              <a:rPr lang="es-ES" sz="1600" b="1" dirty="0"/>
              <a:t> </a:t>
            </a:r>
            <a:r>
              <a:rPr lang="es-ES" sz="1600" b="1" dirty="0" err="1"/>
              <a:t>moʻuí</a:t>
            </a:r>
            <a:r>
              <a:rPr lang="es-ES" sz="1600" b="1" dirty="0"/>
              <a:t> </a:t>
            </a:r>
            <a:r>
              <a:rPr lang="es-ES" sz="1600" b="1" dirty="0" err="1"/>
              <a:t>tonu</a:t>
            </a:r>
            <a:r>
              <a:rPr lang="es-ES" sz="1600" b="1" dirty="0"/>
              <a:t>. </a:t>
            </a:r>
            <a:r>
              <a:rPr lang="es-ES" sz="1600" b="1" dirty="0" err="1"/>
              <a:t>Naʻe</a:t>
            </a:r>
            <a:r>
              <a:rPr lang="es-ES" sz="1600" b="1" dirty="0"/>
              <a:t> </a:t>
            </a:r>
            <a:r>
              <a:rPr lang="es-ES" sz="1600" b="1" dirty="0" err="1"/>
              <a:t>sio</a:t>
            </a:r>
            <a:r>
              <a:rPr lang="es-ES" sz="1600" b="1" dirty="0"/>
              <a:t> </a:t>
            </a:r>
            <a:r>
              <a:rPr lang="es-ES" sz="1600" b="1" dirty="0" err="1"/>
              <a:t>ʻa</a:t>
            </a:r>
            <a:r>
              <a:rPr lang="es-ES" sz="1600" b="1" dirty="0"/>
              <a:t> e </a:t>
            </a:r>
            <a:r>
              <a:rPr lang="es-ES" sz="1600" b="1" dirty="0" err="1"/>
              <a:t>kakaí</a:t>
            </a:r>
            <a:r>
              <a:rPr lang="es-ES" sz="1600" b="1" dirty="0"/>
              <a:t>, </a:t>
            </a:r>
            <a:r>
              <a:rPr lang="es-ES" sz="1600" b="1" dirty="0" err="1"/>
              <a:t>ʻi</a:t>
            </a:r>
            <a:r>
              <a:rPr lang="es-ES" sz="1600" b="1" dirty="0"/>
              <a:t> </a:t>
            </a:r>
            <a:r>
              <a:rPr lang="es-ES" sz="1600" b="1" dirty="0" err="1"/>
              <a:t>heʻenau</a:t>
            </a:r>
            <a:r>
              <a:rPr lang="es-ES" sz="1600" b="1" dirty="0"/>
              <a:t> </a:t>
            </a:r>
            <a:r>
              <a:rPr lang="es-ES" sz="1600" b="1" dirty="0" err="1"/>
              <a:t>sió</a:t>
            </a:r>
            <a:r>
              <a:rPr lang="es-ES" sz="1600" b="1" dirty="0"/>
              <a:t>, </a:t>
            </a:r>
            <a:r>
              <a:rPr lang="es-ES" sz="1600" b="1" dirty="0" err="1"/>
              <a:t>ki</a:t>
            </a:r>
            <a:r>
              <a:rPr lang="es-ES" sz="1600" b="1" dirty="0"/>
              <a:t> he </a:t>
            </a:r>
            <a:r>
              <a:rPr lang="es-ES" sz="1600" b="1" dirty="0" err="1"/>
              <a:t>liliu</a:t>
            </a:r>
            <a:r>
              <a:rPr lang="es-ES" sz="1600" b="1" dirty="0"/>
              <a:t> </a:t>
            </a:r>
            <a:r>
              <a:rPr lang="es-ES" sz="1600" b="1" dirty="0" err="1"/>
              <a:t>fakafokifā</a:t>
            </a:r>
            <a:r>
              <a:rPr lang="es-ES" sz="1600" b="1" dirty="0"/>
              <a:t> </a:t>
            </a:r>
            <a:r>
              <a:rPr lang="es-ES" sz="1600" b="1" dirty="0" err="1"/>
              <a:t>ʻo</a:t>
            </a:r>
            <a:r>
              <a:rPr lang="es-ES" sz="1600" b="1" dirty="0"/>
              <a:t> e </a:t>
            </a:r>
            <a:r>
              <a:rPr lang="es-ES" sz="1600" b="1" dirty="0" err="1"/>
              <a:t>fofongá</a:t>
            </a:r>
            <a:r>
              <a:rPr lang="es-ES" sz="1600" b="1" dirty="0"/>
              <a:t>, pea </a:t>
            </a:r>
            <a:r>
              <a:rPr lang="es-ES" sz="1600" b="1" dirty="0" err="1"/>
              <a:t>nau</a:t>
            </a:r>
            <a:r>
              <a:rPr lang="es-ES" sz="1600" b="1" dirty="0"/>
              <a:t> </a:t>
            </a:r>
            <a:r>
              <a:rPr lang="es-ES" sz="1600" b="1" dirty="0" err="1"/>
              <a:t>teke</a:t>
            </a:r>
            <a:r>
              <a:rPr lang="es-ES" sz="1600" b="1" dirty="0"/>
              <a:t> </a:t>
            </a:r>
            <a:r>
              <a:rPr lang="es-ES" sz="1600" b="1" dirty="0" err="1"/>
              <a:t>atu</a:t>
            </a:r>
            <a:r>
              <a:rPr lang="es-ES" sz="1600" b="1" dirty="0"/>
              <a:t> </a:t>
            </a:r>
            <a:r>
              <a:rPr lang="es-ES" sz="1600" b="1" dirty="0" err="1"/>
              <a:t>ki</a:t>
            </a:r>
            <a:r>
              <a:rPr lang="es-ES" sz="1600" b="1" dirty="0"/>
              <a:t> </a:t>
            </a:r>
            <a:r>
              <a:rPr lang="es-ES" sz="1600" b="1" dirty="0" err="1"/>
              <a:t>muʻa</a:t>
            </a:r>
            <a:r>
              <a:rPr lang="es-ES" sz="1600" b="1" dirty="0"/>
              <a:t> ke </a:t>
            </a:r>
            <a:r>
              <a:rPr lang="es-ES" sz="1600" b="1" dirty="0" err="1"/>
              <a:t>ʻiloʻi</a:t>
            </a:r>
            <a:r>
              <a:rPr lang="es-ES" sz="1600" b="1" dirty="0"/>
              <a:t> pe </a:t>
            </a:r>
            <a:r>
              <a:rPr lang="es-ES" sz="1600" b="1" dirty="0" err="1"/>
              <a:t>ko</a:t>
            </a:r>
            <a:r>
              <a:rPr lang="es-ES" sz="1600" b="1" dirty="0"/>
              <a:t> e </a:t>
            </a:r>
            <a:r>
              <a:rPr lang="es-ES" sz="1600" b="1" dirty="0" err="1"/>
              <a:t>hā</a:t>
            </a:r>
            <a:r>
              <a:rPr lang="es-ES" sz="1600" b="1" dirty="0"/>
              <a:t> </a:t>
            </a:r>
            <a:r>
              <a:rPr lang="es-ES" sz="1600" b="1" dirty="0" err="1"/>
              <a:t>ʻa</a:t>
            </a:r>
            <a:r>
              <a:rPr lang="es-ES" sz="1600" b="1" dirty="0"/>
              <a:t> e </a:t>
            </a:r>
            <a:r>
              <a:rPr lang="es-ES" sz="1600" b="1" dirty="0" err="1"/>
              <a:t>meʻa</a:t>
            </a:r>
            <a:r>
              <a:rPr lang="es-ES" sz="1600" b="1" dirty="0"/>
              <a:t> </a:t>
            </a:r>
            <a:r>
              <a:rPr lang="es-ES" sz="1600" b="1" dirty="0" err="1"/>
              <a:t>naʻa</a:t>
            </a:r>
            <a:r>
              <a:rPr lang="es-ES" sz="1600" b="1" dirty="0"/>
              <a:t> </a:t>
            </a:r>
            <a:r>
              <a:rPr lang="es-ES" sz="1600" b="1" dirty="0" err="1"/>
              <a:t>nau</a:t>
            </a:r>
            <a:r>
              <a:rPr lang="es-ES" sz="1600" b="1" dirty="0"/>
              <a:t> </a:t>
            </a:r>
            <a:r>
              <a:rPr lang="es-ES" sz="1600" b="1" dirty="0" err="1"/>
              <a:t>fakakaukau</a:t>
            </a:r>
            <a:r>
              <a:rPr lang="es-ES" sz="1600" b="1" dirty="0"/>
              <a:t> </a:t>
            </a:r>
            <a:r>
              <a:rPr lang="es-ES" sz="1600" b="1" dirty="0" err="1"/>
              <a:t>ki</a:t>
            </a:r>
            <a:r>
              <a:rPr lang="es-ES" sz="1600" b="1" dirty="0"/>
              <a:t> </a:t>
            </a:r>
            <a:r>
              <a:rPr lang="es-ES" sz="1600" b="1" dirty="0" err="1"/>
              <a:t>ai</a:t>
            </a:r>
            <a:r>
              <a:rPr lang="es-ES" sz="1600" b="1" dirty="0"/>
              <a:t> </a:t>
            </a:r>
            <a:r>
              <a:rPr lang="es-ES" sz="1600" b="1" dirty="0" err="1"/>
              <a:t>ʻi</a:t>
            </a:r>
            <a:r>
              <a:rPr lang="es-ES" sz="1600" b="1" dirty="0"/>
              <a:t> he </a:t>
            </a:r>
            <a:r>
              <a:rPr lang="es-ES" sz="1600" b="1" dirty="0" err="1"/>
              <a:t>ofo</a:t>
            </a:r>
            <a:r>
              <a:rPr lang="es-ES" sz="1600" b="1" dirty="0"/>
              <a:t> </a:t>
            </a:r>
            <a:r>
              <a:rPr lang="es-ES" sz="1600" b="1" dirty="0" err="1"/>
              <a:t>mo</a:t>
            </a:r>
            <a:r>
              <a:rPr lang="es-ES" sz="1600" b="1" dirty="0"/>
              <a:t> e </a:t>
            </a:r>
            <a:r>
              <a:rPr lang="es-ES" sz="1600" b="1" dirty="0" err="1"/>
              <a:t>mā</a:t>
            </a:r>
            <a:r>
              <a:rPr lang="es-ES" sz="1600" b="1" dirty="0"/>
              <a:t> </a:t>
            </a:r>
            <a:r>
              <a:rPr lang="es-ES" sz="1600" b="1" dirty="0" err="1"/>
              <a:t>lahi</a:t>
            </a:r>
            <a:r>
              <a:rPr lang="es-ES" sz="1600" b="1" dirty="0"/>
              <a:t> </a:t>
            </a:r>
            <a:r>
              <a:rPr lang="es-ES" sz="1600" b="1" dirty="0" err="1"/>
              <a:t>faú</a:t>
            </a:r>
            <a:r>
              <a:rPr lang="es-ES" sz="1600" b="1" dirty="0"/>
              <a:t>. DA 461 </a:t>
            </a:r>
          </a:p>
        </p:txBody>
      </p:sp>
      <p:pic>
        <p:nvPicPr>
          <p:cNvPr id="18" name="Imagen 17" descr="Mujer con la mano en la cara&#10;&#10;Descripción generada automáticamente con confianza media">
            <a:extLst>
              <a:ext uri="{FF2B5EF4-FFF2-40B4-BE49-F238E27FC236}">
                <a16:creationId xmlns:a16="http://schemas.microsoft.com/office/drawing/2014/main" id="{700AE1DA-84B6-8361-A487-914B5DEC5EB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1" r="11201"/>
          <a:stretch/>
        </p:blipFill>
        <p:spPr>
          <a:xfrm>
            <a:off x="99678" y="1188255"/>
            <a:ext cx="2518860" cy="1769092"/>
          </a:xfrm>
          <a:prstGeom prst="ellipse">
            <a:avLst/>
          </a:prstGeom>
          <a:ln w="92075">
            <a:noFill/>
          </a:ln>
          <a:effectLst>
            <a:glow rad="12700">
              <a:srgbClr val="9445C8"/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824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3" grpId="0" animBg="1"/>
      <p:bldP spid="12" grpId="0"/>
      <p:bldP spid="14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5B7C5962-C61F-7FC7-2135-B6590D4F300D}"/>
              </a:ext>
            </a:extLst>
          </p:cNvPr>
          <p:cNvGrpSpPr/>
          <p:nvPr/>
        </p:nvGrpSpPr>
        <p:grpSpPr>
          <a:xfrm>
            <a:off x="236063" y="251606"/>
            <a:ext cx="3468505" cy="1202288"/>
            <a:chOff x="236063" y="251606"/>
            <a:chExt cx="3468505" cy="1202288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29AD0093-E895-EF27-B4D2-FD44BA2BD7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36063" y="251606"/>
              <a:ext cx="3282198" cy="1202288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CF041AF1-A2A1-1D9D-A0D5-4212ADC303AD}"/>
                </a:ext>
              </a:extLst>
            </p:cNvPr>
            <p:cNvSpPr txBox="1"/>
            <p:nvPr/>
          </p:nvSpPr>
          <p:spPr>
            <a:xfrm rot="21408114">
              <a:off x="937440" y="426285"/>
              <a:ext cx="276712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 fe </a:t>
              </a:r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ʻa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 </a:t>
              </a:r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ngaahi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tohi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ʻoku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totonu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ke.manatuʻi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1BD168B-507A-488A-5017-18808E70B1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0526458"/>
              </p:ext>
            </p:extLst>
          </p:nvPr>
        </p:nvGraphicFramePr>
        <p:xfrm>
          <a:off x="8444754" y="118465"/>
          <a:ext cx="3420932" cy="834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C4877B96-48E3-725E-845F-6760A15D007A}"/>
              </a:ext>
            </a:extLst>
          </p:cNvPr>
          <p:cNvSpPr txBox="1"/>
          <p:nvPr/>
        </p:nvSpPr>
        <p:spPr>
          <a:xfrm>
            <a:off x="3874062" y="150979"/>
            <a:ext cx="47191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Ko ha taha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fufuuʻi</a:t>
            </a:r>
            <a:r>
              <a:rPr lang="en-US" sz="1600" b="1" dirty="0"/>
              <a:t> ha </a:t>
            </a:r>
            <a:r>
              <a:rPr lang="en-US" sz="1600" b="1" dirty="0" err="1"/>
              <a:t>fehalaaki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fekumi</a:t>
            </a:r>
            <a:r>
              <a:rPr lang="en-US" sz="1600" b="1" dirty="0"/>
              <a:t> ki he </a:t>
            </a:r>
            <a:r>
              <a:rPr lang="en-US" sz="1600" b="1" dirty="0" err="1"/>
              <a:t>ʻofa</a:t>
            </a:r>
            <a:r>
              <a:rPr lang="en-US" sz="1600" b="1" dirty="0"/>
              <a:t>, ka ko ha taha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toutou</a:t>
            </a:r>
            <a:r>
              <a:rPr lang="en-US" sz="1600" b="1" dirty="0"/>
              <a:t> </a:t>
            </a:r>
            <a:r>
              <a:rPr lang="en-US" sz="1600" b="1" dirty="0" err="1"/>
              <a:t>ʻohake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palopalema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fakamavahevaheʻi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aʻu</a:t>
            </a:r>
            <a:r>
              <a:rPr lang="en-US" sz="1600" b="1" dirty="0"/>
              <a:t> ki he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kaungameʻa</a:t>
            </a:r>
            <a:r>
              <a:rPr lang="en-US" sz="1600" b="1" dirty="0"/>
              <a:t> </a:t>
            </a:r>
            <a:r>
              <a:rPr lang="en-US" sz="1600" b="1" dirty="0" err="1"/>
              <a:t>ofi</a:t>
            </a:r>
            <a:r>
              <a:rPr lang="en-US" sz="1600" b="1" dirty="0"/>
              <a:t> (Lea </a:t>
            </a:r>
            <a:r>
              <a:rPr lang="en-US" sz="1600" b="1" dirty="0" err="1"/>
              <a:t>Fakatata</a:t>
            </a:r>
            <a:r>
              <a:rPr lang="en-US" sz="1600" b="1" dirty="0"/>
              <a:t> 17:9).</a:t>
            </a:r>
            <a:endParaRPr lang="es-ES" sz="16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E291DAF-0692-1806-19C8-EE87F65232F6}"/>
              </a:ext>
            </a:extLst>
          </p:cNvPr>
          <p:cNvSpPr txBox="1"/>
          <p:nvPr/>
        </p:nvSpPr>
        <p:spPr>
          <a:xfrm>
            <a:off x="429005" y="5586330"/>
            <a:ext cx="421763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taimi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fuʻu</a:t>
            </a:r>
            <a:r>
              <a:rPr lang="en-US" sz="1600" b="1" dirty="0"/>
              <a:t> </a:t>
            </a:r>
            <a:r>
              <a:rPr lang="en-US" sz="1600" b="1" dirty="0" err="1"/>
              <a:t>lahi</a:t>
            </a:r>
            <a:r>
              <a:rPr lang="en-US" sz="1600" b="1" dirty="0"/>
              <a:t> ai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talanoa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kakai</a:t>
            </a:r>
            <a:r>
              <a:rPr lang="en-US" sz="1600" b="1" dirty="0"/>
              <a:t>,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faingofua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faingataʻaʻia</a:t>
            </a:r>
            <a:r>
              <a:rPr lang="en-US" sz="1600" b="1" dirty="0"/>
              <a:t>, ka ko e </a:t>
            </a:r>
            <a:r>
              <a:rPr lang="en-US" sz="1600" b="1" dirty="0" err="1"/>
              <a:t>tokotaha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taʻofi</a:t>
            </a:r>
            <a:r>
              <a:rPr lang="en-US" sz="1600" b="1" dirty="0"/>
              <a:t> </a:t>
            </a:r>
            <a:r>
              <a:rPr lang="en-US" sz="1600" b="1" dirty="0" err="1"/>
              <a:t>ʻenau</a:t>
            </a:r>
            <a:r>
              <a:rPr lang="en-US" sz="1600" b="1" dirty="0"/>
              <a:t> lea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poto</a:t>
            </a:r>
            <a:r>
              <a:rPr lang="en-US" sz="1600" b="1" dirty="0"/>
              <a:t>. (Lea </a:t>
            </a:r>
            <a:r>
              <a:rPr lang="en-US" sz="1600" b="1" dirty="0" err="1"/>
              <a:t>Fakatata</a:t>
            </a:r>
            <a:r>
              <a:rPr lang="en-US" sz="1600" b="1" dirty="0"/>
              <a:t> 10:19)</a:t>
            </a:r>
            <a:endParaRPr lang="es-ES" sz="1600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5B13CA1-BAA2-C5FB-C93D-DB030CE7AA38}"/>
              </a:ext>
            </a:extLst>
          </p:cNvPr>
          <p:cNvSpPr txBox="1"/>
          <p:nvPr/>
        </p:nvSpPr>
        <p:spPr>
          <a:xfrm>
            <a:off x="429005" y="2555207"/>
            <a:ext cx="402372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Ko e </a:t>
            </a:r>
            <a:r>
              <a:rPr lang="en-US" sz="1600" b="1" dirty="0" err="1"/>
              <a:t>tangata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tala </a:t>
            </a:r>
            <a:r>
              <a:rPr lang="en-US" sz="1600" b="1" dirty="0" err="1"/>
              <a:t>kovi</a:t>
            </a:r>
            <a:r>
              <a:rPr lang="en-US" sz="1600" b="1" dirty="0"/>
              <a:t> he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ʻene</a:t>
            </a:r>
            <a:r>
              <a:rPr lang="en-US" sz="1600" b="1" dirty="0"/>
              <a:t> lea, pea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fai</a:t>
            </a:r>
            <a:r>
              <a:rPr lang="en-US" sz="1600" b="1" dirty="0"/>
              <a:t> ha </a:t>
            </a:r>
            <a:r>
              <a:rPr lang="en-US" sz="1600" b="1" dirty="0" err="1"/>
              <a:t>kovi</a:t>
            </a:r>
            <a:r>
              <a:rPr lang="en-US" sz="1600" b="1" dirty="0"/>
              <a:t> ki he </a:t>
            </a:r>
            <a:r>
              <a:rPr lang="en-US" sz="1600" b="1" dirty="0" err="1"/>
              <a:t>kaungāʻapi</a:t>
            </a:r>
            <a:r>
              <a:rPr lang="en-US" sz="1600" b="1" dirty="0"/>
              <a:t>, pea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fakatēfito</a:t>
            </a:r>
            <a:r>
              <a:rPr lang="en-US" sz="1600" b="1" dirty="0"/>
              <a:t> ha </a:t>
            </a:r>
            <a:r>
              <a:rPr lang="en-US" sz="1600" b="1" dirty="0" err="1"/>
              <a:t>fakaʻuhinga</a:t>
            </a:r>
            <a:r>
              <a:rPr lang="en-US" sz="1600" b="1" dirty="0"/>
              <a:t> ki he </a:t>
            </a:r>
            <a:r>
              <a:rPr lang="en-US" sz="1600" b="1" dirty="0" err="1"/>
              <a:t>kaungāʻapi</a:t>
            </a:r>
            <a:r>
              <a:rPr lang="en-US" sz="1600" b="1" dirty="0"/>
              <a:t>.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mata</a:t>
            </a:r>
            <a:r>
              <a:rPr lang="en-US" sz="1600" b="1" dirty="0"/>
              <a:t> </a:t>
            </a:r>
            <a:r>
              <a:rPr lang="en-US" sz="1600" b="1" dirty="0" err="1"/>
              <a:t>ʻene</a:t>
            </a:r>
            <a:r>
              <a:rPr lang="en-US" sz="1600" b="1" dirty="0"/>
              <a:t>,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fakaʻuhinga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tangata</a:t>
            </a:r>
            <a:r>
              <a:rPr lang="en-US" sz="1600" b="1" dirty="0"/>
              <a:t> </a:t>
            </a:r>
            <a:r>
              <a:rPr lang="en-US" sz="1600" b="1" dirty="0" err="1"/>
              <a:t>ʻilo</a:t>
            </a:r>
            <a:r>
              <a:rPr lang="en-US" sz="1600" b="1" dirty="0"/>
              <a:t> </a:t>
            </a:r>
            <a:r>
              <a:rPr lang="en-US" sz="1600" b="1" dirty="0" err="1"/>
              <a:t>kovi</a:t>
            </a:r>
            <a:r>
              <a:rPr lang="en-US" sz="1600" b="1" dirty="0"/>
              <a:t>; </a:t>
            </a:r>
            <a:r>
              <a:rPr lang="en-US" sz="1600" b="1" dirty="0" err="1"/>
              <a:t>kae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fakaʻapaʻapaʻi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kau </a:t>
            </a:r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ai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ʻEiki</a:t>
            </a:r>
            <a:r>
              <a:rPr lang="en-US" sz="1600" b="1" dirty="0"/>
              <a:t>. Ko e </a:t>
            </a:r>
            <a:r>
              <a:rPr lang="en-US" sz="1600" b="1" dirty="0" err="1"/>
              <a:t>tangata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kau </a:t>
            </a:r>
            <a:r>
              <a:rPr lang="en-US" sz="1600" b="1" dirty="0" err="1"/>
              <a:t>palōmesi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kovi</a:t>
            </a:r>
            <a:r>
              <a:rPr lang="en-US" sz="1600" b="1" dirty="0"/>
              <a:t> </a:t>
            </a:r>
            <a:r>
              <a:rPr lang="en-US" sz="1600" b="1" dirty="0" err="1"/>
              <a:t>ʻene</a:t>
            </a:r>
            <a:r>
              <a:rPr lang="en-US" sz="1600" b="1" dirty="0"/>
              <a:t> </a:t>
            </a:r>
            <a:r>
              <a:rPr lang="en-US" sz="1600" b="1" dirty="0" err="1"/>
              <a:t>fai</a:t>
            </a:r>
            <a:r>
              <a:rPr lang="en-US" sz="1600" b="1" dirty="0"/>
              <a:t> pea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ne </a:t>
            </a:r>
            <a:r>
              <a:rPr lang="en-US" sz="1600" b="1" dirty="0" err="1"/>
              <a:t>liliu</a:t>
            </a:r>
            <a:r>
              <a:rPr lang="en-US" sz="1600" b="1" dirty="0"/>
              <a:t>. Ko e </a:t>
            </a:r>
            <a:r>
              <a:rPr lang="en-US" sz="1600" b="1" dirty="0" err="1"/>
              <a:t>tangata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ko e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paʻanga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kamata</a:t>
            </a:r>
            <a:r>
              <a:rPr lang="en-US" sz="1600" b="1" dirty="0"/>
              <a:t>, pea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ne </a:t>
            </a:r>
            <a:r>
              <a:rPr lang="en-US" sz="1600" b="1" dirty="0" err="1"/>
              <a:t>totongi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tokotaha</a:t>
            </a:r>
            <a:r>
              <a:rPr lang="en-US" sz="1600" b="1" dirty="0"/>
              <a:t> </a:t>
            </a:r>
            <a:r>
              <a:rPr lang="en-US" sz="1600" b="1" dirty="0" err="1"/>
              <a:t>maʻama</a:t>
            </a:r>
            <a:r>
              <a:rPr lang="en-US" sz="1600" b="1" dirty="0"/>
              <a:t>. Ko e </a:t>
            </a:r>
            <a:r>
              <a:rPr lang="en-US" sz="1600" b="1" dirty="0" err="1"/>
              <a:t>tangata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fai</a:t>
            </a:r>
            <a:r>
              <a:rPr lang="en-US" sz="1600" b="1" dirty="0"/>
              <a:t> </a:t>
            </a:r>
            <a:r>
              <a:rPr lang="en-US" sz="1600" b="1" dirty="0" err="1"/>
              <a:t>ʻeni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nau</a:t>
            </a:r>
            <a:r>
              <a:rPr lang="en-US" sz="1600" b="1" dirty="0"/>
              <a:t> </a:t>
            </a:r>
            <a:r>
              <a:rPr lang="en-US" sz="1600" b="1" dirty="0" err="1"/>
              <a:t>fiefiaʻi</a:t>
            </a:r>
            <a:r>
              <a:rPr lang="en-US" sz="1600" b="1" dirty="0"/>
              <a:t> </a:t>
            </a:r>
            <a:r>
              <a:rPr lang="en-US" sz="1600" b="1" dirty="0" err="1"/>
              <a:t>mai</a:t>
            </a:r>
            <a:r>
              <a:rPr lang="en-US" sz="1600" b="1" dirty="0"/>
              <a:t>. (</a:t>
            </a:r>
            <a:r>
              <a:rPr lang="en-US" sz="1600" b="1" dirty="0" err="1"/>
              <a:t>Saame</a:t>
            </a:r>
            <a:r>
              <a:rPr lang="en-US" sz="1600" b="1" dirty="0"/>
              <a:t> 15:3-5)</a:t>
            </a:r>
            <a:endParaRPr lang="es-ES" sz="16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1D6DEB7-2508-1DB9-1C74-2BBEBBABCC03}"/>
              </a:ext>
            </a:extLst>
          </p:cNvPr>
          <p:cNvSpPr txBox="1"/>
          <p:nvPr/>
        </p:nvSpPr>
        <p:spPr>
          <a:xfrm>
            <a:off x="452998" y="1471958"/>
            <a:ext cx="376119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lava </a:t>
            </a:r>
            <a:r>
              <a:rPr lang="en-US" sz="1600" b="1" dirty="0" err="1"/>
              <a:t>ʻe</a:t>
            </a:r>
            <a:r>
              <a:rPr lang="en-US" sz="1600" b="1" dirty="0"/>
              <a:t> he </a:t>
            </a:r>
            <a:r>
              <a:rPr lang="en-US" sz="1600" b="1" dirty="0" err="1"/>
              <a:t>ngutu</a:t>
            </a:r>
            <a:r>
              <a:rPr lang="en-US" sz="1600" b="1" dirty="0"/>
              <a:t> </a:t>
            </a:r>
            <a:r>
              <a:rPr lang="en-US" sz="1600" b="1" dirty="0" err="1"/>
              <a:t>lau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tauhi</a:t>
            </a:r>
            <a:r>
              <a:rPr lang="en-US" sz="1600" b="1" dirty="0"/>
              <a:t> ha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fakapulipuli</a:t>
            </a:r>
            <a:r>
              <a:rPr lang="en-US" sz="1600" b="1" dirty="0"/>
              <a:t>, ka ko ha taha </a:t>
            </a:r>
            <a:r>
              <a:rPr lang="en-US" sz="1600" b="1" dirty="0" err="1"/>
              <a:t>falalaʻanga</a:t>
            </a:r>
            <a:r>
              <a:rPr lang="en-US" sz="1600" b="1" dirty="0"/>
              <a:t> </a:t>
            </a:r>
            <a:r>
              <a:rPr lang="en-US" sz="1600" b="1" dirty="0" err="1"/>
              <a:t>te</a:t>
            </a:r>
            <a:r>
              <a:rPr lang="en-US" sz="1600" b="1" dirty="0"/>
              <a:t> ne </a:t>
            </a:r>
            <a:r>
              <a:rPr lang="en-US" sz="1600" b="1" dirty="0" err="1"/>
              <a:t>tauhi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maʻana</a:t>
            </a:r>
            <a:r>
              <a:rPr lang="en-US" sz="1600" b="1" dirty="0"/>
              <a:t> pe (Lea </a:t>
            </a:r>
            <a:r>
              <a:rPr lang="en-US" sz="1600" b="1" dirty="0" err="1"/>
              <a:t>Fakatata</a:t>
            </a:r>
            <a:r>
              <a:rPr lang="en-US" sz="1600" b="1" dirty="0"/>
              <a:t> 11:13).</a:t>
            </a:r>
            <a:endParaRPr lang="es-ES" sz="1600" b="1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56A855EE-5C38-17C6-573E-654C4CEDF5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18261" y="221128"/>
            <a:ext cx="355801" cy="25142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75643178-732F-DD24-2DA8-16B69C4462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604" y="1519511"/>
            <a:ext cx="355801" cy="2514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FA64F8D-86B4-A8B6-FF6B-ABE883CD5D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23" y="2620824"/>
            <a:ext cx="355801" cy="251429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F142279-3D45-F5DF-2FCF-C95EE4AEE5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23" y="5618059"/>
            <a:ext cx="355801" cy="251429"/>
          </a:xfrm>
          <a:prstGeom prst="rect">
            <a:avLst/>
          </a:prstGeom>
        </p:spPr>
      </p:pic>
      <p:pic>
        <p:nvPicPr>
          <p:cNvPr id="23" name="Imagen 22" descr="Imagen que contiene persona, tabla, hecho de madera, banca&#10;&#10;Descripción generada automáticamente">
            <a:extLst>
              <a:ext uri="{FF2B5EF4-FFF2-40B4-BE49-F238E27FC236}">
                <a16:creationId xmlns:a16="http://schemas.microsoft.com/office/drawing/2014/main" id="{9435E53E-ABA9-2B1E-8D1A-9CDD0FE1CAA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1"/>
          <a:stretch/>
        </p:blipFill>
        <p:spPr>
          <a:xfrm>
            <a:off x="4550988" y="1296450"/>
            <a:ext cx="7464360" cy="5338766"/>
          </a:xfrm>
          <a:prstGeom prst="rect">
            <a:avLst/>
          </a:prstGeom>
          <a:ln w="38100" cap="sq">
            <a:solidFill>
              <a:srgbClr val="B89758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138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12ECC13-D929-EB47-08EA-40B7F04F2959}"/>
              </a:ext>
            </a:extLst>
          </p:cNvPr>
          <p:cNvSpPr txBox="1"/>
          <p:nvPr/>
        </p:nvSpPr>
        <p:spPr>
          <a:xfrm>
            <a:off x="258433" y="1485589"/>
            <a:ext cx="948993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Ko e </a:t>
            </a:r>
            <a:r>
              <a:rPr lang="en-US" b="1" dirty="0" err="1"/>
              <a:t>anga</a:t>
            </a:r>
            <a:r>
              <a:rPr lang="en-US" b="1" dirty="0"/>
              <a:t> </a:t>
            </a:r>
            <a:r>
              <a:rPr lang="en-US" b="1" dirty="0" err="1"/>
              <a:t>fakanatula</a:t>
            </a:r>
            <a:r>
              <a:rPr lang="en-US" b="1" dirty="0"/>
              <a:t> </a:t>
            </a:r>
            <a:r>
              <a:rPr lang="en-US" b="1" dirty="0" err="1"/>
              <a:t>ʻeni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ʻofa</a:t>
            </a:r>
            <a:r>
              <a:rPr lang="en-US" b="1" dirty="0"/>
              <a:t> </a:t>
            </a:r>
            <a:r>
              <a:rPr lang="en-US" b="1" dirty="0" err="1"/>
              <a:t>koeʻuhi</a:t>
            </a:r>
            <a:r>
              <a:rPr lang="en-US" b="1" dirty="0"/>
              <a:t> he </a:t>
            </a:r>
            <a:r>
              <a:rPr lang="en-US" b="1" dirty="0" err="1"/>
              <a:t>ʻoku</a:t>
            </a:r>
            <a:r>
              <a:rPr lang="en-US" b="1" dirty="0"/>
              <a:t> ne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fiefia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niʻihi</a:t>
            </a:r>
            <a:r>
              <a:rPr lang="en-US" b="1" dirty="0"/>
              <a:t> </a:t>
            </a:r>
            <a:r>
              <a:rPr lang="en-US" b="1" dirty="0" err="1"/>
              <a:t>kehe</a:t>
            </a:r>
            <a:r>
              <a:rPr lang="en-US" b="1" dirty="0"/>
              <a:t>.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</a:t>
            </a:r>
            <a:r>
              <a:rPr lang="en-US" b="1" dirty="0" err="1"/>
              <a:t>pehe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kovi</a:t>
            </a:r>
            <a:r>
              <a:rPr lang="en-US" b="1" dirty="0"/>
              <a:t> taha </a:t>
            </a:r>
            <a:r>
              <a:rPr lang="en-US" b="1" dirty="0" err="1"/>
              <a:t>fekauʻaki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kakai</a:t>
            </a:r>
            <a:r>
              <a:rPr lang="en-US" b="1" dirty="0"/>
              <a:t> </a:t>
            </a:r>
            <a:r>
              <a:rPr lang="en-US" b="1" dirty="0" err="1"/>
              <a:t>kae</a:t>
            </a:r>
            <a:r>
              <a:rPr lang="en-US" b="1" dirty="0"/>
              <a:t> </a:t>
            </a:r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kuo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ai ha </a:t>
            </a:r>
            <a:r>
              <a:rPr lang="en-US" b="1" dirty="0" err="1"/>
              <a:t>fakamoʻoni</a:t>
            </a:r>
            <a:r>
              <a:rPr lang="en-US" b="1" dirty="0"/>
              <a:t> </a:t>
            </a:r>
            <a:r>
              <a:rPr lang="en-US" b="1" dirty="0" err="1"/>
              <a:t>fefeka</a:t>
            </a:r>
            <a:r>
              <a:rPr lang="en-US" b="1" dirty="0"/>
              <a:t>.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ʻuhinga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ʻofa</a:t>
            </a:r>
            <a:r>
              <a:rPr lang="en-US" b="1" dirty="0"/>
              <a:t> ki he </a:t>
            </a:r>
            <a:r>
              <a:rPr lang="en-US" b="1" dirty="0" err="1"/>
              <a:t>ʻOtua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tui ki ha </a:t>
            </a:r>
            <a:r>
              <a:rPr lang="en-US" b="1" dirty="0" err="1"/>
              <a:t>faʻahinga</a:t>
            </a:r>
            <a:r>
              <a:rPr lang="en-US" b="1" dirty="0"/>
              <a:t> </a:t>
            </a:r>
            <a:r>
              <a:rPr lang="en-US" b="1" dirty="0" err="1"/>
              <a:t>meʻa</a:t>
            </a:r>
            <a:r>
              <a:rPr lang="en-US" b="1" dirty="0"/>
              <a:t> pe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fakahaaʻi</a:t>
            </a:r>
            <a:r>
              <a:rPr lang="en-US" b="1" dirty="0"/>
              <a:t> </a:t>
            </a:r>
            <a:r>
              <a:rPr lang="en-US" b="1" dirty="0" err="1"/>
              <a:t>mai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finangalo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ʻOtua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toe </a:t>
            </a:r>
            <a:r>
              <a:rPr lang="en-US" b="1" dirty="0" err="1"/>
              <a:t>fehuʻia</a:t>
            </a:r>
            <a:r>
              <a:rPr lang="en-US" b="1" dirty="0"/>
              <a:t> </a:t>
            </a:r>
            <a:r>
              <a:rPr lang="en-US" b="1" dirty="0" err="1"/>
              <a:t>ia.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ha </a:t>
            </a:r>
            <a:r>
              <a:rPr lang="en-US" b="1" dirty="0" err="1"/>
              <a:t>veiveiua</a:t>
            </a:r>
            <a:r>
              <a:rPr lang="en-US" b="1" dirty="0"/>
              <a:t> </a:t>
            </a:r>
            <a:r>
              <a:rPr lang="en-US" b="1" dirty="0" err="1"/>
              <a:t>fekauʻaki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folofola</a:t>
            </a:r>
            <a:r>
              <a:rPr lang="en-US" b="1" dirty="0"/>
              <a:t> pe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fakahinohino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ʻOtua</a:t>
            </a:r>
            <a:r>
              <a:rPr lang="en-US" b="1" dirty="0"/>
              <a:t>.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tali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pe pea </a:t>
            </a:r>
            <a:r>
              <a:rPr lang="en-US" b="1" dirty="0" err="1"/>
              <a:t>muimui</a:t>
            </a:r>
            <a:r>
              <a:rPr lang="en-US" b="1" dirty="0"/>
              <a:t> ki ai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fakafetaʻi</a:t>
            </a:r>
            <a:r>
              <a:rPr lang="en-US" b="1" dirty="0"/>
              <a:t>.</a:t>
            </a:r>
            <a:endParaRPr lang="es-ES" b="1" dirty="0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886F214D-3755-2DFD-A7D8-B1D150B4D09F}"/>
              </a:ext>
            </a:extLst>
          </p:cNvPr>
          <p:cNvSpPr/>
          <p:nvPr/>
        </p:nvSpPr>
        <p:spPr>
          <a:xfrm>
            <a:off x="8544537" y="150930"/>
            <a:ext cx="2938458" cy="522015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ES"/>
          </a:p>
        </p:txBody>
      </p:sp>
      <p:sp>
        <p:nvSpPr>
          <p:cNvPr id="11" name="Forma libre: forma 10">
            <a:extLst>
              <a:ext uri="{FF2B5EF4-FFF2-40B4-BE49-F238E27FC236}">
                <a16:creationId xmlns:a16="http://schemas.microsoft.com/office/drawing/2014/main" id="{7AC44AA4-5BAC-0330-4C8F-EB9345021A45}"/>
              </a:ext>
            </a:extLst>
          </p:cNvPr>
          <p:cNvSpPr/>
          <p:nvPr/>
        </p:nvSpPr>
        <p:spPr>
          <a:xfrm>
            <a:off x="9022891" y="464139"/>
            <a:ext cx="2938458" cy="522015"/>
          </a:xfrm>
          <a:custGeom>
            <a:avLst/>
            <a:gdLst>
              <a:gd name="connsiteX0" fmla="*/ 0 w 2938458"/>
              <a:gd name="connsiteY0" fmla="*/ 52202 h 522015"/>
              <a:gd name="connsiteX1" fmla="*/ 52202 w 2938458"/>
              <a:gd name="connsiteY1" fmla="*/ 0 h 522015"/>
              <a:gd name="connsiteX2" fmla="*/ 2886257 w 2938458"/>
              <a:gd name="connsiteY2" fmla="*/ 0 h 522015"/>
              <a:gd name="connsiteX3" fmla="*/ 2938459 w 2938458"/>
              <a:gd name="connsiteY3" fmla="*/ 52202 h 522015"/>
              <a:gd name="connsiteX4" fmla="*/ 2938458 w 2938458"/>
              <a:gd name="connsiteY4" fmla="*/ 469814 h 522015"/>
              <a:gd name="connsiteX5" fmla="*/ 2886256 w 2938458"/>
              <a:gd name="connsiteY5" fmla="*/ 522016 h 522015"/>
              <a:gd name="connsiteX6" fmla="*/ 52202 w 2938458"/>
              <a:gd name="connsiteY6" fmla="*/ 522015 h 522015"/>
              <a:gd name="connsiteX7" fmla="*/ 0 w 2938458"/>
              <a:gd name="connsiteY7" fmla="*/ 469813 h 522015"/>
              <a:gd name="connsiteX8" fmla="*/ 0 w 2938458"/>
              <a:gd name="connsiteY8" fmla="*/ 52202 h 522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8458" h="522015">
                <a:moveTo>
                  <a:pt x="0" y="52202"/>
                </a:moveTo>
                <a:cubicBezTo>
                  <a:pt x="0" y="23372"/>
                  <a:pt x="23372" y="0"/>
                  <a:pt x="52202" y="0"/>
                </a:cubicBezTo>
                <a:lnTo>
                  <a:pt x="2886257" y="0"/>
                </a:lnTo>
                <a:cubicBezTo>
                  <a:pt x="2915087" y="0"/>
                  <a:pt x="2938459" y="23372"/>
                  <a:pt x="2938459" y="52202"/>
                </a:cubicBezTo>
                <a:cubicBezTo>
                  <a:pt x="2938459" y="191406"/>
                  <a:pt x="2938458" y="330610"/>
                  <a:pt x="2938458" y="469814"/>
                </a:cubicBezTo>
                <a:cubicBezTo>
                  <a:pt x="2938458" y="498644"/>
                  <a:pt x="2915086" y="522016"/>
                  <a:pt x="2886256" y="522016"/>
                </a:cubicBezTo>
                <a:lnTo>
                  <a:pt x="52202" y="522015"/>
                </a:lnTo>
                <a:cubicBezTo>
                  <a:pt x="23372" y="522015"/>
                  <a:pt x="0" y="498643"/>
                  <a:pt x="0" y="469813"/>
                </a:cubicBezTo>
                <a:lnTo>
                  <a:pt x="0" y="52202"/>
                </a:lnTo>
                <a:close/>
              </a:path>
            </a:pathLst>
          </a:custGeom>
          <a:solidFill>
            <a:srgbClr val="B8586B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109" tIns="99109" rIns="99109" bIns="9910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i-F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ʻOku Tui ʻa e ʻOfa ki he Meʻa Kotoa</a:t>
            </a:r>
            <a:endPara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187903A-BE2E-2724-8BC9-6905BC9A2AB9}"/>
              </a:ext>
            </a:extLst>
          </p:cNvPr>
          <p:cNvGrpSpPr/>
          <p:nvPr/>
        </p:nvGrpSpPr>
        <p:grpSpPr>
          <a:xfrm>
            <a:off x="96059" y="82543"/>
            <a:ext cx="2255998" cy="880702"/>
            <a:chOff x="96059" y="82543"/>
            <a:chExt cx="2255998" cy="880702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55A82029-20FD-67AF-AC9E-A44CD6B1D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9" y="82543"/>
              <a:ext cx="2208584" cy="880702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D1B671AA-C8C2-7268-2913-AFDADA2FB2AD}"/>
                </a:ext>
              </a:extLst>
            </p:cNvPr>
            <p:cNvSpPr txBox="1"/>
            <p:nvPr/>
          </p:nvSpPr>
          <p:spPr>
            <a:xfrm>
              <a:off x="516285" y="137188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Koe ha nai </a:t>
              </a:r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hono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‘</a:t>
              </a:r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uhinga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A74EC087-E1E2-CE34-0882-B3C5F14E140A}"/>
              </a:ext>
            </a:extLst>
          </p:cNvPr>
          <p:cNvGrpSpPr/>
          <p:nvPr/>
        </p:nvGrpSpPr>
        <p:grpSpPr>
          <a:xfrm>
            <a:off x="96059" y="2822549"/>
            <a:ext cx="3308797" cy="981666"/>
            <a:chOff x="96059" y="2822549"/>
            <a:chExt cx="3308797" cy="981666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6D12C35D-85FB-AF1A-22D0-4E4E2438F3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9" y="2834852"/>
              <a:ext cx="3044555" cy="969363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1E2623B6-41FF-72D8-7890-6B3BB7301AAE}"/>
                </a:ext>
              </a:extLst>
            </p:cNvPr>
            <p:cNvSpPr txBox="1"/>
            <p:nvPr/>
          </p:nvSpPr>
          <p:spPr>
            <a:xfrm rot="541628">
              <a:off x="738457" y="2822549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Naʻe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anga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-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fēfē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hono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fakahaaʻi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Sīsū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a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tafaʻaki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ko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eni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o e ʻ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ofá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0" name="Imagen 9" descr="Un grupo de jóvenes posando para una foto&#10;&#10;Descripción generada automáticamente">
            <a:extLst>
              <a:ext uri="{FF2B5EF4-FFF2-40B4-BE49-F238E27FC236}">
                <a16:creationId xmlns:a16="http://schemas.microsoft.com/office/drawing/2014/main" id="{307EFEBE-5791-F950-66AC-1F1184981C6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22"/>
          <a:stretch/>
        </p:blipFill>
        <p:spPr>
          <a:xfrm>
            <a:off x="9825964" y="1155099"/>
            <a:ext cx="2058353" cy="2273901"/>
          </a:xfrm>
          <a:prstGeom prst="snip2DiagRect">
            <a:avLst>
              <a:gd name="adj1" fmla="val 1801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4EA3C8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 descr="Un grupo de personas haciendo gestos con la cara pintada&#10;&#10;Descripción generada automáticamente con confianza baja">
            <a:extLst>
              <a:ext uri="{FF2B5EF4-FFF2-40B4-BE49-F238E27FC236}">
                <a16:creationId xmlns:a16="http://schemas.microsoft.com/office/drawing/2014/main" id="{E36E81CB-2CE5-6769-20D3-725756A957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187" y="3584856"/>
            <a:ext cx="2475433" cy="1602712"/>
          </a:xfrm>
          <a:prstGeom prst="snip2DiagRect">
            <a:avLst>
              <a:gd name="adj1" fmla="val 18018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C82F4E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55366BE9-8FAA-8015-2953-602934A43DAB}"/>
              </a:ext>
            </a:extLst>
          </p:cNvPr>
          <p:cNvSpPr txBox="1"/>
          <p:nvPr/>
        </p:nvSpPr>
        <p:spPr>
          <a:xfrm>
            <a:off x="3295804" y="2944130"/>
            <a:ext cx="65301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fanongo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Sakeasi</a:t>
            </a:r>
            <a:r>
              <a:rPr lang="en-US" b="1" dirty="0"/>
              <a:t> </a:t>
            </a:r>
            <a:r>
              <a:rPr lang="en-US" b="1" dirty="0" err="1"/>
              <a:t>fekauʻaki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Sisuu</a:t>
            </a:r>
            <a:r>
              <a:rPr lang="en-US" b="1" dirty="0"/>
              <a:t>.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mafola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ongoongo</a:t>
            </a:r>
            <a:r>
              <a:rPr lang="en-US" b="1" dirty="0"/>
              <a:t> </a:t>
            </a:r>
            <a:r>
              <a:rPr lang="en-US" b="1" dirty="0" err="1"/>
              <a:t>fekauʻaki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ha taha </a:t>
            </a:r>
            <a:r>
              <a:rPr lang="en-US" b="1" dirty="0" err="1"/>
              <a:t>naʻa</a:t>
            </a:r>
            <a:r>
              <a:rPr lang="en-US" b="1" dirty="0"/>
              <a:t> ne </a:t>
            </a:r>
            <a:r>
              <a:rPr lang="en-US" b="1" dirty="0" err="1"/>
              <a:t>angaʻofa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fakaʻapaʻapa</a:t>
            </a:r>
            <a:r>
              <a:rPr lang="en-US" b="1" dirty="0"/>
              <a:t> ki he </a:t>
            </a:r>
            <a:r>
              <a:rPr lang="en-US" b="1" dirty="0" err="1"/>
              <a:t>niʻihi</a:t>
            </a:r>
            <a:r>
              <a:rPr lang="en-US" b="1" dirty="0"/>
              <a:t>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liʻekina</a:t>
            </a:r>
            <a:r>
              <a:rPr lang="en-US" b="1" dirty="0"/>
              <a:t>.</a:t>
            </a:r>
            <a:endParaRPr lang="es-ES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B1947DB-453B-FFC3-35BB-180A2A8A5304}"/>
              </a:ext>
            </a:extLst>
          </p:cNvPr>
          <p:cNvSpPr txBox="1"/>
          <p:nvPr/>
        </p:nvSpPr>
        <p:spPr>
          <a:xfrm>
            <a:off x="2445211" y="144257"/>
            <a:ext cx="60993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ʻuhinga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kupuʻi</a:t>
            </a:r>
            <a:r>
              <a:rPr lang="en-US" sz="1600" b="1" dirty="0"/>
              <a:t> lea ko </a:t>
            </a:r>
            <a:r>
              <a:rPr lang="en-US" sz="1600" b="1" dirty="0" err="1"/>
              <a:t>ʻeni</a:t>
            </a:r>
            <a:r>
              <a:rPr lang="en-US" sz="1600" b="1" dirty="0"/>
              <a:t> ko ha taha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ʻofa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hono</a:t>
            </a:r>
            <a:r>
              <a:rPr lang="en-US" sz="1600" b="1" dirty="0"/>
              <a:t> </a:t>
            </a:r>
            <a:r>
              <a:rPr lang="en-US" sz="1600" b="1" dirty="0" err="1"/>
              <a:t>kaungaʻapi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kakaangofua</a:t>
            </a:r>
            <a:r>
              <a:rPr lang="en-US" sz="1600" b="1" dirty="0"/>
              <a:t> </a:t>
            </a:r>
            <a:r>
              <a:rPr lang="en-US" sz="1600" b="1" dirty="0" err="1"/>
              <a:t>feʻunga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tui ki he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fakaoli</a:t>
            </a:r>
            <a:r>
              <a:rPr lang="en-US" sz="1600" b="1" dirty="0"/>
              <a:t> </a:t>
            </a:r>
            <a:r>
              <a:rPr lang="en-US" sz="1600" b="1" dirty="0" err="1"/>
              <a:t>kae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tala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moʻoni</a:t>
            </a:r>
            <a:r>
              <a:rPr lang="en-US" sz="1600" b="1" dirty="0"/>
              <a:t> </a:t>
            </a:r>
            <a:r>
              <a:rPr lang="en-US" sz="1600" b="1" dirty="0" err="1"/>
              <a:t>mei</a:t>
            </a:r>
            <a:r>
              <a:rPr lang="en-US" sz="1600" b="1" dirty="0"/>
              <a:t> he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hala</a:t>
            </a:r>
            <a:r>
              <a:rPr lang="en-US" sz="1600" b="1" dirty="0"/>
              <a:t>,</a:t>
            </a:r>
            <a:endParaRPr lang="es-ES" sz="16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DD4D4C0-749F-65F9-B2E5-D8C8034A002B}"/>
              </a:ext>
            </a:extLst>
          </p:cNvPr>
          <p:cNvSpPr txBox="1"/>
          <p:nvPr/>
        </p:nvSpPr>
        <p:spPr>
          <a:xfrm>
            <a:off x="167254" y="4022873"/>
            <a:ext cx="910143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ʻ I he </a:t>
            </a:r>
            <a:r>
              <a:rPr lang="en-US" sz="1600" b="1" dirty="0" err="1"/>
              <a:t>tānaki</a:t>
            </a:r>
            <a:r>
              <a:rPr lang="en-US" sz="1600" b="1" dirty="0"/>
              <a:t> </a:t>
            </a:r>
            <a:r>
              <a:rPr lang="en-US" sz="1600" b="1" dirty="0" err="1"/>
              <a:t>tukuhau</a:t>
            </a:r>
            <a:r>
              <a:rPr lang="en-US" sz="1600" b="1" dirty="0"/>
              <a:t> ko </a:t>
            </a:r>
            <a:r>
              <a:rPr lang="en-US" sz="1600" b="1" dirty="0" err="1"/>
              <a:t>ení</a:t>
            </a:r>
            <a:r>
              <a:rPr lang="en-US" sz="1600" b="1" dirty="0"/>
              <a:t>,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kamata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tupulaki</a:t>
            </a:r>
            <a:r>
              <a:rPr lang="en-US" sz="1600" b="1" dirty="0"/>
              <a:t> ai ha </a:t>
            </a:r>
            <a:r>
              <a:rPr lang="en-US" sz="1600" b="1" dirty="0" err="1"/>
              <a:t>holi</a:t>
            </a:r>
            <a:r>
              <a:rPr lang="en-US" sz="1600" b="1" dirty="0"/>
              <a:t> ki ha </a:t>
            </a:r>
            <a:r>
              <a:rPr lang="en-US" sz="1600" b="1" dirty="0" err="1"/>
              <a:t>moʻui</a:t>
            </a:r>
            <a:r>
              <a:rPr lang="en-US" sz="1600" b="1" dirty="0"/>
              <a:t> </a:t>
            </a:r>
            <a:r>
              <a:rPr lang="en-US" sz="1600" b="1" dirty="0" err="1"/>
              <a:t>lelei</a:t>
            </a:r>
            <a:r>
              <a:rPr lang="en-US" sz="1600" b="1" dirty="0"/>
              <a:t> </a:t>
            </a:r>
            <a:r>
              <a:rPr lang="en-US" sz="1600" b="1" dirty="0" err="1"/>
              <a:t>ange</a:t>
            </a:r>
            <a:r>
              <a:rPr lang="en-US" sz="1600" b="1" dirty="0"/>
              <a:t>. </a:t>
            </a:r>
            <a:r>
              <a:rPr lang="en-US" sz="1600" b="1" dirty="0" err="1"/>
              <a:t>Naʻe</a:t>
            </a:r>
            <a:r>
              <a:rPr lang="en-US" sz="1600" b="1" dirty="0"/>
              <a:t> malanga </a:t>
            </a:r>
            <a:r>
              <a:rPr lang="en-US" sz="1600" b="1" dirty="0" err="1"/>
              <a:t>ʻa</a:t>
            </a:r>
            <a:r>
              <a:rPr lang="en-US" sz="1600" b="1" dirty="0"/>
              <a:t> Sione </a:t>
            </a:r>
            <a:r>
              <a:rPr lang="en-US" sz="1600" b="1" dirty="0" err="1"/>
              <a:t>Papitaiso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Soatani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ha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maile</a:t>
            </a:r>
            <a:r>
              <a:rPr lang="en-US" sz="1600" b="1" dirty="0"/>
              <a:t> </a:t>
            </a:r>
            <a:r>
              <a:rPr lang="en-US" sz="1600" b="1" dirty="0" err="1"/>
              <a:t>siʻi</a:t>
            </a:r>
            <a:r>
              <a:rPr lang="en-US" sz="1600" b="1" dirty="0"/>
              <a:t> pe </a:t>
            </a:r>
            <a:r>
              <a:rPr lang="en-US" sz="1600" b="1" dirty="0" err="1"/>
              <a:t>mei</a:t>
            </a:r>
            <a:r>
              <a:rPr lang="en-US" sz="1600" b="1" dirty="0"/>
              <a:t> </a:t>
            </a:r>
            <a:r>
              <a:rPr lang="en-US" sz="1600" b="1" dirty="0" err="1"/>
              <a:t>Sieliko</a:t>
            </a:r>
            <a:r>
              <a:rPr lang="en-US" sz="1600" b="1" dirty="0"/>
              <a:t>, pea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fanongo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Sakeasi</a:t>
            </a:r>
            <a:r>
              <a:rPr lang="en-US" sz="1600" b="1" dirty="0"/>
              <a:t> </a:t>
            </a:r>
            <a:r>
              <a:rPr lang="en-US" sz="1600" b="1" dirty="0" err="1"/>
              <a:t>fekauʻaki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ui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fakatomala</a:t>
            </a:r>
            <a:r>
              <a:rPr lang="en-US" sz="1600" b="1" dirty="0"/>
              <a:t>.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ongo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fakahinohino</a:t>
            </a:r>
            <a:r>
              <a:rPr lang="en-US" sz="1600" b="1" dirty="0"/>
              <a:t>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fai</a:t>
            </a:r>
            <a:r>
              <a:rPr lang="en-US" sz="1600" b="1" dirty="0"/>
              <a:t> ki he kau </a:t>
            </a:r>
            <a:r>
              <a:rPr lang="en-US" sz="1600" b="1" dirty="0" err="1"/>
              <a:t>tanaki</a:t>
            </a:r>
            <a:r>
              <a:rPr lang="en-US" sz="1600" b="1" dirty="0"/>
              <a:t> </a:t>
            </a:r>
            <a:r>
              <a:rPr lang="en-US" sz="1600" b="1" dirty="0" err="1"/>
              <a:t>tukuhau</a:t>
            </a:r>
            <a:r>
              <a:rPr lang="en-US" sz="1600" b="1" dirty="0"/>
              <a:t>, "</a:t>
            </a:r>
            <a:r>
              <a:rPr lang="en-US" sz="1600" b="1" dirty="0" err="1"/>
              <a:t>ʻOua</a:t>
            </a:r>
            <a:r>
              <a:rPr lang="en-US" sz="1600" b="1" dirty="0"/>
              <a:t> </a:t>
            </a:r>
            <a:r>
              <a:rPr lang="en-US" sz="1600" b="1" dirty="0" err="1"/>
              <a:t>naʻa</a:t>
            </a:r>
            <a:r>
              <a:rPr lang="en-US" sz="1600" b="1" dirty="0"/>
              <a:t> mou </a:t>
            </a:r>
            <a:r>
              <a:rPr lang="en-US" sz="1600" b="1" dirty="0" err="1"/>
              <a:t>tanaki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lahi</a:t>
            </a:r>
            <a:r>
              <a:rPr lang="en-US" sz="1600" b="1" dirty="0"/>
              <a:t> hake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fie </a:t>
            </a:r>
            <a:r>
              <a:rPr lang="en-US" sz="1600" b="1" dirty="0" err="1"/>
              <a:t>maʻu</a:t>
            </a:r>
            <a:r>
              <a:rPr lang="en-US" sz="1600" b="1" dirty="0"/>
              <a:t> </a:t>
            </a:r>
            <a:r>
              <a:rPr lang="en-US" sz="1600" b="1" dirty="0" err="1"/>
              <a:t>meiate</a:t>
            </a:r>
            <a:r>
              <a:rPr lang="en-US" sz="1600" b="1" dirty="0"/>
              <a:t> </a:t>
            </a:r>
            <a:r>
              <a:rPr lang="en-US" sz="1600" b="1" dirty="0" err="1"/>
              <a:t>kimoutolu</a:t>
            </a:r>
            <a:r>
              <a:rPr lang="en-US" sz="1600" b="1" dirty="0"/>
              <a:t>" (Luke 3:13), </a:t>
            </a:r>
            <a:r>
              <a:rPr lang="en-US" sz="1600" b="1" dirty="0" err="1"/>
              <a:t>neongo</a:t>
            </a:r>
            <a:r>
              <a:rPr lang="en-US" sz="1600" b="1" dirty="0"/>
              <a:t>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ne </a:t>
            </a:r>
            <a:r>
              <a:rPr lang="en-US" sz="1600" b="1" dirty="0" err="1"/>
              <a:t>fai</a:t>
            </a:r>
            <a:r>
              <a:rPr lang="en-US" sz="1600" b="1" dirty="0"/>
              <a:t> </a:t>
            </a:r>
            <a:r>
              <a:rPr lang="en-US" sz="1600" b="1" dirty="0" err="1"/>
              <a:t>maʻu</a:t>
            </a:r>
            <a:r>
              <a:rPr lang="en-US" sz="1600" b="1" dirty="0"/>
              <a:t> pe </a:t>
            </a:r>
            <a:r>
              <a:rPr lang="en-US" sz="1600" b="1" dirty="0" err="1"/>
              <a:t>ia.</a:t>
            </a:r>
            <a:r>
              <a:rPr lang="en-US" sz="1600" b="1" dirty="0"/>
              <a:t> </a:t>
            </a:r>
            <a:r>
              <a:rPr lang="en-US" sz="1600" b="1" dirty="0" err="1"/>
              <a:t>Naʻá</a:t>
            </a:r>
            <a:r>
              <a:rPr lang="en-US" sz="1600" b="1" dirty="0"/>
              <a:t> ne ʻ </a:t>
            </a:r>
            <a:r>
              <a:rPr lang="en-US" sz="1600" b="1" dirty="0" err="1"/>
              <a:t>iloʻi</a:t>
            </a:r>
            <a:r>
              <a:rPr lang="en-US" sz="1600" b="1" dirty="0"/>
              <a:t> ʻ a e Tohi </a:t>
            </a:r>
            <a:r>
              <a:rPr lang="en-US" sz="1600" b="1" dirty="0" err="1"/>
              <a:t>Tapú</a:t>
            </a:r>
            <a:r>
              <a:rPr lang="en-US" sz="1600" b="1" dirty="0"/>
              <a:t> pea ʻ </a:t>
            </a:r>
            <a:r>
              <a:rPr lang="en-US" sz="1600" b="1" dirty="0" err="1"/>
              <a:t>iloʻi</a:t>
            </a:r>
            <a:r>
              <a:rPr lang="en-US" sz="1600" b="1" dirty="0"/>
              <a:t>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hala</a:t>
            </a:r>
            <a:r>
              <a:rPr lang="en-US" sz="1600" b="1" dirty="0"/>
              <a:t> ʻ </a:t>
            </a:r>
            <a:r>
              <a:rPr lang="en-US" sz="1600" b="1" dirty="0" err="1"/>
              <a:t>ene</a:t>
            </a:r>
            <a:r>
              <a:rPr lang="en-US" sz="1600" b="1" dirty="0"/>
              <a:t>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ngāué</a:t>
            </a:r>
            <a:r>
              <a:rPr lang="en-US" sz="1600" b="1" dirty="0"/>
              <a:t>. ʻ I he </a:t>
            </a:r>
            <a:r>
              <a:rPr lang="en-US" sz="1600" b="1" dirty="0" err="1"/>
              <a:t>taimi</a:t>
            </a:r>
            <a:r>
              <a:rPr lang="en-US" sz="1600" b="1" dirty="0"/>
              <a:t> ko </a:t>
            </a:r>
            <a:r>
              <a:rPr lang="en-US" sz="1600" b="1" dirty="0" err="1"/>
              <a:t>ení</a:t>
            </a:r>
            <a:r>
              <a:rPr lang="en-US" sz="1600" b="1" dirty="0"/>
              <a:t>, ʻ </a:t>
            </a:r>
            <a:r>
              <a:rPr lang="en-US" sz="1600" b="1" dirty="0" err="1"/>
              <a:t>i</a:t>
            </a:r>
            <a:r>
              <a:rPr lang="en-US" sz="1600" b="1" dirty="0"/>
              <a:t> </a:t>
            </a:r>
            <a:r>
              <a:rPr lang="en-US" sz="1600" b="1" dirty="0" err="1"/>
              <a:t>heʻene</a:t>
            </a:r>
            <a:r>
              <a:rPr lang="en-US" sz="1600" b="1" dirty="0"/>
              <a:t> </a:t>
            </a:r>
            <a:r>
              <a:rPr lang="en-US" sz="1600" b="1" dirty="0" err="1"/>
              <a:t>fanongo</a:t>
            </a:r>
            <a:r>
              <a:rPr lang="en-US" sz="1600" b="1" dirty="0"/>
              <a:t> ki he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leaʻaki</a:t>
            </a:r>
            <a:r>
              <a:rPr lang="en-US" sz="1600" b="1" dirty="0"/>
              <a:t> ʻ e he </a:t>
            </a:r>
            <a:r>
              <a:rPr lang="en-US" sz="1600" b="1" dirty="0" err="1"/>
              <a:t>kakaí</a:t>
            </a:r>
            <a:r>
              <a:rPr lang="en-US" sz="1600" b="1" dirty="0"/>
              <a:t>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haʻu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mei</a:t>
            </a:r>
            <a:r>
              <a:rPr lang="en-US" sz="1600" b="1" dirty="0"/>
              <a:t> he </a:t>
            </a:r>
            <a:r>
              <a:rPr lang="en-US" sz="1600" b="1" dirty="0" err="1"/>
              <a:t>Faiako</a:t>
            </a:r>
            <a:r>
              <a:rPr lang="en-US" sz="1600" b="1" dirty="0"/>
              <a:t> Lahí, </a:t>
            </a:r>
            <a:r>
              <a:rPr lang="en-US" sz="1600" b="1" dirty="0" err="1"/>
              <a:t>naʻá</a:t>
            </a:r>
            <a:r>
              <a:rPr lang="en-US" sz="1600" b="1" dirty="0"/>
              <a:t> ne </a:t>
            </a:r>
            <a:r>
              <a:rPr lang="en-US" sz="1600" b="1" dirty="0" err="1"/>
              <a:t>ongoʻi</a:t>
            </a:r>
            <a:r>
              <a:rPr lang="en-US" sz="1600" b="1" dirty="0"/>
              <a:t> </a:t>
            </a:r>
            <a:r>
              <a:rPr lang="en-US" sz="1600" b="1" dirty="0" err="1"/>
              <a:t>hangē</a:t>
            </a:r>
            <a:r>
              <a:rPr lang="en-US" sz="1600" b="1" dirty="0"/>
              <a:t> ha </a:t>
            </a:r>
            <a:r>
              <a:rPr lang="en-US" sz="1600" b="1" dirty="0" err="1"/>
              <a:t>tokotaha</a:t>
            </a:r>
            <a:r>
              <a:rPr lang="en-US" sz="1600" b="1" dirty="0"/>
              <a:t> </a:t>
            </a:r>
            <a:r>
              <a:rPr lang="en-US" sz="1600" b="1" dirty="0" err="1"/>
              <a:t>angahala</a:t>
            </a:r>
            <a:r>
              <a:rPr lang="en-US" sz="1600" b="1" dirty="0"/>
              <a:t> ʻ </a:t>
            </a:r>
            <a:r>
              <a:rPr lang="en-US" sz="1600" b="1" dirty="0" err="1"/>
              <a:t>i</a:t>
            </a:r>
            <a:r>
              <a:rPr lang="en-US" sz="1600" b="1" dirty="0"/>
              <a:t> he ʻ </a:t>
            </a:r>
            <a:r>
              <a:rPr lang="en-US" sz="1600" b="1" dirty="0" err="1"/>
              <a:t>ao</a:t>
            </a:r>
            <a:r>
              <a:rPr lang="en-US" sz="1600" b="1" dirty="0"/>
              <a:t> ʻ o e ʻ </a:t>
            </a:r>
            <a:r>
              <a:rPr lang="en-US" sz="1600" b="1" dirty="0" err="1"/>
              <a:t>Otuá</a:t>
            </a:r>
            <a:r>
              <a:rPr lang="en-US" sz="1600" b="1" dirty="0"/>
              <a:t>. </a:t>
            </a:r>
            <a:r>
              <a:rPr lang="en-US" sz="1600" b="1" dirty="0" err="1"/>
              <a:t>Neongo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, ko e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naʻá</a:t>
            </a:r>
            <a:r>
              <a:rPr lang="en-US" sz="1600" b="1" dirty="0"/>
              <a:t> ne </a:t>
            </a:r>
            <a:r>
              <a:rPr lang="en-US" sz="1600" b="1" dirty="0" err="1"/>
              <a:t>fanongo</a:t>
            </a:r>
            <a:r>
              <a:rPr lang="en-US" sz="1600" b="1" dirty="0"/>
              <a:t> ai </a:t>
            </a:r>
            <a:r>
              <a:rPr lang="en-US" sz="1600" b="1" dirty="0" err="1"/>
              <a:t>fekauʻaki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</a:t>
            </a:r>
            <a:r>
              <a:rPr lang="en-US" sz="1600" b="1" dirty="0" err="1"/>
              <a:t>Sīsuú</a:t>
            </a:r>
            <a:r>
              <a:rPr lang="en-US" sz="1600" b="1" dirty="0"/>
              <a:t> </a:t>
            </a:r>
            <a:r>
              <a:rPr lang="en-US" sz="1600" b="1" dirty="0" err="1"/>
              <a:t>naʻá</a:t>
            </a:r>
            <a:r>
              <a:rPr lang="en-US" sz="1600" b="1" dirty="0"/>
              <a:t> ne </a:t>
            </a:r>
            <a:r>
              <a:rPr lang="en-US" sz="1600" b="1" dirty="0" err="1"/>
              <a:t>langaʻi</a:t>
            </a:r>
            <a:r>
              <a:rPr lang="en-US" sz="1600" b="1" dirty="0"/>
              <a:t> ʻ a e ʻ </a:t>
            </a:r>
            <a:r>
              <a:rPr lang="en-US" sz="1600" b="1" dirty="0" err="1"/>
              <a:t>amanaki</a:t>
            </a:r>
            <a:r>
              <a:rPr lang="en-US" sz="1600" b="1" dirty="0"/>
              <a:t> ʻ </a:t>
            </a:r>
            <a:r>
              <a:rPr lang="en-US" sz="1600" b="1" dirty="0" err="1"/>
              <a:t>iate</a:t>
            </a:r>
            <a:r>
              <a:rPr lang="en-US" sz="1600" b="1" dirty="0"/>
              <a:t> </a:t>
            </a:r>
            <a:r>
              <a:rPr lang="en-US" sz="1600" b="1" dirty="0" err="1"/>
              <a:t>ia.</a:t>
            </a:r>
            <a:r>
              <a:rPr lang="en-US" sz="1600" b="1" dirty="0"/>
              <a:t>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malava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liliu</a:t>
            </a:r>
            <a:r>
              <a:rPr lang="en-US" sz="1600" b="1" dirty="0"/>
              <a:t> </a:t>
            </a:r>
            <a:r>
              <a:rPr lang="en-US" sz="1600" b="1" dirty="0" err="1"/>
              <a:t>ʻene</a:t>
            </a:r>
            <a:r>
              <a:rPr lang="en-US" sz="1600" b="1" dirty="0"/>
              <a:t> </a:t>
            </a:r>
            <a:r>
              <a:rPr lang="en-US" sz="1600" b="1" dirty="0" err="1"/>
              <a:t>moʻui</a:t>
            </a:r>
            <a:r>
              <a:rPr lang="en-US" sz="1600" b="1" dirty="0"/>
              <a:t>—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aʻu</a:t>
            </a:r>
            <a:r>
              <a:rPr lang="en-US" sz="1600" b="1" dirty="0"/>
              <a:t> pe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; he ko </a:t>
            </a:r>
            <a:r>
              <a:rPr lang="en-US" sz="1600" b="1" dirty="0" err="1"/>
              <a:t>hono</a:t>
            </a:r>
            <a:r>
              <a:rPr lang="en-US" sz="1600" b="1" dirty="0"/>
              <a:t> </a:t>
            </a:r>
            <a:r>
              <a:rPr lang="en-US" sz="1600" b="1" dirty="0" err="1"/>
              <a:t>moʻoni</a:t>
            </a:r>
            <a:r>
              <a:rPr lang="en-US" sz="1600" b="1" dirty="0"/>
              <a:t>, </a:t>
            </a:r>
            <a:r>
              <a:rPr lang="en-US" sz="1600" b="1" dirty="0" err="1"/>
              <a:t>ʻikai</a:t>
            </a:r>
            <a:r>
              <a:rPr lang="en-US" sz="1600" b="1" dirty="0"/>
              <a:t> ko e taha </a:t>
            </a:r>
            <a:r>
              <a:rPr lang="en-US" sz="1600" b="1" dirty="0" err="1"/>
              <a:t>ʻo</a:t>
            </a:r>
            <a:r>
              <a:rPr lang="en-US" sz="1600" b="1" dirty="0"/>
              <a:t> e kau </a:t>
            </a:r>
            <a:r>
              <a:rPr lang="en-US" sz="1600" b="1" dirty="0" err="1"/>
              <a:t>akonga</a:t>
            </a:r>
            <a:r>
              <a:rPr lang="en-US" sz="1600" b="1" dirty="0"/>
              <a:t> </a:t>
            </a:r>
            <a:r>
              <a:rPr lang="en-US" sz="1600" b="1" dirty="0" err="1"/>
              <a:t>ofi</a:t>
            </a:r>
            <a:r>
              <a:rPr lang="en-US" sz="1600" b="1" dirty="0"/>
              <a:t> taha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Sisuu</a:t>
            </a:r>
            <a:r>
              <a:rPr lang="en-US" sz="1600" b="1" dirty="0"/>
              <a:t> ko ha </a:t>
            </a:r>
            <a:r>
              <a:rPr lang="en-US" sz="1600" b="1" dirty="0" err="1"/>
              <a:t>tanaki</a:t>
            </a:r>
            <a:r>
              <a:rPr lang="en-US" sz="1600" b="1" dirty="0"/>
              <a:t> </a:t>
            </a:r>
            <a:r>
              <a:rPr lang="en-US" sz="1600" b="1" dirty="0" err="1"/>
              <a:t>tukuhau</a:t>
            </a:r>
            <a:r>
              <a:rPr lang="en-US" sz="1600" b="1" dirty="0"/>
              <a:t> </a:t>
            </a:r>
            <a:r>
              <a:rPr lang="en-US" sz="1600" b="1" dirty="0" err="1"/>
              <a:t>foki</a:t>
            </a:r>
            <a:r>
              <a:rPr lang="en-US" sz="1600" b="1" dirty="0"/>
              <a:t>?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kamata</a:t>
            </a:r>
            <a:r>
              <a:rPr lang="en-US" sz="1600" b="1" dirty="0"/>
              <a:t> leva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ngāue</a:t>
            </a:r>
            <a:r>
              <a:rPr lang="en-US" sz="1600" b="1" dirty="0"/>
              <a:t> ʻ a </a:t>
            </a:r>
            <a:r>
              <a:rPr lang="en-US" sz="1600" b="1" dirty="0" err="1"/>
              <a:t>Sākeasi</a:t>
            </a:r>
            <a:r>
              <a:rPr lang="en-US" sz="1600" b="1" dirty="0"/>
              <a:t> ʻ o </a:t>
            </a:r>
            <a:r>
              <a:rPr lang="en-US" sz="1600" b="1" dirty="0" err="1"/>
              <a:t>fakatatau</a:t>
            </a:r>
            <a:r>
              <a:rPr lang="en-US" sz="1600" b="1" dirty="0"/>
              <a:t> ki he </a:t>
            </a:r>
            <a:r>
              <a:rPr lang="en-US" sz="1600" b="1" dirty="0" err="1"/>
              <a:t>tuipau</a:t>
            </a:r>
            <a:r>
              <a:rPr lang="en-US" sz="1600" b="1" dirty="0"/>
              <a:t> </a:t>
            </a:r>
            <a:r>
              <a:rPr lang="en-US" sz="1600" b="1" dirty="0" err="1"/>
              <a:t>naʻá</a:t>
            </a:r>
            <a:r>
              <a:rPr lang="en-US" sz="1600" b="1" dirty="0"/>
              <a:t> ne </a:t>
            </a:r>
            <a:r>
              <a:rPr lang="en-US" sz="1600" b="1" dirty="0" err="1"/>
              <a:t>ongoʻí</a:t>
            </a:r>
            <a:r>
              <a:rPr lang="en-US" sz="1600" b="1" dirty="0"/>
              <a:t> pea </a:t>
            </a:r>
            <a:r>
              <a:rPr lang="en-US" sz="1600" b="1" dirty="0" err="1"/>
              <a:t>kamata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fakaleleiʻi</a:t>
            </a:r>
            <a:r>
              <a:rPr lang="en-US" sz="1600" b="1" dirty="0"/>
              <a:t> ʻ a e </a:t>
            </a:r>
            <a:r>
              <a:rPr lang="en-US" sz="1600" b="1" dirty="0" err="1"/>
              <a:t>faʻahinga</a:t>
            </a:r>
            <a:r>
              <a:rPr lang="en-US" sz="1600" b="1" dirty="0"/>
              <a:t> </a:t>
            </a:r>
            <a:r>
              <a:rPr lang="en-US" sz="1600" b="1" dirty="0" err="1"/>
              <a:t>naʻá</a:t>
            </a:r>
            <a:r>
              <a:rPr lang="en-US" sz="1600" b="1" dirty="0"/>
              <a:t> ne </a:t>
            </a:r>
            <a:r>
              <a:rPr lang="en-US" sz="1600" b="1" dirty="0" err="1"/>
              <a:t>faihala</a:t>
            </a:r>
            <a:r>
              <a:rPr lang="en-US" sz="1600" b="1" dirty="0"/>
              <a:t> ki </a:t>
            </a:r>
            <a:r>
              <a:rPr lang="en-US" sz="1600" b="1" dirty="0" err="1"/>
              <a:t>aí</a:t>
            </a:r>
            <a:r>
              <a:rPr lang="en-US" sz="1600" b="1" dirty="0"/>
              <a:t>. DA 552. </a:t>
            </a:r>
            <a:r>
              <a:rPr lang="en-US" sz="1600" b="1" dirty="0" err="1"/>
              <a:t>Naʻe</a:t>
            </a:r>
            <a:r>
              <a:rPr lang="en-US" sz="1600" b="1" dirty="0"/>
              <a:t> tui </a:t>
            </a:r>
            <a:r>
              <a:rPr lang="en-US" sz="1600" b="1" dirty="0" err="1"/>
              <a:t>ʻa</a:t>
            </a:r>
            <a:r>
              <a:rPr lang="en-US" sz="1600" b="1" dirty="0"/>
              <a:t> Sisu kia </a:t>
            </a:r>
            <a:r>
              <a:rPr lang="en-US" sz="1600" b="1" dirty="0" err="1"/>
              <a:t>Sakeasi</a:t>
            </a:r>
            <a:r>
              <a:rPr lang="en-US" sz="1600" b="1" dirty="0"/>
              <a:t>.</a:t>
            </a:r>
            <a:endParaRPr lang="es-ES" sz="1600" dirty="0"/>
          </a:p>
        </p:txBody>
      </p:sp>
      <p:pic>
        <p:nvPicPr>
          <p:cNvPr id="20" name="Imagen 19" descr="Imagen que contiene persona, ropa, mujer, parado&#10;&#10;Descripción generada automáticamente">
            <a:extLst>
              <a:ext uri="{FF2B5EF4-FFF2-40B4-BE49-F238E27FC236}">
                <a16:creationId xmlns:a16="http://schemas.microsoft.com/office/drawing/2014/main" id="{F713012B-2894-9AFB-3160-C0BEC4288D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187" y="5326001"/>
            <a:ext cx="2477559" cy="1383523"/>
          </a:xfrm>
          <a:prstGeom prst="snip2DiagRect">
            <a:avLst>
              <a:gd name="adj1" fmla="val 0"/>
              <a:gd name="adj2" fmla="val 20078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C82F4E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0D1D9B9F-299D-E058-7C1A-2D2C85C19336}"/>
              </a:ext>
            </a:extLst>
          </p:cNvPr>
          <p:cNvSpPr txBox="1"/>
          <p:nvPr/>
        </p:nvSpPr>
        <p:spPr>
          <a:xfrm>
            <a:off x="228980" y="1040064"/>
            <a:ext cx="95969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Ko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iku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tui ki ha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loi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hange</a:t>
            </a:r>
            <a:r>
              <a:rPr lang="en-US" sz="1600" b="1" dirty="0"/>
              <a:t> pe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moʻoni</a:t>
            </a:r>
            <a:r>
              <a:rPr lang="en-US" sz="1600" b="1" dirty="0"/>
              <a:t>.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loto</a:t>
            </a:r>
            <a:r>
              <a:rPr lang="en-US" sz="1600" b="1" dirty="0"/>
              <a:t> </a:t>
            </a:r>
            <a:r>
              <a:rPr lang="en-US" sz="1600" b="1" dirty="0" err="1"/>
              <a:t>fiemalie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ʻofa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sio</a:t>
            </a:r>
            <a:r>
              <a:rPr lang="en-US" sz="1600" b="1" dirty="0"/>
              <a:t> ki he </a:t>
            </a:r>
            <a:r>
              <a:rPr lang="en-US" sz="1600" b="1" dirty="0" err="1"/>
              <a:t>lelei</a:t>
            </a:r>
            <a:r>
              <a:rPr lang="en-US" sz="1600" b="1" dirty="0"/>
              <a:t> taha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kakai</a:t>
            </a:r>
            <a:r>
              <a:rPr lang="en-US" sz="1600" b="1" dirty="0"/>
              <a:t>,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ʻoange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kinautolu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lelei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veiveiua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</a:t>
            </a:r>
            <a:r>
              <a:rPr lang="en-US" sz="1600" b="1" dirty="0" err="1"/>
              <a:t>fakakaukau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ai </a:t>
            </a:r>
            <a:r>
              <a:rPr lang="en-US" sz="1600" b="1" dirty="0" err="1"/>
              <a:t>haʻanau</a:t>
            </a:r>
            <a:r>
              <a:rPr lang="en-US" sz="1600" b="1" dirty="0"/>
              <a:t> </a:t>
            </a:r>
            <a:r>
              <a:rPr lang="en-US" sz="1600" b="1" dirty="0" err="1"/>
              <a:t>taumuʻa</a:t>
            </a:r>
            <a:r>
              <a:rPr lang="en-US" sz="1600" b="1" dirty="0"/>
              <a:t> </a:t>
            </a:r>
            <a:r>
              <a:rPr lang="en-US" sz="1600" b="1" dirty="0" err="1"/>
              <a:t>lelei</a:t>
            </a:r>
            <a:r>
              <a:rPr lang="en-US" sz="1600" b="1" dirty="0"/>
              <a:t>.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178835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8" grpId="0"/>
      <p:bldP spid="13" grpId="0"/>
      <p:bldP spid="17" grpId="0"/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3949D42-D6D9-1E55-061C-E0029CF827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9570954"/>
              </p:ext>
            </p:extLst>
          </p:nvPr>
        </p:nvGraphicFramePr>
        <p:xfrm>
          <a:off x="8542868" y="150930"/>
          <a:ext cx="3420152" cy="83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upo 2">
            <a:extLst>
              <a:ext uri="{FF2B5EF4-FFF2-40B4-BE49-F238E27FC236}">
                <a16:creationId xmlns:a16="http://schemas.microsoft.com/office/drawing/2014/main" id="{A709E719-34FF-5410-6948-F4175832699D}"/>
              </a:ext>
            </a:extLst>
          </p:cNvPr>
          <p:cNvGrpSpPr/>
          <p:nvPr/>
        </p:nvGrpSpPr>
        <p:grpSpPr>
          <a:xfrm>
            <a:off x="89760" y="148238"/>
            <a:ext cx="3468504" cy="1202288"/>
            <a:chOff x="89760" y="148238"/>
            <a:chExt cx="3468504" cy="1202288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B82D04E1-F4A4-12CB-472C-90BA575A10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760" y="148238"/>
              <a:ext cx="3282195" cy="1202288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4DA20D2F-88C8-8486-9604-8B1E7B969F19}"/>
                </a:ext>
              </a:extLst>
            </p:cNvPr>
            <p:cNvSpPr txBox="1"/>
            <p:nvPr/>
          </p:nvSpPr>
          <p:spPr>
            <a:xfrm rot="21408114">
              <a:off x="791136" y="415250"/>
              <a:ext cx="27671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fe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tohi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manatu’i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730207E2-11C2-853B-B598-A6871F7AFFA2}"/>
              </a:ext>
            </a:extLst>
          </p:cNvPr>
          <p:cNvSpPr txBox="1"/>
          <p:nvPr/>
        </p:nvSpPr>
        <p:spPr>
          <a:xfrm>
            <a:off x="70965" y="4940463"/>
            <a:ext cx="1210224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kole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Sisu ki he </a:t>
            </a:r>
            <a:r>
              <a:rPr lang="en-US" b="1" dirty="0" err="1"/>
              <a:t>tangata</a:t>
            </a:r>
            <a:r>
              <a:rPr lang="en-US" b="1" dirty="0"/>
              <a:t> </a:t>
            </a:r>
            <a:r>
              <a:rPr lang="en-US" b="1" dirty="0" err="1"/>
              <a:t>ni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tui </a:t>
            </a:r>
            <a:r>
              <a:rPr lang="en-US" b="1" dirty="0" err="1"/>
              <a:t>kiate</a:t>
            </a:r>
            <a:r>
              <a:rPr lang="en-US" b="1" dirty="0"/>
              <a:t> Ia. </a:t>
            </a:r>
            <a:r>
              <a:rPr lang="en-US" b="1" dirty="0" err="1"/>
              <a:t>ʻOku</a:t>
            </a:r>
            <a:r>
              <a:rPr lang="en-US" b="1" dirty="0"/>
              <a:t> ne </a:t>
            </a:r>
            <a:r>
              <a:rPr lang="en-US" b="1" dirty="0" err="1"/>
              <a:t>pehe</a:t>
            </a:r>
            <a:r>
              <a:rPr lang="en-US" b="1" dirty="0"/>
              <a:t> </a:t>
            </a:r>
            <a:r>
              <a:rPr lang="en-US" b="1" dirty="0" err="1"/>
              <a:t>mai</a:t>
            </a:r>
            <a:r>
              <a:rPr lang="en-US" b="1" dirty="0"/>
              <a:t>, "</a:t>
            </a:r>
            <a:r>
              <a:rPr lang="en-US" b="1" dirty="0" err="1"/>
              <a:t>Tuʻu</a:t>
            </a:r>
            <a:r>
              <a:rPr lang="en-US" b="1" dirty="0"/>
              <a:t> hake, </a:t>
            </a:r>
            <a:r>
              <a:rPr lang="en-US" b="1" dirty="0" err="1"/>
              <a:t>toʻo</a:t>
            </a:r>
            <a:r>
              <a:rPr lang="en-US" b="1" dirty="0"/>
              <a:t> ho </a:t>
            </a:r>
            <a:r>
              <a:rPr lang="en-US" b="1" dirty="0" err="1"/>
              <a:t>mohenga</a:t>
            </a:r>
            <a:r>
              <a:rPr lang="en-US" b="1" dirty="0"/>
              <a:t>, pea </a:t>
            </a:r>
            <a:r>
              <a:rPr lang="en-US" b="1" dirty="0" err="1"/>
              <a:t>lue</a:t>
            </a:r>
            <a:r>
              <a:rPr lang="en-US" b="1" dirty="0"/>
              <a:t>." Ka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pikitai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tui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tangata</a:t>
            </a:r>
            <a:r>
              <a:rPr lang="en-US" b="1" dirty="0"/>
              <a:t> ki he </a:t>
            </a:r>
            <a:r>
              <a:rPr lang="en-US" b="1" dirty="0" err="1"/>
              <a:t>fekau</a:t>
            </a:r>
            <a:r>
              <a:rPr lang="en-US" b="1" dirty="0"/>
              <a:t> ko </a:t>
            </a:r>
            <a:r>
              <a:rPr lang="en-US" b="1" dirty="0" err="1"/>
              <a:t>ia.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moʻui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neave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uoua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pe, pea </a:t>
            </a:r>
            <a:r>
              <a:rPr lang="en-US" b="1" dirty="0" err="1"/>
              <a:t>kamata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toe </a:t>
            </a:r>
            <a:r>
              <a:rPr lang="en-US" b="1" dirty="0" err="1"/>
              <a:t>ngaue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vaʻe</a:t>
            </a:r>
            <a:r>
              <a:rPr lang="en-US" b="1" dirty="0"/>
              <a:t> </a:t>
            </a:r>
            <a:r>
              <a:rPr lang="en-US" b="1" dirty="0" err="1"/>
              <a:t>mamate</a:t>
            </a:r>
            <a:r>
              <a:rPr lang="en-US" b="1" dirty="0"/>
              <a:t>.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toe </a:t>
            </a:r>
            <a:r>
              <a:rPr lang="en-US" b="1" dirty="0" err="1"/>
              <a:t>momou</a:t>
            </a:r>
            <a:r>
              <a:rPr lang="en-US" b="1" dirty="0"/>
              <a:t> </a:t>
            </a:r>
            <a:r>
              <a:rPr lang="en-US" b="1" dirty="0" err="1"/>
              <a:t>ʻene</a:t>
            </a:r>
            <a:r>
              <a:rPr lang="en-US" b="1" dirty="0"/>
              <a:t> </a:t>
            </a:r>
            <a:r>
              <a:rPr lang="en-US" b="1" dirty="0" err="1"/>
              <a:t>fakakaukau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muimui</a:t>
            </a:r>
            <a:r>
              <a:rPr lang="en-US" b="1" dirty="0"/>
              <a:t> ki he </a:t>
            </a:r>
            <a:r>
              <a:rPr lang="en-US" b="1" dirty="0" err="1"/>
              <a:t>tuʻutuʻuni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Sisuu</a:t>
            </a:r>
            <a:r>
              <a:rPr lang="en-US" b="1" dirty="0"/>
              <a:t>, pea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tali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sino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. </a:t>
            </a:r>
            <a:r>
              <a:rPr lang="en-US" b="1" dirty="0" err="1"/>
              <a:t>ʻOku</a:t>
            </a:r>
            <a:r>
              <a:rPr lang="en-US" b="1" dirty="0"/>
              <a:t> ne </a:t>
            </a:r>
            <a:r>
              <a:rPr lang="en-US" b="1" dirty="0" err="1"/>
              <a:t>puna</a:t>
            </a:r>
            <a:r>
              <a:rPr lang="en-US" b="1" dirty="0"/>
              <a:t> hake ki </a:t>
            </a:r>
            <a:r>
              <a:rPr lang="en-US" b="1" dirty="0" err="1"/>
              <a:t>ʻolunga</a:t>
            </a:r>
            <a:r>
              <a:rPr lang="en-US" b="1" dirty="0"/>
              <a:t> pea </a:t>
            </a:r>
            <a:r>
              <a:rPr lang="en-US" b="1" dirty="0" err="1"/>
              <a:t>fakafokifa</a:t>
            </a:r>
            <a:r>
              <a:rPr lang="en-US" b="1" dirty="0"/>
              <a:t> pe </a:t>
            </a:r>
            <a:r>
              <a:rPr lang="en-US" b="1" dirty="0" err="1"/>
              <a:t>kuo</a:t>
            </a:r>
            <a:r>
              <a:rPr lang="en-US" b="1" dirty="0"/>
              <a:t> ne </a:t>
            </a:r>
            <a:r>
              <a:rPr lang="en-US" b="1" dirty="0" err="1"/>
              <a:t>longomoʻui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ngaue</a:t>
            </a:r>
            <a:r>
              <a:rPr lang="en-US" b="1" dirty="0"/>
              <a:t>.  </a:t>
            </a:r>
          </a:p>
          <a:p>
            <a:r>
              <a:rPr lang="en-US" b="1" dirty="0" err="1"/>
              <a:t>Naʻe</a:t>
            </a:r>
            <a:r>
              <a:rPr lang="en-US" b="1" dirty="0"/>
              <a:t> ʻ </a:t>
            </a:r>
            <a:r>
              <a:rPr lang="en-US" b="1" dirty="0" err="1"/>
              <a:t>ikai</a:t>
            </a:r>
            <a:r>
              <a:rPr lang="en-US" b="1" dirty="0"/>
              <a:t> </a:t>
            </a:r>
            <a:r>
              <a:rPr lang="en-US" b="1" dirty="0" err="1"/>
              <a:t>talaʻofa</a:t>
            </a:r>
            <a:r>
              <a:rPr lang="en-US" b="1" dirty="0"/>
              <a:t> </a:t>
            </a:r>
            <a:r>
              <a:rPr lang="en-US" b="1" dirty="0" err="1"/>
              <a:t>ange</a:t>
            </a:r>
            <a:r>
              <a:rPr lang="en-US" b="1" dirty="0"/>
              <a:t> ʻ e </a:t>
            </a:r>
            <a:r>
              <a:rPr lang="en-US" b="1" dirty="0" err="1"/>
              <a:t>Sīsū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ha </a:t>
            </a:r>
            <a:r>
              <a:rPr lang="en-US" b="1" dirty="0" err="1"/>
              <a:t>tokoni</a:t>
            </a:r>
            <a:r>
              <a:rPr lang="en-US" b="1" dirty="0"/>
              <a:t> </a:t>
            </a:r>
            <a:r>
              <a:rPr lang="en-US" b="1" dirty="0" err="1"/>
              <a:t>makehe</a:t>
            </a:r>
            <a:r>
              <a:rPr lang="en-US" b="1" dirty="0"/>
              <a:t> </a:t>
            </a:r>
            <a:r>
              <a:rPr lang="en-US" b="1" dirty="0" err="1"/>
              <a:t>mei</a:t>
            </a:r>
            <a:r>
              <a:rPr lang="en-US" b="1" dirty="0"/>
              <a:t> ʻ </a:t>
            </a:r>
            <a:r>
              <a:rPr lang="en-US" b="1" dirty="0" err="1"/>
              <a:t>olunga</a:t>
            </a:r>
            <a:r>
              <a:rPr lang="en-US" b="1" dirty="0"/>
              <a:t>.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mei</a:t>
            </a:r>
            <a:r>
              <a:rPr lang="en-US" b="1" dirty="0"/>
              <a:t> </a:t>
            </a:r>
            <a:r>
              <a:rPr lang="en-US" b="1" dirty="0" err="1"/>
              <a:t>veiveiua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tangata</a:t>
            </a:r>
            <a:r>
              <a:rPr lang="en-US" b="1" dirty="0"/>
              <a:t> pea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lava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fakamoʻui</a:t>
            </a:r>
            <a:r>
              <a:rPr lang="en-US" b="1" dirty="0"/>
              <a:t>. Ka </a:t>
            </a:r>
            <a:r>
              <a:rPr lang="en-US" b="1" dirty="0" err="1"/>
              <a:t>naʻá</a:t>
            </a:r>
            <a:r>
              <a:rPr lang="en-US" b="1" dirty="0"/>
              <a:t> ne </a:t>
            </a:r>
            <a:r>
              <a:rPr lang="en-US" b="1" dirty="0" err="1"/>
              <a:t>falala</a:t>
            </a:r>
            <a:r>
              <a:rPr lang="en-US" b="1" dirty="0"/>
              <a:t> ki he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leaʻaki</a:t>
            </a:r>
            <a:r>
              <a:rPr lang="en-US" b="1" dirty="0"/>
              <a:t> ʻ e </a:t>
            </a:r>
            <a:r>
              <a:rPr lang="en-US" b="1" dirty="0" err="1"/>
              <a:t>Sīsuú</a:t>
            </a:r>
            <a:r>
              <a:rPr lang="en-US" b="1" dirty="0"/>
              <a:t>, pea ʻ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heʻene</a:t>
            </a:r>
            <a:r>
              <a:rPr lang="en-US" b="1" dirty="0"/>
              <a:t> </a:t>
            </a:r>
            <a:r>
              <a:rPr lang="en-US" b="1" dirty="0" err="1"/>
              <a:t>ngāue</a:t>
            </a:r>
            <a:r>
              <a:rPr lang="en-US" b="1" dirty="0"/>
              <a:t> ki ai, </a:t>
            </a:r>
            <a:r>
              <a:rPr lang="en-US" b="1" dirty="0" err="1"/>
              <a:t>naʻá</a:t>
            </a:r>
            <a:r>
              <a:rPr lang="en-US" b="1" dirty="0"/>
              <a:t> ne toe </a:t>
            </a:r>
            <a:r>
              <a:rPr lang="en-US" b="1" dirty="0" err="1"/>
              <a:t>maʻu</a:t>
            </a:r>
            <a:r>
              <a:rPr lang="en-US" b="1" dirty="0"/>
              <a:t> ai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mālohí</a:t>
            </a:r>
            <a:r>
              <a:rPr lang="en-US" b="1" dirty="0"/>
              <a:t>. DA 203</a:t>
            </a:r>
            <a:endParaRPr lang="es-ES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7A7382F-9A78-F1E3-D5FC-FB15E6C061F7}"/>
              </a:ext>
            </a:extLst>
          </p:cNvPr>
          <p:cNvSpPr txBox="1"/>
          <p:nvPr/>
        </p:nvSpPr>
        <p:spPr>
          <a:xfrm>
            <a:off x="3908638" y="339822"/>
            <a:ext cx="442689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pehe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Sisu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, </a:t>
            </a:r>
            <a:r>
              <a:rPr lang="en-US" b="1" dirty="0" err="1"/>
              <a:t>ʻKapau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faʻa</a:t>
            </a:r>
            <a:r>
              <a:rPr lang="en-US" b="1" dirty="0"/>
              <a:t> tui,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faʻa</a:t>
            </a:r>
            <a:r>
              <a:rPr lang="en-US" b="1" dirty="0"/>
              <a:t> </a:t>
            </a:r>
            <a:r>
              <a:rPr lang="en-US" b="1" dirty="0" err="1"/>
              <a:t>fai</a:t>
            </a:r>
            <a:r>
              <a:rPr lang="en-US" b="1" dirty="0"/>
              <a:t> ha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pe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tui.ʻ</a:t>
            </a:r>
            <a:r>
              <a:rPr lang="en-US" b="1" dirty="0"/>
              <a:t> (</a:t>
            </a:r>
            <a:r>
              <a:rPr lang="en-US" b="1" dirty="0" err="1"/>
              <a:t>Maʻake</a:t>
            </a:r>
            <a:r>
              <a:rPr lang="en-US" b="1" dirty="0"/>
              <a:t> 9:23)</a:t>
            </a:r>
            <a:endParaRPr lang="es-ES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FE0CC3F-CD7D-5DB3-D37A-9460474B222C}"/>
              </a:ext>
            </a:extLst>
          </p:cNvPr>
          <p:cNvSpPr txBox="1"/>
          <p:nvPr/>
        </p:nvSpPr>
        <p:spPr>
          <a:xfrm>
            <a:off x="485396" y="1399728"/>
            <a:ext cx="525941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/>
              <a:t>Naʻa</a:t>
            </a:r>
            <a:r>
              <a:rPr lang="en-US" sz="1600" b="1" dirty="0"/>
              <a:t> </a:t>
            </a:r>
            <a:r>
              <a:rPr lang="en-US" sz="1600" b="1" dirty="0" err="1"/>
              <a:t>nau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hengihengia</a:t>
            </a:r>
            <a:r>
              <a:rPr lang="en-US" sz="1600" b="1" dirty="0"/>
              <a:t> hake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ʻalu</a:t>
            </a:r>
            <a:r>
              <a:rPr lang="en-US" sz="1600" b="1" dirty="0"/>
              <a:t> ki he </a:t>
            </a:r>
            <a:r>
              <a:rPr lang="en-US" sz="1600" b="1" dirty="0" err="1"/>
              <a:t>toafa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Tekoa.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heʻenau</a:t>
            </a:r>
            <a:r>
              <a:rPr lang="en-US" sz="1600" b="1" dirty="0"/>
              <a:t> </a:t>
            </a:r>
            <a:r>
              <a:rPr lang="en-US" sz="1600" b="1" dirty="0" err="1"/>
              <a:t>ʻalu</a:t>
            </a:r>
            <a:r>
              <a:rPr lang="en-US" sz="1600" b="1" dirty="0"/>
              <a:t>,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tuʻu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Sihosafate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pehe</a:t>
            </a:r>
            <a:r>
              <a:rPr lang="en-US" sz="1600" b="1" dirty="0"/>
              <a:t>, </a:t>
            </a:r>
            <a:r>
              <a:rPr lang="en-US" sz="1600" b="1" dirty="0" err="1"/>
              <a:t>ʻFanongo</a:t>
            </a:r>
            <a:r>
              <a:rPr lang="en-US" sz="1600" b="1" dirty="0"/>
              <a:t> </a:t>
            </a:r>
            <a:r>
              <a:rPr lang="en-US" sz="1600" b="1" dirty="0" err="1"/>
              <a:t>mai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au, </a:t>
            </a:r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kakai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Siuta,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kakai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Selusalema</a:t>
            </a:r>
            <a:r>
              <a:rPr lang="en-US" sz="1600" b="1" dirty="0"/>
              <a:t>: Falala kia </a:t>
            </a:r>
            <a:r>
              <a:rPr lang="en-US" sz="1600" b="1" dirty="0" err="1"/>
              <a:t>Sihova</a:t>
            </a:r>
            <a:r>
              <a:rPr lang="en-US" sz="1600" b="1" dirty="0"/>
              <a:t> ko </a:t>
            </a:r>
            <a:r>
              <a:rPr lang="en-US" sz="1600" b="1" dirty="0" err="1"/>
              <a:t>homou</a:t>
            </a:r>
            <a:r>
              <a:rPr lang="en-US" sz="1600" b="1" dirty="0"/>
              <a:t> </a:t>
            </a:r>
            <a:r>
              <a:rPr lang="en-US" sz="1600" b="1" dirty="0" err="1"/>
              <a:t>ʻOtua</a:t>
            </a:r>
            <a:r>
              <a:rPr lang="en-US" sz="1600" b="1" dirty="0"/>
              <a:t>, pea </a:t>
            </a:r>
            <a:r>
              <a:rPr lang="en-US" sz="1600" b="1" dirty="0" err="1"/>
              <a:t>te</a:t>
            </a:r>
            <a:r>
              <a:rPr lang="en-US" sz="1600" b="1" dirty="0"/>
              <a:t> mou </a:t>
            </a:r>
            <a:r>
              <a:rPr lang="en-US" sz="1600" b="1" dirty="0" err="1"/>
              <a:t>malu</a:t>
            </a:r>
            <a:r>
              <a:rPr lang="en-US" sz="1600" b="1" dirty="0"/>
              <a:t>; </a:t>
            </a:r>
            <a:r>
              <a:rPr lang="en-US" sz="1600" b="1" dirty="0" err="1"/>
              <a:t>fakafanongo</a:t>
            </a:r>
            <a:r>
              <a:rPr lang="en-US" sz="1600" b="1" dirty="0"/>
              <a:t> ki </a:t>
            </a:r>
            <a:r>
              <a:rPr lang="en-US" sz="1600" b="1" dirty="0" err="1"/>
              <a:t>heʻene</a:t>
            </a:r>
            <a:r>
              <a:rPr lang="en-US" sz="1600" b="1" dirty="0"/>
              <a:t> kau </a:t>
            </a:r>
            <a:r>
              <a:rPr lang="en-US" sz="1600" b="1" dirty="0" err="1"/>
              <a:t>palofita</a:t>
            </a:r>
            <a:r>
              <a:rPr lang="en-US" sz="1600" b="1" dirty="0"/>
              <a:t>, pea </a:t>
            </a:r>
            <a:r>
              <a:rPr lang="en-US" sz="1600" b="1" dirty="0" err="1"/>
              <a:t>te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fai</a:t>
            </a:r>
            <a:r>
              <a:rPr lang="en-US" sz="1600" b="1" dirty="0"/>
              <a:t> </a:t>
            </a:r>
            <a:r>
              <a:rPr lang="en-US" sz="1600" b="1" dirty="0" err="1"/>
              <a:t>lelei.ʻ</a:t>
            </a:r>
            <a:r>
              <a:rPr lang="en-US" sz="1600" b="1" dirty="0"/>
              <a:t> (2 </a:t>
            </a:r>
            <a:r>
              <a:rPr lang="en-US" sz="1600" b="1" dirty="0" err="1"/>
              <a:t>Fakamatala</a:t>
            </a:r>
            <a:r>
              <a:rPr lang="en-US" sz="1600" b="1" dirty="0"/>
              <a:t> </a:t>
            </a:r>
            <a:r>
              <a:rPr lang="en-US" sz="1600" b="1" dirty="0" err="1"/>
              <a:t>Meʻa</a:t>
            </a:r>
            <a:r>
              <a:rPr lang="en-US" sz="1600" b="1" dirty="0"/>
              <a:t> Hokohoko 20:20)</a:t>
            </a:r>
            <a:endParaRPr lang="es-ES" sz="1600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A3CD63D-EDFF-ACAB-2B4D-192C08E3EB48}"/>
              </a:ext>
            </a:extLst>
          </p:cNvPr>
          <p:cNvSpPr txBox="1"/>
          <p:nvPr/>
        </p:nvSpPr>
        <p:spPr>
          <a:xfrm>
            <a:off x="485396" y="3060557"/>
            <a:ext cx="51500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Ko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ou</a:t>
            </a:r>
            <a:r>
              <a:rPr lang="en-US" sz="1600" b="1" dirty="0"/>
              <a:t> </a:t>
            </a:r>
            <a:r>
              <a:rPr lang="en-US" sz="1600" b="1" dirty="0" err="1"/>
              <a:t>talaatu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koe</a:t>
            </a:r>
            <a:r>
              <a:rPr lang="en-US" sz="1600" b="1" dirty="0"/>
              <a:t>, ko e ha pe ha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kole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lotu</a:t>
            </a:r>
            <a:r>
              <a:rPr lang="en-US" sz="1600" b="1" dirty="0"/>
              <a:t>, tui </a:t>
            </a:r>
            <a:r>
              <a:rPr lang="en-US" sz="1600" b="1" dirty="0" err="1"/>
              <a:t>kuo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maʻu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, pea </a:t>
            </a:r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ʻaʻau</a:t>
            </a:r>
            <a:r>
              <a:rPr lang="en-US" sz="1600" b="1" dirty="0"/>
              <a:t> </a:t>
            </a:r>
            <a:r>
              <a:rPr lang="en-US" sz="1600" b="1" dirty="0" err="1"/>
              <a:t>ia.</a:t>
            </a:r>
            <a:r>
              <a:rPr lang="en-US" sz="1600" b="1" dirty="0"/>
              <a:t> (</a:t>
            </a:r>
            <a:r>
              <a:rPr lang="en-US" sz="1600" b="1" dirty="0" err="1"/>
              <a:t>Maʻake</a:t>
            </a:r>
            <a:r>
              <a:rPr lang="en-US" sz="1600" b="1" dirty="0"/>
              <a:t> 11:24)</a:t>
            </a:r>
            <a:endParaRPr lang="es-ES" sz="1600" b="1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643E8CC-05C5-1B33-9EF4-A746583FDB75}"/>
              </a:ext>
            </a:extLst>
          </p:cNvPr>
          <p:cNvSpPr txBox="1"/>
          <p:nvPr/>
        </p:nvSpPr>
        <p:spPr>
          <a:xfrm>
            <a:off x="485396" y="3920175"/>
            <a:ext cx="502088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Ka he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te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lava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fakahoifua</a:t>
            </a:r>
            <a:r>
              <a:rPr lang="en-US" sz="1600" b="1" dirty="0"/>
              <a:t> ki he </a:t>
            </a:r>
            <a:r>
              <a:rPr lang="en-US" sz="1600" b="1" dirty="0" err="1"/>
              <a:t>ʻOtua</a:t>
            </a:r>
            <a:r>
              <a:rPr lang="en-US" sz="1600" b="1" dirty="0"/>
              <a:t> </a:t>
            </a:r>
            <a:r>
              <a:rPr lang="en-US" sz="1600" b="1" dirty="0" err="1"/>
              <a:t>taʻe</a:t>
            </a:r>
            <a:r>
              <a:rPr lang="en-US" sz="1600" b="1" dirty="0"/>
              <a:t> kau ai </a:t>
            </a:r>
            <a:r>
              <a:rPr lang="en-US" sz="1600" b="1" dirty="0" err="1"/>
              <a:t>ʻa</a:t>
            </a:r>
            <a:r>
              <a:rPr lang="en-US" sz="1600" b="1" dirty="0"/>
              <a:t> e tui. Ka </a:t>
            </a:r>
            <a:r>
              <a:rPr lang="en-US" sz="1600" b="1" dirty="0" err="1"/>
              <a:t>ʻi</a:t>
            </a:r>
            <a:r>
              <a:rPr lang="en-US" sz="1600" b="1" dirty="0"/>
              <a:t> ai ha taha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haʻu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Ia </a:t>
            </a:r>
            <a:r>
              <a:rPr lang="en-US" sz="1600" b="1" dirty="0" err="1"/>
              <a:t>kuo</a:t>
            </a:r>
            <a:r>
              <a:rPr lang="en-US" sz="1600" b="1" dirty="0"/>
              <a:t> pau </a:t>
            </a:r>
            <a:r>
              <a:rPr lang="en-US" sz="1600" b="1" dirty="0" err="1"/>
              <a:t>ke</a:t>
            </a:r>
            <a:r>
              <a:rPr lang="en-US" sz="1600" b="1" dirty="0"/>
              <a:t> ne tui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moʻui</a:t>
            </a:r>
            <a:r>
              <a:rPr lang="en-US" sz="1600" b="1" dirty="0"/>
              <a:t> pea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fakapaleʻi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kinautolu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fekumi</a:t>
            </a:r>
            <a:r>
              <a:rPr lang="en-US" sz="1600" b="1" dirty="0"/>
              <a:t> </a:t>
            </a:r>
            <a:r>
              <a:rPr lang="en-US" sz="1600" b="1" dirty="0" err="1"/>
              <a:t>fakamatoato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Ia. (</a:t>
            </a:r>
            <a:r>
              <a:rPr lang="en-US" sz="1600" b="1" dirty="0" err="1"/>
              <a:t>Hepelu</a:t>
            </a:r>
            <a:r>
              <a:rPr lang="en-US" sz="1600" b="1" dirty="0"/>
              <a:t> 11:6)</a:t>
            </a:r>
            <a:endParaRPr lang="es-ES" sz="1600" b="1" dirty="0"/>
          </a:p>
        </p:txBody>
      </p:sp>
      <p:pic>
        <p:nvPicPr>
          <p:cNvPr id="20" name="Imagen 19" descr="Imagen que contiene persona, tabla, mujer, corte&#10;&#10;Descripción generada automáticamente">
            <a:extLst>
              <a:ext uri="{FF2B5EF4-FFF2-40B4-BE49-F238E27FC236}">
                <a16:creationId xmlns:a16="http://schemas.microsoft.com/office/drawing/2014/main" id="{A10CE1BF-8070-A1EB-E25E-C25399C6EA1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" t="-145" r="5845" b="1974"/>
          <a:stretch/>
        </p:blipFill>
        <p:spPr>
          <a:xfrm>
            <a:off x="5744815" y="1290253"/>
            <a:ext cx="6092687" cy="3628212"/>
          </a:xfrm>
          <a:prstGeom prst="rect">
            <a:avLst/>
          </a:prstGeom>
          <a:ln w="38100" cap="sq">
            <a:solidFill>
              <a:srgbClr val="B8586B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26CED92-9486-7A38-6A56-3A3B38D8C5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68765" y="418441"/>
            <a:ext cx="355650" cy="2514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BDEDE656-C2D4-2E83-4E57-52FBC8E44A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746" y="3953009"/>
            <a:ext cx="355650" cy="2514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FF49B864-5ECD-6E5A-E69F-AD353B11BA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746" y="3082555"/>
            <a:ext cx="355650" cy="2514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1064532C-A248-4DC3-7D43-2811DD376E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746" y="1460497"/>
            <a:ext cx="355650" cy="2514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115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4" grpId="0"/>
      <p:bldP spid="16" grpId="0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316974E-A8BD-A297-2462-B79220B92454}"/>
              </a:ext>
            </a:extLst>
          </p:cNvPr>
          <p:cNvSpPr txBox="1"/>
          <p:nvPr/>
        </p:nvSpPr>
        <p:spPr>
          <a:xfrm>
            <a:off x="5377089" y="1108501"/>
            <a:ext cx="670809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Tatau ai pe </a:t>
            </a:r>
            <a:r>
              <a:rPr lang="en-US" sz="1600" b="1" dirty="0" err="1"/>
              <a:t>pe</a:t>
            </a:r>
            <a:r>
              <a:rPr lang="en-US" sz="1600" b="1" dirty="0"/>
              <a:t> ko e ha 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ngali</a:t>
            </a:r>
            <a:r>
              <a:rPr lang="en-US" sz="1600" b="1" dirty="0"/>
              <a:t> </a:t>
            </a:r>
            <a:r>
              <a:rPr lang="en-US" sz="1600" b="1" dirty="0" err="1"/>
              <a:t>taʻemahino</a:t>
            </a:r>
            <a:r>
              <a:rPr lang="en-US" sz="1600" b="1" dirty="0"/>
              <a:t> pe ko e ha e </a:t>
            </a:r>
            <a:r>
              <a:rPr lang="en-US" sz="1600" b="1" dirty="0" err="1"/>
              <a:t>lahi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ʻuhinga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tau </a:t>
            </a:r>
            <a:r>
              <a:rPr lang="en-US" sz="1600" b="1" dirty="0" err="1"/>
              <a:t>veiveiua</a:t>
            </a:r>
            <a:r>
              <a:rPr lang="en-US" sz="1600" b="1" dirty="0"/>
              <a:t> ai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faitotonu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niʻihi</a:t>
            </a:r>
            <a:r>
              <a:rPr lang="en-US" sz="1600" b="1" dirty="0"/>
              <a:t> </a:t>
            </a:r>
            <a:r>
              <a:rPr lang="en-US" sz="1600" b="1" dirty="0" err="1"/>
              <a:t>kehe</a:t>
            </a:r>
            <a:r>
              <a:rPr lang="en-US" sz="1600" b="1" dirty="0"/>
              <a:t>,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kei</a:t>
            </a:r>
            <a:r>
              <a:rPr lang="en-US" sz="1600" b="1" dirty="0"/>
              <a:t> </a:t>
            </a:r>
            <a:r>
              <a:rPr lang="en-US" sz="1600" b="1" dirty="0" err="1"/>
              <a:t>ʻamanaki</a:t>
            </a:r>
            <a:r>
              <a:rPr lang="en-US" sz="1600" b="1" dirty="0"/>
              <a:t> pe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ʻofa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lelei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 pea </a:t>
            </a:r>
            <a:r>
              <a:rPr lang="en-US" sz="1600" b="1" dirty="0" err="1"/>
              <a:t>nofo</a:t>
            </a:r>
            <a:r>
              <a:rPr lang="en-US" sz="1600" b="1" dirty="0"/>
              <a:t> </a:t>
            </a:r>
            <a:r>
              <a:rPr lang="en-US" sz="1600" b="1" dirty="0" err="1"/>
              <a:t>maʻu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ʻamanaki</a:t>
            </a:r>
            <a:r>
              <a:rPr lang="en-US" sz="1600" b="1" dirty="0"/>
              <a:t> </a:t>
            </a:r>
            <a:r>
              <a:rPr lang="en-US" sz="1600" b="1" dirty="0" err="1"/>
              <a:t>lelei</a:t>
            </a:r>
            <a:r>
              <a:rPr lang="en-US" sz="1600" b="1" dirty="0"/>
              <a:t> ko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kae</a:t>
            </a:r>
            <a:r>
              <a:rPr lang="en-US" sz="1600" b="1" dirty="0"/>
              <a:t> </a:t>
            </a:r>
            <a:r>
              <a:rPr lang="en-US" sz="1600" b="1" dirty="0" err="1"/>
              <a:t>ʻoua</a:t>
            </a:r>
            <a:r>
              <a:rPr lang="en-US" sz="1600" b="1" dirty="0"/>
              <a:t> </a:t>
            </a:r>
            <a:r>
              <a:rPr lang="en-US" sz="1600" b="1" dirty="0" err="1"/>
              <a:t>kuo</a:t>
            </a:r>
            <a:r>
              <a:rPr lang="en-US" sz="1600" b="1" dirty="0"/>
              <a:t> </a:t>
            </a:r>
            <a:r>
              <a:rPr lang="en-US" sz="1600" b="1" dirty="0" err="1"/>
              <a:t>ngali</a:t>
            </a:r>
            <a:r>
              <a:rPr lang="en-US" sz="1600" b="1" dirty="0"/>
              <a:t> </a:t>
            </a:r>
            <a:r>
              <a:rPr lang="en-US" sz="1600" b="1" dirty="0" err="1"/>
              <a:t>taʻelava</a:t>
            </a:r>
            <a:r>
              <a:rPr lang="en-US" sz="1600" b="1" dirty="0"/>
              <a:t>.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hanga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he </a:t>
            </a:r>
            <a:r>
              <a:rPr lang="en-US" sz="1600" b="1" dirty="0" err="1"/>
              <a:t>faʻahinga</a:t>
            </a:r>
            <a:r>
              <a:rPr lang="en-US" sz="1600" b="1" dirty="0"/>
              <a:t> tui ko </a:t>
            </a:r>
            <a:r>
              <a:rPr lang="en-US" sz="1600" b="1" dirty="0" err="1"/>
              <a:t>ʻeni</a:t>
            </a:r>
            <a:r>
              <a:rPr lang="en-US" sz="1600" b="1" dirty="0"/>
              <a:t> ki he </a:t>
            </a:r>
            <a:r>
              <a:rPr lang="en-US" sz="1600" b="1" dirty="0" err="1"/>
              <a:t>niʻihi</a:t>
            </a:r>
            <a:r>
              <a:rPr lang="en-US" sz="1600" b="1" dirty="0"/>
              <a:t> </a:t>
            </a:r>
            <a:r>
              <a:rPr lang="en-US" sz="1600" b="1" dirty="0" err="1"/>
              <a:t>kehe</a:t>
            </a:r>
            <a:r>
              <a:rPr lang="en-US" sz="1600" b="1" dirty="0"/>
              <a:t>,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fakatupu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he </a:t>
            </a:r>
            <a:r>
              <a:rPr lang="en-US" sz="1600" b="1" dirty="0" err="1"/>
              <a:t>ʻofa</a:t>
            </a:r>
            <a:r>
              <a:rPr lang="en-US" sz="1600" b="1" dirty="0"/>
              <a:t>,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teke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kakai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nau</a:t>
            </a:r>
            <a:r>
              <a:rPr lang="en-US" sz="1600" b="1" dirty="0"/>
              <a:t> </a:t>
            </a:r>
            <a:r>
              <a:rPr lang="en-US" sz="1600" b="1" dirty="0" err="1"/>
              <a:t>taukaveʻi</a:t>
            </a:r>
            <a:r>
              <a:rPr lang="en-US" sz="1600" b="1" dirty="0"/>
              <a:t> e </a:t>
            </a:r>
            <a:r>
              <a:rPr lang="en-US" sz="1600" b="1" dirty="0" err="1"/>
              <a:t>niʻihi</a:t>
            </a:r>
            <a:r>
              <a:rPr lang="en-US" sz="1600" b="1" dirty="0"/>
              <a:t> </a:t>
            </a:r>
            <a:r>
              <a:rPr lang="en-US" sz="1600" b="1" dirty="0" err="1"/>
              <a:t>kehe</a:t>
            </a:r>
            <a:r>
              <a:rPr lang="en-US" sz="1600" b="1" dirty="0"/>
              <a:t>,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aʻu</a:t>
            </a:r>
            <a:r>
              <a:rPr lang="en-US" sz="1600" b="1" dirty="0"/>
              <a:t> ai pe ki he </a:t>
            </a:r>
            <a:r>
              <a:rPr lang="en-US" sz="1600" b="1" dirty="0" err="1"/>
              <a:t>taimi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faingataʻa</a:t>
            </a:r>
            <a:r>
              <a:rPr lang="en-US" sz="1600" b="1" dirty="0"/>
              <a:t> ai.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makatuʻunga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ʻofa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falala</a:t>
            </a:r>
            <a:r>
              <a:rPr lang="en-US" sz="1600" b="1" dirty="0"/>
              <a:t>, pea ko e </a:t>
            </a:r>
            <a:r>
              <a:rPr lang="en-US" sz="1600" b="1" dirty="0" err="1"/>
              <a:t>falala</a:t>
            </a:r>
            <a:r>
              <a:rPr lang="en-US" sz="1600" b="1" dirty="0"/>
              <a:t> ko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makatuʻunga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ʻOtua</a:t>
            </a:r>
            <a:r>
              <a:rPr lang="en-US" sz="1600" b="1" dirty="0"/>
              <a:t>. Ko e </a:t>
            </a:r>
            <a:r>
              <a:rPr lang="en-US" sz="1600" b="1" dirty="0" err="1"/>
              <a:t>ʻuhinga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loto</a:t>
            </a:r>
            <a:r>
              <a:rPr lang="en-US" sz="1600" b="1" dirty="0"/>
              <a:t> </a:t>
            </a:r>
            <a:r>
              <a:rPr lang="en-US" sz="1600" b="1" dirty="0" err="1"/>
              <a:t>fiemalie</a:t>
            </a:r>
            <a:r>
              <a:rPr lang="en-US" sz="1600" b="1" dirty="0"/>
              <a:t> ai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ʻofa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fekuki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fakamatalili</a:t>
            </a:r>
            <a:r>
              <a:rPr lang="en-US" sz="1600" b="1" dirty="0"/>
              <a:t>, </a:t>
            </a:r>
            <a:r>
              <a:rPr lang="en-US" sz="1600" b="1" dirty="0" err="1"/>
              <a:t>fakakikihi</a:t>
            </a:r>
            <a:r>
              <a:rPr lang="en-US" sz="1600" b="1" dirty="0"/>
              <a:t>,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taʻefakaʻapaʻapa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taukaveʻi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niʻihi</a:t>
            </a:r>
            <a:r>
              <a:rPr lang="en-US" sz="1600" b="1" dirty="0"/>
              <a:t> </a:t>
            </a:r>
            <a:r>
              <a:rPr lang="en-US" sz="1600" b="1" dirty="0" err="1"/>
              <a:t>kehe</a:t>
            </a:r>
            <a:r>
              <a:rPr lang="en-US" sz="1600" b="1" dirty="0"/>
              <a:t>, </a:t>
            </a:r>
            <a:r>
              <a:rPr lang="en-US" sz="1600" b="1" dirty="0" err="1"/>
              <a:t>koeʻuhi</a:t>
            </a:r>
            <a:r>
              <a:rPr lang="en-US" sz="1600" b="1" dirty="0"/>
              <a:t> he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ʻiloʻi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ʻasi</a:t>
            </a:r>
            <a:r>
              <a:rPr lang="en-US" sz="1600" b="1" dirty="0"/>
              <a:t> </a:t>
            </a:r>
            <a:r>
              <a:rPr lang="en-US" sz="1600" b="1" dirty="0" err="1"/>
              <a:t>mai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moʻoni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ngataʻanga</a:t>
            </a:r>
            <a:r>
              <a:rPr lang="en-US" sz="1600" b="1" dirty="0"/>
              <a:t>.</a:t>
            </a:r>
            <a:endParaRPr lang="es-ES" sz="1600" b="1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E1B1D2F-13D7-394B-F260-6918BD6D1999}"/>
              </a:ext>
            </a:extLst>
          </p:cNvPr>
          <p:cNvSpPr txBox="1"/>
          <p:nvPr/>
        </p:nvSpPr>
        <p:spPr>
          <a:xfrm>
            <a:off x="96059" y="5842062"/>
            <a:ext cx="917857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Pea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ʻalu</a:t>
            </a:r>
            <a:r>
              <a:rPr lang="en-US" sz="1600" b="1" dirty="0"/>
              <a:t> </a:t>
            </a:r>
            <a:r>
              <a:rPr lang="en-US" sz="1600" b="1" dirty="0" err="1"/>
              <a:t>atu</a:t>
            </a:r>
            <a:r>
              <a:rPr lang="en-US" sz="1600" b="1" dirty="0"/>
              <a:t> ha taha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toko</a:t>
            </a:r>
            <a:r>
              <a:rPr lang="en-US" sz="1600" b="1" dirty="0"/>
              <a:t> </a:t>
            </a:r>
            <a:r>
              <a:rPr lang="en-US" sz="1600" b="1" dirty="0" err="1"/>
              <a:t>hongofulu</a:t>
            </a:r>
            <a:r>
              <a:rPr lang="en-US" sz="1600" b="1" dirty="0"/>
              <a:t> ma </a:t>
            </a:r>
            <a:r>
              <a:rPr lang="en-US" sz="1600" b="1" dirty="0" err="1"/>
              <a:t>ua</a:t>
            </a:r>
            <a:r>
              <a:rPr lang="en-US" sz="1600" b="1" dirty="0"/>
              <a:t>, ko </a:t>
            </a:r>
            <a:r>
              <a:rPr lang="en-US" sz="1600" b="1" dirty="0" err="1"/>
              <a:t>hono</a:t>
            </a:r>
            <a:r>
              <a:rPr lang="en-US" sz="1600" b="1" dirty="0"/>
              <a:t> </a:t>
            </a:r>
            <a:r>
              <a:rPr lang="en-US" sz="1600" b="1" dirty="0" err="1"/>
              <a:t>hingoa</a:t>
            </a:r>
            <a:r>
              <a:rPr lang="en-US" sz="1600" b="1" dirty="0"/>
              <a:t> ko </a:t>
            </a:r>
            <a:r>
              <a:rPr lang="en-US" sz="1600" b="1" dirty="0" err="1"/>
              <a:t>Siutasi</a:t>
            </a:r>
            <a:r>
              <a:rPr lang="en-US" sz="1600" b="1" dirty="0"/>
              <a:t> </a:t>
            </a:r>
            <a:r>
              <a:rPr lang="en-US" sz="1600" b="1" dirty="0" err="1"/>
              <a:t>ʻIsikaliote</a:t>
            </a:r>
            <a:r>
              <a:rPr lang="en-US" sz="1600" b="1" dirty="0"/>
              <a:t>, ki he kau </a:t>
            </a:r>
            <a:r>
              <a:rPr lang="en-US" sz="1600" b="1" dirty="0" err="1"/>
              <a:t>taulaʻeiki</a:t>
            </a:r>
            <a:r>
              <a:rPr lang="en-US" sz="1600" b="1" dirty="0"/>
              <a:t> </a:t>
            </a:r>
            <a:r>
              <a:rPr lang="en-US" sz="1600" b="1" dirty="0" err="1"/>
              <a:t>lahi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fehuʻi</a:t>
            </a:r>
            <a:r>
              <a:rPr lang="en-US" sz="1600" b="1" dirty="0"/>
              <a:t>, </a:t>
            </a:r>
            <a:r>
              <a:rPr lang="en-US" sz="1600" b="1" dirty="0" err="1"/>
              <a:t>ʻKo</a:t>
            </a:r>
            <a:r>
              <a:rPr lang="en-US" sz="1600" b="1" dirty="0"/>
              <a:t> e ha </a:t>
            </a:r>
            <a:r>
              <a:rPr lang="en-US" sz="1600" b="1" dirty="0" err="1"/>
              <a:t>te</a:t>
            </a:r>
            <a:r>
              <a:rPr lang="en-US" sz="1600" b="1" dirty="0"/>
              <a:t> mou </a:t>
            </a:r>
            <a:r>
              <a:rPr lang="en-US" sz="1600" b="1" dirty="0" err="1"/>
              <a:t>foaki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au </a:t>
            </a:r>
            <a:r>
              <a:rPr lang="en-US" sz="1600" b="1" dirty="0" err="1"/>
              <a:t>kapau</a:t>
            </a:r>
            <a:r>
              <a:rPr lang="en-US" sz="1600" b="1" dirty="0"/>
              <a:t> </a:t>
            </a:r>
            <a:r>
              <a:rPr lang="en-US" sz="1600" b="1" dirty="0" err="1"/>
              <a:t>te</a:t>
            </a:r>
            <a:r>
              <a:rPr lang="en-US" sz="1600" b="1" dirty="0"/>
              <a:t> u </a:t>
            </a:r>
            <a:r>
              <a:rPr lang="en-US" sz="1600" b="1" dirty="0" err="1"/>
              <a:t>tuku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kimoutolu?ʻ</a:t>
            </a:r>
            <a:r>
              <a:rPr lang="en-US" sz="1600" b="1" dirty="0"/>
              <a:t> </a:t>
            </a:r>
            <a:r>
              <a:rPr lang="en-US" sz="1600" b="1" dirty="0" err="1"/>
              <a:t>Naʻa</a:t>
            </a:r>
            <a:r>
              <a:rPr lang="en-US" sz="1600" b="1" dirty="0"/>
              <a:t> </a:t>
            </a:r>
            <a:r>
              <a:rPr lang="en-US" sz="1600" b="1" dirty="0" err="1"/>
              <a:t>nau</a:t>
            </a:r>
            <a:r>
              <a:rPr lang="en-US" sz="1600" b="1" dirty="0"/>
              <a:t> </a:t>
            </a:r>
            <a:r>
              <a:rPr lang="en-US" sz="1600" b="1" dirty="0" err="1"/>
              <a:t>felotoi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totongi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konga</a:t>
            </a:r>
            <a:r>
              <a:rPr lang="en-US" sz="1600" b="1" dirty="0"/>
              <a:t> </a:t>
            </a:r>
            <a:r>
              <a:rPr lang="en-US" sz="1600" b="1" dirty="0" err="1"/>
              <a:t>siliva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tolungofulu</a:t>
            </a:r>
            <a:r>
              <a:rPr lang="en-US" sz="1600" b="1" dirty="0"/>
              <a:t>. Talu </a:t>
            </a:r>
            <a:r>
              <a:rPr lang="en-US" sz="1600" b="1" dirty="0" err="1"/>
              <a:t>mei</a:t>
            </a:r>
            <a:r>
              <a:rPr lang="en-US" sz="1600" b="1" dirty="0"/>
              <a:t> ai, </a:t>
            </a:r>
            <a:r>
              <a:rPr lang="en-US" sz="1600" b="1" dirty="0" err="1"/>
              <a:t>naʻá</a:t>
            </a:r>
            <a:r>
              <a:rPr lang="en-US" sz="1600" b="1" dirty="0"/>
              <a:t> ne </a:t>
            </a:r>
            <a:r>
              <a:rPr lang="en-US" sz="1600" b="1" dirty="0" err="1"/>
              <a:t>kumi</a:t>
            </a:r>
            <a:r>
              <a:rPr lang="en-US" sz="1600" b="1" dirty="0"/>
              <a:t> ki ha </a:t>
            </a:r>
            <a:r>
              <a:rPr lang="en-US" sz="1600" b="1" dirty="0" err="1"/>
              <a:t>faingamālie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lavakiʻi</a:t>
            </a:r>
            <a:r>
              <a:rPr lang="en-US" sz="1600" b="1" dirty="0"/>
              <a:t> ai ʻ a </a:t>
            </a:r>
            <a:r>
              <a:rPr lang="en-US" sz="1600" b="1" dirty="0" err="1"/>
              <a:t>Sīsū</a:t>
            </a:r>
            <a:r>
              <a:rPr lang="en-US" sz="1600" b="1" dirty="0"/>
              <a:t>. (Matiu 26:14-16)</a:t>
            </a:r>
            <a:endParaRPr lang="es-ES" sz="1600" b="1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4FB37FC-A741-48A5-066E-6946344462CC}"/>
              </a:ext>
            </a:extLst>
          </p:cNvPr>
          <p:cNvSpPr txBox="1"/>
          <p:nvPr/>
        </p:nvSpPr>
        <p:spPr>
          <a:xfrm>
            <a:off x="96059" y="4929677"/>
            <a:ext cx="669293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Pea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hokosia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ʻaho</a:t>
            </a:r>
            <a:r>
              <a:rPr lang="en-US" sz="1600" b="1" dirty="0"/>
              <a:t>, </a:t>
            </a: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ui</a:t>
            </a:r>
            <a:r>
              <a:rPr lang="en-US" sz="1600" b="1" dirty="0"/>
              <a:t> </a:t>
            </a:r>
            <a:r>
              <a:rPr lang="en-US" sz="1600" b="1" dirty="0" err="1"/>
              <a:t>ʻene</a:t>
            </a:r>
            <a:r>
              <a:rPr lang="en-US" sz="1600" b="1" dirty="0"/>
              <a:t> kau </a:t>
            </a:r>
            <a:r>
              <a:rPr lang="en-US" sz="1600" b="1" dirty="0" err="1"/>
              <a:t>akonga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ne </a:t>
            </a:r>
            <a:r>
              <a:rPr lang="en-US" sz="1600" b="1" dirty="0" err="1"/>
              <a:t>fili</a:t>
            </a:r>
            <a:r>
              <a:rPr lang="en-US" sz="1600" b="1" dirty="0"/>
              <a:t> </a:t>
            </a:r>
            <a:r>
              <a:rPr lang="en-US" sz="1600" b="1" dirty="0" err="1"/>
              <a:t>hanau</a:t>
            </a:r>
            <a:r>
              <a:rPr lang="en-US" sz="1600" b="1" dirty="0"/>
              <a:t> </a:t>
            </a:r>
            <a:r>
              <a:rPr lang="en-US" sz="1600" b="1" dirty="0" err="1"/>
              <a:t>toko</a:t>
            </a:r>
            <a:r>
              <a:rPr lang="en-US" sz="1600" b="1" dirty="0"/>
              <a:t> </a:t>
            </a:r>
            <a:r>
              <a:rPr lang="en-US" sz="1600" b="1" dirty="0" err="1"/>
              <a:t>hongofulu</a:t>
            </a:r>
            <a:r>
              <a:rPr lang="en-US" sz="1600" b="1" dirty="0"/>
              <a:t> ma </a:t>
            </a:r>
            <a:r>
              <a:rPr lang="en-US" sz="1600" b="1" dirty="0" err="1"/>
              <a:t>ua</a:t>
            </a:r>
            <a:r>
              <a:rPr lang="en-US" sz="1600" b="1" dirty="0"/>
              <a:t>,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ui</a:t>
            </a:r>
            <a:r>
              <a:rPr lang="en-US" sz="1600" b="1" dirty="0"/>
              <a:t> </a:t>
            </a:r>
            <a:r>
              <a:rPr lang="en-US" sz="1600" b="1" dirty="0" err="1"/>
              <a:t>foki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kinautolu</a:t>
            </a:r>
            <a:r>
              <a:rPr lang="en-US" sz="1600" b="1" dirty="0"/>
              <a:t> ko e kau </a:t>
            </a:r>
            <a:r>
              <a:rPr lang="en-US" sz="1600" b="1" dirty="0" err="1"/>
              <a:t>ʻaposetolo</a:t>
            </a:r>
            <a:r>
              <a:rPr lang="en-US" sz="1600" b="1" dirty="0"/>
              <a:t>: ... Ko </a:t>
            </a:r>
            <a:r>
              <a:rPr lang="en-US" sz="1600" b="1" dirty="0" err="1"/>
              <a:t>Siutasi</a:t>
            </a:r>
            <a:r>
              <a:rPr lang="en-US" sz="1600" b="1" dirty="0"/>
              <a:t> ko e </a:t>
            </a:r>
            <a:r>
              <a:rPr lang="en-US" sz="1600" b="1" dirty="0" err="1"/>
              <a:t>tokoua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Semisi, </a:t>
            </a:r>
            <a:r>
              <a:rPr lang="en-US" sz="1600" b="1" dirty="0" err="1"/>
              <a:t>mo</a:t>
            </a:r>
            <a:r>
              <a:rPr lang="en-US" sz="1600" b="1" dirty="0"/>
              <a:t> </a:t>
            </a:r>
            <a:r>
              <a:rPr lang="en-US" sz="1600" b="1" dirty="0" err="1"/>
              <a:t>Siutasi</a:t>
            </a:r>
            <a:r>
              <a:rPr lang="en-US" sz="1600" b="1" dirty="0"/>
              <a:t> </a:t>
            </a:r>
            <a:r>
              <a:rPr lang="en-US" sz="1600" b="1" dirty="0" err="1"/>
              <a:t>ʻIsikaliote</a:t>
            </a:r>
            <a:r>
              <a:rPr lang="en-US" sz="1600" b="1" dirty="0"/>
              <a:t>,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hoko</a:t>
            </a:r>
            <a:r>
              <a:rPr lang="en-US" sz="1600" b="1" dirty="0"/>
              <a:t> ko e </a:t>
            </a:r>
            <a:r>
              <a:rPr lang="en-US" sz="1600" b="1" dirty="0" err="1"/>
              <a:t>lavaki</a:t>
            </a:r>
            <a:r>
              <a:rPr lang="en-US" sz="1600" b="1" dirty="0"/>
              <a:t> (Luke 6:13, 16).</a:t>
            </a:r>
            <a:endParaRPr lang="es-ES" sz="1600" b="1" dirty="0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90CA07CD-32E4-BE23-6296-6D4A98E8608E}"/>
              </a:ext>
            </a:extLst>
          </p:cNvPr>
          <p:cNvSpPr/>
          <p:nvPr/>
        </p:nvSpPr>
        <p:spPr>
          <a:xfrm>
            <a:off x="8549230" y="179081"/>
            <a:ext cx="2938458" cy="522015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ES"/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0BF4A051-B451-3DF4-3C0C-4A5267CDC8B7}"/>
              </a:ext>
            </a:extLst>
          </p:cNvPr>
          <p:cNvSpPr/>
          <p:nvPr/>
        </p:nvSpPr>
        <p:spPr>
          <a:xfrm>
            <a:off x="9027584" y="492290"/>
            <a:ext cx="2938458" cy="522015"/>
          </a:xfrm>
          <a:custGeom>
            <a:avLst/>
            <a:gdLst>
              <a:gd name="connsiteX0" fmla="*/ 0 w 2938458"/>
              <a:gd name="connsiteY0" fmla="*/ 52202 h 522015"/>
              <a:gd name="connsiteX1" fmla="*/ 52202 w 2938458"/>
              <a:gd name="connsiteY1" fmla="*/ 0 h 522015"/>
              <a:gd name="connsiteX2" fmla="*/ 2886257 w 2938458"/>
              <a:gd name="connsiteY2" fmla="*/ 0 h 522015"/>
              <a:gd name="connsiteX3" fmla="*/ 2938459 w 2938458"/>
              <a:gd name="connsiteY3" fmla="*/ 52202 h 522015"/>
              <a:gd name="connsiteX4" fmla="*/ 2938458 w 2938458"/>
              <a:gd name="connsiteY4" fmla="*/ 469814 h 522015"/>
              <a:gd name="connsiteX5" fmla="*/ 2886256 w 2938458"/>
              <a:gd name="connsiteY5" fmla="*/ 522016 h 522015"/>
              <a:gd name="connsiteX6" fmla="*/ 52202 w 2938458"/>
              <a:gd name="connsiteY6" fmla="*/ 522015 h 522015"/>
              <a:gd name="connsiteX7" fmla="*/ 0 w 2938458"/>
              <a:gd name="connsiteY7" fmla="*/ 469813 h 522015"/>
              <a:gd name="connsiteX8" fmla="*/ 0 w 2938458"/>
              <a:gd name="connsiteY8" fmla="*/ 52202 h 522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8458" h="522015">
                <a:moveTo>
                  <a:pt x="0" y="52202"/>
                </a:moveTo>
                <a:cubicBezTo>
                  <a:pt x="0" y="23372"/>
                  <a:pt x="23372" y="0"/>
                  <a:pt x="52202" y="0"/>
                </a:cubicBezTo>
                <a:lnTo>
                  <a:pt x="2886257" y="0"/>
                </a:lnTo>
                <a:cubicBezTo>
                  <a:pt x="2915087" y="0"/>
                  <a:pt x="2938459" y="23372"/>
                  <a:pt x="2938459" y="52202"/>
                </a:cubicBezTo>
                <a:cubicBezTo>
                  <a:pt x="2938459" y="191406"/>
                  <a:pt x="2938458" y="330610"/>
                  <a:pt x="2938458" y="469814"/>
                </a:cubicBezTo>
                <a:cubicBezTo>
                  <a:pt x="2938458" y="498644"/>
                  <a:pt x="2915086" y="522016"/>
                  <a:pt x="2886256" y="522016"/>
                </a:cubicBezTo>
                <a:lnTo>
                  <a:pt x="52202" y="522015"/>
                </a:lnTo>
                <a:cubicBezTo>
                  <a:pt x="23372" y="522015"/>
                  <a:pt x="0" y="498643"/>
                  <a:pt x="0" y="469813"/>
                </a:cubicBezTo>
                <a:lnTo>
                  <a:pt x="0" y="52202"/>
                </a:lnTo>
                <a:close/>
              </a:path>
            </a:pathLst>
          </a:custGeom>
          <a:solidFill>
            <a:srgbClr val="B85889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109" tIns="99109" rIns="99109" bIns="9910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ʻOku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ʻamanaki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ʻa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es-E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ʻofa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he </a:t>
            </a:r>
            <a:r>
              <a:rPr lang="es-E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meʻa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kotoa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</a:t>
            </a:r>
            <a:endPara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AD44A982-052E-7B33-2C3F-6156A51D778A}"/>
              </a:ext>
            </a:extLst>
          </p:cNvPr>
          <p:cNvGrpSpPr/>
          <p:nvPr/>
        </p:nvGrpSpPr>
        <p:grpSpPr>
          <a:xfrm>
            <a:off x="96059" y="82543"/>
            <a:ext cx="2255998" cy="880702"/>
            <a:chOff x="96059" y="82543"/>
            <a:chExt cx="2255998" cy="880702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582D077C-FAE5-53A8-86AC-4A1E693F1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9" y="82543"/>
              <a:ext cx="2208584" cy="880702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FBCD1FCB-19FB-C275-8B76-28B637118854}"/>
                </a:ext>
              </a:extLst>
            </p:cNvPr>
            <p:cNvSpPr txBox="1"/>
            <p:nvPr/>
          </p:nvSpPr>
          <p:spPr>
            <a:xfrm>
              <a:off x="516285" y="119258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 ha nai </a:t>
              </a:r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hono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‘</a:t>
              </a:r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uhinga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888A09B2-181E-CD41-D5EA-5BE59D1DBF7F}"/>
              </a:ext>
            </a:extLst>
          </p:cNvPr>
          <p:cNvGrpSpPr/>
          <p:nvPr/>
        </p:nvGrpSpPr>
        <p:grpSpPr>
          <a:xfrm>
            <a:off x="123647" y="4004989"/>
            <a:ext cx="3299832" cy="981666"/>
            <a:chOff x="123647" y="4004989"/>
            <a:chExt cx="3299832" cy="981666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E25B1E5A-5575-F529-0784-162083486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3647" y="4017292"/>
              <a:ext cx="3044555" cy="969363"/>
            </a:xfrm>
            <a:prstGeom prst="rect">
              <a:avLst/>
            </a:prstGeom>
          </p:spPr>
        </p:pic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BE35AC3A-FB4F-DAF4-E107-0A2C548E6A5E}"/>
                </a:ext>
              </a:extLst>
            </p:cNvPr>
            <p:cNvSpPr txBox="1"/>
            <p:nvPr/>
          </p:nvSpPr>
          <p:spPr>
            <a:xfrm rot="541628">
              <a:off x="757080" y="4004989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Naʻe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anga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-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fēfē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hono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fakahaaʻi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Sīsū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a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tafaʻaki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ko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eni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o e ʻ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ofá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7" name="Imagen 6" descr="Un grupo de personas disfrazadas&#10;&#10;Descripción generada automáticamente con confianza media">
            <a:extLst>
              <a:ext uri="{FF2B5EF4-FFF2-40B4-BE49-F238E27FC236}">
                <a16:creationId xmlns:a16="http://schemas.microsoft.com/office/drawing/2014/main" id="{87729621-1588-BC21-8F67-390919390D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505" y="4017292"/>
            <a:ext cx="5209436" cy="1698729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C0326B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 descr="Imagen que contiene persona, vistiendo, hombre, vestido&#10;&#10;Descripción generada automáticamente">
            <a:extLst>
              <a:ext uri="{FF2B5EF4-FFF2-40B4-BE49-F238E27FC236}">
                <a16:creationId xmlns:a16="http://schemas.microsoft.com/office/drawing/2014/main" id="{4C38904D-3363-E886-84A0-432B31211DC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" t="7170" r="1710" b="40471"/>
          <a:stretch/>
        </p:blipFill>
        <p:spPr>
          <a:xfrm>
            <a:off x="9274629" y="5604693"/>
            <a:ext cx="2810554" cy="1138771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C0326B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 descr="Una caricatura de una persona&#10;&#10;Descripción generada automáticamente con confianza baja">
            <a:extLst>
              <a:ext uri="{FF2B5EF4-FFF2-40B4-BE49-F238E27FC236}">
                <a16:creationId xmlns:a16="http://schemas.microsoft.com/office/drawing/2014/main" id="{9266A354-58A3-3D7F-B1D0-3B5675EC02A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4" b="17119"/>
          <a:stretch/>
        </p:blipFill>
        <p:spPr>
          <a:xfrm flipH="1">
            <a:off x="241156" y="1072626"/>
            <a:ext cx="4937426" cy="2626296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6FB2B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 descr="Imagen que contiene interior, cuarto, tabla, cama&#10;&#10;Descripción generada automáticamente">
            <a:extLst>
              <a:ext uri="{FF2B5EF4-FFF2-40B4-BE49-F238E27FC236}">
                <a16:creationId xmlns:a16="http://schemas.microsoft.com/office/drawing/2014/main" id="{61F27433-E872-501C-2B86-4D7F7D56568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6" t="6834" r="3559"/>
          <a:stretch/>
        </p:blipFill>
        <p:spPr>
          <a:xfrm>
            <a:off x="3410637" y="2915320"/>
            <a:ext cx="1767945" cy="2014357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6FB2B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031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22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1C4801D-60B4-1942-D47B-489275AD3478}"/>
              </a:ext>
            </a:extLst>
          </p:cNvPr>
          <p:cNvSpPr txBox="1"/>
          <p:nvPr/>
        </p:nvSpPr>
        <p:spPr>
          <a:xfrm>
            <a:off x="2697493" y="111698"/>
            <a:ext cx="55686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"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fakamatalaʻi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faingataʻaʻia</a:t>
            </a:r>
            <a:r>
              <a:rPr lang="en-US" b="1" dirty="0"/>
              <a:t>"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tuʻunga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ʻatamai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ne </a:t>
            </a:r>
            <a:r>
              <a:rPr lang="en-US" b="1" dirty="0" err="1"/>
              <a:t>ʻai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tangata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nonga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faʻa</a:t>
            </a:r>
            <a:r>
              <a:rPr lang="en-US" b="1" dirty="0"/>
              <a:t> </a:t>
            </a:r>
            <a:r>
              <a:rPr lang="en-US" b="1" dirty="0" err="1"/>
              <a:t>kataki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taimi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ngaohikovia</a:t>
            </a:r>
            <a:r>
              <a:rPr lang="en-US" b="1" dirty="0"/>
              <a:t>, </a:t>
            </a:r>
            <a:r>
              <a:rPr lang="en-US" b="1" dirty="0" err="1"/>
              <a:t>lauʻikoviʻi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fakatangaʻi</a:t>
            </a:r>
            <a:r>
              <a:rPr lang="en-US" b="1" dirty="0"/>
              <a:t>.</a:t>
            </a:r>
            <a:endParaRPr lang="es-ES" b="1" dirty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1C79418-1B4B-8085-F1E1-80595A5BAC95}"/>
              </a:ext>
            </a:extLst>
          </p:cNvPr>
          <p:cNvGrpSpPr/>
          <p:nvPr/>
        </p:nvGrpSpPr>
        <p:grpSpPr>
          <a:xfrm>
            <a:off x="96057" y="228152"/>
            <a:ext cx="2256000" cy="880705"/>
            <a:chOff x="96057" y="228152"/>
            <a:chExt cx="2256000" cy="880705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9F39C4CA-AA6E-2A61-6E88-C472B5246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7" y="228152"/>
              <a:ext cx="2208590" cy="880705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E73A5877-08F8-C53C-6BEC-768A934CDCDD}"/>
                </a:ext>
              </a:extLst>
            </p:cNvPr>
            <p:cNvSpPr txBox="1"/>
            <p:nvPr/>
          </p:nvSpPr>
          <p:spPr>
            <a:xfrm>
              <a:off x="516285" y="280645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fi-FI" sz="2000" b="1" dirty="0"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</a:effectLst>
                </a:rPr>
                <a:t>ʻOku ʻuhinga ki he ha?</a:t>
              </a:r>
              <a:endParaRPr lang="es-ES" sz="2000" b="1" dirty="0"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</a:effectLst>
              </a:endParaRPr>
            </a:p>
          </p:txBody>
        </p:sp>
      </p:grpSp>
      <p:graphicFrame>
        <p:nvGraphicFramePr>
          <p:cNvPr id="21" name="Diagrama 20">
            <a:extLst>
              <a:ext uri="{FF2B5EF4-FFF2-40B4-BE49-F238E27FC236}">
                <a16:creationId xmlns:a16="http://schemas.microsoft.com/office/drawing/2014/main" id="{D778E643-C775-6406-F955-06B669A4CD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0023386"/>
              </p:ext>
            </p:extLst>
          </p:nvPr>
        </p:nvGraphicFramePr>
        <p:xfrm>
          <a:off x="8576144" y="199804"/>
          <a:ext cx="3362097" cy="565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CE0A5FD9-3627-61A8-73F0-F25FCB5CF15A}"/>
              </a:ext>
            </a:extLst>
          </p:cNvPr>
          <p:cNvSpPr/>
          <p:nvPr/>
        </p:nvSpPr>
        <p:spPr>
          <a:xfrm>
            <a:off x="8441557" y="199804"/>
            <a:ext cx="3420152" cy="83522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30D9BFE5-BB0B-F9E5-A678-5877B3B38950}"/>
              </a:ext>
            </a:extLst>
          </p:cNvPr>
          <p:cNvSpPr/>
          <p:nvPr/>
        </p:nvSpPr>
        <p:spPr>
          <a:xfrm>
            <a:off x="8443226" y="199804"/>
            <a:ext cx="2938458" cy="522015"/>
          </a:xfrm>
          <a:prstGeom prst="roundRect">
            <a:avLst>
              <a:gd name="adj" fmla="val 10000"/>
            </a:avLst>
          </a:prstGeom>
          <a:blipFill>
            <a:blip r:embed="rId9"/>
            <a:srcRect/>
            <a:stretch>
              <a:fillRect t="-19000" b="-19000"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ES"/>
          </a:p>
        </p:txBody>
      </p:sp>
      <p:sp>
        <p:nvSpPr>
          <p:cNvPr id="6" name="Forma libre: forma 5">
            <a:extLst>
              <a:ext uri="{FF2B5EF4-FFF2-40B4-BE49-F238E27FC236}">
                <a16:creationId xmlns:a16="http://schemas.microsoft.com/office/drawing/2014/main" id="{8C5EDA8C-6EEF-9D9C-3CF1-5915EDCBB80C}"/>
              </a:ext>
            </a:extLst>
          </p:cNvPr>
          <p:cNvSpPr/>
          <p:nvPr/>
        </p:nvSpPr>
        <p:spPr>
          <a:xfrm>
            <a:off x="8921580" y="513013"/>
            <a:ext cx="2938458" cy="522015"/>
          </a:xfrm>
          <a:custGeom>
            <a:avLst/>
            <a:gdLst>
              <a:gd name="connsiteX0" fmla="*/ 0 w 2938458"/>
              <a:gd name="connsiteY0" fmla="*/ 52202 h 522015"/>
              <a:gd name="connsiteX1" fmla="*/ 52202 w 2938458"/>
              <a:gd name="connsiteY1" fmla="*/ 0 h 522015"/>
              <a:gd name="connsiteX2" fmla="*/ 2886257 w 2938458"/>
              <a:gd name="connsiteY2" fmla="*/ 0 h 522015"/>
              <a:gd name="connsiteX3" fmla="*/ 2938459 w 2938458"/>
              <a:gd name="connsiteY3" fmla="*/ 52202 h 522015"/>
              <a:gd name="connsiteX4" fmla="*/ 2938458 w 2938458"/>
              <a:gd name="connsiteY4" fmla="*/ 469814 h 522015"/>
              <a:gd name="connsiteX5" fmla="*/ 2886256 w 2938458"/>
              <a:gd name="connsiteY5" fmla="*/ 522016 h 522015"/>
              <a:gd name="connsiteX6" fmla="*/ 52202 w 2938458"/>
              <a:gd name="connsiteY6" fmla="*/ 522015 h 522015"/>
              <a:gd name="connsiteX7" fmla="*/ 0 w 2938458"/>
              <a:gd name="connsiteY7" fmla="*/ 469813 h 522015"/>
              <a:gd name="connsiteX8" fmla="*/ 0 w 2938458"/>
              <a:gd name="connsiteY8" fmla="*/ 52202 h 522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8458" h="522015">
                <a:moveTo>
                  <a:pt x="0" y="52202"/>
                </a:moveTo>
                <a:cubicBezTo>
                  <a:pt x="0" y="23372"/>
                  <a:pt x="23372" y="0"/>
                  <a:pt x="52202" y="0"/>
                </a:cubicBezTo>
                <a:lnTo>
                  <a:pt x="2886257" y="0"/>
                </a:lnTo>
                <a:cubicBezTo>
                  <a:pt x="2915087" y="0"/>
                  <a:pt x="2938459" y="23372"/>
                  <a:pt x="2938459" y="52202"/>
                </a:cubicBezTo>
                <a:cubicBezTo>
                  <a:pt x="2938459" y="191406"/>
                  <a:pt x="2938458" y="330610"/>
                  <a:pt x="2938458" y="469814"/>
                </a:cubicBezTo>
                <a:cubicBezTo>
                  <a:pt x="2938458" y="498644"/>
                  <a:pt x="2915086" y="522016"/>
                  <a:pt x="2886256" y="522016"/>
                </a:cubicBezTo>
                <a:lnTo>
                  <a:pt x="52202" y="522015"/>
                </a:lnTo>
                <a:cubicBezTo>
                  <a:pt x="23372" y="522015"/>
                  <a:pt x="0" y="498643"/>
                  <a:pt x="0" y="469813"/>
                </a:cubicBezTo>
                <a:lnTo>
                  <a:pt x="0" y="52202"/>
                </a:lnTo>
                <a:close/>
              </a:path>
            </a:pathLst>
          </a:custGeom>
          <a:solidFill>
            <a:srgbClr val="57BAC2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109" tIns="99109" rIns="99109" bIns="9910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ʻOku</a:t>
            </a:r>
            <a:r>
              <a:rPr lang="es-ES" sz="2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s-ES" sz="20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Faingataʻaʻia</a:t>
            </a:r>
            <a:r>
              <a:rPr lang="es-ES" sz="2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s-ES" sz="20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Fuoloa</a:t>
            </a:r>
            <a:r>
              <a:rPr lang="es-ES" sz="2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s-ES" sz="20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ʻa</a:t>
            </a:r>
            <a:r>
              <a:rPr lang="es-ES" sz="2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e </a:t>
            </a:r>
            <a:r>
              <a:rPr lang="es-ES" sz="20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ʻOfa</a:t>
            </a:r>
            <a:endParaRPr lang="es-ES" sz="2000" b="1" kern="1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EEACBD4-CC98-E810-7051-DFDE727911A1}"/>
              </a:ext>
            </a:extLst>
          </p:cNvPr>
          <p:cNvSpPr txBox="1"/>
          <p:nvPr/>
        </p:nvSpPr>
        <p:spPr>
          <a:xfrm>
            <a:off x="-39639" y="4174586"/>
            <a:ext cx="642102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Pea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ʻave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kau tau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kovana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Sisu ki he </a:t>
            </a:r>
            <a:r>
              <a:rPr lang="en-US" b="1" dirty="0" err="1"/>
              <a:t>fale</a:t>
            </a:r>
            <a:r>
              <a:rPr lang="en-US" b="1" dirty="0"/>
              <a:t> </a:t>
            </a:r>
            <a:r>
              <a:rPr lang="en-US" b="1" dirty="0" err="1"/>
              <a:t>fakapuleʻanga</a:t>
            </a:r>
            <a:r>
              <a:rPr lang="en-US" b="1" dirty="0"/>
              <a:t>,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fakataha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kau tau </a:t>
            </a:r>
            <a:r>
              <a:rPr lang="en-US" b="1" dirty="0" err="1"/>
              <a:t>kotoa</a:t>
            </a:r>
            <a:r>
              <a:rPr lang="en-US" b="1" dirty="0"/>
              <a:t> pe. Pea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vete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,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ʻai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pulupulu</a:t>
            </a:r>
            <a:r>
              <a:rPr lang="en-US" b="1" dirty="0"/>
              <a:t> kula </a:t>
            </a:r>
            <a:r>
              <a:rPr lang="en-US" b="1" dirty="0" err="1"/>
              <a:t>ʻahoʻaho</a:t>
            </a:r>
            <a:r>
              <a:rPr lang="en-US" b="1" dirty="0"/>
              <a:t>. Pea </a:t>
            </a:r>
            <a:r>
              <a:rPr lang="en-US" b="1" dirty="0" err="1"/>
              <a:t>hili</a:t>
            </a:r>
            <a:r>
              <a:rPr lang="en-US" b="1" dirty="0"/>
              <a:t> </a:t>
            </a:r>
            <a:r>
              <a:rPr lang="en-US" b="1" dirty="0" err="1"/>
              <a:t>ʻenau</a:t>
            </a:r>
            <a:r>
              <a:rPr lang="en-US" b="1" dirty="0"/>
              <a:t> ta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kalauni</a:t>
            </a:r>
            <a:r>
              <a:rPr lang="en-US" b="1" dirty="0"/>
              <a:t> </a:t>
            </a:r>
            <a:r>
              <a:rPr lang="en-US" b="1" dirty="0" err="1"/>
              <a:t>talatala</a:t>
            </a:r>
            <a:r>
              <a:rPr lang="en-US" b="1" dirty="0"/>
              <a:t>,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ʻai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ki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ʻulu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e kuta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nima</a:t>
            </a:r>
            <a:r>
              <a:rPr lang="en-US" b="1" dirty="0"/>
              <a:t> </a:t>
            </a:r>
            <a:r>
              <a:rPr lang="en-US" b="1" dirty="0" err="1"/>
              <a:t>toʻomataʻu</a:t>
            </a:r>
            <a:r>
              <a:rPr lang="en-US" b="1" dirty="0"/>
              <a:t>: pea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punou</a:t>
            </a:r>
            <a:r>
              <a:rPr lang="en-US" b="1" dirty="0"/>
              <a:t> </a:t>
            </a:r>
            <a:r>
              <a:rPr lang="en-US" b="1" dirty="0" err="1"/>
              <a:t>honau</a:t>
            </a:r>
            <a:r>
              <a:rPr lang="en-US" b="1" dirty="0"/>
              <a:t> tui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ʻao</a:t>
            </a:r>
            <a:r>
              <a:rPr lang="en-US" b="1" dirty="0"/>
              <a:t>,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manuki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,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pehe</a:t>
            </a:r>
            <a:r>
              <a:rPr lang="en-US" b="1" dirty="0"/>
              <a:t>, </a:t>
            </a:r>
            <a:r>
              <a:rPr lang="en-US" b="1" dirty="0" err="1"/>
              <a:t>ʻMalo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Tuʻi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kau Siu! Pea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ʻaʻanu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,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toʻo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kuta,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taaʻi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ʻulu</a:t>
            </a:r>
            <a:r>
              <a:rPr lang="en-US" b="1" dirty="0"/>
              <a:t>. Pea </a:t>
            </a:r>
            <a:r>
              <a:rPr lang="en-US" b="1" dirty="0" err="1"/>
              <a:t>hili</a:t>
            </a:r>
            <a:r>
              <a:rPr lang="en-US" b="1" dirty="0"/>
              <a:t> </a:t>
            </a:r>
            <a:r>
              <a:rPr lang="en-US" b="1" dirty="0" err="1"/>
              <a:t>ʻenau</a:t>
            </a:r>
            <a:r>
              <a:rPr lang="en-US" b="1" dirty="0"/>
              <a:t> </a:t>
            </a:r>
            <a:r>
              <a:rPr lang="en-US" b="1" dirty="0" err="1"/>
              <a:t>manukiʻi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,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toʻo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pulupulu</a:t>
            </a:r>
            <a:r>
              <a:rPr lang="en-US" b="1" dirty="0"/>
              <a:t> </a:t>
            </a:r>
            <a:r>
              <a:rPr lang="en-US" b="1" dirty="0" err="1"/>
              <a:t>meiate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,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ʻai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kofu</a:t>
            </a:r>
            <a:r>
              <a:rPr lang="en-US" b="1" dirty="0"/>
              <a:t> </a:t>
            </a:r>
            <a:r>
              <a:rPr lang="en-US" b="1" dirty="0" err="1"/>
              <a:t>ʻoʻona</a:t>
            </a:r>
            <a:r>
              <a:rPr lang="en-US" b="1" dirty="0"/>
              <a:t>,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taki</a:t>
            </a:r>
            <a:r>
              <a:rPr lang="en-US" b="1" dirty="0"/>
              <a:t> </a:t>
            </a:r>
            <a:r>
              <a:rPr lang="en-US" b="1" dirty="0" err="1"/>
              <a:t>atu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tutuki</a:t>
            </a:r>
            <a:r>
              <a:rPr lang="en-US" b="1" dirty="0"/>
              <a:t> </a:t>
            </a:r>
            <a:r>
              <a:rPr lang="en-US" b="1" dirty="0" err="1"/>
              <a:t>ia.</a:t>
            </a:r>
            <a:r>
              <a:rPr lang="en-US" b="1" dirty="0"/>
              <a:t> (Matiu 27:27 31).</a:t>
            </a:r>
            <a:endParaRPr lang="es-ES" b="1" dirty="0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CAA3DC2F-D07F-5397-9A54-2480D2076AAE}"/>
              </a:ext>
            </a:extLst>
          </p:cNvPr>
          <p:cNvGrpSpPr/>
          <p:nvPr/>
        </p:nvGrpSpPr>
        <p:grpSpPr>
          <a:xfrm>
            <a:off x="355941" y="3168193"/>
            <a:ext cx="3281905" cy="969366"/>
            <a:chOff x="355941" y="3168193"/>
            <a:chExt cx="3281905" cy="969366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4B302844-4D74-07B6-935D-40336E089A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5941" y="3168193"/>
              <a:ext cx="3044563" cy="969366"/>
            </a:xfrm>
            <a:prstGeom prst="rect">
              <a:avLst/>
            </a:prstGeom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FC9DF116-9A58-FF27-06FB-586C80C1B370}"/>
                </a:ext>
              </a:extLst>
            </p:cNvPr>
            <p:cNvSpPr txBox="1"/>
            <p:nvPr/>
          </p:nvSpPr>
          <p:spPr>
            <a:xfrm rot="541628">
              <a:off x="971447" y="3202056"/>
              <a:ext cx="2666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en-US" sz="16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Naʻe</a:t>
              </a:r>
              <a:r>
                <a:rPr lang="en-US" sz="16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anga</a:t>
              </a:r>
              <a:r>
                <a:rPr lang="en-US" sz="16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- </a:t>
              </a:r>
              <a:r>
                <a:rPr lang="en-US" sz="16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fēfē</a:t>
              </a:r>
              <a:r>
                <a:rPr lang="en-US" sz="16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hono</a:t>
              </a:r>
              <a:r>
                <a:rPr lang="en-US" sz="16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fakahāhā</a:t>
              </a:r>
              <a:r>
                <a:rPr lang="en-US" sz="16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e </a:t>
              </a:r>
              <a:r>
                <a:rPr lang="en-US" sz="16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Sīsū</a:t>
              </a:r>
              <a:r>
                <a:rPr lang="en-US" sz="16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a e </a:t>
              </a:r>
              <a:r>
                <a:rPr lang="en-US" sz="16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tafaʻaki</a:t>
              </a:r>
              <a:r>
                <a:rPr lang="en-US" sz="16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ko </a:t>
              </a:r>
              <a:r>
                <a:rPr lang="en-US" sz="16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eni</a:t>
              </a:r>
              <a:r>
                <a:rPr lang="en-US" sz="16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o e ʻ </a:t>
              </a:r>
              <a:r>
                <a:rPr lang="en-US" sz="16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ofá</a:t>
              </a:r>
              <a:r>
                <a:rPr lang="en-US" sz="16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16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5" name="CuadroTexto 24">
            <a:extLst>
              <a:ext uri="{FF2B5EF4-FFF2-40B4-BE49-F238E27FC236}">
                <a16:creationId xmlns:a16="http://schemas.microsoft.com/office/drawing/2014/main" id="{4B13B1A6-2615-BDF0-BC6A-6F5DD8ED4EC3}"/>
              </a:ext>
            </a:extLst>
          </p:cNvPr>
          <p:cNvSpPr txBox="1"/>
          <p:nvPr/>
        </p:nvSpPr>
        <p:spPr>
          <a:xfrm>
            <a:off x="227611" y="1027488"/>
            <a:ext cx="854629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Ko ha </a:t>
            </a:r>
            <a:r>
              <a:rPr lang="en-US" b="1" dirty="0" err="1"/>
              <a:t>ʻulungaanga</a:t>
            </a:r>
            <a:r>
              <a:rPr lang="en-US" b="1" dirty="0"/>
              <a:t> </a:t>
            </a:r>
            <a:r>
              <a:rPr lang="en-US" b="1" dirty="0" err="1"/>
              <a:t>mahuʻinga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faʻa</a:t>
            </a:r>
            <a:r>
              <a:rPr lang="en-US" b="1" dirty="0"/>
              <a:t> </a:t>
            </a:r>
            <a:r>
              <a:rPr lang="en-US" b="1" dirty="0" err="1"/>
              <a:t>kataki</a:t>
            </a:r>
            <a:r>
              <a:rPr lang="en-US" b="1" dirty="0"/>
              <a:t> pe </a:t>
            </a:r>
            <a:r>
              <a:rPr lang="en-US" b="1" dirty="0" err="1"/>
              <a:t>kataki</a:t>
            </a:r>
            <a:r>
              <a:rPr lang="en-US" b="1" dirty="0"/>
              <a:t> </a:t>
            </a:r>
            <a:r>
              <a:rPr lang="en-US" b="1" dirty="0" err="1"/>
              <a:t>fuoloa</a:t>
            </a:r>
            <a:r>
              <a:rPr lang="en-US" b="1" dirty="0"/>
              <a:t>, </a:t>
            </a:r>
            <a:r>
              <a:rPr lang="en-US" b="1" dirty="0" err="1"/>
              <a:t>ʻi</a:t>
            </a:r>
            <a:r>
              <a:rPr lang="en-US" b="1" dirty="0"/>
              <a:t> ha mamani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lahi</a:t>
            </a:r>
            <a:r>
              <a:rPr lang="en-US" b="1" dirty="0"/>
              <a:t> ai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taʻe-faʻa</a:t>
            </a:r>
            <a:r>
              <a:rPr lang="en-US" b="1" dirty="0"/>
              <a:t> </a:t>
            </a:r>
            <a:r>
              <a:rPr lang="en-US" b="1" dirty="0" err="1"/>
              <a:t>kataki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taʻe</a:t>
            </a:r>
            <a:r>
              <a:rPr lang="en-US" b="1" dirty="0"/>
              <a:t> </a:t>
            </a:r>
            <a:r>
              <a:rPr lang="en-US" b="1" dirty="0" err="1"/>
              <a:t>faʻa</a:t>
            </a:r>
            <a:r>
              <a:rPr lang="en-US" b="1" dirty="0"/>
              <a:t> </a:t>
            </a:r>
            <a:r>
              <a:rPr lang="en-US" b="1" dirty="0" err="1"/>
              <a:t>kataki</a:t>
            </a:r>
            <a:r>
              <a:rPr lang="en-US" b="1" dirty="0"/>
              <a:t>.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angavaivai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ʻofa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fehalaaki</a:t>
            </a:r>
            <a:r>
              <a:rPr lang="en-US" b="1" dirty="0"/>
              <a:t>, </a:t>
            </a:r>
            <a:r>
              <a:rPr lang="en-US" b="1" dirty="0" err="1"/>
              <a:t>taʻelavameʻa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vaivai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niʻihi</a:t>
            </a:r>
            <a:r>
              <a:rPr lang="en-US" b="1" dirty="0"/>
              <a:t> </a:t>
            </a:r>
            <a:r>
              <a:rPr lang="en-US" b="1" dirty="0" err="1"/>
              <a:t>kehe</a:t>
            </a:r>
            <a:r>
              <a:rPr lang="en-US" b="1" dirty="0"/>
              <a:t>. </a:t>
            </a:r>
            <a:r>
              <a:rPr lang="en-US" b="1" dirty="0" err="1"/>
              <a:t>ʻOku</a:t>
            </a:r>
            <a:r>
              <a:rPr lang="en-US" b="1" dirty="0"/>
              <a:t> ne </a:t>
            </a:r>
            <a:r>
              <a:rPr lang="en-US" b="1" dirty="0" err="1"/>
              <a:t>ʻiloʻi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fehalaaki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faʻahinga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pe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tangata</a:t>
            </a:r>
            <a:r>
              <a:rPr lang="en-US" b="1" dirty="0"/>
              <a:t>, pea ko </a:t>
            </a:r>
            <a:r>
              <a:rPr lang="en-US" b="1" dirty="0" err="1"/>
              <a:t>ia</a:t>
            </a:r>
            <a:r>
              <a:rPr lang="en-US" b="1" dirty="0"/>
              <a:t> ai,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totonu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ai ha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fakaha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ne </a:t>
            </a:r>
            <a:r>
              <a:rPr lang="en-US" b="1" dirty="0" err="1"/>
              <a:t>fakahaaʻi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fehalaaki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tupu</a:t>
            </a:r>
            <a:r>
              <a:rPr lang="en-US" b="1" dirty="0"/>
              <a:t> </a:t>
            </a:r>
            <a:r>
              <a:rPr lang="en-US" b="1" dirty="0" err="1"/>
              <a:t>mei</a:t>
            </a:r>
            <a:r>
              <a:rPr lang="en-US" b="1" dirty="0"/>
              <a:t> he </a:t>
            </a:r>
            <a:r>
              <a:rPr lang="en-US" b="1" dirty="0" err="1"/>
              <a:t>natula</a:t>
            </a:r>
            <a:r>
              <a:rPr lang="en-US" b="1" dirty="0"/>
              <a:t> </a:t>
            </a:r>
            <a:r>
              <a:rPr lang="en-US" b="1" dirty="0" err="1"/>
              <a:t>angahalaʻia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tangata</a:t>
            </a:r>
            <a:r>
              <a:rPr lang="en-US" b="1" dirty="0"/>
              <a:t>. Ko e </a:t>
            </a:r>
            <a:r>
              <a:rPr lang="en-US" b="1" dirty="0" err="1"/>
              <a:t>faʻa</a:t>
            </a:r>
            <a:r>
              <a:rPr lang="en-US" b="1" dirty="0"/>
              <a:t> </a:t>
            </a:r>
            <a:r>
              <a:rPr lang="en-US" b="1" dirty="0" err="1"/>
              <a:t>kataki</a:t>
            </a:r>
            <a:r>
              <a:rPr lang="en-US" b="1" dirty="0"/>
              <a:t> ko e </a:t>
            </a:r>
            <a:r>
              <a:rPr lang="en-US" b="1" dirty="0" err="1"/>
              <a:t>fehangahangai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fakavavevave</a:t>
            </a:r>
            <a:r>
              <a:rPr lang="en-US" b="1" dirty="0"/>
              <a:t>,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ngaahi</a:t>
            </a:r>
            <a:r>
              <a:rPr lang="en-US" b="1" dirty="0"/>
              <a:t> lea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fakakaukau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vekeveke</a:t>
            </a:r>
            <a:r>
              <a:rPr lang="en-US" b="1" dirty="0"/>
              <a:t>, pea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ʻitangofua</a:t>
            </a:r>
            <a:r>
              <a:rPr lang="en-US" b="1" dirty="0"/>
              <a:t>.</a:t>
            </a:r>
            <a:endParaRPr lang="es-ES" b="1" dirty="0"/>
          </a:p>
        </p:txBody>
      </p:sp>
      <p:pic>
        <p:nvPicPr>
          <p:cNvPr id="28" name="Imagen 27" descr="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61E6F5C2-6A14-5007-D31F-5E6D8996CB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424" y="1261871"/>
            <a:ext cx="2213594" cy="55363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31" name="Imagen 30" descr="Grupo de personas en frente de un edificio&#10;&#10;Descripción generada automáticamente con confianza media">
            <a:extLst>
              <a:ext uri="{FF2B5EF4-FFF2-40B4-BE49-F238E27FC236}">
                <a16:creationId xmlns:a16="http://schemas.microsoft.com/office/drawing/2014/main" id="{2C6594D7-4899-2AD3-9F94-5CB6851D863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743" b="3698"/>
          <a:stretch/>
        </p:blipFill>
        <p:spPr>
          <a:xfrm>
            <a:off x="6381388" y="3086563"/>
            <a:ext cx="3341045" cy="36455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prst="slope"/>
          </a:sp3d>
        </p:spPr>
      </p:pic>
    </p:spTree>
    <p:extLst>
      <p:ext uri="{BB962C8B-B14F-4D97-AF65-F5344CB8AC3E}">
        <p14:creationId xmlns:p14="http://schemas.microsoft.com/office/powerpoint/2010/main" val="72856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18" grpId="0"/>
      <p:bldP spid="2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3B4B985C-6688-499C-B697-029DD34DC6E8}"/>
              </a:ext>
            </a:extLst>
          </p:cNvPr>
          <p:cNvSpPr txBox="1"/>
          <p:nvPr/>
        </p:nvSpPr>
        <p:spPr>
          <a:xfrm>
            <a:off x="5804954" y="1170392"/>
            <a:ext cx="63870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Ko e ha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fuʻu</a:t>
            </a:r>
            <a:r>
              <a:rPr lang="en-US" sz="1600" b="1" dirty="0"/>
              <a:t> </a:t>
            </a:r>
            <a:r>
              <a:rPr lang="en-US" sz="1600" b="1" dirty="0" err="1"/>
              <a:t>loto-mamahi</a:t>
            </a:r>
            <a:r>
              <a:rPr lang="en-US" sz="1600" b="1" dirty="0"/>
              <a:t> ai, </a:t>
            </a:r>
            <a:r>
              <a:rPr lang="en-US" sz="1600" b="1" dirty="0" err="1"/>
              <a:t>hoku</a:t>
            </a:r>
            <a:r>
              <a:rPr lang="en-US" sz="1600" b="1" dirty="0"/>
              <a:t> </a:t>
            </a:r>
            <a:r>
              <a:rPr lang="en-US" sz="1600" b="1" dirty="0" err="1"/>
              <a:t>laumalie</a:t>
            </a:r>
            <a:r>
              <a:rPr lang="en-US" sz="1600" b="1" dirty="0"/>
              <a:t>? Ko e ha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fuʻu</a:t>
            </a:r>
            <a:r>
              <a:rPr lang="en-US" sz="1600" b="1" dirty="0"/>
              <a:t> </a:t>
            </a:r>
            <a:r>
              <a:rPr lang="en-US" sz="1600" b="1" dirty="0" err="1"/>
              <a:t>loto</a:t>
            </a:r>
            <a:r>
              <a:rPr lang="en-US" sz="1600" b="1" dirty="0"/>
              <a:t> </a:t>
            </a:r>
            <a:r>
              <a:rPr lang="en-US" sz="1600" b="1" dirty="0" err="1"/>
              <a:t>mamahi</a:t>
            </a:r>
            <a:r>
              <a:rPr lang="en-US" sz="1600" b="1" dirty="0"/>
              <a:t> ai </a:t>
            </a:r>
            <a:r>
              <a:rPr lang="en-US" sz="1600" b="1" dirty="0" err="1"/>
              <a:t>ʻiate</a:t>
            </a:r>
            <a:r>
              <a:rPr lang="en-US" sz="1600" b="1" dirty="0"/>
              <a:t> au? </a:t>
            </a:r>
            <a:r>
              <a:rPr lang="en-US" sz="1600" b="1" dirty="0" err="1"/>
              <a:t>ʻAmanaki</a:t>
            </a:r>
            <a:r>
              <a:rPr lang="en-US" sz="1600" b="1" dirty="0"/>
              <a:t> </a:t>
            </a:r>
            <a:r>
              <a:rPr lang="en-US" sz="1600" b="1" dirty="0" err="1"/>
              <a:t>lelei</a:t>
            </a:r>
            <a:r>
              <a:rPr lang="en-US" sz="1600" b="1" dirty="0"/>
              <a:t> ki he </a:t>
            </a:r>
            <a:r>
              <a:rPr lang="en-US" sz="1600" b="1" dirty="0" err="1"/>
              <a:t>ʻOtua</a:t>
            </a:r>
            <a:r>
              <a:rPr lang="en-US" sz="1600" b="1" dirty="0"/>
              <a:t>—</a:t>
            </a:r>
            <a:r>
              <a:rPr lang="en-US" sz="1600" b="1" dirty="0" err="1"/>
              <a:t>te</a:t>
            </a:r>
            <a:r>
              <a:rPr lang="en-US" sz="1600" b="1" dirty="0"/>
              <a:t> u </a:t>
            </a:r>
            <a:r>
              <a:rPr lang="en-US" sz="1600" b="1" dirty="0" err="1"/>
              <a:t>kei</a:t>
            </a:r>
            <a:r>
              <a:rPr lang="en-US" sz="1600" b="1" dirty="0"/>
              <a:t> </a:t>
            </a:r>
            <a:r>
              <a:rPr lang="en-US" sz="1600" b="1" dirty="0" err="1"/>
              <a:t>fakafetaʻi</a:t>
            </a:r>
            <a:r>
              <a:rPr lang="en-US" sz="1600" b="1" dirty="0"/>
              <a:t> pe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,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tokotaha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ʻomi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au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malohi</a:t>
            </a:r>
            <a:r>
              <a:rPr lang="en-US" sz="1600" b="1" dirty="0"/>
              <a:t> pea ko </a:t>
            </a:r>
            <a:r>
              <a:rPr lang="en-US" sz="1600" b="1" dirty="0" err="1"/>
              <a:t>hoku</a:t>
            </a:r>
            <a:r>
              <a:rPr lang="en-US" sz="1600" b="1" dirty="0"/>
              <a:t> </a:t>
            </a:r>
            <a:r>
              <a:rPr lang="en-US" sz="1600" b="1" dirty="0" err="1"/>
              <a:t>ʻOtua</a:t>
            </a:r>
            <a:r>
              <a:rPr lang="en-US" sz="1600" b="1" dirty="0"/>
              <a:t> </a:t>
            </a:r>
            <a:r>
              <a:rPr lang="en-US" sz="1600" b="1" dirty="0" err="1"/>
              <a:t>ia.</a:t>
            </a:r>
            <a:r>
              <a:rPr lang="en-US" sz="1600" b="1" dirty="0"/>
              <a:t> (</a:t>
            </a:r>
            <a:r>
              <a:rPr lang="en-US" sz="1600" b="1" dirty="0" err="1"/>
              <a:t>Saame</a:t>
            </a:r>
            <a:r>
              <a:rPr lang="en-US" sz="1600" b="1" dirty="0"/>
              <a:t> 43:5)</a:t>
            </a:r>
            <a:endParaRPr lang="es-ES" sz="16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EB3B2A9-C7D4-C532-07D4-3AB25AB6AE08}"/>
              </a:ext>
            </a:extLst>
          </p:cNvPr>
          <p:cNvSpPr txBox="1"/>
          <p:nvPr/>
        </p:nvSpPr>
        <p:spPr>
          <a:xfrm>
            <a:off x="442944" y="1291290"/>
            <a:ext cx="54540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Talu </a:t>
            </a:r>
            <a:r>
              <a:rPr lang="en-US" b="1" dirty="0" err="1"/>
              <a:t>mei</a:t>
            </a:r>
            <a:r>
              <a:rPr lang="en-US" b="1" dirty="0"/>
              <a:t> he </a:t>
            </a:r>
            <a:r>
              <a:rPr lang="en-US" b="1" dirty="0" err="1"/>
              <a:t>kamataʻanga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mamani, </a:t>
            </a:r>
            <a:r>
              <a:rPr lang="en-US" b="1" dirty="0" err="1"/>
              <a:t>kuo</a:t>
            </a:r>
            <a:r>
              <a:rPr lang="en-US" b="1" dirty="0"/>
              <a:t> </a:t>
            </a:r>
            <a:r>
              <a:rPr lang="en-US" b="1" dirty="0" err="1"/>
              <a:t>teʻeki</a:t>
            </a:r>
            <a:r>
              <a:rPr lang="en-US" b="1" dirty="0"/>
              <a:t> </a:t>
            </a:r>
            <a:r>
              <a:rPr lang="en-US" b="1" dirty="0" err="1"/>
              <a:t>fanongo</a:t>
            </a:r>
            <a:r>
              <a:rPr lang="en-US" b="1" dirty="0"/>
              <a:t> pe </a:t>
            </a:r>
            <a:r>
              <a:rPr lang="en-US" b="1" dirty="0" err="1"/>
              <a:t>mahino</a:t>
            </a:r>
            <a:r>
              <a:rPr lang="en-US" b="1" dirty="0"/>
              <a:t> ki ha taha, pea </a:t>
            </a:r>
            <a:r>
              <a:rPr lang="en-US" b="1" dirty="0" err="1"/>
              <a:t>kuo</a:t>
            </a:r>
            <a:r>
              <a:rPr lang="en-US" b="1" dirty="0"/>
              <a:t> </a:t>
            </a:r>
            <a:r>
              <a:rPr lang="en-US" b="1" dirty="0" err="1"/>
              <a:t>teʻeki</a:t>
            </a:r>
            <a:r>
              <a:rPr lang="en-US" b="1" dirty="0"/>
              <a:t> </a:t>
            </a:r>
            <a:r>
              <a:rPr lang="en-US" b="1" dirty="0" err="1"/>
              <a:t>mamata</a:t>
            </a:r>
            <a:r>
              <a:rPr lang="en-US" b="1" dirty="0"/>
              <a:t> ha taha, </a:t>
            </a:r>
            <a:r>
              <a:rPr lang="en-US" b="1" dirty="0" err="1"/>
              <a:t>ʻOtua</a:t>
            </a:r>
            <a:r>
              <a:rPr lang="en-US" b="1" dirty="0"/>
              <a:t>, ki ha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kuo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teuteu</a:t>
            </a:r>
            <a:r>
              <a:rPr lang="en-US" b="1" dirty="0"/>
              <a:t> </a:t>
            </a:r>
            <a:r>
              <a:rPr lang="en-US" b="1" dirty="0" err="1"/>
              <a:t>maʻanautolu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tatali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koe</a:t>
            </a:r>
            <a:r>
              <a:rPr lang="en-US" b="1" dirty="0"/>
              <a:t>. (</a:t>
            </a:r>
            <a:r>
              <a:rPr lang="en-US" b="1" dirty="0" err="1"/>
              <a:t>ʻIsaia</a:t>
            </a:r>
            <a:r>
              <a:rPr lang="en-US" b="1" dirty="0"/>
              <a:t> 64:4)</a:t>
            </a:r>
            <a:endParaRPr lang="es-ES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836D555-2900-0161-7843-6773DB5DD22B}"/>
              </a:ext>
            </a:extLst>
          </p:cNvPr>
          <p:cNvSpPr txBox="1"/>
          <p:nvPr/>
        </p:nvSpPr>
        <p:spPr>
          <a:xfrm>
            <a:off x="442944" y="5359462"/>
            <a:ext cx="492708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Ko </a:t>
            </a:r>
            <a:r>
              <a:rPr lang="en-US" b="1" dirty="0" err="1"/>
              <a:t>ia</a:t>
            </a:r>
            <a:r>
              <a:rPr lang="en-US" b="1" dirty="0"/>
              <a:t>,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kainga</a:t>
            </a:r>
            <a:r>
              <a:rPr lang="en-US" b="1" dirty="0"/>
              <a:t>, </a:t>
            </a:r>
            <a:r>
              <a:rPr lang="en-US" b="1" dirty="0" err="1"/>
              <a:t>faʻa</a:t>
            </a:r>
            <a:r>
              <a:rPr lang="en-US" b="1" dirty="0"/>
              <a:t> </a:t>
            </a:r>
            <a:r>
              <a:rPr lang="en-US" b="1" dirty="0" err="1"/>
              <a:t>kataki</a:t>
            </a:r>
            <a:r>
              <a:rPr lang="en-US" b="1" dirty="0"/>
              <a:t>, </a:t>
            </a:r>
            <a:r>
              <a:rPr lang="en-US" b="1" dirty="0" err="1"/>
              <a:t>kae</a:t>
            </a:r>
            <a:r>
              <a:rPr lang="en-US" b="1" dirty="0"/>
              <a:t> </a:t>
            </a:r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kuo</a:t>
            </a:r>
            <a:r>
              <a:rPr lang="en-US" b="1" dirty="0"/>
              <a:t> </a:t>
            </a:r>
            <a:r>
              <a:rPr lang="en-US" b="1" dirty="0" err="1"/>
              <a:t>haʻele</a:t>
            </a:r>
            <a:r>
              <a:rPr lang="en-US" b="1" dirty="0"/>
              <a:t> </a:t>
            </a:r>
            <a:r>
              <a:rPr lang="en-US" b="1" dirty="0" err="1"/>
              <a:t>mai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ʻEiki</a:t>
            </a:r>
            <a:r>
              <a:rPr lang="en-US" b="1" dirty="0"/>
              <a:t>. </a:t>
            </a:r>
            <a:r>
              <a:rPr lang="en-US" b="1" dirty="0" err="1"/>
              <a:t>Vakai</a:t>
            </a:r>
            <a:r>
              <a:rPr lang="en-US" b="1" dirty="0"/>
              <a:t> ki ha </a:t>
            </a:r>
            <a:r>
              <a:rPr lang="en-US" b="1" dirty="0" err="1"/>
              <a:t>tangata</a:t>
            </a:r>
            <a:r>
              <a:rPr lang="en-US" b="1" dirty="0"/>
              <a:t> </a:t>
            </a:r>
            <a:r>
              <a:rPr lang="en-US" b="1" dirty="0" err="1"/>
              <a:t>ngoue</a:t>
            </a:r>
            <a:r>
              <a:rPr lang="en-US" b="1" dirty="0"/>
              <a:t>—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tatali</a:t>
            </a:r>
            <a:r>
              <a:rPr lang="en-US" b="1" dirty="0"/>
              <a:t> ki he </a:t>
            </a:r>
            <a:r>
              <a:rPr lang="en-US" b="1" dirty="0" err="1"/>
              <a:t>ngoue</a:t>
            </a:r>
            <a:r>
              <a:rPr lang="en-US" b="1" dirty="0"/>
              <a:t> </a:t>
            </a:r>
            <a:r>
              <a:rPr lang="en-US" b="1" dirty="0" err="1"/>
              <a:t>mahuʻinga</a:t>
            </a:r>
            <a:r>
              <a:rPr lang="en-US" b="1" dirty="0"/>
              <a:t> </a:t>
            </a:r>
            <a:r>
              <a:rPr lang="en-US" b="1" dirty="0" err="1"/>
              <a:t>mei</a:t>
            </a:r>
            <a:r>
              <a:rPr lang="en-US" b="1" dirty="0"/>
              <a:t> he </a:t>
            </a:r>
            <a:r>
              <a:rPr lang="en-US" b="1" dirty="0" err="1"/>
              <a:t>kelekele</a:t>
            </a:r>
            <a:r>
              <a:rPr lang="en-US" b="1" dirty="0"/>
              <a:t> pea </a:t>
            </a:r>
            <a:r>
              <a:rPr lang="en-US" b="1" dirty="0" err="1"/>
              <a:t>faʻa</a:t>
            </a:r>
            <a:r>
              <a:rPr lang="en-US" b="1" dirty="0"/>
              <a:t> </a:t>
            </a:r>
            <a:r>
              <a:rPr lang="en-US" b="1" dirty="0" err="1"/>
              <a:t>katakiʻi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,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tatali</a:t>
            </a:r>
            <a:r>
              <a:rPr lang="en-US" b="1" dirty="0"/>
              <a:t> ki he </a:t>
            </a:r>
            <a:r>
              <a:rPr lang="en-US" b="1" dirty="0" err="1"/>
              <a:t>ʻuha</a:t>
            </a:r>
            <a:r>
              <a:rPr lang="en-US" b="1" dirty="0"/>
              <a:t> </a:t>
            </a:r>
            <a:r>
              <a:rPr lang="en-US" b="1" dirty="0" err="1"/>
              <a:t>vave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tomui</a:t>
            </a:r>
            <a:r>
              <a:rPr lang="en-US" b="1" dirty="0"/>
              <a:t> </a:t>
            </a:r>
            <a:r>
              <a:rPr lang="en-US" b="1" dirty="0" err="1"/>
              <a:t>fakatouʻosi</a:t>
            </a:r>
            <a:r>
              <a:rPr lang="en-US" b="1" dirty="0"/>
              <a:t>. (Semisi 5:7)</a:t>
            </a:r>
            <a:endParaRPr lang="es-ES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AC95952-C9A4-42A2-288D-3F1392B49650}"/>
              </a:ext>
            </a:extLst>
          </p:cNvPr>
          <p:cNvSpPr txBox="1"/>
          <p:nvPr/>
        </p:nvSpPr>
        <p:spPr>
          <a:xfrm>
            <a:off x="4132771" y="247062"/>
            <a:ext cx="42433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‌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lelei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fakatou</a:t>
            </a:r>
            <a:r>
              <a:rPr lang="en-US" b="1" dirty="0"/>
              <a:t> </a:t>
            </a:r>
            <a:r>
              <a:rPr lang="en-US" b="1" dirty="0" err="1"/>
              <a:t>ʻamanaki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tatali</a:t>
            </a:r>
            <a:r>
              <a:rPr lang="en-US" b="1" dirty="0"/>
              <a:t> </a:t>
            </a:r>
            <a:r>
              <a:rPr lang="en-US" b="1" dirty="0" err="1"/>
              <a:t>fakalongolongo</a:t>
            </a:r>
            <a:r>
              <a:rPr lang="en-US" b="1" dirty="0"/>
              <a:t> </a:t>
            </a:r>
            <a:r>
              <a:rPr lang="en-US" b="1" dirty="0" err="1"/>
              <a:t>ʻae</a:t>
            </a:r>
            <a:r>
              <a:rPr lang="en-US" b="1" dirty="0"/>
              <a:t> </a:t>
            </a:r>
            <a:r>
              <a:rPr lang="en-US" b="1" dirty="0" err="1"/>
              <a:t>tangata</a:t>
            </a:r>
            <a:r>
              <a:rPr lang="en-US" b="1" dirty="0"/>
              <a:t> ki he </a:t>
            </a:r>
            <a:r>
              <a:rPr lang="en-US" b="1" dirty="0" err="1"/>
              <a:t>fakamoʻui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Sihova</a:t>
            </a:r>
            <a:r>
              <a:rPr lang="en-US" b="1" dirty="0"/>
              <a:t>. (</a:t>
            </a:r>
            <a:r>
              <a:rPr lang="en-US" b="1" dirty="0" err="1"/>
              <a:t>Tangilaulau</a:t>
            </a:r>
            <a:r>
              <a:rPr lang="en-US" b="1" dirty="0"/>
              <a:t> 3:26).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E928990D-9EF7-8AB8-1446-CF417D947B9A}"/>
              </a:ext>
            </a:extLst>
          </p:cNvPr>
          <p:cNvGrpSpPr/>
          <p:nvPr/>
        </p:nvGrpSpPr>
        <p:grpSpPr>
          <a:xfrm>
            <a:off x="130634" y="136129"/>
            <a:ext cx="3468504" cy="1202288"/>
            <a:chOff x="130634" y="136129"/>
            <a:chExt cx="3468504" cy="1202288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320E3721-AB92-AC2C-1423-CF066A376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634" y="136129"/>
              <a:ext cx="3282195" cy="1202288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7FDF3366-D2F3-ACE1-85B9-04DBD23ACFDE}"/>
                </a:ext>
              </a:extLst>
            </p:cNvPr>
            <p:cNvSpPr txBox="1"/>
            <p:nvPr/>
          </p:nvSpPr>
          <p:spPr>
            <a:xfrm rot="21408114">
              <a:off x="832010" y="403141"/>
              <a:ext cx="27671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fe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tohi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manatu’i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0" name="Imagen 9" descr="Imagen que contiene persona, viendo, sostener, alimentos&#10;&#10;Descripción generada automáticamente">
            <a:extLst>
              <a:ext uri="{FF2B5EF4-FFF2-40B4-BE49-F238E27FC236}">
                <a16:creationId xmlns:a16="http://schemas.microsoft.com/office/drawing/2014/main" id="{C7CB6439-1896-7B2F-A12D-28BF9B82D2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624" y="2294626"/>
            <a:ext cx="6671956" cy="4362749"/>
          </a:xfrm>
          <a:prstGeom prst="rect">
            <a:avLst/>
          </a:prstGeom>
          <a:ln w="38100" cap="sq">
            <a:solidFill>
              <a:srgbClr val="94B34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Imagen 12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06013E09-A296-FE8D-F855-864645DC71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84" y="2620384"/>
            <a:ext cx="3651421" cy="2613752"/>
          </a:xfrm>
          <a:prstGeom prst="rect">
            <a:avLst/>
          </a:prstGeom>
          <a:ln w="38100" cap="sq">
            <a:solidFill>
              <a:srgbClr val="94B34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1FEF6633-D207-F496-8A47-4965B8DDC2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91008"/>
              </p:ext>
            </p:extLst>
          </p:nvPr>
        </p:nvGraphicFramePr>
        <p:xfrm>
          <a:off x="8583428" y="200625"/>
          <a:ext cx="3420152" cy="83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3D1B35C-D06A-22BA-BBC8-CADEF4C9101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6458" y="340727"/>
            <a:ext cx="356313" cy="25179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80B3E3B-96A9-297B-06FD-BC70330506F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634" y="1358938"/>
            <a:ext cx="356313" cy="25179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C9F18BE-4D8F-EDD2-3DD2-45478A7031A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12823" y="1212521"/>
            <a:ext cx="356313" cy="25179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431E5E3-36D3-C0DE-6A28-208AE638BE2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037" y="5434563"/>
            <a:ext cx="356313" cy="25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6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4" grpId="0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79C2E27-519D-650C-1E22-FC991EDD1C29}"/>
              </a:ext>
            </a:extLst>
          </p:cNvPr>
          <p:cNvSpPr txBox="1"/>
          <p:nvPr/>
        </p:nvSpPr>
        <p:spPr>
          <a:xfrm>
            <a:off x="251950" y="1081581"/>
            <a:ext cx="3886502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fakahaaʻi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fakamatala</a:t>
            </a:r>
            <a:r>
              <a:rPr lang="en-US" b="1" dirty="0"/>
              <a:t> ko </a:t>
            </a:r>
            <a:r>
              <a:rPr lang="en-US" b="1" dirty="0" err="1"/>
              <a:t>ʻeni</a:t>
            </a:r>
            <a:r>
              <a:rPr lang="en-US" b="1" dirty="0"/>
              <a:t> </a:t>
            </a:r>
            <a:r>
              <a:rPr lang="en-US" b="1" dirty="0" err="1"/>
              <a:t>fekauʻaki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ʻofa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faʻa</a:t>
            </a:r>
            <a:r>
              <a:rPr lang="en-US" b="1" dirty="0"/>
              <a:t> </a:t>
            </a:r>
            <a:r>
              <a:rPr lang="en-US" b="1" dirty="0" err="1"/>
              <a:t>kataki</a:t>
            </a:r>
            <a:r>
              <a:rPr lang="en-US" b="1" dirty="0"/>
              <a:t> </a:t>
            </a:r>
            <a:r>
              <a:rPr lang="en-US" b="1" dirty="0" err="1"/>
              <a:t>taʻefakangatangata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ha taha </a:t>
            </a:r>
            <a:r>
              <a:rPr lang="en-US" b="1" dirty="0" err="1"/>
              <a:t>ʻoku</a:t>
            </a:r>
            <a:r>
              <a:rPr lang="en-US" b="1" dirty="0"/>
              <a:t> tataki </a:t>
            </a:r>
            <a:r>
              <a:rPr lang="en-US" b="1" dirty="0" err="1"/>
              <a:t>maʻu</a:t>
            </a:r>
            <a:r>
              <a:rPr lang="en-US" b="1" dirty="0"/>
              <a:t> pe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ʻofa</a:t>
            </a:r>
            <a:r>
              <a:rPr lang="en-US" b="1" dirty="0"/>
              <a:t>.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katakiʻi</a:t>
            </a:r>
            <a:r>
              <a:rPr lang="en-US" b="1" dirty="0"/>
              <a:t> </a:t>
            </a:r>
            <a:r>
              <a:rPr lang="en-US" b="1" dirty="0" err="1"/>
              <a:t>mokomoko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ʻulungaanga</a:t>
            </a:r>
            <a:r>
              <a:rPr lang="en-US" b="1" dirty="0"/>
              <a:t> </a:t>
            </a:r>
            <a:r>
              <a:rPr lang="en-US" b="1" dirty="0" err="1"/>
              <a:t>faikehe</a:t>
            </a:r>
            <a:r>
              <a:rPr lang="en-US" b="1" dirty="0"/>
              <a:t> pe </a:t>
            </a:r>
            <a:r>
              <a:rPr lang="en-US" b="1" dirty="0" err="1"/>
              <a:t>fakatupu</a:t>
            </a:r>
            <a:r>
              <a:rPr lang="en-US" b="1" dirty="0"/>
              <a:t> </a:t>
            </a:r>
            <a:r>
              <a:rPr lang="en-US" b="1" dirty="0" err="1"/>
              <a:t>loto-foʻi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niʻihi</a:t>
            </a:r>
            <a:r>
              <a:rPr lang="en-US" b="1" dirty="0"/>
              <a:t> </a:t>
            </a:r>
            <a:r>
              <a:rPr lang="en-US" b="1" dirty="0" err="1"/>
              <a:t>kehe</a:t>
            </a:r>
            <a:r>
              <a:rPr lang="en-US" b="1" dirty="0"/>
              <a:t>, </a:t>
            </a:r>
            <a:r>
              <a:rPr lang="en-US" b="1" dirty="0" err="1"/>
              <a:t>neongo</a:t>
            </a:r>
            <a:r>
              <a:rPr lang="en-US" b="1" dirty="0"/>
              <a:t> </a:t>
            </a:r>
            <a:r>
              <a:rPr lang="en-US" b="1" dirty="0" err="1"/>
              <a:t>kapau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ngali</a:t>
            </a:r>
            <a:r>
              <a:rPr lang="en-US" b="1" dirty="0"/>
              <a:t> </a:t>
            </a:r>
            <a:r>
              <a:rPr lang="en-US" b="1" dirty="0" err="1"/>
              <a:t>fakataumuʻa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fakamamahiʻi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, </a:t>
            </a:r>
            <a:r>
              <a:rPr lang="en-US" b="1" dirty="0" err="1"/>
              <a:t>koeʻuhi</a:t>
            </a:r>
            <a:r>
              <a:rPr lang="en-US" b="1" dirty="0"/>
              <a:t> he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sio</a:t>
            </a:r>
            <a:r>
              <a:rPr lang="en-US" b="1" dirty="0"/>
              <a:t> ki he </a:t>
            </a:r>
            <a:r>
              <a:rPr lang="en-US" b="1" dirty="0" err="1"/>
              <a:t>tokotaha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pe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kakai</a:t>
            </a:r>
            <a:r>
              <a:rPr lang="en-US" b="1" dirty="0"/>
              <a:t>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pekia</a:t>
            </a:r>
            <a:r>
              <a:rPr lang="en-US" b="1" dirty="0"/>
              <a:t> </a:t>
            </a:r>
            <a:r>
              <a:rPr lang="en-US" b="1" dirty="0" err="1"/>
              <a:t>maʻa</a:t>
            </a:r>
            <a:r>
              <a:rPr lang="en-US" b="1" dirty="0"/>
              <a:t> </a:t>
            </a:r>
            <a:r>
              <a:rPr lang="en-US" b="1" dirty="0" err="1"/>
              <a:t>Kalaisi</a:t>
            </a:r>
            <a:r>
              <a:rPr lang="en-US" b="1" dirty="0"/>
              <a:t> ko ha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laumalie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takihalaʻi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fie </a:t>
            </a:r>
            <a:r>
              <a:rPr lang="en-US" b="1" dirty="0" err="1"/>
              <a:t>maʻu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manavaʻofa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tokoni</a:t>
            </a:r>
            <a:r>
              <a:rPr lang="en-US" b="1" dirty="0"/>
              <a:t>, </a:t>
            </a:r>
            <a:r>
              <a:rPr lang="en-US" b="1" dirty="0" err="1"/>
              <a:t>kae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ko e </a:t>
            </a:r>
            <a:r>
              <a:rPr lang="en-US" b="1" dirty="0" err="1"/>
              <a:t>fakamaau</a:t>
            </a:r>
            <a:r>
              <a:rPr lang="en-US" b="1" dirty="0"/>
              <a:t> pe </a:t>
            </a:r>
            <a:r>
              <a:rPr lang="en-US" b="1" dirty="0" err="1"/>
              <a:t>ngaohikovia</a:t>
            </a:r>
            <a:r>
              <a:rPr lang="en-US" b="1" dirty="0"/>
              <a:t>. Ko e </a:t>
            </a:r>
            <a:r>
              <a:rPr lang="en-US" b="1" dirty="0" err="1"/>
              <a:t>ʻofa</a:t>
            </a:r>
            <a:r>
              <a:rPr lang="en-US" b="1" dirty="0"/>
              <a:t>,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heʻene</a:t>
            </a:r>
            <a:r>
              <a:rPr lang="en-US" b="1" dirty="0"/>
              <a:t> </a:t>
            </a:r>
            <a:r>
              <a:rPr lang="en-US" b="1" dirty="0" err="1"/>
              <a:t>hoko</a:t>
            </a:r>
            <a:r>
              <a:rPr lang="en-US" b="1" dirty="0"/>
              <a:t> ko e </a:t>
            </a:r>
            <a:r>
              <a:rPr lang="en-US" b="1" dirty="0" err="1"/>
              <a:t>fakahaaʻi</a:t>
            </a:r>
            <a:r>
              <a:rPr lang="en-US" b="1" dirty="0"/>
              <a:t> </a:t>
            </a:r>
            <a:r>
              <a:rPr lang="en-US" b="1" dirty="0" err="1"/>
              <a:t>haohaoa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fono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ʻOtua</a:t>
            </a:r>
            <a:r>
              <a:rPr lang="en-US" b="1" dirty="0"/>
              <a:t>,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fakataumuʻa</a:t>
            </a:r>
            <a:r>
              <a:rPr lang="en-US" b="1" dirty="0"/>
              <a:t> </a:t>
            </a:r>
            <a:r>
              <a:rPr lang="en-US" b="1" dirty="0" err="1"/>
              <a:t>maʻu</a:t>
            </a:r>
            <a:r>
              <a:rPr lang="en-US" b="1" dirty="0"/>
              <a:t> pe </a:t>
            </a:r>
            <a:r>
              <a:rPr lang="en-US" b="1" dirty="0" err="1"/>
              <a:t>ia</a:t>
            </a:r>
            <a:r>
              <a:rPr lang="en-US" b="1" dirty="0"/>
              <a:t> ki he </a:t>
            </a:r>
            <a:r>
              <a:rPr lang="en-US" b="1" dirty="0" err="1"/>
              <a:t>lelei</a:t>
            </a:r>
            <a:r>
              <a:rPr lang="en-US" b="1" dirty="0"/>
              <a:t> </a:t>
            </a:r>
            <a:r>
              <a:rPr lang="en-US" b="1" dirty="0" err="1"/>
              <a:t>lahi</a:t>
            </a:r>
            <a:r>
              <a:rPr lang="en-US" b="1" dirty="0"/>
              <a:t> taha </a:t>
            </a:r>
            <a:r>
              <a:rPr lang="en-US" b="1" dirty="0" err="1"/>
              <a:t>maʻa</a:t>
            </a:r>
            <a:r>
              <a:rPr lang="en-US" b="1" dirty="0"/>
              <a:t> e </a:t>
            </a:r>
            <a:r>
              <a:rPr lang="en-US" b="1" dirty="0" err="1"/>
              <a:t>niʻihi</a:t>
            </a:r>
            <a:r>
              <a:rPr lang="en-US" b="1" dirty="0"/>
              <a:t> </a:t>
            </a:r>
            <a:r>
              <a:rPr lang="en-US" b="1" dirty="0" err="1"/>
              <a:t>kehe</a:t>
            </a:r>
            <a:r>
              <a:rPr lang="en-US" b="1" dirty="0"/>
              <a:t>, ko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mateuteu</a:t>
            </a:r>
            <a:r>
              <a:rPr lang="en-US" b="1" dirty="0"/>
              <a:t> ai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fakaleleiʻi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ʻulungaanga</a:t>
            </a:r>
            <a:r>
              <a:rPr lang="en-US" b="1" dirty="0"/>
              <a:t> </a:t>
            </a:r>
            <a:r>
              <a:rPr lang="en-US" b="1" dirty="0" err="1"/>
              <a:t>kovi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niʻihi</a:t>
            </a:r>
            <a:r>
              <a:rPr lang="en-US" b="1" dirty="0"/>
              <a:t> </a:t>
            </a:r>
            <a:r>
              <a:rPr lang="en-US" b="1" dirty="0" err="1"/>
              <a:t>kehe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mahino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fonu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angaʻofa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ueʻi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ʻOtua</a:t>
            </a:r>
            <a:r>
              <a:rPr lang="en-US" b="1" dirty="0"/>
              <a:t>.</a:t>
            </a:r>
            <a:endParaRPr lang="es-ES" b="1" dirty="0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F0A2F382-C579-BBDC-C781-78AB320A0B49}"/>
              </a:ext>
            </a:extLst>
          </p:cNvPr>
          <p:cNvSpPr/>
          <p:nvPr/>
        </p:nvSpPr>
        <p:spPr>
          <a:xfrm>
            <a:off x="8554000" y="156482"/>
            <a:ext cx="2939128" cy="521468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64000" b="-64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ES"/>
          </a:p>
        </p:txBody>
      </p:sp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44359C42-66AA-19E0-A3CD-0B48C82956AC}"/>
              </a:ext>
            </a:extLst>
          </p:cNvPr>
          <p:cNvSpPr/>
          <p:nvPr/>
        </p:nvSpPr>
        <p:spPr>
          <a:xfrm>
            <a:off x="9032463" y="469362"/>
            <a:ext cx="2939128" cy="521468"/>
          </a:xfrm>
          <a:custGeom>
            <a:avLst/>
            <a:gdLst>
              <a:gd name="connsiteX0" fmla="*/ 0 w 2939128"/>
              <a:gd name="connsiteY0" fmla="*/ 52147 h 521468"/>
              <a:gd name="connsiteX1" fmla="*/ 52147 w 2939128"/>
              <a:gd name="connsiteY1" fmla="*/ 0 h 521468"/>
              <a:gd name="connsiteX2" fmla="*/ 2886981 w 2939128"/>
              <a:gd name="connsiteY2" fmla="*/ 0 h 521468"/>
              <a:gd name="connsiteX3" fmla="*/ 2939128 w 2939128"/>
              <a:gd name="connsiteY3" fmla="*/ 52147 h 521468"/>
              <a:gd name="connsiteX4" fmla="*/ 2939128 w 2939128"/>
              <a:gd name="connsiteY4" fmla="*/ 469321 h 521468"/>
              <a:gd name="connsiteX5" fmla="*/ 2886981 w 2939128"/>
              <a:gd name="connsiteY5" fmla="*/ 521468 h 521468"/>
              <a:gd name="connsiteX6" fmla="*/ 52147 w 2939128"/>
              <a:gd name="connsiteY6" fmla="*/ 521468 h 521468"/>
              <a:gd name="connsiteX7" fmla="*/ 0 w 2939128"/>
              <a:gd name="connsiteY7" fmla="*/ 469321 h 521468"/>
              <a:gd name="connsiteX8" fmla="*/ 0 w 2939128"/>
              <a:gd name="connsiteY8" fmla="*/ 52147 h 521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9128" h="521468">
                <a:moveTo>
                  <a:pt x="0" y="52147"/>
                </a:moveTo>
                <a:cubicBezTo>
                  <a:pt x="0" y="23347"/>
                  <a:pt x="23347" y="0"/>
                  <a:pt x="52147" y="0"/>
                </a:cubicBezTo>
                <a:lnTo>
                  <a:pt x="2886981" y="0"/>
                </a:lnTo>
                <a:cubicBezTo>
                  <a:pt x="2915781" y="0"/>
                  <a:pt x="2939128" y="23347"/>
                  <a:pt x="2939128" y="52147"/>
                </a:cubicBezTo>
                <a:lnTo>
                  <a:pt x="2939128" y="469321"/>
                </a:lnTo>
                <a:cubicBezTo>
                  <a:pt x="2939128" y="498121"/>
                  <a:pt x="2915781" y="521468"/>
                  <a:pt x="2886981" y="521468"/>
                </a:cubicBezTo>
                <a:lnTo>
                  <a:pt x="52147" y="521468"/>
                </a:lnTo>
                <a:cubicBezTo>
                  <a:pt x="23347" y="521468"/>
                  <a:pt x="0" y="498121"/>
                  <a:pt x="0" y="469321"/>
                </a:cubicBezTo>
                <a:lnTo>
                  <a:pt x="0" y="52147"/>
                </a:lnTo>
                <a:close/>
              </a:path>
            </a:pathLst>
          </a:custGeom>
          <a:solidFill>
            <a:srgbClr val="B86258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093" tIns="99093" rIns="99093" bIns="99093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ʻOku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ʻamanaki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ʻa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es-E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ʻofa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he </a:t>
            </a:r>
            <a:r>
              <a:rPr lang="es-E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meʻa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kotoa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</a:t>
            </a:r>
            <a:endPara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1BFC9912-401E-27D4-2565-E37A3CBE6E15}"/>
              </a:ext>
            </a:extLst>
          </p:cNvPr>
          <p:cNvGrpSpPr/>
          <p:nvPr/>
        </p:nvGrpSpPr>
        <p:grpSpPr>
          <a:xfrm>
            <a:off x="182121" y="200879"/>
            <a:ext cx="2255998" cy="880702"/>
            <a:chOff x="182121" y="200879"/>
            <a:chExt cx="2255998" cy="880702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9072CD8F-702A-2531-A550-B12FE39F24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2121" y="200879"/>
              <a:ext cx="2208584" cy="880702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3625F095-2D66-52AD-3B9B-4DA8BBED25C9}"/>
                </a:ext>
              </a:extLst>
            </p:cNvPr>
            <p:cNvSpPr txBox="1"/>
            <p:nvPr/>
          </p:nvSpPr>
          <p:spPr>
            <a:xfrm>
              <a:off x="602347" y="237594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 ha nai </a:t>
              </a:r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hono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‘</a:t>
              </a:r>
              <a:r>
                <a:rPr lang="es-ES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uhinga</a:t>
              </a:r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2" name="Imagen 11" descr="Imagen que contiene persona, grupo, gente, parado&#10;&#10;Descripción generada automáticamente">
            <a:extLst>
              <a:ext uri="{FF2B5EF4-FFF2-40B4-BE49-F238E27FC236}">
                <a16:creationId xmlns:a16="http://schemas.microsoft.com/office/drawing/2014/main" id="{1846BE69-1C0E-293B-167F-D979DD2AD5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841" y="1260307"/>
            <a:ext cx="3792270" cy="5441211"/>
          </a:xfrm>
          <a:prstGeom prst="ellipse">
            <a:avLst/>
          </a:prstGeom>
          <a:ln w="63500" cap="rnd">
            <a:solidFill>
              <a:srgbClr val="B86258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Imagen 13" descr="Imagen que contiene edificio, hombre, tabla, parado&#10;&#10;Descripción generada automáticamente">
            <a:extLst>
              <a:ext uri="{FF2B5EF4-FFF2-40B4-BE49-F238E27FC236}">
                <a16:creationId xmlns:a16="http://schemas.microsoft.com/office/drawing/2014/main" id="{676C6E73-7118-1A5C-D48C-BCB62F0812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889" y="1260307"/>
            <a:ext cx="3886502" cy="5441211"/>
          </a:xfrm>
          <a:prstGeom prst="ellipse">
            <a:avLst/>
          </a:prstGeom>
          <a:ln w="63500" cap="rnd">
            <a:solidFill>
              <a:srgbClr val="B86258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917E9F77-683A-FC70-28A4-A7BD44073CD5}"/>
              </a:ext>
            </a:extLst>
          </p:cNvPr>
          <p:cNvSpPr txBox="1"/>
          <p:nvPr/>
        </p:nvSpPr>
        <p:spPr>
          <a:xfrm>
            <a:off x="2459438" y="59978"/>
            <a:ext cx="60945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ʻ Oku </a:t>
            </a:r>
            <a:r>
              <a:rPr lang="en-US" b="1" dirty="0" err="1"/>
              <a:t>kātakiʻi</a:t>
            </a:r>
            <a:r>
              <a:rPr lang="en-US" b="1" dirty="0"/>
              <a:t> </a:t>
            </a:r>
            <a:r>
              <a:rPr lang="en-US" b="1" dirty="0" err="1"/>
              <a:t>anga</a:t>
            </a:r>
            <a:r>
              <a:rPr lang="en-US" b="1" dirty="0"/>
              <a:t> - </a:t>
            </a:r>
            <a:r>
              <a:rPr lang="en-US" b="1" dirty="0" err="1"/>
              <a:t>mokomoko</a:t>
            </a:r>
            <a:r>
              <a:rPr lang="en-US" b="1" dirty="0"/>
              <a:t> ʻ e he ʻ </a:t>
            </a:r>
            <a:r>
              <a:rPr lang="en-US" b="1" dirty="0" err="1"/>
              <a:t>ofá</a:t>
            </a:r>
            <a:r>
              <a:rPr lang="en-US" b="1" dirty="0"/>
              <a:t> ʻ a 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palopalema</a:t>
            </a:r>
            <a:r>
              <a:rPr lang="en-US" b="1" dirty="0"/>
              <a:t>,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faingataʻa</a:t>
            </a:r>
            <a:r>
              <a:rPr lang="en-US" b="1" dirty="0"/>
              <a:t>,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fakatangá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mamahi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</a:t>
            </a:r>
            <a:r>
              <a:rPr lang="en-US" b="1" dirty="0" err="1"/>
              <a:t>pē</a:t>
            </a:r>
            <a:r>
              <a:rPr lang="en-US" b="1" dirty="0"/>
              <a:t> </a:t>
            </a:r>
            <a:r>
              <a:rPr lang="en-US" b="1" dirty="0" err="1"/>
              <a:t>mei</a:t>
            </a:r>
            <a:r>
              <a:rPr lang="en-US" b="1" dirty="0"/>
              <a:t> he </a:t>
            </a:r>
            <a:r>
              <a:rPr lang="en-US" b="1" dirty="0" err="1"/>
              <a:t>kakaí</a:t>
            </a:r>
            <a:r>
              <a:rPr lang="en-US" b="1" dirty="0"/>
              <a:t>, pea </a:t>
            </a:r>
            <a:r>
              <a:rPr lang="en-US" b="1" dirty="0" err="1"/>
              <a:t>pehē</a:t>
            </a:r>
            <a:r>
              <a:rPr lang="en-US" b="1" dirty="0"/>
              <a:t> ki ha </a:t>
            </a:r>
            <a:r>
              <a:rPr lang="en-US" b="1" dirty="0" err="1"/>
              <a:t>faʻahinga</a:t>
            </a:r>
            <a:r>
              <a:rPr lang="en-US" b="1" dirty="0"/>
              <a:t> ʻ </a:t>
            </a:r>
            <a:r>
              <a:rPr lang="en-US" b="1" dirty="0" err="1"/>
              <a:t>ohofi</a:t>
            </a:r>
            <a:r>
              <a:rPr lang="en-US" b="1" dirty="0"/>
              <a:t> </a:t>
            </a:r>
            <a:r>
              <a:rPr lang="en-US" b="1" dirty="0" err="1"/>
              <a:t>pē</a:t>
            </a:r>
            <a:r>
              <a:rPr lang="en-US" b="1" dirty="0"/>
              <a:t> ʻ </a:t>
            </a:r>
            <a:r>
              <a:rPr lang="en-US" b="1" dirty="0" err="1"/>
              <a:t>oku</a:t>
            </a:r>
            <a:r>
              <a:rPr lang="en-US" b="1" dirty="0"/>
              <a:t> </a:t>
            </a:r>
            <a:r>
              <a:rPr lang="en-US" b="1" dirty="0" err="1"/>
              <a:t>fakaʻatā</a:t>
            </a:r>
            <a:r>
              <a:rPr lang="en-US" b="1" dirty="0"/>
              <a:t> ʻ e he ʻ </a:t>
            </a:r>
            <a:r>
              <a:rPr lang="en-US" b="1" dirty="0" err="1"/>
              <a:t>Otuá</a:t>
            </a:r>
            <a:r>
              <a:rPr lang="en-US" b="1" dirty="0"/>
              <a:t> ʻ a e </a:t>
            </a:r>
            <a:r>
              <a:rPr lang="en-US" b="1" dirty="0" err="1"/>
              <a:t>filí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</a:t>
            </a:r>
            <a:r>
              <a:rPr lang="en-US" b="1" dirty="0" err="1"/>
              <a:t>fakahokó</a:t>
            </a:r>
            <a:r>
              <a:rPr lang="en-US" b="1" dirty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233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1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2B8A12F-0932-0303-C20B-A768F3DE4B23}"/>
              </a:ext>
            </a:extLst>
          </p:cNvPr>
          <p:cNvSpPr txBox="1"/>
          <p:nvPr/>
        </p:nvSpPr>
        <p:spPr>
          <a:xfrm>
            <a:off x="494111" y="2928043"/>
            <a:ext cx="11737753" cy="3907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foua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Sisu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fakamaa</a:t>
            </a:r>
            <a:r>
              <a:rPr lang="en-US" sz="1600" b="1" dirty="0"/>
              <a:t>, </a:t>
            </a:r>
            <a:r>
              <a:rPr lang="en-US" sz="1600" b="1" dirty="0" err="1"/>
              <a:t>fakamamahiʻi</a:t>
            </a:r>
            <a:r>
              <a:rPr lang="en-US" sz="1600" b="1" dirty="0"/>
              <a:t>, </a:t>
            </a:r>
            <a:r>
              <a:rPr lang="en-US" sz="1600" b="1" dirty="0" err="1"/>
              <a:t>fakafisingaʻi</a:t>
            </a:r>
            <a:r>
              <a:rPr lang="en-US" sz="1600" b="1" dirty="0"/>
              <a:t>, pea </a:t>
            </a:r>
            <a:r>
              <a:rPr lang="en-US" sz="1600" b="1" dirty="0" err="1"/>
              <a:t>naʻa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mate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fakahaofi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kinautolu</a:t>
            </a:r>
            <a:r>
              <a:rPr lang="en-US" sz="1600" b="1" dirty="0"/>
              <a:t>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hee</a:t>
            </a:r>
            <a:r>
              <a:rPr lang="en-US" sz="1600" b="1" dirty="0"/>
              <a:t>. CSW 120.</a:t>
            </a:r>
          </a:p>
          <a:p>
            <a:pPr>
              <a:lnSpc>
                <a:spcPts val="2300"/>
              </a:lnSpc>
            </a:pP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moʻui</a:t>
            </a:r>
            <a:r>
              <a:rPr lang="en-US" sz="1600" b="1" dirty="0"/>
              <a:t> </a:t>
            </a:r>
            <a:r>
              <a:rPr lang="en-US" sz="1600" b="1" dirty="0" err="1"/>
              <a:t>masiva</a:t>
            </a:r>
            <a:r>
              <a:rPr lang="en-US" sz="1600" b="1" dirty="0"/>
              <a:t>. </a:t>
            </a:r>
            <a:r>
              <a:rPr lang="en-US" sz="1600" b="1" dirty="0" err="1"/>
              <a:t>ʻOku</a:t>
            </a:r>
            <a:r>
              <a:rPr lang="en-US" sz="1600" b="1" dirty="0"/>
              <a:t> fie </a:t>
            </a:r>
            <a:r>
              <a:rPr lang="en-US" sz="1600" b="1" dirty="0" err="1"/>
              <a:t>maʻu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Sisu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ʻilo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he </a:t>
            </a:r>
            <a:r>
              <a:rPr lang="en-US" sz="1600" b="1" dirty="0" err="1"/>
              <a:t>masiva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mahino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Ia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nau</a:t>
            </a:r>
            <a:r>
              <a:rPr lang="en-US" sz="1600" b="1" dirty="0"/>
              <a:t> </a:t>
            </a:r>
            <a:r>
              <a:rPr lang="en-US" sz="1600" b="1" dirty="0" err="1"/>
              <a:t>foua</a:t>
            </a:r>
            <a:r>
              <a:rPr lang="en-US" sz="1600" b="1" dirty="0"/>
              <a:t>. </a:t>
            </a:r>
            <a:r>
              <a:rPr lang="en-US" sz="1600" b="1" dirty="0" err="1"/>
              <a:t>Koeʻuhi</a:t>
            </a:r>
            <a:r>
              <a:rPr lang="en-US" sz="1600" b="1" dirty="0"/>
              <a:t> </a:t>
            </a: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foua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nau</a:t>
            </a:r>
            <a:r>
              <a:rPr lang="en-US" sz="1600" b="1" dirty="0"/>
              <a:t> </a:t>
            </a:r>
            <a:r>
              <a:rPr lang="en-US" sz="1600" b="1" dirty="0" err="1"/>
              <a:t>fehangahangai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, </a:t>
            </a:r>
            <a:r>
              <a:rPr lang="en-US" sz="1600" b="1" dirty="0" err="1"/>
              <a:t>te</a:t>
            </a:r>
            <a:r>
              <a:rPr lang="en-US" sz="1600" b="1" dirty="0"/>
              <a:t> Ne lava </a:t>
            </a:r>
            <a:r>
              <a:rPr lang="en-US" sz="1600" b="1" dirty="0" err="1"/>
              <a:t>moʻoni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maʻu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</a:t>
            </a:r>
            <a:r>
              <a:rPr lang="en-US" sz="1600" b="1" dirty="0" err="1"/>
              <a:t>tokoniʻi</a:t>
            </a:r>
            <a:r>
              <a:rPr lang="en-US" sz="1600" b="1" dirty="0"/>
              <a:t> </a:t>
            </a:r>
            <a:r>
              <a:rPr lang="en-US" sz="1600" b="1" dirty="0" err="1"/>
              <a:t>kinautolu</a:t>
            </a:r>
            <a:r>
              <a:rPr lang="en-US" sz="1600" b="1" dirty="0"/>
              <a:t>. SJ 29.</a:t>
            </a:r>
          </a:p>
          <a:p>
            <a:pPr>
              <a:lnSpc>
                <a:spcPts val="2300"/>
              </a:lnSpc>
            </a:pP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fehangahangai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ʻahiʻahi</a:t>
            </a:r>
            <a:r>
              <a:rPr lang="en-US" sz="1600" b="1" dirty="0"/>
              <a:t> </a:t>
            </a:r>
            <a:r>
              <a:rPr lang="en-US" sz="1600" b="1" dirty="0" err="1"/>
              <a:t>maʻatautolu</a:t>
            </a:r>
            <a:r>
              <a:rPr lang="en-US" sz="1600" b="1" dirty="0"/>
              <a:t>, pea </a:t>
            </a: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ikuna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hotau</a:t>
            </a:r>
            <a:r>
              <a:rPr lang="en-US" sz="1600" b="1" dirty="0"/>
              <a:t> </a:t>
            </a:r>
            <a:r>
              <a:rPr lang="en-US" sz="1600" b="1" dirty="0" err="1"/>
              <a:t>tuʻunga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fakahaaʻi</a:t>
            </a:r>
            <a:r>
              <a:rPr lang="en-US" sz="1600" b="1" dirty="0"/>
              <a:t> </a:t>
            </a:r>
            <a:r>
              <a:rPr lang="en-US" sz="1600" b="1" dirty="0" err="1"/>
              <a:t>mai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founga</a:t>
            </a:r>
            <a:r>
              <a:rPr lang="en-US" sz="1600" b="1" dirty="0"/>
              <a:t> </a:t>
            </a:r>
            <a:r>
              <a:rPr lang="en-US" sz="1600" b="1" dirty="0" err="1"/>
              <a:t>te</a:t>
            </a:r>
            <a:r>
              <a:rPr lang="en-US" sz="1600" b="1" dirty="0"/>
              <a:t> tau lava ai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ikunaʻi</a:t>
            </a:r>
            <a:r>
              <a:rPr lang="en-US" sz="1600" b="1" dirty="0"/>
              <a:t> </a:t>
            </a:r>
            <a:r>
              <a:rPr lang="en-US" sz="1600" b="1" dirty="0" err="1"/>
              <a:t>foki</a:t>
            </a:r>
            <a:r>
              <a:rPr lang="en-US" sz="1600" b="1" dirty="0"/>
              <a:t>... RC 124.</a:t>
            </a:r>
          </a:p>
          <a:p>
            <a:pPr>
              <a:lnSpc>
                <a:spcPts val="2300"/>
              </a:lnSpc>
            </a:pPr>
            <a:r>
              <a:rPr lang="en-US" sz="1600" b="1" dirty="0"/>
              <a:t>Kapau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ai ha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naʻe</a:t>
            </a:r>
            <a:r>
              <a:rPr lang="en-US" sz="1600" b="1" dirty="0"/>
              <a:t> pau </a:t>
            </a:r>
            <a:r>
              <a:rPr lang="en-US" sz="1600" b="1" dirty="0" err="1"/>
              <a:t>ke</a:t>
            </a:r>
            <a:r>
              <a:rPr lang="en-US" sz="1600" b="1" dirty="0"/>
              <a:t> tau </a:t>
            </a:r>
            <a:r>
              <a:rPr lang="en-US" sz="1600" b="1" dirty="0" err="1"/>
              <a:t>foua</a:t>
            </a:r>
            <a:r>
              <a:rPr lang="en-US" sz="1600" b="1" dirty="0"/>
              <a:t> ka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foua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Sisuu</a:t>
            </a:r>
            <a:r>
              <a:rPr lang="en-US" sz="1600" b="1" dirty="0"/>
              <a:t>, </a:t>
            </a:r>
            <a:r>
              <a:rPr lang="en-US" sz="1600" b="1" dirty="0" err="1"/>
              <a:t>ʻe</a:t>
            </a:r>
            <a:r>
              <a:rPr lang="en-US" sz="1600" b="1" dirty="0"/>
              <a:t> lava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fakaʻaongaʻi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Setane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tau </a:t>
            </a:r>
            <a:r>
              <a:rPr lang="en-US" sz="1600" b="1" dirty="0" err="1"/>
              <a:t>fakakaukau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feʻunga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malohi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ʻOtua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kitautolu</a:t>
            </a:r>
            <a:r>
              <a:rPr lang="en-US" sz="1600" b="1" dirty="0"/>
              <a:t>. Ko e </a:t>
            </a:r>
            <a:r>
              <a:rPr lang="en-US" sz="1600" b="1" dirty="0" err="1"/>
              <a:t>ʻuhinga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naʻe</a:t>
            </a:r>
            <a:r>
              <a:rPr lang="en-US" sz="1600" b="1" dirty="0"/>
              <a:t> "</a:t>
            </a:r>
            <a:r>
              <a:rPr lang="en-US" sz="1600" b="1" dirty="0" err="1"/>
              <a:t>ʻahiʻahiʻi</a:t>
            </a:r>
            <a:r>
              <a:rPr lang="en-US" sz="1600" b="1" dirty="0"/>
              <a:t> ai </a:t>
            </a:r>
            <a:r>
              <a:rPr lang="en-US" sz="1600" b="1" dirty="0" err="1"/>
              <a:t>ʻa</a:t>
            </a:r>
            <a:r>
              <a:rPr lang="en-US" sz="1600" b="1" dirty="0"/>
              <a:t> Sisu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pe,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hange</a:t>
            </a:r>
            <a:r>
              <a:rPr lang="en-US" sz="1600" b="1" dirty="0"/>
              <a:t> pe ko </a:t>
            </a:r>
            <a:r>
              <a:rPr lang="en-US" sz="1600" b="1" dirty="0" err="1"/>
              <a:t>kitautolu</a:t>
            </a:r>
            <a:r>
              <a:rPr lang="en-US" sz="1600" b="1" dirty="0"/>
              <a:t>" (</a:t>
            </a:r>
            <a:r>
              <a:rPr lang="en-US" sz="1600" b="1" dirty="0" err="1"/>
              <a:t>Hepelu</a:t>
            </a:r>
            <a:r>
              <a:rPr lang="en-US" sz="1600" b="1" dirty="0"/>
              <a:t> 4:15). </a:t>
            </a: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foua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faingataʻa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 </a:t>
            </a:r>
            <a:r>
              <a:rPr lang="en-US" sz="1600" b="1" dirty="0" err="1"/>
              <a:t>naʻe</a:t>
            </a:r>
            <a:r>
              <a:rPr lang="en-US" sz="1600" b="1" dirty="0"/>
              <a:t> lava </a:t>
            </a:r>
            <a:r>
              <a:rPr lang="en-US" sz="1600" b="1" dirty="0" err="1"/>
              <a:t>ke</a:t>
            </a:r>
            <a:r>
              <a:rPr lang="en-US" sz="1600" b="1" dirty="0"/>
              <a:t> tau </a:t>
            </a:r>
            <a:r>
              <a:rPr lang="en-US" sz="1600" b="1" dirty="0" err="1"/>
              <a:t>foua</a:t>
            </a:r>
            <a:r>
              <a:rPr lang="en-US" sz="1600" b="1" dirty="0"/>
              <a:t>, pea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Ne </a:t>
            </a:r>
            <a:r>
              <a:rPr lang="en-US" sz="1600" b="1" dirty="0" err="1"/>
              <a:t>teitei</a:t>
            </a:r>
            <a:r>
              <a:rPr lang="en-US" sz="1600" b="1" dirty="0"/>
              <a:t> </a:t>
            </a:r>
            <a:r>
              <a:rPr lang="en-US" sz="1600" b="1" dirty="0" err="1"/>
              <a:t>taʻofi</a:t>
            </a:r>
            <a:r>
              <a:rPr lang="en-US" sz="1600" b="1" dirty="0"/>
              <a:t> ha </a:t>
            </a:r>
            <a:r>
              <a:rPr lang="en-US" sz="1600" b="1" dirty="0" err="1"/>
              <a:t>faʻahinga</a:t>
            </a:r>
            <a:r>
              <a:rPr lang="en-US" sz="1600" b="1" dirty="0"/>
              <a:t> </a:t>
            </a:r>
            <a:r>
              <a:rPr lang="en-US" sz="1600" b="1" dirty="0" err="1"/>
              <a:t>malohi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tau </a:t>
            </a:r>
            <a:r>
              <a:rPr lang="en-US" sz="1600" b="1" dirty="0" err="1"/>
              <a:t>maʻu</a:t>
            </a:r>
            <a:r>
              <a:rPr lang="en-US" sz="1600" b="1" dirty="0"/>
              <a:t> </a:t>
            </a:r>
            <a:r>
              <a:rPr lang="en-US" sz="1600" b="1" dirty="0" err="1"/>
              <a:t>tauʻataina</a:t>
            </a:r>
            <a:r>
              <a:rPr lang="en-US" sz="1600" b="1" dirty="0"/>
              <a:t>.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Heʻene</a:t>
            </a:r>
            <a:r>
              <a:rPr lang="en-US" sz="1600" b="1" dirty="0"/>
              <a:t> </a:t>
            </a:r>
            <a:r>
              <a:rPr lang="en-US" sz="1600" b="1" dirty="0" err="1"/>
              <a:t>hoko</a:t>
            </a:r>
            <a:r>
              <a:rPr lang="en-US" sz="1600" b="1" dirty="0"/>
              <a:t> ko e </a:t>
            </a:r>
            <a:r>
              <a:rPr lang="en-US" sz="1600" b="1" dirty="0" err="1"/>
              <a:t>tangata</a:t>
            </a:r>
            <a:r>
              <a:rPr lang="en-US" sz="1600" b="1" dirty="0"/>
              <a:t>, </a:t>
            </a: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fehangahangai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ʻahiʻahi</a:t>
            </a:r>
            <a:r>
              <a:rPr lang="en-US" sz="1600" b="1" dirty="0"/>
              <a:t> pea </a:t>
            </a:r>
            <a:r>
              <a:rPr lang="en-US" sz="1600" b="1" dirty="0" err="1"/>
              <a:t>ikunaʻi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ʻaki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malohi</a:t>
            </a:r>
            <a:r>
              <a:rPr lang="en-US" sz="1600" b="1" dirty="0"/>
              <a:t>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foaki</a:t>
            </a:r>
            <a:r>
              <a:rPr lang="en-US" sz="1600" b="1" dirty="0"/>
              <a:t> </a:t>
            </a:r>
            <a:r>
              <a:rPr lang="en-US" sz="1600" b="1" dirty="0" err="1"/>
              <a:t>ange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he </a:t>
            </a:r>
            <a:r>
              <a:rPr lang="en-US" sz="1600" b="1" dirty="0" err="1"/>
              <a:t>ʻOtua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Ia.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folofola</a:t>
            </a:r>
            <a:r>
              <a:rPr lang="en-US" sz="1600" b="1" dirty="0"/>
              <a:t>, "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ou</a:t>
            </a:r>
            <a:r>
              <a:rPr lang="en-US" sz="1600" b="1" dirty="0"/>
              <a:t> </a:t>
            </a:r>
            <a:r>
              <a:rPr lang="en-US" sz="1600" b="1" dirty="0" err="1"/>
              <a:t>fiefia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fai</a:t>
            </a:r>
            <a:r>
              <a:rPr lang="en-US" sz="1600" b="1" dirty="0"/>
              <a:t> ho </a:t>
            </a:r>
            <a:r>
              <a:rPr lang="en-US" sz="1600" b="1" dirty="0" err="1"/>
              <a:t>finangalo</a:t>
            </a:r>
            <a:r>
              <a:rPr lang="en-US" sz="1600" b="1" dirty="0"/>
              <a:t>, </a:t>
            </a:r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hoku</a:t>
            </a:r>
            <a:r>
              <a:rPr lang="en-US" sz="1600" b="1" dirty="0"/>
              <a:t> </a:t>
            </a:r>
            <a:r>
              <a:rPr lang="en-US" sz="1600" b="1" dirty="0" err="1"/>
              <a:t>ʻOtua</a:t>
            </a:r>
            <a:r>
              <a:rPr lang="en-US" sz="1600" b="1" dirty="0"/>
              <a:t>;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hoku</a:t>
            </a:r>
            <a:r>
              <a:rPr lang="en-US" sz="1600" b="1" dirty="0"/>
              <a:t> </a:t>
            </a:r>
            <a:r>
              <a:rPr lang="en-US" sz="1600" b="1" dirty="0" err="1"/>
              <a:t>loto</a:t>
            </a:r>
            <a:r>
              <a:rPr lang="en-US" sz="1600" b="1" dirty="0"/>
              <a:t> </a:t>
            </a:r>
            <a:r>
              <a:rPr lang="en-US" sz="1600" b="1" dirty="0" err="1"/>
              <a:t>hoʻo</a:t>
            </a:r>
            <a:r>
              <a:rPr lang="en-US" sz="1600" b="1" dirty="0"/>
              <a:t> </a:t>
            </a:r>
            <a:r>
              <a:rPr lang="en-US" sz="1600" b="1" dirty="0" err="1"/>
              <a:t>fono</a:t>
            </a:r>
            <a:r>
              <a:rPr lang="en-US" sz="1600" b="1" dirty="0"/>
              <a:t>" (</a:t>
            </a:r>
            <a:r>
              <a:rPr lang="en-US" sz="1600" b="1" dirty="0" err="1"/>
              <a:t>Saame</a:t>
            </a:r>
            <a:r>
              <a:rPr lang="en-US" sz="1600" b="1" dirty="0"/>
              <a:t> 40:8). </a:t>
            </a:r>
            <a:r>
              <a:rPr lang="en-US" sz="1600" b="1" dirty="0" err="1"/>
              <a:t>BLJ</a:t>
            </a:r>
            <a:r>
              <a:rPr lang="en-US" sz="1600" b="1" dirty="0"/>
              <a:t> 55He</a:t>
            </a:r>
          </a:p>
          <a:p>
            <a:pPr>
              <a:lnSpc>
                <a:spcPts val="2300"/>
              </a:lnSpc>
            </a:pP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tuku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naunau</a:t>
            </a:r>
            <a:r>
              <a:rPr lang="en-US" sz="1600" b="1" dirty="0"/>
              <a:t> </a:t>
            </a: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maʻu</a:t>
            </a:r>
            <a:r>
              <a:rPr lang="en-US" sz="1600" b="1" dirty="0"/>
              <a:t> ki he Tamai </a:t>
            </a:r>
            <a:r>
              <a:rPr lang="en-US" sz="1600" b="1" dirty="0" err="1"/>
              <a:t>kimuʻa</a:t>
            </a:r>
            <a:r>
              <a:rPr lang="en-US" sz="1600" b="1" dirty="0"/>
              <a:t> pea </a:t>
            </a:r>
            <a:r>
              <a:rPr lang="en-US" sz="1600" b="1" dirty="0" err="1"/>
              <a:t>toki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ai </a:t>
            </a:r>
            <a:r>
              <a:rPr lang="en-US" sz="1600" b="1" dirty="0" err="1"/>
              <a:t>ʻa</a:t>
            </a:r>
            <a:r>
              <a:rPr lang="en-US" sz="1600" b="1" dirty="0"/>
              <a:t> e mamani. "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mamahi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koeʻuhi</a:t>
            </a:r>
            <a:r>
              <a:rPr lang="en-US" sz="1600" b="1" dirty="0"/>
              <a:t> ko </a:t>
            </a:r>
            <a:r>
              <a:rPr lang="en-US" sz="1600" b="1" dirty="0" err="1"/>
              <a:t>ʻetau</a:t>
            </a:r>
            <a:r>
              <a:rPr lang="en-US" sz="1600" b="1" dirty="0"/>
              <a:t>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angahala</a:t>
            </a:r>
            <a:r>
              <a:rPr lang="en-US" sz="1600" b="1" dirty="0"/>
              <a:t>,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laiki</a:t>
            </a:r>
            <a:r>
              <a:rPr lang="en-US" sz="1600" b="1" dirty="0"/>
              <a:t> </a:t>
            </a:r>
            <a:r>
              <a:rPr lang="en-US" sz="1600" b="1" dirty="0" err="1"/>
              <a:t>koeʻuhi</a:t>
            </a:r>
            <a:r>
              <a:rPr lang="en-US" sz="1600" b="1" dirty="0"/>
              <a:t> ko </a:t>
            </a:r>
            <a:r>
              <a:rPr lang="en-US" sz="1600" b="1" dirty="0" err="1"/>
              <a:t>ʻetau</a:t>
            </a:r>
            <a:r>
              <a:rPr lang="en-US" sz="1600" b="1" dirty="0"/>
              <a:t>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faihala</a:t>
            </a:r>
            <a:r>
              <a:rPr lang="en-US" sz="1600" b="1" dirty="0"/>
              <a:t>: ko e </a:t>
            </a:r>
            <a:r>
              <a:rPr lang="en-US" sz="1600" b="1" dirty="0" err="1"/>
              <a:t>tautea</a:t>
            </a:r>
            <a:r>
              <a:rPr lang="en-US" sz="1600" b="1" dirty="0"/>
              <a:t> </a:t>
            </a: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ʻomi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melino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kitautolu</a:t>
            </a:r>
            <a:r>
              <a:rPr lang="en-US" sz="1600" b="1" dirty="0"/>
              <a:t>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ʻiate</a:t>
            </a:r>
            <a:r>
              <a:rPr lang="en-US" sz="1600" b="1" dirty="0"/>
              <a:t> Ia; pea </a:t>
            </a:r>
            <a:r>
              <a:rPr lang="en-US" sz="1600" b="1" dirty="0" err="1"/>
              <a:t>ʻoku</a:t>
            </a:r>
            <a:r>
              <a:rPr lang="en-US" sz="1600" b="1" dirty="0"/>
              <a:t> tau </a:t>
            </a:r>
            <a:r>
              <a:rPr lang="en-US" sz="1600" b="1" dirty="0" err="1"/>
              <a:t>fakamoʻui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Hono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kafo</a:t>
            </a:r>
            <a:r>
              <a:rPr lang="en-US" sz="1600" b="1" dirty="0"/>
              <a:t>." </a:t>
            </a: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katakiʻi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faʻa</a:t>
            </a:r>
            <a:r>
              <a:rPr lang="en-US" sz="1600" b="1" dirty="0"/>
              <a:t> </a:t>
            </a:r>
            <a:r>
              <a:rPr lang="en-US" sz="1600" b="1" dirty="0" err="1"/>
              <a:t>kataki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ngaahi</a:t>
            </a:r>
            <a:r>
              <a:rPr lang="en-US" sz="1600" b="1" dirty="0"/>
              <a:t> lea </a:t>
            </a:r>
            <a:r>
              <a:rPr lang="en-US" sz="1600" b="1" dirty="0" err="1"/>
              <a:t>kovi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manuki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pe. 1T 150.</a:t>
            </a:r>
            <a:endParaRPr lang="es-ES" sz="1600" b="1" dirty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8D176DE6-3D01-79E2-DDCC-00730BF09B56}"/>
              </a:ext>
            </a:extLst>
          </p:cNvPr>
          <p:cNvGrpSpPr/>
          <p:nvPr/>
        </p:nvGrpSpPr>
        <p:grpSpPr>
          <a:xfrm>
            <a:off x="140899" y="173315"/>
            <a:ext cx="3299832" cy="981666"/>
            <a:chOff x="140899" y="173315"/>
            <a:chExt cx="3299832" cy="981666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3713DB26-EBE2-7340-7828-28C69E3B71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0899" y="185618"/>
              <a:ext cx="3044555" cy="969363"/>
            </a:xfrm>
            <a:prstGeom prst="rect">
              <a:avLst/>
            </a:prstGeom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2E4235A5-7122-A1FC-9609-E6C8D3B1EF4E}"/>
                </a:ext>
              </a:extLst>
            </p:cNvPr>
            <p:cNvSpPr txBox="1"/>
            <p:nvPr/>
          </p:nvSpPr>
          <p:spPr>
            <a:xfrm rot="541628">
              <a:off x="774332" y="173315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Naʻe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anga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-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fēfē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hono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fakahaaʻi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Sīsū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a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tafaʻaki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ko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eni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o e ʻ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ofáʻ</a:t>
              </a:r>
              <a:r>
                <a:rPr lang="es-E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sp>
        <p:nvSpPr>
          <p:cNvPr id="9" name="CuadroTexto 8">
            <a:extLst>
              <a:ext uri="{FF2B5EF4-FFF2-40B4-BE49-F238E27FC236}">
                <a16:creationId xmlns:a16="http://schemas.microsoft.com/office/drawing/2014/main" id="{852B336D-0787-6D1C-A34D-A4B424B989B5}"/>
              </a:ext>
            </a:extLst>
          </p:cNvPr>
          <p:cNvSpPr txBox="1"/>
          <p:nvPr/>
        </p:nvSpPr>
        <p:spPr>
          <a:xfrm>
            <a:off x="454248" y="1241077"/>
            <a:ext cx="7925825" cy="1842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ongoʻi</a:t>
            </a:r>
            <a:r>
              <a:rPr lang="en-US" sz="1600" b="1" dirty="0"/>
              <a:t> leva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houhau</a:t>
            </a:r>
            <a:r>
              <a:rPr lang="en-US" sz="1600" b="1" dirty="0"/>
              <a:t> </a:t>
            </a:r>
            <a:r>
              <a:rPr lang="en-US" sz="1600" b="1" dirty="0" err="1"/>
              <a:t>fakamanavahe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ʻOtua</a:t>
            </a:r>
            <a:r>
              <a:rPr lang="en-US" sz="1600" b="1" dirty="0"/>
              <a:t> ki he </a:t>
            </a:r>
            <a:r>
              <a:rPr lang="en-US" sz="1600" b="1" dirty="0" err="1"/>
              <a:t>angahala</a:t>
            </a:r>
            <a:r>
              <a:rPr lang="en-US" sz="1600" b="1" dirty="0"/>
              <a:t>,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hange</a:t>
            </a:r>
            <a:r>
              <a:rPr lang="en-US" sz="1600" b="1" dirty="0"/>
              <a:t> pe ko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ongoʻi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ha taha </a:t>
            </a:r>
            <a:r>
              <a:rPr lang="en-US" sz="1600" b="1" dirty="0" err="1"/>
              <a:t>faiangahala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ʻaho</a:t>
            </a:r>
            <a:r>
              <a:rPr lang="en-US" sz="1600" b="1" dirty="0"/>
              <a:t> </a:t>
            </a:r>
            <a:r>
              <a:rPr lang="en-US" sz="1600" b="1" dirty="0" err="1"/>
              <a:t>lahi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fakamau</a:t>
            </a:r>
            <a:r>
              <a:rPr lang="en-US" sz="1600" b="1" dirty="0"/>
              <a:t>. </a:t>
            </a: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fehangahangai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taʻefemahinoʻaki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taʻefalala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aʻu</a:t>
            </a:r>
            <a:r>
              <a:rPr lang="en-US" sz="1600" b="1" dirty="0"/>
              <a:t> pe ki </a:t>
            </a:r>
            <a:r>
              <a:rPr lang="en-US" sz="1600" b="1" dirty="0" err="1"/>
              <a:t>ʻapi</a:t>
            </a:r>
            <a:r>
              <a:rPr lang="en-US" sz="1600" b="1" dirty="0"/>
              <a:t>; ʻ e lava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maʻu</a:t>
            </a:r>
            <a:r>
              <a:rPr lang="en-US" sz="1600" b="1" dirty="0"/>
              <a:t> ʻ e he </a:t>
            </a:r>
            <a:r>
              <a:rPr lang="en-US" sz="1600" b="1" dirty="0" err="1"/>
              <a:t>niʻihi</a:t>
            </a:r>
            <a:r>
              <a:rPr lang="en-US" sz="1600" b="1" dirty="0"/>
              <a:t> ʻ a e </a:t>
            </a:r>
            <a:r>
              <a:rPr lang="en-US" sz="1600" b="1" dirty="0" err="1"/>
              <a:t>fiemālie</a:t>
            </a:r>
            <a:r>
              <a:rPr lang="en-US" sz="1600" b="1" dirty="0"/>
              <a:t> ʻ </a:t>
            </a:r>
            <a:r>
              <a:rPr lang="en-US" sz="1600" b="1" dirty="0" err="1"/>
              <a:t>i</a:t>
            </a:r>
            <a:r>
              <a:rPr lang="en-US" sz="1600" b="1" dirty="0"/>
              <a:t> </a:t>
            </a:r>
            <a:r>
              <a:rPr lang="en-US" sz="1600" b="1" dirty="0" err="1"/>
              <a:t>hono</a:t>
            </a:r>
            <a:r>
              <a:rPr lang="en-US" sz="1600" b="1" dirty="0"/>
              <a:t> ʻ </a:t>
            </a:r>
            <a:r>
              <a:rPr lang="en-US" sz="1600" b="1" dirty="0" err="1"/>
              <a:t>iloʻi</a:t>
            </a:r>
            <a:r>
              <a:rPr lang="en-US" sz="1600" b="1" dirty="0"/>
              <a:t>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foua</a:t>
            </a:r>
            <a:r>
              <a:rPr lang="en-US" sz="1600" b="1" dirty="0"/>
              <a:t> ʻ e </a:t>
            </a:r>
            <a:r>
              <a:rPr lang="en-US" sz="1600" b="1" dirty="0" err="1"/>
              <a:t>Sīsū</a:t>
            </a:r>
            <a:r>
              <a:rPr lang="en-US" sz="1600" b="1" dirty="0"/>
              <a:t> ʻ a e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tatau</a:t>
            </a:r>
            <a:r>
              <a:rPr lang="en-US" sz="1600" b="1" dirty="0"/>
              <a:t>.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foua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Sisu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faingataʻaʻia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faingataʻaʻia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loto</a:t>
            </a:r>
            <a:r>
              <a:rPr lang="en-US" sz="1600" b="1" dirty="0"/>
              <a:t>. </a:t>
            </a: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fehangahangai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tukuakiʻi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fakatanga</a:t>
            </a:r>
            <a:r>
              <a:rPr lang="en-US" sz="1600" b="1" dirty="0"/>
              <a:t>. </a:t>
            </a: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foua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masiva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masiva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launga</a:t>
            </a:r>
            <a:r>
              <a:rPr lang="en-US" sz="1600" b="1" dirty="0"/>
              <a:t>.</a:t>
            </a:r>
            <a:endParaRPr lang="es-ES" sz="16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440C0A4-D485-1927-714C-FEEF72194847}"/>
              </a:ext>
            </a:extLst>
          </p:cNvPr>
          <p:cNvSpPr txBox="1"/>
          <p:nvPr/>
        </p:nvSpPr>
        <p:spPr>
          <a:xfrm>
            <a:off x="3632595" y="131028"/>
            <a:ext cx="49268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foua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Sisu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fakamaa</a:t>
            </a:r>
            <a:r>
              <a:rPr lang="en-US" b="1" dirty="0"/>
              <a:t>, </a:t>
            </a:r>
            <a:r>
              <a:rPr lang="en-US" b="1" dirty="0" err="1"/>
              <a:t>fakamamahiʻi</a:t>
            </a:r>
            <a:r>
              <a:rPr lang="en-US" b="1" dirty="0"/>
              <a:t>, </a:t>
            </a:r>
            <a:r>
              <a:rPr lang="en-US" b="1" dirty="0" err="1"/>
              <a:t>fakafisingaʻi</a:t>
            </a:r>
            <a:r>
              <a:rPr lang="en-US" b="1" dirty="0"/>
              <a:t>, pea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mate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fakahaofi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hee</a:t>
            </a:r>
            <a:r>
              <a:rPr lang="en-US" b="1" dirty="0"/>
              <a:t>. TMK 314.  </a:t>
            </a:r>
          </a:p>
          <a:p>
            <a:r>
              <a:rPr lang="en-US" b="1" dirty="0" err="1"/>
              <a:t>Naʻa</a:t>
            </a:r>
            <a:r>
              <a:rPr lang="en-US" b="1" dirty="0"/>
              <a:t> ne </a:t>
            </a:r>
            <a:r>
              <a:rPr lang="en-US" b="1" dirty="0" err="1"/>
              <a:t>katakiʻi</a:t>
            </a:r>
            <a:r>
              <a:rPr lang="en-US" b="1" dirty="0"/>
              <a:t> </a:t>
            </a:r>
            <a:r>
              <a:rPr lang="en-US" b="1" dirty="0" err="1"/>
              <a:t>foki</a:t>
            </a:r>
            <a:r>
              <a:rPr lang="en-US" b="1" dirty="0"/>
              <a:t>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tukuakiʻi</a:t>
            </a:r>
            <a:r>
              <a:rPr lang="en-US" b="1" dirty="0"/>
              <a:t> </a:t>
            </a:r>
            <a:r>
              <a:rPr lang="en-US" b="1" dirty="0" err="1"/>
              <a:t>loi</a:t>
            </a:r>
            <a:r>
              <a:rPr lang="en-US" b="1" dirty="0"/>
              <a:t>. ATO 40.</a:t>
            </a:r>
            <a:endParaRPr lang="es-ES" b="1" dirty="0"/>
          </a:p>
        </p:txBody>
      </p:sp>
      <p:pic>
        <p:nvPicPr>
          <p:cNvPr id="21" name="Imagen 20" descr="Imagen que contiene hombre, humo, frente, sostener&#10;&#10;Descripción generada automáticamente">
            <a:extLst>
              <a:ext uri="{FF2B5EF4-FFF2-40B4-BE49-F238E27FC236}">
                <a16:creationId xmlns:a16="http://schemas.microsoft.com/office/drawing/2014/main" id="{7F5D3B86-7660-B046-B747-C43C8C198E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" r="236" b="17379"/>
          <a:stretch/>
        </p:blipFill>
        <p:spPr>
          <a:xfrm>
            <a:off x="8289807" y="1171127"/>
            <a:ext cx="3606820" cy="2164807"/>
          </a:xfrm>
          <a:prstGeom prst="ellipse">
            <a:avLst/>
          </a:prstGeom>
          <a:ln w="63500" cap="rnd">
            <a:solidFill>
              <a:srgbClr val="B86258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C8972A15-C1B9-F091-C704-F1C40EB6D6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0464477"/>
              </p:ext>
            </p:extLst>
          </p:nvPr>
        </p:nvGraphicFramePr>
        <p:xfrm>
          <a:off x="8552330" y="156482"/>
          <a:ext cx="3420932" cy="834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n 3" descr="Forma, Círculo&#10;&#10;Descripción generada automáticamente">
            <a:extLst>
              <a:ext uri="{FF2B5EF4-FFF2-40B4-BE49-F238E27FC236}">
                <a16:creationId xmlns:a16="http://schemas.microsoft.com/office/drawing/2014/main" id="{40F51AC6-C04F-EE9F-3857-9955730FCE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17" y="982642"/>
            <a:ext cx="291623" cy="2916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 descr="Forma, Círculo&#10;&#10;Descripción generada automáticamente">
            <a:extLst>
              <a:ext uri="{FF2B5EF4-FFF2-40B4-BE49-F238E27FC236}">
                <a16:creationId xmlns:a16="http://schemas.microsoft.com/office/drawing/2014/main" id="{B79799C0-8A7C-F433-178C-E3E0AFE788D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80" y="1300347"/>
            <a:ext cx="291623" cy="2916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 descr="Forma, Círculo&#10;&#10;Descripción generada automáticamente">
            <a:extLst>
              <a:ext uri="{FF2B5EF4-FFF2-40B4-BE49-F238E27FC236}">
                <a16:creationId xmlns:a16="http://schemas.microsoft.com/office/drawing/2014/main" id="{974CD1E9-94A2-DD7F-D3DD-9719BF9A49A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74" y="2989448"/>
            <a:ext cx="291623" cy="2916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 descr="Imagen que contiene firmar, vista, azul, aire&#10;&#10;Descripción generada automáticamente">
            <a:extLst>
              <a:ext uri="{FF2B5EF4-FFF2-40B4-BE49-F238E27FC236}">
                <a16:creationId xmlns:a16="http://schemas.microsoft.com/office/drawing/2014/main" id="{E4337674-EBDB-FC60-274B-A90F19CECEC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74" y="3322910"/>
            <a:ext cx="291623" cy="2916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 descr="Imagen que contiene firmar, raqueta, vista, azul&#10;&#10;Descripción generada automáticamente">
            <a:extLst>
              <a:ext uri="{FF2B5EF4-FFF2-40B4-BE49-F238E27FC236}">
                <a16:creationId xmlns:a16="http://schemas.microsoft.com/office/drawing/2014/main" id="{4DF533B2-AB42-18FD-4BEB-8C83B950494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88" y="3917216"/>
            <a:ext cx="291623" cy="2916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 descr="Forma, Círculo&#10;&#10;Descripción generada automáticamente">
            <a:extLst>
              <a:ext uri="{FF2B5EF4-FFF2-40B4-BE49-F238E27FC236}">
                <a16:creationId xmlns:a16="http://schemas.microsoft.com/office/drawing/2014/main" id="{CB35DA8B-2B8F-AA76-09A2-AFCFBD6F2E0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88" y="4526830"/>
            <a:ext cx="291623" cy="2916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 descr="Forma, Círculo&#10;&#10;Descripción generada automáticamente">
            <a:extLst>
              <a:ext uri="{FF2B5EF4-FFF2-40B4-BE49-F238E27FC236}">
                <a16:creationId xmlns:a16="http://schemas.microsoft.com/office/drawing/2014/main" id="{345B2D30-8E99-3771-B9D8-6DDF586D55D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88" y="5904928"/>
            <a:ext cx="291623" cy="2916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 descr="Forma, Círculo&#10;&#10;Descripción generada automáticamente">
            <a:extLst>
              <a:ext uri="{FF2B5EF4-FFF2-40B4-BE49-F238E27FC236}">
                <a16:creationId xmlns:a16="http://schemas.microsoft.com/office/drawing/2014/main" id="{A6209E92-BD06-B4E2-4E46-2A09F415D94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17" y="191264"/>
            <a:ext cx="291623" cy="2916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523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9" grpId="0" uiExpand="1" build="p"/>
      <p:bldP spid="11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>
            <a:extLst>
              <a:ext uri="{FF2B5EF4-FFF2-40B4-BE49-F238E27FC236}">
                <a16:creationId xmlns:a16="http://schemas.microsoft.com/office/drawing/2014/main" id="{80A32843-344F-EFF1-07C8-D2B0BCCE74C9}"/>
              </a:ext>
            </a:extLst>
          </p:cNvPr>
          <p:cNvGrpSpPr/>
          <p:nvPr/>
        </p:nvGrpSpPr>
        <p:grpSpPr>
          <a:xfrm>
            <a:off x="161732" y="257569"/>
            <a:ext cx="3468504" cy="1202288"/>
            <a:chOff x="161732" y="257569"/>
            <a:chExt cx="3468504" cy="1202288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9F726CD5-48F9-886D-7EFD-ED1F21C85C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1732" y="257569"/>
              <a:ext cx="3282195" cy="1202288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54F97E3C-B1A5-13B4-2193-2458421EF5FD}"/>
                </a:ext>
              </a:extLst>
            </p:cNvPr>
            <p:cNvSpPr txBox="1"/>
            <p:nvPr/>
          </p:nvSpPr>
          <p:spPr>
            <a:xfrm rot="21408114">
              <a:off x="863108" y="524581"/>
              <a:ext cx="27671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fe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tohi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manatu’i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A52D64CB-7DF0-5ED7-97DD-C0F3F996A8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2670217"/>
              </p:ext>
            </p:extLst>
          </p:nvPr>
        </p:nvGraphicFramePr>
        <p:xfrm>
          <a:off x="8552330" y="156482"/>
          <a:ext cx="3420932" cy="834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4A99DCC5-5F5F-F1C1-A2A0-0A3B1F0D1E9A}"/>
              </a:ext>
            </a:extLst>
          </p:cNvPr>
          <p:cNvSpPr txBox="1"/>
          <p:nvPr/>
        </p:nvSpPr>
        <p:spPr>
          <a:xfrm>
            <a:off x="4114119" y="257569"/>
            <a:ext cx="376801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dirty="0" err="1">
                <a:solidFill>
                  <a:srgbClr val="111111"/>
                </a:solidFill>
                <a:latin typeface="Arial" panose="020B0604020202020204" pitchFamily="34" charset="0"/>
              </a:rPr>
              <a:t>Loto-fakatokilalo</a:t>
            </a:r>
            <a:r>
              <a:rPr lang="en-NZ" dirty="0">
                <a:solidFill>
                  <a:srgbClr val="111111"/>
                </a:solidFill>
                <a:latin typeface="Arial" panose="020B0604020202020204" pitchFamily="34" charset="0"/>
              </a:rPr>
              <a:t> </a:t>
            </a:r>
            <a:r>
              <a:rPr lang="en-NZ" dirty="0" err="1">
                <a:solidFill>
                  <a:srgbClr val="111111"/>
                </a:solidFill>
                <a:latin typeface="Arial" panose="020B0604020202020204" pitchFamily="34" charset="0"/>
              </a:rPr>
              <a:t>mo</a:t>
            </a:r>
            <a:r>
              <a:rPr lang="en-NZ" dirty="0">
                <a:solidFill>
                  <a:srgbClr val="111111"/>
                </a:solidFill>
                <a:latin typeface="Arial" panose="020B0604020202020204" pitchFamily="34" charset="0"/>
              </a:rPr>
              <a:t> </a:t>
            </a:r>
            <a:r>
              <a:rPr lang="en-NZ" dirty="0" err="1">
                <a:solidFill>
                  <a:srgbClr val="111111"/>
                </a:solidFill>
                <a:latin typeface="Arial" panose="020B0604020202020204" pitchFamily="34" charset="0"/>
              </a:rPr>
              <a:t>angavaivai</a:t>
            </a:r>
            <a:r>
              <a:rPr lang="en-NZ" dirty="0">
                <a:solidFill>
                  <a:srgbClr val="111111"/>
                </a:solidFill>
                <a:latin typeface="Arial" panose="020B0604020202020204" pitchFamily="34" charset="0"/>
              </a:rPr>
              <a:t>, </a:t>
            </a:r>
            <a:r>
              <a:rPr lang="en-NZ" dirty="0" err="1">
                <a:solidFill>
                  <a:srgbClr val="111111"/>
                </a:solidFill>
                <a:latin typeface="Arial" panose="020B0604020202020204" pitchFamily="34" charset="0"/>
              </a:rPr>
              <a:t>faʻa</a:t>
            </a:r>
            <a:r>
              <a:rPr lang="en-NZ" dirty="0">
                <a:solidFill>
                  <a:srgbClr val="111111"/>
                </a:solidFill>
                <a:latin typeface="Arial" panose="020B0604020202020204" pitchFamily="34" charset="0"/>
              </a:rPr>
              <a:t> </a:t>
            </a:r>
            <a:r>
              <a:rPr lang="en-NZ" dirty="0" err="1">
                <a:solidFill>
                  <a:srgbClr val="111111"/>
                </a:solidFill>
                <a:latin typeface="Arial" panose="020B0604020202020204" pitchFamily="34" charset="0"/>
              </a:rPr>
              <a:t>kataki</a:t>
            </a:r>
            <a:r>
              <a:rPr lang="en-NZ" dirty="0">
                <a:solidFill>
                  <a:srgbClr val="111111"/>
                </a:solidFill>
                <a:latin typeface="Arial" panose="020B0604020202020204" pitchFamily="34" charset="0"/>
              </a:rPr>
              <a:t>, pea </a:t>
            </a:r>
            <a:r>
              <a:rPr lang="en-NZ" dirty="0" err="1">
                <a:solidFill>
                  <a:srgbClr val="111111"/>
                </a:solidFill>
                <a:latin typeface="Arial" panose="020B0604020202020204" pitchFamily="34" charset="0"/>
              </a:rPr>
              <a:t>fekatakiʻaki</a:t>
            </a:r>
            <a:r>
              <a:rPr lang="en-NZ" dirty="0">
                <a:solidFill>
                  <a:srgbClr val="111111"/>
                </a:solidFill>
                <a:latin typeface="Arial" panose="020B0604020202020204" pitchFamily="34" charset="0"/>
              </a:rPr>
              <a:t> </a:t>
            </a:r>
            <a:r>
              <a:rPr lang="en-NZ" dirty="0" err="1">
                <a:solidFill>
                  <a:srgbClr val="111111"/>
                </a:solidFill>
                <a:latin typeface="Arial" panose="020B0604020202020204" pitchFamily="34" charset="0"/>
              </a:rPr>
              <a:t>ʻi</a:t>
            </a:r>
            <a:r>
              <a:rPr lang="en-NZ" dirty="0">
                <a:solidFill>
                  <a:srgbClr val="111111"/>
                </a:solidFill>
                <a:latin typeface="Arial" panose="020B0604020202020204" pitchFamily="34" charset="0"/>
              </a:rPr>
              <a:t> he </a:t>
            </a:r>
            <a:r>
              <a:rPr lang="en-NZ" dirty="0" err="1">
                <a:solidFill>
                  <a:srgbClr val="111111"/>
                </a:solidFill>
                <a:latin typeface="Arial" panose="020B0604020202020204" pitchFamily="34" charset="0"/>
              </a:rPr>
              <a:t>ʻofa</a:t>
            </a:r>
            <a:r>
              <a:rPr lang="en-NZ" dirty="0">
                <a:solidFill>
                  <a:srgbClr val="111111"/>
                </a:solidFill>
                <a:latin typeface="Arial" panose="020B0604020202020204" pitchFamily="34" charset="0"/>
              </a:rPr>
              <a:t> (</a:t>
            </a:r>
            <a:r>
              <a:rPr lang="en-NZ" dirty="0" err="1">
                <a:solidFill>
                  <a:srgbClr val="111111"/>
                </a:solidFill>
                <a:latin typeface="Arial" panose="020B0604020202020204" pitchFamily="34" charset="0"/>
              </a:rPr>
              <a:t>ʻEfeso</a:t>
            </a:r>
            <a:r>
              <a:rPr lang="en-NZ" dirty="0">
                <a:solidFill>
                  <a:srgbClr val="111111"/>
                </a:solidFill>
                <a:latin typeface="Arial" panose="020B0604020202020204" pitchFamily="34" charset="0"/>
              </a:rPr>
              <a:t> 4:2).</a:t>
            </a:r>
            <a:endParaRPr lang="es-ES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D2A548E-B429-5A85-CB18-D66612A518F2}"/>
              </a:ext>
            </a:extLst>
          </p:cNvPr>
          <p:cNvSpPr txBox="1"/>
          <p:nvPr/>
        </p:nvSpPr>
        <p:spPr>
          <a:xfrm>
            <a:off x="667268" y="1397675"/>
            <a:ext cx="64295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Ko e ha </a:t>
            </a:r>
            <a:r>
              <a:rPr lang="en-US" b="1" dirty="0" err="1"/>
              <a:t>ha</a:t>
            </a:r>
            <a:r>
              <a:rPr lang="en-US" b="1" dirty="0"/>
              <a:t>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lelei</a:t>
            </a:r>
            <a:r>
              <a:rPr lang="en-US" b="1" dirty="0"/>
              <a:t> </a:t>
            </a:r>
            <a:r>
              <a:rPr lang="en-US" b="1" dirty="0" err="1"/>
              <a:t>kapau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tauteaʻi</a:t>
            </a:r>
            <a:r>
              <a:rPr lang="en-US" b="1" dirty="0"/>
              <a:t> </a:t>
            </a:r>
            <a:r>
              <a:rPr lang="en-US" b="1" dirty="0" err="1"/>
              <a:t>koe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hoʻo</a:t>
            </a:r>
            <a:r>
              <a:rPr lang="en-US" b="1" dirty="0"/>
              <a:t> </a:t>
            </a:r>
            <a:r>
              <a:rPr lang="en-US" b="1" dirty="0" err="1"/>
              <a:t>fai</a:t>
            </a:r>
            <a:r>
              <a:rPr lang="en-US" b="1" dirty="0"/>
              <a:t> </a:t>
            </a:r>
            <a:r>
              <a:rPr lang="en-US" b="1" dirty="0" err="1"/>
              <a:t>hala</a:t>
            </a:r>
            <a:r>
              <a:rPr lang="en-US" b="1" dirty="0"/>
              <a:t> pea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tali</a:t>
            </a:r>
            <a:r>
              <a:rPr lang="en-US" b="1" dirty="0"/>
              <a:t> pe </a:t>
            </a:r>
            <a:r>
              <a:rPr lang="en-US" b="1" dirty="0" err="1"/>
              <a:t>ia</a:t>
            </a:r>
            <a:r>
              <a:rPr lang="en-US" b="1" dirty="0"/>
              <a:t>? Ka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kapau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fai</a:t>
            </a:r>
            <a:r>
              <a:rPr lang="en-US" b="1" dirty="0"/>
              <a:t> </a:t>
            </a:r>
            <a:r>
              <a:rPr lang="en-US" b="1" dirty="0" err="1"/>
              <a:t>lelei</a:t>
            </a:r>
            <a:r>
              <a:rPr lang="en-US" b="1" dirty="0"/>
              <a:t> pea </a:t>
            </a:r>
            <a:r>
              <a:rPr lang="en-US" b="1" dirty="0" err="1"/>
              <a:t>ngaohikovia</a:t>
            </a:r>
            <a:r>
              <a:rPr lang="en-US" b="1" dirty="0"/>
              <a:t> </a:t>
            </a:r>
            <a:r>
              <a:rPr lang="en-US" b="1" dirty="0" err="1"/>
              <a:t>koeʻuhi</a:t>
            </a:r>
            <a:r>
              <a:rPr lang="en-US" b="1" dirty="0"/>
              <a:t> ko </a:t>
            </a:r>
            <a:r>
              <a:rPr lang="en-US" b="1" dirty="0" err="1"/>
              <a:t>ia</a:t>
            </a:r>
            <a:r>
              <a:rPr lang="en-US" b="1" dirty="0"/>
              <a:t>, pea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fai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faʻa</a:t>
            </a:r>
            <a:r>
              <a:rPr lang="en-US" b="1" dirty="0"/>
              <a:t> </a:t>
            </a:r>
            <a:r>
              <a:rPr lang="en-US" b="1" dirty="0" err="1"/>
              <a:t>kataki</a:t>
            </a:r>
            <a:r>
              <a:rPr lang="en-US" b="1" dirty="0"/>
              <a:t>, ko e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hoifua</a:t>
            </a:r>
            <a:r>
              <a:rPr lang="en-US" b="1" dirty="0"/>
              <a:t> ki ai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ʻOtua</a:t>
            </a:r>
            <a:r>
              <a:rPr lang="en-US" b="1" dirty="0"/>
              <a:t> (1 Pita 2:20).</a:t>
            </a:r>
            <a:endParaRPr lang="es-ES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D0137CE-A6E4-CAF9-9ADD-417793D547BB}"/>
              </a:ext>
            </a:extLst>
          </p:cNvPr>
          <p:cNvSpPr txBox="1"/>
          <p:nvPr/>
        </p:nvSpPr>
        <p:spPr>
          <a:xfrm>
            <a:off x="7789979" y="1397675"/>
            <a:ext cx="430986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monuʻia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taimi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fakamamahiʻi</a:t>
            </a:r>
            <a:r>
              <a:rPr lang="en-US" b="1" dirty="0"/>
              <a:t> ai </a:t>
            </a:r>
            <a:r>
              <a:rPr lang="en-US" b="1" dirty="0" err="1"/>
              <a:t>koe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kakai</a:t>
            </a:r>
            <a:r>
              <a:rPr lang="en-US" b="1" dirty="0"/>
              <a:t>, </a:t>
            </a:r>
            <a:r>
              <a:rPr lang="en-US" b="1" dirty="0" err="1"/>
              <a:t>fakatangaʻi</a:t>
            </a:r>
            <a:r>
              <a:rPr lang="en-US" b="1" dirty="0"/>
              <a:t> </a:t>
            </a:r>
            <a:r>
              <a:rPr lang="en-US" b="1" dirty="0" err="1"/>
              <a:t>koe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faʻu</a:t>
            </a:r>
            <a:r>
              <a:rPr lang="en-US" b="1" dirty="0"/>
              <a:t> ha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loi</a:t>
            </a:r>
            <a:r>
              <a:rPr lang="en-US" b="1" dirty="0"/>
              <a:t> </a:t>
            </a:r>
            <a:r>
              <a:rPr lang="en-US" b="1" dirty="0" err="1"/>
              <a:t>kehekehe</a:t>
            </a:r>
            <a:r>
              <a:rPr lang="en-US" b="1" dirty="0"/>
              <a:t> </a:t>
            </a:r>
            <a:r>
              <a:rPr lang="en-US" b="1" dirty="0" err="1"/>
              <a:t>fekauʻaki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koe</a:t>
            </a:r>
            <a:r>
              <a:rPr lang="en-US" b="1" dirty="0"/>
              <a:t> </a:t>
            </a:r>
            <a:r>
              <a:rPr lang="en-US" b="1" dirty="0" err="1"/>
              <a:t>koeʻuhi</a:t>
            </a:r>
            <a:r>
              <a:rPr lang="en-US" b="1" dirty="0"/>
              <a:t> ko au. Fiefia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fiefia</a:t>
            </a:r>
            <a:r>
              <a:rPr lang="en-US" b="1" dirty="0"/>
              <a:t> </a:t>
            </a:r>
            <a:r>
              <a:rPr lang="en-US" b="1" dirty="0" err="1"/>
              <a:t>moʻoni</a:t>
            </a:r>
            <a:r>
              <a:rPr lang="en-US" b="1" dirty="0"/>
              <a:t>, </a:t>
            </a:r>
            <a:r>
              <a:rPr lang="en-US" b="1" dirty="0" err="1"/>
              <a:t>koeʻuhi</a:t>
            </a:r>
            <a:r>
              <a:rPr lang="en-US" b="1" dirty="0"/>
              <a:t> he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lahi</a:t>
            </a:r>
            <a:r>
              <a:rPr lang="en-US" b="1" dirty="0"/>
              <a:t> </a:t>
            </a:r>
            <a:r>
              <a:rPr lang="en-US" b="1" dirty="0" err="1"/>
              <a:t>hoʻo</a:t>
            </a:r>
            <a:r>
              <a:rPr lang="en-US" b="1" dirty="0"/>
              <a:t> pale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langi</a:t>
            </a:r>
            <a:r>
              <a:rPr lang="en-US" b="1" dirty="0"/>
              <a:t>. Ko e </a:t>
            </a:r>
            <a:r>
              <a:rPr lang="en-US" b="1" dirty="0" err="1"/>
              <a:t>founga</a:t>
            </a:r>
            <a:r>
              <a:rPr lang="en-US" b="1" dirty="0"/>
              <a:t> tofu pe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fai</a:t>
            </a:r>
            <a:r>
              <a:rPr lang="en-US" b="1" dirty="0"/>
              <a:t> ki he kau </a:t>
            </a:r>
            <a:r>
              <a:rPr lang="en-US" b="1" dirty="0" err="1"/>
              <a:t>palofita</a:t>
            </a:r>
            <a:r>
              <a:rPr lang="en-US" b="1" dirty="0"/>
              <a:t> </a:t>
            </a:r>
            <a:r>
              <a:rPr lang="en-US" b="1" dirty="0" err="1"/>
              <a:t>kimuʻa</a:t>
            </a:r>
            <a:r>
              <a:rPr lang="en-US" b="1" dirty="0"/>
              <a:t> </a:t>
            </a:r>
            <a:r>
              <a:rPr lang="en-US" b="1" dirty="0" err="1"/>
              <a:t>ʻiate</a:t>
            </a:r>
            <a:r>
              <a:rPr lang="en-US" b="1" dirty="0"/>
              <a:t> </a:t>
            </a:r>
            <a:r>
              <a:rPr lang="en-US" b="1" dirty="0" err="1"/>
              <a:t>koe</a:t>
            </a:r>
            <a:r>
              <a:rPr lang="en-US" b="1" dirty="0"/>
              <a:t>. (Matiu 5:11-12)</a:t>
            </a:r>
            <a:endParaRPr lang="es-ES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E906A8F-367D-9562-96B8-88FEDA092AF5}"/>
              </a:ext>
            </a:extLst>
          </p:cNvPr>
          <p:cNvSpPr txBox="1"/>
          <p:nvPr/>
        </p:nvSpPr>
        <p:spPr>
          <a:xfrm>
            <a:off x="7789979" y="3579098"/>
            <a:ext cx="43098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Ko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totonu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tau </a:t>
            </a:r>
            <a:r>
              <a:rPr lang="en-US" b="1" dirty="0" err="1"/>
              <a:t>tokoniʻi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vaivai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heʻenau</a:t>
            </a:r>
            <a:r>
              <a:rPr lang="en-US" b="1" dirty="0"/>
              <a:t>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palopalema</a:t>
            </a:r>
            <a:r>
              <a:rPr lang="en-US" b="1" dirty="0"/>
              <a:t>, </a:t>
            </a:r>
            <a:r>
              <a:rPr lang="en-US" b="1" dirty="0" err="1"/>
              <a:t>kae</a:t>
            </a:r>
            <a:r>
              <a:rPr lang="en-US" b="1" dirty="0"/>
              <a:t> </a:t>
            </a:r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tokanga</a:t>
            </a:r>
            <a:r>
              <a:rPr lang="en-US" b="1" dirty="0"/>
              <a:t> pe ki he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tau </a:t>
            </a:r>
            <a:r>
              <a:rPr lang="en-US" b="1" dirty="0" err="1"/>
              <a:t>fiefia</a:t>
            </a:r>
            <a:r>
              <a:rPr lang="en-US" b="1" dirty="0"/>
              <a:t> ai (Loma 15:1).</a:t>
            </a:r>
            <a:endParaRPr lang="es-ES" b="1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3E2098E-179C-C1BF-F455-05CAAC9D20E8}"/>
              </a:ext>
            </a:extLst>
          </p:cNvPr>
          <p:cNvSpPr txBox="1"/>
          <p:nvPr/>
        </p:nvSpPr>
        <p:spPr>
          <a:xfrm>
            <a:off x="7789979" y="4885739"/>
            <a:ext cx="420032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/>
              <a:t>ʻOku ʻikai ngata ai, ka ʻoku tau laukau ʻaki ʻetau ngaahi faingataʻaʻia koeʻuhi he ʻoku tau ʻiloʻi ʻoku langaki ʻe he faingataʻaʻia ʻa e faʻa kataki; pea ʻoku langaki ʻe he faʻa kataki ʻa e ʻulungaanga; pea ʻoku langaki ʻe he ʻulungaanga ʻa e ʻamanaki lelei. (Loma 5:3-4)</a:t>
            </a:r>
            <a:endParaRPr lang="es-ES" b="1" dirty="0"/>
          </a:p>
        </p:txBody>
      </p:sp>
      <p:pic>
        <p:nvPicPr>
          <p:cNvPr id="17" name="Imagen 16" descr="Imagen que contiene persona, hombre, tabla, mujer&#10;&#10;Descripción generada automáticamente">
            <a:extLst>
              <a:ext uri="{FF2B5EF4-FFF2-40B4-BE49-F238E27FC236}">
                <a16:creationId xmlns:a16="http://schemas.microsoft.com/office/drawing/2014/main" id="{DBC6F465-1470-D631-DF8A-0C4FFAA014D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32" y="2605774"/>
            <a:ext cx="7190120" cy="4055165"/>
          </a:xfrm>
          <a:prstGeom prst="rect">
            <a:avLst/>
          </a:prstGeom>
          <a:ln w="38100" cap="sq">
            <a:solidFill>
              <a:srgbClr val="B86258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AE8AF4D-0569-BA47-6ABB-EAA99BB5EB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1467" y="1459857"/>
            <a:ext cx="355801" cy="25002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8ADE0D8-2D1F-C3C4-DF07-1337F7F47A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88255" y="345815"/>
            <a:ext cx="355801" cy="25002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63654AC-AD74-EC82-C37D-21AE9C7EC1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3934" y="1477840"/>
            <a:ext cx="355801" cy="25002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48877476-F98C-E78B-7780-065EF1F5AB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3934" y="4980858"/>
            <a:ext cx="355801" cy="25002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42D3B11F-9C4B-A2D6-C019-99D9637D65A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9996" y="3688987"/>
            <a:ext cx="355801" cy="25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5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l="-16000" t="-4000" r="-18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4C0337A-9636-D70B-FDD3-9EEE938378AD}"/>
              </a:ext>
            </a:extLst>
          </p:cNvPr>
          <p:cNvSpPr txBox="1"/>
          <p:nvPr/>
        </p:nvSpPr>
        <p:spPr>
          <a:xfrm>
            <a:off x="639877" y="774427"/>
            <a:ext cx="10748683" cy="53091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kotoa</a:t>
            </a:r>
            <a:r>
              <a:rPr lang="en-US" sz="1600" b="1" dirty="0">
                <a:latin typeface="Constantia" panose="02030602050306030303" pitchFamily="18" charset="0"/>
              </a:rPr>
              <a:t> pe, tau </a:t>
            </a:r>
            <a:r>
              <a:rPr lang="en-US" sz="1600" b="1" dirty="0" err="1">
                <a:latin typeface="Constantia" panose="02030602050306030303" pitchFamily="18" charset="0"/>
              </a:rPr>
              <a:t>feʻofaʻaki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koeʻuhi</a:t>
            </a:r>
            <a:r>
              <a:rPr lang="en-US" sz="1600" b="1" dirty="0">
                <a:latin typeface="Constantia" panose="02030602050306030303" pitchFamily="18" charset="0"/>
              </a:rPr>
              <a:t> he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haʻu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ʻa</a:t>
            </a:r>
            <a:r>
              <a:rPr lang="en-US" sz="1600" b="1" dirty="0">
                <a:latin typeface="Constantia" panose="02030602050306030303" pitchFamily="18" charset="0"/>
              </a:rPr>
              <a:t> e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mei</a:t>
            </a:r>
            <a:r>
              <a:rPr lang="en-US" sz="1600" b="1" dirty="0">
                <a:latin typeface="Constantia" panose="02030602050306030303" pitchFamily="18" charset="0"/>
              </a:rPr>
              <a:t> he </a:t>
            </a:r>
            <a:r>
              <a:rPr lang="en-US" sz="1600" b="1" dirty="0" err="1">
                <a:latin typeface="Constantia" panose="02030602050306030303" pitchFamily="18" charset="0"/>
              </a:rPr>
              <a:t>ʻOtua</a:t>
            </a:r>
            <a:r>
              <a:rPr lang="en-US" sz="1600" b="1" dirty="0">
                <a:latin typeface="Constantia" panose="02030602050306030303" pitchFamily="18" charset="0"/>
              </a:rPr>
              <a:t>. Ko ha taha pe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fanauʻi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ia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ʻi</a:t>
            </a:r>
            <a:r>
              <a:rPr lang="en-US" sz="1600" b="1" dirty="0">
                <a:latin typeface="Constantia" panose="02030602050306030303" pitchFamily="18" charset="0"/>
              </a:rPr>
              <a:t> he </a:t>
            </a:r>
            <a:r>
              <a:rPr lang="en-US" sz="1600" b="1" dirty="0" err="1">
                <a:latin typeface="Constantia" panose="02030602050306030303" pitchFamily="18" charset="0"/>
              </a:rPr>
              <a:t>ʻOtua</a:t>
            </a:r>
            <a:r>
              <a:rPr lang="en-US" sz="1600" b="1" dirty="0">
                <a:latin typeface="Constantia" panose="02030602050306030303" pitchFamily="18" charset="0"/>
              </a:rPr>
              <a:t> pea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ne </a:t>
            </a:r>
            <a:r>
              <a:rPr lang="en-US" sz="1600" b="1" dirty="0" err="1">
                <a:latin typeface="Constantia" panose="02030602050306030303" pitchFamily="18" charset="0"/>
              </a:rPr>
              <a:t>ʻiloʻi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moʻoni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ʻa</a:t>
            </a:r>
            <a:r>
              <a:rPr lang="en-US" sz="1600" b="1" dirty="0">
                <a:latin typeface="Constantia" panose="02030602050306030303" pitchFamily="18" charset="0"/>
              </a:rPr>
              <a:t> e </a:t>
            </a:r>
            <a:r>
              <a:rPr lang="en-US" sz="1600" b="1" dirty="0" err="1">
                <a:latin typeface="Constantia" panose="02030602050306030303" pitchFamily="18" charset="0"/>
              </a:rPr>
              <a:t>ʻOtua</a:t>
            </a:r>
            <a:r>
              <a:rPr lang="en-US" sz="1600" b="1" dirty="0">
                <a:latin typeface="Constantia" panose="02030602050306030303" pitchFamily="18" charset="0"/>
              </a:rPr>
              <a:t>. Ka </a:t>
            </a:r>
            <a:r>
              <a:rPr lang="en-US" sz="1600" b="1" dirty="0" err="1">
                <a:latin typeface="Constantia" panose="02030602050306030303" pitchFamily="18" charset="0"/>
              </a:rPr>
              <a:t>ʻo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kapau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ʻikai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,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ʻikai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ʻiloʻi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ʻa</a:t>
            </a:r>
            <a:r>
              <a:rPr lang="en-US" sz="1600" b="1" dirty="0">
                <a:latin typeface="Constantia" panose="02030602050306030303" pitchFamily="18" charset="0"/>
              </a:rPr>
              <a:t> e </a:t>
            </a:r>
            <a:r>
              <a:rPr lang="en-US" sz="1600" b="1" dirty="0" err="1">
                <a:latin typeface="Constantia" panose="02030602050306030303" pitchFamily="18" charset="0"/>
              </a:rPr>
              <a:t>ʻOtua</a:t>
            </a:r>
            <a:r>
              <a:rPr lang="en-US" sz="1600" b="1" dirty="0">
                <a:latin typeface="Constantia" panose="02030602050306030303" pitchFamily="18" charset="0"/>
              </a:rPr>
              <a:t>, </a:t>
            </a:r>
            <a:r>
              <a:rPr lang="en-US" sz="1600" b="1" dirty="0" err="1">
                <a:latin typeface="Constantia" panose="02030602050306030303" pitchFamily="18" charset="0"/>
              </a:rPr>
              <a:t>koeʻuhi</a:t>
            </a:r>
            <a:r>
              <a:rPr lang="en-US" sz="1600" b="1" dirty="0">
                <a:latin typeface="Constantia" panose="02030602050306030303" pitchFamily="18" charset="0"/>
              </a:rPr>
              <a:t> he ko e </a:t>
            </a:r>
            <a:r>
              <a:rPr lang="en-US" sz="1600" b="1" dirty="0" err="1">
                <a:latin typeface="Constantia" panose="02030602050306030303" pitchFamily="18" charset="0"/>
              </a:rPr>
              <a:t>ʻOtua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ʻa</a:t>
            </a:r>
            <a:r>
              <a:rPr lang="en-US" sz="1600" b="1" dirty="0">
                <a:latin typeface="Constantia" panose="02030602050306030303" pitchFamily="18" charset="0"/>
              </a:rPr>
              <a:t> e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en-US" sz="1600" b="1" dirty="0">
                <a:latin typeface="Constantia" panose="02030602050306030303" pitchFamily="18" charset="0"/>
              </a:rPr>
              <a:t>Ko e </a:t>
            </a:r>
            <a:r>
              <a:rPr lang="en-US" sz="1600" b="1" dirty="0" err="1">
                <a:latin typeface="Constantia" panose="02030602050306030303" pitchFamily="18" charset="0"/>
              </a:rPr>
              <a:t>founga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ʻeni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naʻe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fakahaaʻi</a:t>
            </a:r>
            <a:r>
              <a:rPr lang="en-US" sz="1600" b="1" dirty="0">
                <a:latin typeface="Constantia" panose="02030602050306030303" pitchFamily="18" charset="0"/>
              </a:rPr>
              <a:t> ai </a:t>
            </a:r>
            <a:r>
              <a:rPr lang="en-US" sz="1600" b="1" dirty="0" err="1">
                <a:latin typeface="Constantia" panose="02030602050306030303" pitchFamily="18" charset="0"/>
              </a:rPr>
              <a:t>ʻe</a:t>
            </a:r>
            <a:r>
              <a:rPr lang="en-US" sz="1600" b="1" dirty="0">
                <a:latin typeface="Constantia" panose="02030602050306030303" pitchFamily="18" charset="0"/>
              </a:rPr>
              <a:t> he </a:t>
            </a:r>
            <a:r>
              <a:rPr lang="en-US" sz="1600" b="1" dirty="0" err="1">
                <a:latin typeface="Constantia" panose="02030602050306030303" pitchFamily="18" charset="0"/>
              </a:rPr>
              <a:t>ʻOtua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ʻEne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kiate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kitautolu</a:t>
            </a:r>
            <a:r>
              <a:rPr lang="en-US" sz="1600" b="1" dirty="0">
                <a:latin typeface="Constantia" panose="02030602050306030303" pitchFamily="18" charset="0"/>
              </a:rPr>
              <a:t>: </a:t>
            </a:r>
            <a:r>
              <a:rPr lang="en-US" sz="1600" b="1" dirty="0" err="1">
                <a:latin typeface="Constantia" panose="02030602050306030303" pitchFamily="18" charset="0"/>
              </a:rPr>
              <a:t>Naʻa</a:t>
            </a:r>
            <a:r>
              <a:rPr lang="en-US" sz="1600" b="1" dirty="0">
                <a:latin typeface="Constantia" panose="02030602050306030303" pitchFamily="18" charset="0"/>
              </a:rPr>
              <a:t> Ne </a:t>
            </a:r>
            <a:r>
              <a:rPr lang="en-US" sz="1600" b="1" dirty="0" err="1">
                <a:latin typeface="Constantia" panose="02030602050306030303" pitchFamily="18" charset="0"/>
              </a:rPr>
              <a:t>fekauʻi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mai</a:t>
            </a:r>
            <a:r>
              <a:rPr lang="en-US" sz="1600" b="1" dirty="0">
                <a:latin typeface="Constantia" panose="02030602050306030303" pitchFamily="18" charset="0"/>
              </a:rPr>
              <a:t> Hono </a:t>
            </a:r>
            <a:r>
              <a:rPr lang="en-US" sz="1600" b="1" dirty="0" err="1">
                <a:latin typeface="Constantia" panose="02030602050306030303" pitchFamily="18" charset="0"/>
              </a:rPr>
              <a:t>ʻAlo</a:t>
            </a:r>
            <a:r>
              <a:rPr lang="en-US" sz="1600" b="1" dirty="0">
                <a:latin typeface="Constantia" panose="02030602050306030303" pitchFamily="18" charset="0"/>
              </a:rPr>
              <a:t> pe taha ki mamani </a:t>
            </a:r>
            <a:r>
              <a:rPr lang="en-US" sz="1600" b="1" dirty="0" err="1">
                <a:latin typeface="Constantia" panose="02030602050306030303" pitchFamily="18" charset="0"/>
              </a:rPr>
              <a:t>koeʻuhi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ke</a:t>
            </a:r>
            <a:r>
              <a:rPr lang="en-US" sz="1600" b="1" dirty="0">
                <a:latin typeface="Constantia" panose="02030602050306030303" pitchFamily="18" charset="0"/>
              </a:rPr>
              <a:t> tau lava </a:t>
            </a:r>
            <a:r>
              <a:rPr lang="en-US" sz="1600" b="1" dirty="0" err="1">
                <a:latin typeface="Constantia" panose="02030602050306030303" pitchFamily="18" charset="0"/>
              </a:rPr>
              <a:t>ʻo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moʻui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ʻiate</a:t>
            </a:r>
            <a:r>
              <a:rPr lang="en-US" sz="1600" b="1" dirty="0">
                <a:latin typeface="Constantia" panose="02030602050306030303" pitchFamily="18" charset="0"/>
              </a:rPr>
              <a:t> Ia. </a:t>
            </a:r>
          </a:p>
          <a:p>
            <a:pPr>
              <a:spcBef>
                <a:spcPts val="600"/>
              </a:spcBef>
            </a:pPr>
            <a:r>
              <a:rPr lang="en-US" sz="1600" b="1" dirty="0" err="1">
                <a:latin typeface="Constantia" panose="02030602050306030303" pitchFamily="18" charset="0"/>
              </a:rPr>
              <a:t>Koeʻuhi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naʻe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pehe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ʻa</a:t>
            </a:r>
            <a:r>
              <a:rPr lang="en-US" sz="1600" b="1" dirty="0">
                <a:latin typeface="Constantia" panose="02030602050306030303" pitchFamily="18" charset="0"/>
              </a:rPr>
              <a:t> e </a:t>
            </a:r>
            <a:r>
              <a:rPr lang="en-US" sz="1600" b="1" dirty="0" err="1">
                <a:latin typeface="Constantia" panose="02030602050306030303" pitchFamily="18" charset="0"/>
              </a:rPr>
              <a:t>ʻOtua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ʻiate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kitautolu</a:t>
            </a:r>
            <a:r>
              <a:rPr lang="en-US" sz="1600" b="1" dirty="0">
                <a:latin typeface="Constantia" panose="02030602050306030303" pitchFamily="18" charset="0"/>
              </a:rPr>
              <a:t>,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totonu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ke</a:t>
            </a:r>
            <a:r>
              <a:rPr lang="en-US" sz="1600" b="1" dirty="0">
                <a:latin typeface="Constantia" panose="02030602050306030303" pitchFamily="18" charset="0"/>
              </a:rPr>
              <a:t> tau </a:t>
            </a:r>
            <a:r>
              <a:rPr lang="en-US" sz="1600" b="1" dirty="0" err="1">
                <a:latin typeface="Constantia" panose="02030602050306030303" pitchFamily="18" charset="0"/>
              </a:rPr>
              <a:t>feʻofaʻaki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foki</a:t>
            </a:r>
            <a:r>
              <a:rPr lang="en-US" sz="1600" b="1" dirty="0">
                <a:latin typeface="Constantia" panose="02030602050306030303" pitchFamily="18" charset="0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en-US" sz="1600" b="1" dirty="0">
                <a:latin typeface="Constantia" panose="02030602050306030303" pitchFamily="18" charset="0"/>
              </a:rPr>
              <a:t>Kuo </a:t>
            </a:r>
            <a:r>
              <a:rPr lang="en-US" sz="1600" b="1" dirty="0" err="1">
                <a:latin typeface="Constantia" panose="02030602050306030303" pitchFamily="18" charset="0"/>
              </a:rPr>
              <a:t>teʻeki</a:t>
            </a:r>
            <a:r>
              <a:rPr lang="en-US" sz="1600" b="1" dirty="0">
                <a:latin typeface="Constantia" panose="02030602050306030303" pitchFamily="18" charset="0"/>
              </a:rPr>
              <a:t> ai </a:t>
            </a:r>
            <a:r>
              <a:rPr lang="en-US" sz="1600" b="1" dirty="0" err="1">
                <a:latin typeface="Constantia" panose="02030602050306030303" pitchFamily="18" charset="0"/>
              </a:rPr>
              <a:t>ke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mamata</a:t>
            </a:r>
            <a:r>
              <a:rPr lang="en-US" sz="1600" b="1" dirty="0">
                <a:latin typeface="Constantia" panose="02030602050306030303" pitchFamily="18" charset="0"/>
              </a:rPr>
              <a:t> ha taha ki he </a:t>
            </a:r>
            <a:r>
              <a:rPr lang="en-US" sz="1600" b="1" dirty="0" err="1">
                <a:latin typeface="Constantia" panose="02030602050306030303" pitchFamily="18" charset="0"/>
              </a:rPr>
              <a:t>ʻOtua</a:t>
            </a:r>
            <a:r>
              <a:rPr lang="en-US" sz="1600" b="1" dirty="0">
                <a:latin typeface="Constantia" panose="02030602050306030303" pitchFamily="18" charset="0"/>
              </a:rPr>
              <a:t>. Ka </a:t>
            </a:r>
            <a:r>
              <a:rPr lang="en-US" sz="1600" b="1" dirty="0" err="1">
                <a:latin typeface="Constantia" panose="02030602050306030303" pitchFamily="18" charset="0"/>
              </a:rPr>
              <a:t>ʻo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kapau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te</a:t>
            </a:r>
            <a:r>
              <a:rPr lang="en-US" sz="1600" b="1" dirty="0">
                <a:latin typeface="Constantia" panose="02030602050306030303" pitchFamily="18" charset="0"/>
              </a:rPr>
              <a:t> tau </a:t>
            </a:r>
            <a:r>
              <a:rPr lang="en-US" sz="1600" b="1" dirty="0" err="1">
                <a:latin typeface="Constantia" panose="02030602050306030303" pitchFamily="18" charset="0"/>
              </a:rPr>
              <a:t>feʻofaʻaki</a:t>
            </a:r>
            <a:r>
              <a:rPr lang="en-US" sz="1600" b="1" dirty="0">
                <a:latin typeface="Constantia" panose="02030602050306030303" pitchFamily="18" charset="0"/>
              </a:rPr>
              <a:t>,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nofo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ʻa</a:t>
            </a:r>
            <a:r>
              <a:rPr lang="en-US" sz="1600" b="1" dirty="0">
                <a:latin typeface="Constantia" panose="02030602050306030303" pitchFamily="18" charset="0"/>
              </a:rPr>
              <a:t> e </a:t>
            </a:r>
            <a:r>
              <a:rPr lang="en-US" sz="1600" b="1" dirty="0" err="1">
                <a:latin typeface="Constantia" panose="02030602050306030303" pitchFamily="18" charset="0"/>
              </a:rPr>
              <a:t>ʻOtua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ʻiate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kitautolu</a:t>
            </a:r>
            <a:r>
              <a:rPr lang="en-US" sz="1600" b="1" dirty="0">
                <a:latin typeface="Constantia" panose="02030602050306030303" pitchFamily="18" charset="0"/>
              </a:rPr>
              <a:t>, pea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kakato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ʻEne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ʻiate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kitautolu</a:t>
            </a:r>
            <a:r>
              <a:rPr lang="en-US" sz="1600" b="1" dirty="0">
                <a:latin typeface="Constantia" panose="02030602050306030303" pitchFamily="18" charset="0"/>
              </a:rPr>
              <a:t>... </a:t>
            </a:r>
          </a:p>
          <a:p>
            <a:pPr>
              <a:spcBef>
                <a:spcPts val="600"/>
              </a:spcBef>
            </a:pPr>
            <a:r>
              <a:rPr lang="en-US" sz="1600" b="1" dirty="0">
                <a:latin typeface="Constantia" panose="02030602050306030303" pitchFamily="18" charset="0"/>
              </a:rPr>
              <a:t>Kuo tau </a:t>
            </a:r>
            <a:r>
              <a:rPr lang="en-US" sz="1600" b="1" dirty="0" err="1">
                <a:latin typeface="Constantia" panose="02030602050306030303" pitchFamily="18" charset="0"/>
              </a:rPr>
              <a:t>ʻiloʻi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mo</a:t>
            </a:r>
            <a:r>
              <a:rPr lang="en-US" sz="1600" b="1" dirty="0">
                <a:latin typeface="Constantia" panose="02030602050306030303" pitchFamily="18" charset="0"/>
              </a:rPr>
              <a:t> tui ki he </a:t>
            </a:r>
            <a:r>
              <a:rPr lang="en-US" sz="1600" b="1" dirty="0" err="1">
                <a:latin typeface="Constantia" panose="02030602050306030303" pitchFamily="18" charset="0"/>
              </a:rPr>
              <a:t>lahi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</a:t>
            </a:r>
            <a:r>
              <a:rPr lang="en-US" sz="1600" b="1" dirty="0">
                <a:latin typeface="Constantia" panose="02030602050306030303" pitchFamily="18" charset="0"/>
              </a:rPr>
              <a:t> e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ʻa</a:t>
            </a:r>
            <a:r>
              <a:rPr lang="en-US" sz="1600" b="1" dirty="0">
                <a:latin typeface="Constantia" panose="02030602050306030303" pitchFamily="18" charset="0"/>
              </a:rPr>
              <a:t> e </a:t>
            </a:r>
            <a:r>
              <a:rPr lang="en-US" sz="1600" b="1" dirty="0" err="1">
                <a:latin typeface="Constantia" panose="02030602050306030303" pitchFamily="18" charset="0"/>
              </a:rPr>
              <a:t>ʻOtua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ʻiate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kitautolu</a:t>
            </a:r>
            <a:r>
              <a:rPr lang="en-US" sz="1600" b="1" dirty="0">
                <a:latin typeface="Constantia" panose="02030602050306030303" pitchFamily="18" charset="0"/>
              </a:rPr>
              <a:t>. Ko e </a:t>
            </a:r>
            <a:r>
              <a:rPr lang="en-US" sz="1600" b="1" dirty="0" err="1">
                <a:latin typeface="Constantia" panose="02030602050306030303" pitchFamily="18" charset="0"/>
              </a:rPr>
              <a:t>ʻOtua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ʻa</a:t>
            </a:r>
            <a:r>
              <a:rPr lang="en-US" sz="1600" b="1" dirty="0">
                <a:latin typeface="Constantia" panose="02030602050306030303" pitchFamily="18" charset="0"/>
              </a:rPr>
              <a:t> e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, pea </a:t>
            </a:r>
            <a:r>
              <a:rPr lang="en-US" sz="1600" b="1" dirty="0" err="1">
                <a:latin typeface="Constantia" panose="02030602050306030303" pitchFamily="18" charset="0"/>
              </a:rPr>
              <a:t>kapau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tau </a:t>
            </a:r>
            <a:r>
              <a:rPr lang="en-US" sz="1600" b="1" dirty="0" err="1">
                <a:latin typeface="Constantia" panose="02030602050306030303" pitchFamily="18" charset="0"/>
              </a:rPr>
              <a:t>moʻui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ʻi</a:t>
            </a:r>
            <a:r>
              <a:rPr lang="en-US" sz="1600" b="1" dirty="0">
                <a:latin typeface="Constantia" panose="02030602050306030303" pitchFamily="18" charset="0"/>
              </a:rPr>
              <a:t> he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,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moʻui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foki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mo</a:t>
            </a:r>
            <a:r>
              <a:rPr lang="en-US" sz="1600" b="1" dirty="0">
                <a:latin typeface="Constantia" panose="02030602050306030303" pitchFamily="18" charset="0"/>
              </a:rPr>
              <a:t> e </a:t>
            </a:r>
            <a:r>
              <a:rPr lang="en-US" sz="1600" b="1" dirty="0" err="1">
                <a:latin typeface="Constantia" panose="02030602050306030303" pitchFamily="18" charset="0"/>
              </a:rPr>
              <a:t>ʻOtua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ʻiate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kitautolu</a:t>
            </a:r>
            <a:r>
              <a:rPr lang="en-US" sz="1600" b="1" dirty="0">
                <a:latin typeface="Constantia" panose="02030602050306030303" pitchFamily="18" charset="0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en-US" sz="1600" b="1" dirty="0">
                <a:latin typeface="Constantia" panose="02030602050306030303" pitchFamily="18" charset="0"/>
              </a:rPr>
              <a:t>Ko e </a:t>
            </a:r>
            <a:r>
              <a:rPr lang="en-US" sz="1600" b="1" dirty="0" err="1">
                <a:latin typeface="Constantia" panose="02030602050306030303" pitchFamily="18" charset="0"/>
              </a:rPr>
              <a:t>founga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ʻeni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fakahaohaoaʻi</a:t>
            </a:r>
            <a:r>
              <a:rPr lang="en-US" sz="1600" b="1" dirty="0">
                <a:latin typeface="Constantia" panose="02030602050306030303" pitchFamily="18" charset="0"/>
              </a:rPr>
              <a:t> ai </a:t>
            </a:r>
            <a:r>
              <a:rPr lang="en-US" sz="1600" b="1" dirty="0" err="1">
                <a:latin typeface="Constantia" panose="02030602050306030303" pitchFamily="18" charset="0"/>
              </a:rPr>
              <a:t>ʻetau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, </a:t>
            </a:r>
            <a:r>
              <a:rPr lang="en-US" sz="1600" b="1" dirty="0" err="1">
                <a:latin typeface="Constantia" panose="02030602050306030303" pitchFamily="18" charset="0"/>
              </a:rPr>
              <a:t>koeʻuhi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ke</a:t>
            </a:r>
            <a:r>
              <a:rPr lang="en-US" sz="1600" b="1" dirty="0">
                <a:latin typeface="Constantia" panose="02030602050306030303" pitchFamily="18" charset="0"/>
              </a:rPr>
              <a:t> tau lava </a:t>
            </a:r>
            <a:r>
              <a:rPr lang="en-US" sz="1600" b="1" dirty="0" err="1">
                <a:latin typeface="Constantia" panose="02030602050306030303" pitchFamily="18" charset="0"/>
              </a:rPr>
              <a:t>ʻo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ongoʻi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loto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falala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ʻi</a:t>
            </a:r>
            <a:r>
              <a:rPr lang="en-US" sz="1600" b="1" dirty="0">
                <a:latin typeface="Constantia" panose="02030602050306030303" pitchFamily="18" charset="0"/>
              </a:rPr>
              <a:t> he </a:t>
            </a:r>
            <a:r>
              <a:rPr lang="en-US" sz="1600" b="1" dirty="0" err="1">
                <a:latin typeface="Constantia" panose="02030602050306030303" pitchFamily="18" charset="0"/>
              </a:rPr>
              <a:t>ʻaho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fakamau</a:t>
            </a:r>
            <a:r>
              <a:rPr lang="en-US" sz="1600" b="1" dirty="0">
                <a:latin typeface="Constantia" panose="02030602050306030303" pitchFamily="18" charset="0"/>
              </a:rPr>
              <a:t>. </a:t>
            </a:r>
            <a:r>
              <a:rPr lang="en-US" sz="1600" b="1" dirty="0" err="1">
                <a:latin typeface="Constantia" panose="02030602050306030303" pitchFamily="18" charset="0"/>
              </a:rPr>
              <a:t>Koeʻuhi</a:t>
            </a:r>
            <a:r>
              <a:rPr lang="en-US" sz="1600" b="1" dirty="0">
                <a:latin typeface="Constantia" panose="02030602050306030303" pitchFamily="18" charset="0"/>
              </a:rPr>
              <a:t> he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tau </a:t>
            </a:r>
            <a:r>
              <a:rPr lang="en-US" sz="1600" b="1" dirty="0" err="1">
                <a:latin typeface="Constantia" panose="02030602050306030303" pitchFamily="18" charset="0"/>
              </a:rPr>
              <a:t>ʻi</a:t>
            </a:r>
            <a:r>
              <a:rPr lang="en-US" sz="1600" b="1" dirty="0">
                <a:latin typeface="Constantia" panose="02030602050306030303" pitchFamily="18" charset="0"/>
              </a:rPr>
              <a:t> he mamani </a:t>
            </a:r>
            <a:r>
              <a:rPr lang="en-US" sz="1600" b="1" dirty="0" err="1">
                <a:latin typeface="Constantia" panose="02030602050306030303" pitchFamily="18" charset="0"/>
              </a:rPr>
              <a:t>foki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hange</a:t>
            </a:r>
            <a:r>
              <a:rPr lang="en-US" sz="1600" b="1" dirty="0">
                <a:latin typeface="Constantia" panose="02030602050306030303" pitchFamily="18" charset="0"/>
              </a:rPr>
              <a:t> pe ko Ia.</a:t>
            </a:r>
          </a:p>
          <a:p>
            <a:pPr>
              <a:spcBef>
                <a:spcPts val="600"/>
              </a:spcBef>
            </a:pP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ʻikai</a:t>
            </a:r>
            <a:r>
              <a:rPr lang="en-US" sz="1600" b="1" dirty="0">
                <a:latin typeface="Constantia" panose="02030602050306030303" pitchFamily="18" charset="0"/>
              </a:rPr>
              <a:t> ha </a:t>
            </a:r>
            <a:r>
              <a:rPr lang="en-US" sz="1600" b="1" dirty="0" err="1">
                <a:latin typeface="Constantia" panose="02030602050306030303" pitchFamily="18" charset="0"/>
              </a:rPr>
              <a:t>manavahe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ʻi</a:t>
            </a:r>
            <a:r>
              <a:rPr lang="en-US" sz="1600" b="1" dirty="0">
                <a:latin typeface="Constantia" panose="02030602050306030303" pitchFamily="18" charset="0"/>
              </a:rPr>
              <a:t> he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; Ko </a:t>
            </a:r>
            <a:r>
              <a:rPr lang="en-US" sz="1600" b="1" dirty="0" err="1">
                <a:latin typeface="Constantia" panose="02030602050306030303" pitchFamily="18" charset="0"/>
              </a:rPr>
              <a:t>hono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moʻoni</a:t>
            </a:r>
            <a:r>
              <a:rPr lang="en-US" sz="1600" b="1" dirty="0">
                <a:latin typeface="Constantia" panose="02030602050306030303" pitchFamily="18" charset="0"/>
              </a:rPr>
              <a:t>,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tekeʻi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ʻe</a:t>
            </a:r>
            <a:r>
              <a:rPr lang="en-US" sz="1600" b="1" dirty="0">
                <a:latin typeface="Constantia" panose="02030602050306030303" pitchFamily="18" charset="0"/>
              </a:rPr>
              <a:t> he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haohaoa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ʻa</a:t>
            </a:r>
            <a:r>
              <a:rPr lang="en-US" sz="1600" b="1" dirty="0">
                <a:latin typeface="Constantia" panose="02030602050306030303" pitchFamily="18" charset="0"/>
              </a:rPr>
              <a:t> e </a:t>
            </a:r>
            <a:r>
              <a:rPr lang="en-US" sz="1600" b="1" dirty="0" err="1">
                <a:latin typeface="Constantia" panose="02030602050306030303" pitchFamily="18" charset="0"/>
              </a:rPr>
              <a:t>manavahee</a:t>
            </a:r>
            <a:r>
              <a:rPr lang="en-US" sz="1600" b="1" dirty="0">
                <a:latin typeface="Constantia" panose="02030602050306030303" pitchFamily="18" charset="0"/>
              </a:rPr>
              <a:t>, </a:t>
            </a:r>
            <a:r>
              <a:rPr lang="en-US" sz="1600" b="1" dirty="0" err="1">
                <a:latin typeface="Constantia" panose="02030602050306030303" pitchFamily="18" charset="0"/>
              </a:rPr>
              <a:t>koeʻuhi</a:t>
            </a:r>
            <a:r>
              <a:rPr lang="en-US" sz="1600" b="1" dirty="0">
                <a:latin typeface="Constantia" panose="02030602050306030303" pitchFamily="18" charset="0"/>
              </a:rPr>
              <a:t> he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haʻu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ʻa</a:t>
            </a:r>
            <a:r>
              <a:rPr lang="en-US" sz="1600" b="1" dirty="0">
                <a:latin typeface="Constantia" panose="02030602050306030303" pitchFamily="18" charset="0"/>
              </a:rPr>
              <a:t> e </a:t>
            </a:r>
            <a:r>
              <a:rPr lang="en-US" sz="1600" b="1" dirty="0" err="1">
                <a:latin typeface="Constantia" panose="02030602050306030303" pitchFamily="18" charset="0"/>
              </a:rPr>
              <a:t>manavahee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mo</a:t>
            </a:r>
            <a:r>
              <a:rPr lang="en-US" sz="1600" b="1" dirty="0">
                <a:latin typeface="Constantia" panose="02030602050306030303" pitchFamily="18" charset="0"/>
              </a:rPr>
              <a:t> e </a:t>
            </a:r>
            <a:r>
              <a:rPr lang="en-US" sz="1600" b="1" dirty="0" err="1">
                <a:latin typeface="Constantia" panose="02030602050306030303" pitchFamily="18" charset="0"/>
              </a:rPr>
              <a:t>tautea</a:t>
            </a:r>
            <a:r>
              <a:rPr lang="en-US" sz="1600" b="1" dirty="0">
                <a:latin typeface="Constantia" panose="02030602050306030303" pitchFamily="18" charset="0"/>
              </a:rPr>
              <a:t>. Kapau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ilifia</a:t>
            </a:r>
            <a:r>
              <a:rPr lang="en-US" sz="1600" b="1" dirty="0">
                <a:latin typeface="Constantia" panose="02030602050306030303" pitchFamily="18" charset="0"/>
              </a:rPr>
              <a:t> ha taha, </a:t>
            </a:r>
            <a:r>
              <a:rPr lang="en-US" sz="1600" b="1" dirty="0" err="1">
                <a:latin typeface="Constantia" panose="02030602050306030303" pitchFamily="18" charset="0"/>
              </a:rPr>
              <a:t>kuo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teʻeki</a:t>
            </a:r>
            <a:r>
              <a:rPr lang="en-US" sz="1600" b="1" dirty="0">
                <a:latin typeface="Constantia" panose="02030602050306030303" pitchFamily="18" charset="0"/>
              </a:rPr>
              <a:t> ai </a:t>
            </a:r>
            <a:r>
              <a:rPr lang="en-US" sz="1600" b="1" dirty="0" err="1">
                <a:latin typeface="Constantia" panose="02030602050306030303" pitchFamily="18" charset="0"/>
              </a:rPr>
              <a:t>ke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kakato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ʻenau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.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tau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ʻi</a:t>
            </a:r>
            <a:r>
              <a:rPr lang="en-US" sz="1600" b="1" dirty="0">
                <a:latin typeface="Constantia" panose="02030602050306030303" pitchFamily="18" charset="0"/>
              </a:rPr>
              <a:t> he </a:t>
            </a:r>
            <a:r>
              <a:rPr lang="en-US" sz="1600" b="1" dirty="0" err="1">
                <a:latin typeface="Constantia" panose="02030602050306030303" pitchFamily="18" charset="0"/>
              </a:rPr>
              <a:t>niʻihi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kehe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koeʻuhi</a:t>
            </a:r>
            <a:r>
              <a:rPr lang="en-US" sz="1600" b="1" dirty="0">
                <a:latin typeface="Constantia" panose="02030602050306030303" pitchFamily="18" charset="0"/>
              </a:rPr>
              <a:t> he </a:t>
            </a:r>
            <a:r>
              <a:rPr lang="en-US" sz="1600" b="1" dirty="0" err="1">
                <a:latin typeface="Constantia" panose="02030602050306030303" pitchFamily="18" charset="0"/>
              </a:rPr>
              <a:t>naʻe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ʻuluaki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ʻa</a:t>
            </a:r>
            <a:r>
              <a:rPr lang="en-US" sz="1600" b="1" dirty="0">
                <a:latin typeface="Constantia" panose="02030602050306030303" pitchFamily="18" charset="0"/>
              </a:rPr>
              <a:t> e </a:t>
            </a:r>
            <a:r>
              <a:rPr lang="en-US" sz="1600" b="1" dirty="0" err="1">
                <a:latin typeface="Constantia" panose="02030602050306030303" pitchFamily="18" charset="0"/>
              </a:rPr>
              <a:t>ʻOtua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ʻiate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kitautolu</a:t>
            </a:r>
            <a:r>
              <a:rPr lang="en-US" sz="1600" b="1" dirty="0">
                <a:latin typeface="Constantia" panose="02030602050306030303" pitchFamily="18" charset="0"/>
              </a:rPr>
              <a:t>. Kapau </a:t>
            </a:r>
            <a:r>
              <a:rPr lang="en-US" sz="1600" b="1" dirty="0" err="1">
                <a:latin typeface="Constantia" panose="02030602050306030303" pitchFamily="18" charset="0"/>
              </a:rPr>
              <a:t>ʻe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pehe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ʻe</a:t>
            </a:r>
            <a:r>
              <a:rPr lang="en-US" sz="1600" b="1" dirty="0">
                <a:latin typeface="Constantia" panose="02030602050306030303" pitchFamily="18" charset="0"/>
              </a:rPr>
              <a:t> ha taha, </a:t>
            </a:r>
            <a:r>
              <a:rPr lang="en-US" sz="1600" b="1" dirty="0" err="1">
                <a:latin typeface="Constantia" panose="02030602050306030303" pitchFamily="18" charset="0"/>
              </a:rPr>
              <a:t>ʻʻOku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ou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 ki he </a:t>
            </a:r>
            <a:r>
              <a:rPr lang="en-US" sz="1600" b="1" dirty="0" err="1">
                <a:latin typeface="Constantia" panose="02030602050306030303" pitchFamily="18" charset="0"/>
              </a:rPr>
              <a:t>ʻOtuaʻ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kae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fehiʻa</a:t>
            </a:r>
            <a:r>
              <a:rPr lang="en-US" sz="1600" b="1" dirty="0">
                <a:latin typeface="Constantia" panose="02030602050306030303" pitchFamily="18" charset="0"/>
              </a:rPr>
              <a:t> ki </a:t>
            </a:r>
            <a:r>
              <a:rPr lang="en-US" sz="1600" b="1" dirty="0" err="1">
                <a:latin typeface="Constantia" panose="02030602050306030303" pitchFamily="18" charset="0"/>
              </a:rPr>
              <a:t>honau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tokoua</a:t>
            </a:r>
            <a:r>
              <a:rPr lang="en-US" sz="1600" b="1" dirty="0">
                <a:latin typeface="Constantia" panose="02030602050306030303" pitchFamily="18" charset="0"/>
              </a:rPr>
              <a:t>,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nau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loi</a:t>
            </a:r>
            <a:r>
              <a:rPr lang="en-US" sz="1600" b="1" dirty="0">
                <a:latin typeface="Constantia" panose="02030602050306030303" pitchFamily="18" charset="0"/>
              </a:rPr>
              <a:t>. </a:t>
            </a:r>
            <a:r>
              <a:rPr lang="en-US" sz="1600" b="1" dirty="0" err="1">
                <a:latin typeface="Constantia" panose="02030602050306030303" pitchFamily="18" charset="0"/>
              </a:rPr>
              <a:t>ʻE</a:t>
            </a:r>
            <a:r>
              <a:rPr lang="en-US" sz="1600" b="1" dirty="0">
                <a:latin typeface="Constantia" panose="02030602050306030303" pitchFamily="18" charset="0"/>
              </a:rPr>
              <a:t> lava </a:t>
            </a:r>
            <a:r>
              <a:rPr lang="en-US" sz="1600" b="1" dirty="0" err="1">
                <a:latin typeface="Constantia" panose="02030602050306030303" pitchFamily="18" charset="0"/>
              </a:rPr>
              <a:t>fefe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 ki he </a:t>
            </a:r>
            <a:r>
              <a:rPr lang="en-US" sz="1600" b="1" dirty="0" err="1">
                <a:latin typeface="Constantia" panose="02030602050306030303" pitchFamily="18" charset="0"/>
              </a:rPr>
              <a:t>ʻOtua</a:t>
            </a:r>
            <a:r>
              <a:rPr lang="en-US" sz="1600" b="1" dirty="0">
                <a:latin typeface="Constantia" panose="02030602050306030303" pitchFamily="18" charset="0"/>
              </a:rPr>
              <a:t>, </a:t>
            </a:r>
            <a:r>
              <a:rPr lang="en-US" sz="1600" b="1" dirty="0" err="1">
                <a:latin typeface="Constantia" panose="02030602050306030303" pitchFamily="18" charset="0"/>
              </a:rPr>
              <a:t>ʻa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ia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kuo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teʻeki</a:t>
            </a:r>
            <a:r>
              <a:rPr lang="en-US" sz="1600" b="1" dirty="0">
                <a:latin typeface="Constantia" panose="02030602050306030303" pitchFamily="18" charset="0"/>
              </a:rPr>
              <a:t> ai </a:t>
            </a:r>
            <a:r>
              <a:rPr lang="en-US" sz="1600" b="1" dirty="0" err="1">
                <a:latin typeface="Constantia" panose="02030602050306030303" pitchFamily="18" charset="0"/>
              </a:rPr>
              <a:t>ke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mamata</a:t>
            </a:r>
            <a:r>
              <a:rPr lang="en-US" sz="1600" b="1" dirty="0">
                <a:latin typeface="Constantia" panose="02030602050306030303" pitchFamily="18" charset="0"/>
              </a:rPr>
              <a:t> ki ai, </a:t>
            </a:r>
            <a:r>
              <a:rPr lang="en-US" sz="1600" b="1" dirty="0" err="1">
                <a:latin typeface="Constantia" panose="02030602050306030303" pitchFamily="18" charset="0"/>
              </a:rPr>
              <a:t>kapau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ʻikai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te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ʻi</a:t>
            </a:r>
            <a:r>
              <a:rPr lang="en-US" sz="1600" b="1" dirty="0">
                <a:latin typeface="Constantia" panose="02030602050306030303" pitchFamily="18" charset="0"/>
              </a:rPr>
              <a:t> ho </a:t>
            </a:r>
            <a:r>
              <a:rPr lang="en-US" sz="1600" b="1" dirty="0" err="1">
                <a:latin typeface="Constantia" panose="02030602050306030303" pitchFamily="18" charset="0"/>
              </a:rPr>
              <a:t>tokoua</a:t>
            </a:r>
            <a:r>
              <a:rPr lang="en-US" sz="1600" b="1" dirty="0">
                <a:latin typeface="Constantia" panose="02030602050306030303" pitchFamily="18" charset="0"/>
              </a:rPr>
              <a:t>, </a:t>
            </a:r>
            <a:r>
              <a:rPr lang="en-US" sz="1600" b="1" dirty="0" err="1">
                <a:latin typeface="Constantia" panose="02030602050306030303" pitchFamily="18" charset="0"/>
              </a:rPr>
              <a:t>ʻa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ia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kuo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mamata</a:t>
            </a:r>
            <a:r>
              <a:rPr lang="en-US" sz="1600" b="1" dirty="0">
                <a:latin typeface="Constantia" panose="02030602050306030303" pitchFamily="18" charset="0"/>
              </a:rPr>
              <a:t> ki ai? Pea ko e </a:t>
            </a:r>
            <a:r>
              <a:rPr lang="en-US" sz="1600" b="1" dirty="0" err="1">
                <a:latin typeface="Constantia" panose="02030602050306030303" pitchFamily="18" charset="0"/>
              </a:rPr>
              <a:t>fekau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ʻeni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tau </a:t>
            </a:r>
            <a:r>
              <a:rPr lang="en-US" sz="1600" b="1" dirty="0" err="1">
                <a:latin typeface="Constantia" panose="02030602050306030303" pitchFamily="18" charset="0"/>
              </a:rPr>
              <a:t>maʻu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mei</a:t>
            </a:r>
            <a:r>
              <a:rPr lang="en-US" sz="1600" b="1" dirty="0">
                <a:latin typeface="Constantia" panose="02030602050306030303" pitchFamily="18" charset="0"/>
              </a:rPr>
              <a:t> he </a:t>
            </a:r>
            <a:r>
              <a:rPr lang="en-US" sz="1600" b="1" dirty="0" err="1">
                <a:latin typeface="Constantia" panose="02030602050306030303" pitchFamily="18" charset="0"/>
              </a:rPr>
              <a:t>ʻOtua</a:t>
            </a:r>
            <a:r>
              <a:rPr lang="en-US" sz="1600" b="1" dirty="0">
                <a:latin typeface="Constantia" panose="02030602050306030303" pitchFamily="18" charset="0"/>
              </a:rPr>
              <a:t>: </a:t>
            </a:r>
            <a:r>
              <a:rPr lang="en-US" sz="1600" b="1" dirty="0" err="1">
                <a:latin typeface="Constantia" panose="02030602050306030303" pitchFamily="18" charset="0"/>
              </a:rPr>
              <a:t>kapau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 ki he </a:t>
            </a:r>
            <a:r>
              <a:rPr lang="en-US" sz="1600" b="1" dirty="0" err="1">
                <a:latin typeface="Constantia" panose="02030602050306030303" pitchFamily="18" charset="0"/>
              </a:rPr>
              <a:t>ʻOtua</a:t>
            </a:r>
            <a:r>
              <a:rPr lang="en-US" sz="1600" b="1" dirty="0">
                <a:latin typeface="Constantia" panose="02030602050306030303" pitchFamily="18" charset="0"/>
              </a:rPr>
              <a:t>, </a:t>
            </a:r>
            <a:r>
              <a:rPr lang="en-US" sz="1600" b="1" dirty="0" err="1">
                <a:latin typeface="Constantia" panose="02030602050306030303" pitchFamily="18" charset="0"/>
              </a:rPr>
              <a:t>ʻoku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totonu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ke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ʻofa</a:t>
            </a:r>
            <a:r>
              <a:rPr lang="en-US" sz="1600" b="1" dirty="0">
                <a:latin typeface="Constantia" panose="02030602050306030303" pitchFamily="18" charset="0"/>
              </a:rPr>
              <a:t> </a:t>
            </a:r>
            <a:r>
              <a:rPr lang="en-US" sz="1600" b="1" dirty="0" err="1">
                <a:latin typeface="Constantia" panose="02030602050306030303" pitchFamily="18" charset="0"/>
              </a:rPr>
              <a:t>foki</a:t>
            </a:r>
            <a:r>
              <a:rPr lang="en-US" sz="1600" b="1" dirty="0">
                <a:latin typeface="Constantia" panose="02030602050306030303" pitchFamily="18" charset="0"/>
              </a:rPr>
              <a:t> ki ho </a:t>
            </a:r>
            <a:r>
              <a:rPr lang="en-US" sz="1600" b="1" dirty="0" err="1">
                <a:latin typeface="Constantia" panose="02030602050306030303" pitchFamily="18" charset="0"/>
              </a:rPr>
              <a:t>tokoua</a:t>
            </a:r>
            <a:r>
              <a:rPr lang="en-US" sz="1600" b="1" dirty="0">
                <a:latin typeface="Constantia" panose="02030602050306030303" pitchFamily="18" charset="0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en-US" sz="1600" b="1" dirty="0">
                <a:latin typeface="Constantia" panose="02030602050306030303" pitchFamily="18" charset="0"/>
              </a:rPr>
              <a:t>                                                                                                                                                                    (1 Sione 4:7-12, 20-21)</a:t>
            </a:r>
            <a:endParaRPr lang="es-ES" sz="1600" b="1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864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25A8D9C6-0352-28D5-97EE-0F915033765A}"/>
              </a:ext>
            </a:extLst>
          </p:cNvPr>
          <p:cNvSpPr txBox="1"/>
          <p:nvPr/>
        </p:nvSpPr>
        <p:spPr>
          <a:xfrm>
            <a:off x="532923" y="1569405"/>
            <a:ext cx="58454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[</a:t>
            </a:r>
            <a:r>
              <a:rPr lang="es-ES" b="1" dirty="0" err="1"/>
              <a:t>ʻAʻeva</a:t>
            </a:r>
            <a:r>
              <a:rPr lang="es-ES" b="1" dirty="0"/>
              <a:t>] </a:t>
            </a:r>
            <a:r>
              <a:rPr lang="es-ES" b="1" dirty="0" err="1"/>
              <a:t>ʻi</a:t>
            </a:r>
            <a:r>
              <a:rPr lang="es-ES" b="1" dirty="0"/>
              <a:t> he loto-</a:t>
            </a:r>
            <a:r>
              <a:rPr lang="es-ES" b="1" dirty="0" err="1"/>
              <a:t>fakatokilalo</a:t>
            </a:r>
            <a:r>
              <a:rPr lang="es-ES" b="1" dirty="0"/>
              <a:t> </a:t>
            </a:r>
            <a:r>
              <a:rPr lang="es-ES" b="1" dirty="0" err="1"/>
              <a:t>mo</a:t>
            </a:r>
            <a:r>
              <a:rPr lang="es-ES" b="1" dirty="0"/>
              <a:t> e </a:t>
            </a:r>
            <a:r>
              <a:rPr lang="es-ES" b="1" dirty="0" err="1"/>
              <a:t>angamalu</a:t>
            </a:r>
            <a:r>
              <a:rPr lang="es-ES" b="1" dirty="0"/>
              <a:t> </a:t>
            </a:r>
            <a:r>
              <a:rPr lang="es-ES" b="1" dirty="0" err="1"/>
              <a:t>kotoa</a:t>
            </a:r>
            <a:r>
              <a:rPr lang="es-ES" b="1" dirty="0"/>
              <a:t> pe, </a:t>
            </a:r>
            <a:r>
              <a:rPr lang="es-ES" b="1" dirty="0" err="1"/>
              <a:t>ʻi</a:t>
            </a:r>
            <a:r>
              <a:rPr lang="es-ES" b="1" dirty="0"/>
              <a:t> he </a:t>
            </a:r>
            <a:r>
              <a:rPr lang="es-ES" b="1" dirty="0" err="1"/>
              <a:t>faʻa</a:t>
            </a:r>
            <a:r>
              <a:rPr lang="es-ES" b="1" dirty="0"/>
              <a:t> </a:t>
            </a:r>
            <a:r>
              <a:rPr lang="es-ES" b="1" dirty="0" err="1"/>
              <a:t>kataki</a:t>
            </a:r>
            <a:r>
              <a:rPr lang="es-ES" b="1" dirty="0"/>
              <a:t> </a:t>
            </a:r>
            <a:r>
              <a:rPr lang="es-ES" b="1" dirty="0" err="1"/>
              <a:t>fuoloa</a:t>
            </a:r>
            <a:r>
              <a:rPr lang="es-ES" b="1" dirty="0"/>
              <a:t>, </a:t>
            </a:r>
            <a:r>
              <a:rPr lang="es-ES" b="1" dirty="0" err="1"/>
              <a:t>ʻo</a:t>
            </a:r>
            <a:r>
              <a:rPr lang="es-ES" b="1" dirty="0"/>
              <a:t> </a:t>
            </a:r>
            <a:r>
              <a:rPr lang="es-ES" b="1" dirty="0" err="1"/>
              <a:t>fekatakiʻaki</a:t>
            </a:r>
            <a:r>
              <a:rPr lang="es-ES" b="1" dirty="0"/>
              <a:t> </a:t>
            </a:r>
            <a:r>
              <a:rPr lang="es-ES" b="1" dirty="0" err="1"/>
              <a:t>ʻiate</a:t>
            </a:r>
            <a:r>
              <a:rPr lang="es-ES" b="1" dirty="0"/>
              <a:t> </a:t>
            </a:r>
            <a:r>
              <a:rPr lang="es-ES" b="1" dirty="0" err="1"/>
              <a:t>kimoutolu</a:t>
            </a:r>
            <a:r>
              <a:rPr lang="es-ES" b="1" dirty="0"/>
              <a:t> </a:t>
            </a:r>
            <a:r>
              <a:rPr lang="es-ES" b="1" dirty="0" err="1"/>
              <a:t>ʻi</a:t>
            </a:r>
            <a:r>
              <a:rPr lang="es-ES" b="1" dirty="0"/>
              <a:t> he </a:t>
            </a:r>
            <a:r>
              <a:rPr lang="es-ES" b="1" dirty="0" err="1"/>
              <a:t>ʻofa</a:t>
            </a:r>
            <a:r>
              <a:rPr lang="es-ES" b="1" dirty="0"/>
              <a:t>. (</a:t>
            </a:r>
            <a:r>
              <a:rPr lang="es-ES" b="1" dirty="0" err="1"/>
              <a:t>ʻEfeso</a:t>
            </a:r>
            <a:r>
              <a:rPr lang="es-ES" b="1" dirty="0"/>
              <a:t> 4:2).  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7119D41D-D33F-3941-FA68-3DD385A12213}"/>
              </a:ext>
            </a:extLst>
          </p:cNvPr>
          <p:cNvGrpSpPr/>
          <p:nvPr/>
        </p:nvGrpSpPr>
        <p:grpSpPr>
          <a:xfrm>
            <a:off x="61871" y="170325"/>
            <a:ext cx="3405052" cy="1102133"/>
            <a:chOff x="61871" y="170325"/>
            <a:chExt cx="3405052" cy="1102133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A94E79F6-38ED-FBD6-F52B-D70E911340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871" y="170325"/>
              <a:ext cx="3362096" cy="1102133"/>
            </a:xfrm>
            <a:prstGeom prst="rect">
              <a:avLst/>
            </a:prstGeom>
          </p:spPr>
        </p:pic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E663641D-BF1F-B6B1-4509-84ABB05A7986}"/>
                </a:ext>
              </a:extLst>
            </p:cNvPr>
            <p:cNvSpPr txBox="1"/>
            <p:nvPr/>
          </p:nvSpPr>
          <p:spPr>
            <a:xfrm rot="21408114">
              <a:off x="752447" y="354810"/>
              <a:ext cx="2714476" cy="84683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>
                <a:lnSpc>
                  <a:spcPts val="3000"/>
                </a:lnSpc>
              </a:pP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 fe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ʻa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ngaahi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tohi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manatuʻi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graphicFrame>
        <p:nvGraphicFramePr>
          <p:cNvPr id="21" name="Diagrama 20">
            <a:extLst>
              <a:ext uri="{FF2B5EF4-FFF2-40B4-BE49-F238E27FC236}">
                <a16:creationId xmlns:a16="http://schemas.microsoft.com/office/drawing/2014/main" id="{D778E643-C775-6406-F955-06B669A4CDF2}"/>
              </a:ext>
            </a:extLst>
          </p:cNvPr>
          <p:cNvGraphicFramePr/>
          <p:nvPr/>
        </p:nvGraphicFramePr>
        <p:xfrm>
          <a:off x="8576144" y="199804"/>
          <a:ext cx="3362097" cy="565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6" name="Diagrama 25">
            <a:extLst>
              <a:ext uri="{FF2B5EF4-FFF2-40B4-BE49-F238E27FC236}">
                <a16:creationId xmlns:a16="http://schemas.microsoft.com/office/drawing/2014/main" id="{533669BF-3C6E-1687-0D44-D5A8959E64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6801929"/>
              </p:ext>
            </p:extLst>
          </p:nvPr>
        </p:nvGraphicFramePr>
        <p:xfrm>
          <a:off x="8441557" y="199804"/>
          <a:ext cx="3420152" cy="83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5F23F60C-66F9-5F57-3988-C3E01A49E93F}"/>
              </a:ext>
            </a:extLst>
          </p:cNvPr>
          <p:cNvSpPr txBox="1"/>
          <p:nvPr/>
        </p:nvSpPr>
        <p:spPr>
          <a:xfrm>
            <a:off x="532922" y="2620627"/>
            <a:ext cx="512600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monuʻia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kimoutolu</a:t>
            </a:r>
            <a:r>
              <a:rPr lang="en-US" b="1" dirty="0"/>
              <a:t>, </a:t>
            </a:r>
            <a:r>
              <a:rPr lang="en-US" b="1" dirty="0" err="1"/>
              <a:t>ʻo</a:t>
            </a:r>
            <a:r>
              <a:rPr lang="en-US" b="1" dirty="0"/>
              <a:t> ka </a:t>
            </a:r>
            <a:r>
              <a:rPr lang="en-US" b="1" dirty="0" err="1"/>
              <a:t>lauʻikoviʻi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fakatangaʻi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kimoutolu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kakai</a:t>
            </a:r>
            <a:r>
              <a:rPr lang="en-US" b="1" dirty="0"/>
              <a:t>, pea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lea </a:t>
            </a:r>
            <a:r>
              <a:rPr lang="en-US" b="1" dirty="0" err="1"/>
              <a:t>loi</a:t>
            </a:r>
            <a:r>
              <a:rPr lang="en-US" b="1" dirty="0"/>
              <a:t> </a:t>
            </a:r>
            <a:r>
              <a:rPr lang="en-US" b="1" dirty="0" err="1"/>
              <a:t>ʻaki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kimoutolu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faʻahinga</a:t>
            </a:r>
            <a:r>
              <a:rPr lang="en-US" b="1" dirty="0"/>
              <a:t> </a:t>
            </a:r>
            <a:r>
              <a:rPr lang="en-US" b="1" dirty="0" err="1"/>
              <a:t>kovi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pe, </a:t>
            </a:r>
            <a:r>
              <a:rPr lang="en-US" b="1" dirty="0" err="1"/>
              <a:t>koeʻuhi</a:t>
            </a:r>
            <a:r>
              <a:rPr lang="en-US" b="1" dirty="0"/>
              <a:t> ko au. Fiefia, pea </a:t>
            </a:r>
            <a:r>
              <a:rPr lang="en-US" b="1" dirty="0" err="1"/>
              <a:t>nekeneka</a:t>
            </a:r>
            <a:r>
              <a:rPr lang="en-US" b="1" dirty="0"/>
              <a:t> </a:t>
            </a:r>
            <a:r>
              <a:rPr lang="en-US" b="1" dirty="0" err="1"/>
              <a:t>lahi</a:t>
            </a:r>
            <a:r>
              <a:rPr lang="en-US" b="1" dirty="0"/>
              <a:t> </a:t>
            </a:r>
            <a:r>
              <a:rPr lang="en-US" b="1" dirty="0" err="1"/>
              <a:t>ʻaupito</a:t>
            </a:r>
            <a:r>
              <a:rPr lang="en-US" b="1" dirty="0"/>
              <a:t>: he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lahi</a:t>
            </a:r>
            <a:r>
              <a:rPr lang="en-US" b="1" dirty="0"/>
              <a:t> </a:t>
            </a:r>
            <a:r>
              <a:rPr lang="en-US" b="1" dirty="0" err="1"/>
              <a:t>hoʻomou</a:t>
            </a:r>
            <a:r>
              <a:rPr lang="en-US" b="1" dirty="0"/>
              <a:t> </a:t>
            </a:r>
            <a:r>
              <a:rPr lang="en-US" b="1" dirty="0" err="1"/>
              <a:t>totongi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langi</a:t>
            </a:r>
            <a:r>
              <a:rPr lang="en-US" b="1" dirty="0"/>
              <a:t>: he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pehe</a:t>
            </a:r>
            <a:r>
              <a:rPr lang="en-US" b="1" dirty="0"/>
              <a:t> </a:t>
            </a:r>
            <a:r>
              <a:rPr lang="en-US" b="1" dirty="0" err="1"/>
              <a:t>ʻenau</a:t>
            </a:r>
            <a:r>
              <a:rPr lang="en-US" b="1" dirty="0"/>
              <a:t> </a:t>
            </a:r>
            <a:r>
              <a:rPr lang="en-US" b="1" dirty="0" err="1"/>
              <a:t>fakatangaʻi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kau </a:t>
            </a:r>
            <a:r>
              <a:rPr lang="en-US" b="1" dirty="0" err="1"/>
              <a:t>palofita</a:t>
            </a:r>
            <a:r>
              <a:rPr lang="en-US" b="1" dirty="0"/>
              <a:t>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muʻomuʻa</a:t>
            </a:r>
            <a:r>
              <a:rPr lang="en-US" b="1" dirty="0"/>
              <a:t> </a:t>
            </a:r>
            <a:r>
              <a:rPr lang="en-US" b="1" dirty="0" err="1"/>
              <a:t>ʻiate</a:t>
            </a:r>
            <a:r>
              <a:rPr lang="en-US" b="1" dirty="0"/>
              <a:t> </a:t>
            </a:r>
            <a:r>
              <a:rPr lang="en-US" b="1" dirty="0" err="1"/>
              <a:t>kimoutolu</a:t>
            </a:r>
            <a:r>
              <a:rPr lang="en-US" b="1" dirty="0"/>
              <a:t>. (Matiu 5:11-12).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2300F08-E106-FE87-B598-9B1F3C5EB554}"/>
              </a:ext>
            </a:extLst>
          </p:cNvPr>
          <p:cNvSpPr txBox="1"/>
          <p:nvPr/>
        </p:nvSpPr>
        <p:spPr>
          <a:xfrm>
            <a:off x="209652" y="4632006"/>
            <a:ext cx="616869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/>
              <a:t>Lolotonga</a:t>
            </a:r>
            <a:r>
              <a:rPr lang="en-US" sz="2000" b="1" dirty="0"/>
              <a:t> </a:t>
            </a:r>
            <a:r>
              <a:rPr lang="en-US" sz="2000" b="1" dirty="0" err="1"/>
              <a:t>ʻoku</a:t>
            </a:r>
            <a:r>
              <a:rPr lang="en-US" sz="2000" b="1" dirty="0"/>
              <a:t> </a:t>
            </a:r>
            <a:r>
              <a:rPr lang="en-US" sz="2000" b="1" dirty="0" err="1"/>
              <a:t>moʻui</a:t>
            </a:r>
            <a:r>
              <a:rPr lang="en-US" sz="2000" b="1" dirty="0"/>
              <a:t> </a:t>
            </a:r>
            <a:r>
              <a:rPr lang="en-US" sz="2000" b="1" dirty="0" err="1"/>
              <a:t>kotoa</a:t>
            </a:r>
            <a:r>
              <a:rPr lang="en-US" sz="2000" b="1" dirty="0"/>
              <a:t> </a:t>
            </a:r>
            <a:r>
              <a:rPr lang="en-US" sz="2000" b="1" dirty="0" err="1"/>
              <a:t>ʻa</a:t>
            </a:r>
            <a:r>
              <a:rPr lang="en-US" sz="2000" b="1" dirty="0"/>
              <a:t> </a:t>
            </a:r>
            <a:r>
              <a:rPr lang="en-US" sz="2000" b="1" dirty="0" err="1"/>
              <a:t>kita</a:t>
            </a:r>
            <a:r>
              <a:rPr lang="en-US" sz="2000" b="1" dirty="0"/>
              <a:t>, </a:t>
            </a:r>
            <a:r>
              <a:rPr lang="en-US" sz="2000" b="1" dirty="0" err="1"/>
              <a:t>ʻoku</a:t>
            </a:r>
            <a:r>
              <a:rPr lang="en-US" sz="2000" b="1" dirty="0"/>
              <a:t> tau </a:t>
            </a:r>
            <a:r>
              <a:rPr lang="en-US" sz="2000" b="1" dirty="0" err="1"/>
              <a:t>mateuteu</a:t>
            </a:r>
            <a:r>
              <a:rPr lang="en-US" sz="2000" b="1" dirty="0"/>
              <a:t> </a:t>
            </a:r>
            <a:r>
              <a:rPr lang="en-US" sz="2000" b="1" dirty="0" err="1"/>
              <a:t>maʻu</a:t>
            </a:r>
            <a:r>
              <a:rPr lang="en-US" sz="2000" b="1" dirty="0"/>
              <a:t> pe </a:t>
            </a:r>
            <a:r>
              <a:rPr lang="en-US" sz="2000" b="1" dirty="0" err="1"/>
              <a:t>ke</a:t>
            </a:r>
            <a:r>
              <a:rPr lang="en-US" sz="2000" b="1" dirty="0"/>
              <a:t> </a:t>
            </a:r>
            <a:r>
              <a:rPr lang="en-US" sz="2000" b="1" dirty="0" err="1"/>
              <a:t>maluʻi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mei</a:t>
            </a:r>
            <a:r>
              <a:rPr lang="en-US" sz="2000" b="1" dirty="0"/>
              <a:t> he </a:t>
            </a:r>
            <a:r>
              <a:rPr lang="en-US" sz="2000" b="1" dirty="0" err="1"/>
              <a:t>mamahi</a:t>
            </a:r>
            <a:r>
              <a:rPr lang="en-US" sz="2000" b="1" dirty="0"/>
              <a:t> </a:t>
            </a:r>
            <a:r>
              <a:rPr lang="en-US" sz="2000" b="1" dirty="0" err="1"/>
              <a:t>mo</a:t>
            </a:r>
            <a:r>
              <a:rPr lang="en-US" sz="2000" b="1" dirty="0"/>
              <a:t> e </a:t>
            </a:r>
            <a:r>
              <a:rPr lang="en-US" sz="2000" b="1" dirty="0" err="1"/>
              <a:t>fakamamahi</a:t>
            </a:r>
            <a:r>
              <a:rPr lang="en-US" sz="2000" b="1" dirty="0"/>
              <a:t>; ka </a:t>
            </a:r>
            <a:r>
              <a:rPr lang="en-US" sz="2000" b="1" dirty="0" err="1"/>
              <a:t>ʻi</a:t>
            </a:r>
            <a:r>
              <a:rPr lang="en-US" sz="2000" b="1" dirty="0"/>
              <a:t> he </a:t>
            </a:r>
            <a:r>
              <a:rPr lang="en-US" sz="2000" b="1" dirty="0" err="1"/>
              <a:t>taimi</a:t>
            </a:r>
            <a:r>
              <a:rPr lang="en-US" sz="2000" b="1" dirty="0"/>
              <a:t> </a:t>
            </a:r>
            <a:r>
              <a:rPr lang="en-US" sz="2000" b="1" dirty="0" err="1"/>
              <a:t>ʻoku</a:t>
            </a:r>
            <a:r>
              <a:rPr lang="en-US" sz="2000" b="1" dirty="0"/>
              <a:t> mate ai </a:t>
            </a:r>
            <a:r>
              <a:rPr lang="en-US" sz="2000" b="1" dirty="0" err="1"/>
              <a:t>ʻa</a:t>
            </a:r>
            <a:r>
              <a:rPr lang="en-US" sz="2000" b="1" dirty="0"/>
              <a:t> </a:t>
            </a:r>
            <a:r>
              <a:rPr lang="en-US" sz="2000" b="1" dirty="0" err="1"/>
              <a:t>kita</a:t>
            </a:r>
            <a:r>
              <a:rPr lang="en-US" sz="2000" b="1" dirty="0"/>
              <a:t>, pea </a:t>
            </a:r>
            <a:r>
              <a:rPr lang="en-US" sz="2000" b="1" dirty="0" err="1"/>
              <a:t>fufuuʻi</a:t>
            </a:r>
            <a:r>
              <a:rPr lang="en-US" sz="2000" b="1" dirty="0"/>
              <a:t> </a:t>
            </a:r>
            <a:r>
              <a:rPr lang="en-US" sz="2000" b="1" dirty="0" err="1"/>
              <a:t>ʻetau</a:t>
            </a:r>
            <a:r>
              <a:rPr lang="en-US" sz="2000" b="1" dirty="0"/>
              <a:t> </a:t>
            </a:r>
            <a:r>
              <a:rPr lang="en-US" sz="2000" b="1" dirty="0" err="1"/>
              <a:t>moʻui</a:t>
            </a:r>
            <a:r>
              <a:rPr lang="en-US" sz="2000" b="1" dirty="0"/>
              <a:t> </a:t>
            </a:r>
            <a:r>
              <a:rPr lang="en-US" sz="2000" b="1" dirty="0" err="1"/>
              <a:t>mo</a:t>
            </a:r>
            <a:r>
              <a:rPr lang="en-US" sz="2000" b="1" dirty="0"/>
              <a:t> </a:t>
            </a:r>
            <a:r>
              <a:rPr lang="en-US" sz="2000" b="1" dirty="0" err="1"/>
              <a:t>Kalaisi</a:t>
            </a:r>
            <a:r>
              <a:rPr lang="en-US" sz="2000" b="1" dirty="0"/>
              <a:t> </a:t>
            </a:r>
            <a:r>
              <a:rPr lang="en-US" sz="2000" b="1" dirty="0" err="1"/>
              <a:t>ʻi</a:t>
            </a:r>
            <a:r>
              <a:rPr lang="en-US" sz="2000" b="1" dirty="0"/>
              <a:t> he </a:t>
            </a:r>
            <a:r>
              <a:rPr lang="en-US" sz="2000" b="1" dirty="0" err="1"/>
              <a:t>ʻOtua</a:t>
            </a:r>
            <a:r>
              <a:rPr lang="en-US" sz="2000" b="1" dirty="0"/>
              <a:t>, </a:t>
            </a:r>
            <a:r>
              <a:rPr lang="en-US" sz="2000" b="1" dirty="0" err="1"/>
              <a:t>ʻe</a:t>
            </a:r>
            <a:r>
              <a:rPr lang="en-US" sz="2000" b="1" dirty="0"/>
              <a:t> </a:t>
            </a:r>
            <a:r>
              <a:rPr lang="en-US" sz="2000" b="1" dirty="0" err="1"/>
              <a:t>ʻikai</a:t>
            </a:r>
            <a:r>
              <a:rPr lang="en-US" sz="2000" b="1" dirty="0"/>
              <a:t> </a:t>
            </a:r>
            <a:r>
              <a:rPr lang="en-US" sz="2000" b="1" dirty="0" err="1"/>
              <a:t>ke</a:t>
            </a:r>
            <a:r>
              <a:rPr lang="en-US" sz="2000" b="1" dirty="0"/>
              <a:t> tau </a:t>
            </a:r>
            <a:r>
              <a:rPr lang="en-US" sz="2000" b="1" dirty="0" err="1"/>
              <a:t>tokanga</a:t>
            </a:r>
            <a:r>
              <a:rPr lang="en-US" sz="2000" b="1" dirty="0"/>
              <a:t> ki he </a:t>
            </a:r>
            <a:r>
              <a:rPr lang="en-US" sz="2000" b="1" dirty="0" err="1"/>
              <a:t>ngaahi</a:t>
            </a:r>
            <a:r>
              <a:rPr lang="en-US" sz="2000" b="1" dirty="0"/>
              <a:t> </a:t>
            </a:r>
            <a:r>
              <a:rPr lang="en-US" sz="2000" b="1" dirty="0" err="1"/>
              <a:t>meʻa</a:t>
            </a:r>
            <a:r>
              <a:rPr lang="en-US" sz="2000" b="1" dirty="0"/>
              <a:t> </a:t>
            </a:r>
            <a:r>
              <a:rPr lang="en-US" sz="2000" b="1" dirty="0" err="1"/>
              <a:t>ʻoku</a:t>
            </a:r>
            <a:r>
              <a:rPr lang="en-US" sz="2000" b="1" dirty="0"/>
              <a:t> </a:t>
            </a:r>
            <a:r>
              <a:rPr lang="en-US" sz="2000" b="1" dirty="0" err="1"/>
              <a:t>ʻikai</a:t>
            </a:r>
            <a:r>
              <a:rPr lang="en-US" sz="2000" b="1" dirty="0"/>
              <a:t> </a:t>
            </a:r>
            <a:r>
              <a:rPr lang="en-US" sz="2000" b="1" dirty="0" err="1"/>
              <a:t>ke</a:t>
            </a:r>
            <a:r>
              <a:rPr lang="en-US" sz="2000" b="1" dirty="0"/>
              <a:t> tau </a:t>
            </a:r>
            <a:r>
              <a:rPr lang="en-US" sz="2000" b="1" dirty="0" err="1"/>
              <a:t>tokanga</a:t>
            </a:r>
            <a:r>
              <a:rPr lang="en-US" sz="2000" b="1" dirty="0"/>
              <a:t> ki ai. </a:t>
            </a:r>
            <a:r>
              <a:rPr lang="en-US" sz="2000" b="1" dirty="0" err="1"/>
              <a:t>Te</a:t>
            </a:r>
            <a:r>
              <a:rPr lang="en-US" sz="2000" b="1" dirty="0"/>
              <a:t> tau </a:t>
            </a:r>
            <a:r>
              <a:rPr lang="en-US" sz="2000" b="1" dirty="0" err="1"/>
              <a:t>tuli</a:t>
            </a:r>
            <a:r>
              <a:rPr lang="en-US" sz="2000" b="1" dirty="0"/>
              <a:t> ki he </a:t>
            </a:r>
            <a:r>
              <a:rPr lang="en-US" sz="2000" b="1" dirty="0" err="1"/>
              <a:t>manuki</a:t>
            </a:r>
            <a:r>
              <a:rPr lang="en-US" sz="2000" b="1" dirty="0"/>
              <a:t> pea </a:t>
            </a:r>
            <a:r>
              <a:rPr lang="en-US" sz="2000" b="1" dirty="0" err="1"/>
              <a:t>kui</a:t>
            </a:r>
            <a:r>
              <a:rPr lang="en-US" sz="2000" b="1" dirty="0"/>
              <a:t> ki he </a:t>
            </a:r>
            <a:r>
              <a:rPr lang="en-US" sz="2000" b="1" dirty="0" err="1"/>
              <a:t>manuki</a:t>
            </a:r>
            <a:r>
              <a:rPr lang="en-US" sz="2000" b="1" dirty="0"/>
              <a:t> </a:t>
            </a:r>
            <a:r>
              <a:rPr lang="en-US" sz="2000" b="1" dirty="0" err="1"/>
              <a:t>mo</a:t>
            </a:r>
            <a:r>
              <a:rPr lang="en-US" sz="2000" b="1" dirty="0"/>
              <a:t> e </a:t>
            </a:r>
            <a:r>
              <a:rPr lang="en-US" sz="2000" b="1" dirty="0" err="1"/>
              <a:t>fakamamahi</a:t>
            </a:r>
            <a:r>
              <a:rPr lang="en-US" sz="2000" b="1" dirty="0"/>
              <a:t>. "</a:t>
            </a:r>
            <a:r>
              <a:rPr lang="en-US" sz="2000" b="1" dirty="0" err="1"/>
              <a:t>ʻOku</a:t>
            </a:r>
            <a:r>
              <a:rPr lang="en-US" sz="2000" b="1" dirty="0"/>
              <a:t> </a:t>
            </a:r>
            <a:r>
              <a:rPr lang="en-US" sz="2000" b="1" dirty="0" err="1"/>
              <a:t>kataki</a:t>
            </a:r>
            <a:r>
              <a:rPr lang="en-US" sz="2000" b="1" dirty="0"/>
              <a:t> </a:t>
            </a:r>
            <a:r>
              <a:rPr lang="en-US" sz="2000" b="1" dirty="0" err="1"/>
              <a:t>fuoloa</a:t>
            </a:r>
            <a:r>
              <a:rPr lang="en-US" sz="2000" b="1" dirty="0"/>
              <a:t> </a:t>
            </a:r>
            <a:r>
              <a:rPr lang="en-US" sz="2000" b="1" dirty="0" err="1"/>
              <a:t>ʻa</a:t>
            </a:r>
            <a:r>
              <a:rPr lang="en-US" sz="2000" b="1" dirty="0"/>
              <a:t> e </a:t>
            </a:r>
            <a:r>
              <a:rPr lang="en-US" sz="2000" b="1" dirty="0" err="1"/>
              <a:t>ʻofa</a:t>
            </a:r>
            <a:r>
              <a:rPr lang="en-US" sz="2000" b="1" dirty="0"/>
              <a:t>, pea </a:t>
            </a:r>
            <a:r>
              <a:rPr lang="en-US" sz="2000" b="1" dirty="0" err="1"/>
              <a:t>ʻoku</a:t>
            </a:r>
            <a:r>
              <a:rPr lang="en-US" sz="2000" b="1" dirty="0"/>
              <a:t> </a:t>
            </a:r>
            <a:r>
              <a:rPr lang="en-US" sz="2000" b="1" dirty="0" err="1"/>
              <a:t>angaʻofa</a:t>
            </a:r>
            <a:r>
              <a:rPr lang="en-US" sz="2000" b="1" dirty="0"/>
              <a:t>" RC 263.</a:t>
            </a:r>
          </a:p>
        </p:txBody>
      </p:sp>
      <p:pic>
        <p:nvPicPr>
          <p:cNvPr id="3" name="Imagen 2" descr="Imagen que contiene persona, tabla, niño, interior&#10;&#10;Descripción generada automáticamente">
            <a:extLst>
              <a:ext uri="{FF2B5EF4-FFF2-40B4-BE49-F238E27FC236}">
                <a16:creationId xmlns:a16="http://schemas.microsoft.com/office/drawing/2014/main" id="{C8630D58-0F65-3192-8B54-405ABA36735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193" y="1170859"/>
            <a:ext cx="5537048" cy="5537048"/>
          </a:xfrm>
          <a:prstGeom prst="rect">
            <a:avLst/>
          </a:prstGeom>
          <a:ln w="38100" cap="sq">
            <a:solidFill>
              <a:srgbClr val="FF01DC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 descr="Icono&#10;&#10;Descripción generada automáticamente">
            <a:extLst>
              <a:ext uri="{FF2B5EF4-FFF2-40B4-BE49-F238E27FC236}">
                <a16:creationId xmlns:a16="http://schemas.microsoft.com/office/drawing/2014/main" id="{8247C8AA-F1C0-E3BA-244D-8617F4820BC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80" y="1650062"/>
            <a:ext cx="356458" cy="252000"/>
          </a:xfrm>
          <a:prstGeom prst="rect">
            <a:avLst/>
          </a:prstGeom>
        </p:spPr>
      </p:pic>
      <p:pic>
        <p:nvPicPr>
          <p:cNvPr id="10" name="Imagen 9" descr="Icono&#10;&#10;Descripción generada automáticamente">
            <a:extLst>
              <a:ext uri="{FF2B5EF4-FFF2-40B4-BE49-F238E27FC236}">
                <a16:creationId xmlns:a16="http://schemas.microsoft.com/office/drawing/2014/main" id="{8AF4ACBA-7603-27FA-79C5-6CF330D7687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43" y="2688956"/>
            <a:ext cx="356458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447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8CDBF7AA-3B89-5851-C59D-3A18D81ABEF4}"/>
              </a:ext>
            </a:extLst>
          </p:cNvPr>
          <p:cNvSpPr txBox="1"/>
          <p:nvPr/>
        </p:nvSpPr>
        <p:spPr>
          <a:xfrm>
            <a:off x="200887" y="903426"/>
            <a:ext cx="899316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fakamatalaʻi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natula</a:t>
            </a:r>
            <a:r>
              <a:rPr lang="en-US" sz="1600" b="1" dirty="0"/>
              <a:t> </a:t>
            </a:r>
            <a:r>
              <a:rPr lang="en-US" sz="1600" b="1" dirty="0" err="1"/>
              <a:t>angaʻofa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ha taha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ueʻi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he </a:t>
            </a:r>
            <a:r>
              <a:rPr lang="en-US" sz="1600" b="1" dirty="0" err="1"/>
              <a:t>Laumalie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ʻOtua</a:t>
            </a:r>
            <a:r>
              <a:rPr lang="en-US" sz="1600" b="1" dirty="0"/>
              <a:t>,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feinga</a:t>
            </a:r>
            <a:r>
              <a:rPr lang="en-US" sz="1600" b="1" dirty="0"/>
              <a:t> </a:t>
            </a:r>
            <a:r>
              <a:rPr lang="en-US" sz="1600" b="1" dirty="0" err="1"/>
              <a:t>maʻu</a:t>
            </a:r>
            <a:r>
              <a:rPr lang="en-US" sz="1600" b="1" dirty="0"/>
              <a:t> pe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fakahaaʻi</a:t>
            </a:r>
            <a:r>
              <a:rPr lang="en-US" sz="1600" b="1" dirty="0"/>
              <a:t>, </a:t>
            </a:r>
            <a:r>
              <a:rPr lang="en-US" sz="1600" b="1" dirty="0" err="1"/>
              <a:t>ʻi</a:t>
            </a:r>
            <a:r>
              <a:rPr lang="en-US" sz="1600" b="1" dirty="0"/>
              <a:t> he lea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ngaue</a:t>
            </a:r>
            <a:r>
              <a:rPr lang="en-US" sz="1600" b="1" dirty="0"/>
              <a:t>,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mahino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ongoʻingofua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faingataʻaʻia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faingataʻaʻia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niʻihi</a:t>
            </a:r>
            <a:r>
              <a:rPr lang="en-US" sz="1600" b="1" dirty="0"/>
              <a:t> </a:t>
            </a:r>
            <a:r>
              <a:rPr lang="en-US" sz="1600" b="1" dirty="0" err="1"/>
              <a:t>kehe</a:t>
            </a:r>
            <a:r>
              <a:rPr lang="en-US" sz="1600" b="1" dirty="0"/>
              <a:t>. Ko e </a:t>
            </a:r>
            <a:r>
              <a:rPr lang="en-US" sz="1600" b="1" dirty="0" err="1"/>
              <a:t>fakakaukau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foʻi</a:t>
            </a:r>
            <a:r>
              <a:rPr lang="en-US" sz="1600" b="1" dirty="0"/>
              <a:t> lea,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vaivai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</a:t>
            </a:r>
            <a:r>
              <a:rPr lang="en-US" sz="1600" b="1" dirty="0" err="1"/>
              <a:t>angavaivai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ʻofa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tukunga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moʻui</a:t>
            </a:r>
            <a:r>
              <a:rPr lang="en-US" sz="1600" b="1" dirty="0"/>
              <a:t>,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tatau</a:t>
            </a:r>
            <a:r>
              <a:rPr lang="en-US" sz="1600" b="1" dirty="0"/>
              <a:t> ai pe </a:t>
            </a:r>
            <a:r>
              <a:rPr lang="en-US" sz="1600" b="1" dirty="0" err="1"/>
              <a:t>pe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faingataʻa</a:t>
            </a:r>
            <a:r>
              <a:rPr lang="en-US" sz="1600" b="1" dirty="0"/>
              <a:t> pe </a:t>
            </a:r>
            <a:r>
              <a:rPr lang="en-US" sz="1600" b="1" dirty="0" err="1"/>
              <a:t>fakaʻita</a:t>
            </a:r>
            <a:r>
              <a:rPr lang="en-US" sz="1600" b="1" dirty="0"/>
              <a:t>, </a:t>
            </a:r>
            <a:r>
              <a:rPr lang="en-US" sz="1600" b="1" dirty="0" err="1"/>
              <a:t>fakamamahi</a:t>
            </a:r>
            <a:r>
              <a:rPr lang="en-US" sz="1600" b="1" dirty="0"/>
              <a:t> pe </a:t>
            </a:r>
            <a:r>
              <a:rPr lang="en-US" sz="1600" b="1" dirty="0" err="1"/>
              <a:t>fakamamahi</a:t>
            </a:r>
            <a:r>
              <a:rPr lang="en-US" sz="1600" b="1" dirty="0"/>
              <a:t>. Ko e </a:t>
            </a:r>
            <a:r>
              <a:rPr lang="en-US" sz="1600" b="1" dirty="0" err="1"/>
              <a:t>ʻofa</a:t>
            </a:r>
            <a:r>
              <a:rPr lang="en-US" sz="1600" b="1" dirty="0"/>
              <a:t> ko e </a:t>
            </a:r>
            <a:r>
              <a:rPr lang="en-US" sz="1600" b="1" dirty="0" err="1"/>
              <a:t>fehangahangai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taufehiʻa</a:t>
            </a:r>
            <a:r>
              <a:rPr lang="en-US" sz="1600" b="1" dirty="0"/>
              <a:t>,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fakahaaʻi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fefeka</a:t>
            </a:r>
            <a:r>
              <a:rPr lang="en-US" sz="1600" b="1" dirty="0"/>
              <a:t>, </a:t>
            </a:r>
            <a:r>
              <a:rPr lang="en-US" sz="1600" b="1" dirty="0" err="1"/>
              <a:t>ʻita</a:t>
            </a:r>
            <a:r>
              <a:rPr lang="en-US" sz="1600" b="1" dirty="0"/>
              <a:t>, </a:t>
            </a:r>
            <a:r>
              <a:rPr lang="en-US" sz="1600" b="1" dirty="0" err="1"/>
              <a:t>fefeka</a:t>
            </a:r>
            <a:r>
              <a:rPr lang="en-US" sz="1600" b="1" dirty="0"/>
              <a:t>,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sauni</a:t>
            </a:r>
            <a:r>
              <a:rPr lang="en-US" sz="1600" b="1" dirty="0"/>
              <a:t>. Ko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ʻofa</a:t>
            </a:r>
            <a:r>
              <a:rPr lang="en-US" sz="1600" b="1" dirty="0"/>
              <a:t> </a:t>
            </a:r>
            <a:r>
              <a:rPr lang="en-US" sz="1600" b="1" dirty="0" err="1"/>
              <a:t>moʻoni</a:t>
            </a:r>
            <a:r>
              <a:rPr lang="en-US" sz="1600" b="1" dirty="0"/>
              <a:t> ki ha taha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angaʻofa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,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fakaʻamu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fai</a:t>
            </a:r>
            <a:r>
              <a:rPr lang="en-US" sz="1600" b="1" dirty="0"/>
              <a:t> </a:t>
            </a:r>
            <a:r>
              <a:rPr lang="en-US" sz="1600" b="1" dirty="0" err="1"/>
              <a:t>lelei</a:t>
            </a:r>
            <a:r>
              <a:rPr lang="en-US" sz="1600" b="1" dirty="0"/>
              <a:t> </a:t>
            </a:r>
            <a:r>
              <a:rPr lang="en-US" sz="1600" b="1" dirty="0" err="1"/>
              <a:t>kiate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;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angavaivai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</a:t>
            </a:r>
            <a:r>
              <a:rPr lang="en-US" sz="1600" b="1" dirty="0" err="1"/>
              <a:t>anga</a:t>
            </a:r>
            <a:r>
              <a:rPr lang="en-US" sz="1600" b="1" dirty="0"/>
              <a:t> </a:t>
            </a:r>
            <a:r>
              <a:rPr lang="en-US" sz="1600" b="1" dirty="0" err="1"/>
              <a:t>fakaʻapaʻapa</a:t>
            </a:r>
            <a:r>
              <a:rPr lang="en-US" sz="1600" b="1" dirty="0"/>
              <a:t> </a:t>
            </a:r>
            <a:r>
              <a:rPr lang="en-US" sz="1600" b="1" dirty="0" err="1"/>
              <a:t>koeʻuhi</a:t>
            </a:r>
            <a:r>
              <a:rPr lang="en-US" sz="1600" b="1" dirty="0"/>
              <a:t> he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ne </a:t>
            </a:r>
            <a:r>
              <a:rPr lang="en-US" sz="1600" b="1" dirty="0" err="1"/>
              <a:t>loto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fakalaveaʻi</a:t>
            </a:r>
            <a:r>
              <a:rPr lang="en-US" sz="1600" b="1" dirty="0"/>
              <a:t> </a:t>
            </a:r>
            <a:r>
              <a:rPr lang="en-US" sz="1600" b="1" dirty="0" err="1"/>
              <a:t>ʻene</a:t>
            </a:r>
            <a:r>
              <a:rPr lang="en-US" sz="1600" b="1" dirty="0"/>
              <a:t> </a:t>
            </a:r>
            <a:r>
              <a:rPr lang="en-US" sz="1600" b="1" dirty="0" err="1"/>
              <a:t>ongo</a:t>
            </a:r>
            <a:r>
              <a:rPr lang="en-US" sz="1600" b="1" dirty="0"/>
              <a:t>, ka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feinga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tokoniʻi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fiefia</a:t>
            </a:r>
            <a:r>
              <a:rPr lang="en-US" sz="1600" b="1" dirty="0"/>
              <a:t>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E349A-F26A-E70F-EA01-3D323B44D9F2}"/>
              </a:ext>
            </a:extLst>
          </p:cNvPr>
          <p:cNvSpPr txBox="1"/>
          <p:nvPr/>
        </p:nvSpPr>
        <p:spPr>
          <a:xfrm>
            <a:off x="3176108" y="2948961"/>
            <a:ext cx="899316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mahuʻingaʻia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tapa </a:t>
            </a:r>
            <a:r>
              <a:rPr lang="en-US" sz="1600" b="1" dirty="0" err="1"/>
              <a:t>kotoa</a:t>
            </a:r>
            <a:r>
              <a:rPr lang="en-US" sz="1600" b="1" dirty="0"/>
              <a:t> pe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faingataʻaʻia</a:t>
            </a:r>
            <a:r>
              <a:rPr lang="en-US" sz="1600" b="1" dirty="0"/>
              <a:t> </a:t>
            </a: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fakatokangaʻi</a:t>
            </a:r>
            <a:r>
              <a:rPr lang="en-US" sz="1600" b="1" dirty="0"/>
              <a:t>, pea </a:t>
            </a: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ʻomi</a:t>
            </a:r>
            <a:r>
              <a:rPr lang="en-US" sz="1600" b="1" dirty="0"/>
              <a:t> ha </a:t>
            </a:r>
            <a:r>
              <a:rPr lang="en-US" sz="1600" b="1" dirty="0" err="1"/>
              <a:t>fakafiemalie</a:t>
            </a:r>
            <a:r>
              <a:rPr lang="en-US" sz="1600" b="1" dirty="0"/>
              <a:t> ki he </a:t>
            </a:r>
            <a:r>
              <a:rPr lang="en-US" sz="1600" b="1" dirty="0" err="1"/>
              <a:t>tokotaha</a:t>
            </a:r>
            <a:r>
              <a:rPr lang="en-US" sz="1600" b="1" dirty="0"/>
              <a:t> </a:t>
            </a:r>
            <a:r>
              <a:rPr lang="en-US" sz="1600" b="1" dirty="0" err="1"/>
              <a:t>faingataʻaʻia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pe,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Heʻene</a:t>
            </a:r>
            <a:r>
              <a:rPr lang="en-US" sz="1600" b="1" dirty="0"/>
              <a:t> </a:t>
            </a:r>
            <a:r>
              <a:rPr lang="en-US" sz="1600" b="1" dirty="0" err="1"/>
              <a:t>ngaahi</a:t>
            </a:r>
            <a:r>
              <a:rPr lang="en-US" sz="1600" b="1" dirty="0"/>
              <a:t> lea </a:t>
            </a:r>
            <a:r>
              <a:rPr lang="en-US" sz="1600" b="1" dirty="0" err="1"/>
              <a:t>ʻofa</a:t>
            </a:r>
            <a:r>
              <a:rPr lang="en-US" sz="1600" b="1" dirty="0"/>
              <a:t>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ai ha lolo </a:t>
            </a:r>
            <a:r>
              <a:rPr lang="en-US" sz="1600" b="1" dirty="0" err="1"/>
              <a:t>fakanonga</a:t>
            </a:r>
            <a:r>
              <a:rPr lang="en-US" sz="1600" b="1" dirty="0"/>
              <a:t>... ka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mavahe</a:t>
            </a:r>
            <a:r>
              <a:rPr lang="en-US" sz="1600" b="1" dirty="0"/>
              <a:t> </a:t>
            </a:r>
            <a:r>
              <a:rPr lang="en-US" sz="1600" b="1" dirty="0" err="1"/>
              <a:t>atu</a:t>
            </a:r>
            <a:r>
              <a:rPr lang="en-US" sz="1600" b="1" dirty="0"/>
              <a:t> </a:t>
            </a:r>
            <a:r>
              <a:rPr lang="en-US" sz="1600" b="1" dirty="0" err="1"/>
              <a:t>meiate</a:t>
            </a:r>
            <a:r>
              <a:rPr lang="en-US" sz="1600" b="1" dirty="0"/>
              <a:t> Ia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angamaʻa</a:t>
            </a:r>
            <a:r>
              <a:rPr lang="en-US" sz="1600" b="1" dirty="0"/>
              <a:t>—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malohi</a:t>
            </a:r>
            <a:r>
              <a:rPr lang="en-US" sz="1600" b="1" dirty="0"/>
              <a:t> </a:t>
            </a:r>
            <a:r>
              <a:rPr lang="en-US" sz="1600" b="1" dirty="0" err="1"/>
              <a:t>faifakamoʻui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ʻofa</a:t>
            </a:r>
            <a:r>
              <a:rPr lang="en-US" sz="1600" b="1" dirty="0"/>
              <a:t>—ki he </a:t>
            </a:r>
            <a:r>
              <a:rPr lang="en-US" sz="1600" b="1" dirty="0" err="1"/>
              <a:t>mahaki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faingataʻaʻia</a:t>
            </a:r>
            <a:r>
              <a:rPr lang="en-US" sz="1600" b="1" dirty="0"/>
              <a:t>. DA 92</a:t>
            </a:r>
          </a:p>
          <a:p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tangutu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tepile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kau </a:t>
            </a:r>
            <a:r>
              <a:rPr lang="en-US" sz="1600" b="1" dirty="0" err="1"/>
              <a:t>tanaki</a:t>
            </a:r>
            <a:r>
              <a:rPr lang="en-US" sz="1600" b="1" dirty="0"/>
              <a:t> </a:t>
            </a:r>
            <a:r>
              <a:rPr lang="en-US" sz="1600" b="1" dirty="0" err="1"/>
              <a:t>tukuhau</a:t>
            </a:r>
            <a:r>
              <a:rPr lang="en-US" sz="1600" b="1" dirty="0"/>
              <a:t> ko ha </a:t>
            </a:r>
            <a:r>
              <a:rPr lang="en-US" sz="1600" b="1" dirty="0" err="1"/>
              <a:t>fakaafe</a:t>
            </a:r>
            <a:r>
              <a:rPr lang="en-US" sz="1600" b="1" dirty="0"/>
              <a:t> </a:t>
            </a:r>
            <a:r>
              <a:rPr lang="en-US" sz="1600" b="1" dirty="0" err="1"/>
              <a:t>fakalangilangi</a:t>
            </a:r>
            <a:r>
              <a:rPr lang="en-US" sz="1600" b="1" dirty="0"/>
              <a:t>,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Heʻene</a:t>
            </a:r>
            <a:r>
              <a:rPr lang="en-US" sz="1600" b="1" dirty="0"/>
              <a:t> </a:t>
            </a:r>
            <a:r>
              <a:rPr lang="en-US" sz="1600" b="1" dirty="0" err="1"/>
              <a:t>manavaʻofa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angaʻofa</a:t>
            </a:r>
            <a:r>
              <a:rPr lang="en-US" sz="1600" b="1" dirty="0"/>
              <a:t> </a:t>
            </a:r>
            <a:r>
              <a:rPr lang="en-US" sz="1600" b="1" dirty="0" err="1"/>
              <a:t>fakasosiale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fakahaaʻi</a:t>
            </a:r>
            <a:r>
              <a:rPr lang="en-US" sz="1600" b="1" dirty="0"/>
              <a:t> ai </a:t>
            </a:r>
            <a:r>
              <a:rPr lang="en-US" sz="1600" b="1" dirty="0" err="1"/>
              <a:t>ʻEne</a:t>
            </a:r>
            <a:r>
              <a:rPr lang="en-US" sz="1600" b="1" dirty="0"/>
              <a:t> </a:t>
            </a:r>
            <a:r>
              <a:rPr lang="en-US" sz="1600" b="1" dirty="0" err="1"/>
              <a:t>ʻafioʻi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ngeia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faʻahinga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tangata</a:t>
            </a:r>
            <a:r>
              <a:rPr lang="en-US" sz="1600" b="1" dirty="0"/>
              <a:t>; pea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fakaʻamu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tangata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nau</a:t>
            </a:r>
            <a:r>
              <a:rPr lang="en-US" sz="1600" b="1" dirty="0"/>
              <a:t> </a:t>
            </a:r>
            <a:r>
              <a:rPr lang="en-US" sz="1600" b="1" dirty="0" err="1"/>
              <a:t>moʻui</a:t>
            </a:r>
            <a:r>
              <a:rPr lang="en-US" sz="1600" b="1" dirty="0"/>
              <a:t> </a:t>
            </a:r>
            <a:r>
              <a:rPr lang="en-US" sz="1600" b="1" dirty="0" err="1"/>
              <a:t>taau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</a:t>
            </a:r>
            <a:r>
              <a:rPr lang="en-US" sz="1600" b="1" dirty="0" err="1"/>
              <a:t>ʻEne</a:t>
            </a:r>
            <a:r>
              <a:rPr lang="en-US" sz="1600" b="1" dirty="0"/>
              <a:t> </a:t>
            </a:r>
            <a:r>
              <a:rPr lang="en-US" sz="1600" b="1" dirty="0" err="1"/>
              <a:t>falala</a:t>
            </a:r>
            <a:r>
              <a:rPr lang="en-US" sz="1600" b="1" dirty="0"/>
              <a:t>.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8D62AF4-3252-400D-105F-3145B629252F}"/>
              </a:ext>
            </a:extLst>
          </p:cNvPr>
          <p:cNvSpPr txBox="1"/>
          <p:nvPr/>
        </p:nvSpPr>
        <p:spPr>
          <a:xfrm>
            <a:off x="6458270" y="5534561"/>
            <a:ext cx="574837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fakaʻaongaʻi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fakapotopoto</a:t>
            </a:r>
            <a:r>
              <a:rPr lang="en-US" sz="1600" b="1" dirty="0"/>
              <a:t> </a:t>
            </a:r>
            <a:r>
              <a:rPr lang="en-US" sz="1600" b="1" dirty="0" err="1"/>
              <a:t>lahi</a:t>
            </a:r>
            <a:r>
              <a:rPr lang="en-US" sz="1600" b="1" dirty="0"/>
              <a:t> taha,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faʻa</a:t>
            </a:r>
            <a:r>
              <a:rPr lang="en-US" sz="1600" b="1" dirty="0"/>
              <a:t> </a:t>
            </a:r>
            <a:r>
              <a:rPr lang="en-US" sz="1600" b="1" dirty="0" err="1"/>
              <a:t>fakakaukau</a:t>
            </a:r>
            <a:r>
              <a:rPr lang="en-US" sz="1600" b="1" dirty="0"/>
              <a:t>,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angaʻofa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Heʻene</a:t>
            </a:r>
            <a:r>
              <a:rPr lang="en-US" sz="1600" b="1" dirty="0"/>
              <a:t> </a:t>
            </a:r>
            <a:r>
              <a:rPr lang="en-US" sz="1600" b="1" dirty="0" err="1"/>
              <a:t>feohi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kakai</a:t>
            </a:r>
            <a:r>
              <a:rPr lang="en-US" sz="1600" b="1" dirty="0"/>
              <a:t>.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Ne </a:t>
            </a:r>
            <a:r>
              <a:rPr lang="en-US" sz="1600" b="1" dirty="0" err="1"/>
              <a:t>anga</a:t>
            </a:r>
            <a:r>
              <a:rPr lang="en-US" sz="1600" b="1" dirty="0"/>
              <a:t> </a:t>
            </a:r>
            <a:r>
              <a:rPr lang="en-US" sz="1600" b="1" dirty="0" err="1"/>
              <a:t>taʻefakaʻapaʻapa</a:t>
            </a:r>
            <a:r>
              <a:rPr lang="en-US" sz="1600" b="1" dirty="0"/>
              <a:t>,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ne lea </a:t>
            </a:r>
            <a:r>
              <a:rPr lang="en-US" sz="1600" b="1" dirty="0" err="1"/>
              <a:t>taʻeʻaonga</a:t>
            </a:r>
            <a:r>
              <a:rPr lang="en-US" sz="1600" b="1" dirty="0"/>
              <a:t>,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ne </a:t>
            </a:r>
            <a:r>
              <a:rPr lang="en-US" sz="1600" b="1" dirty="0" err="1"/>
              <a:t>fai</a:t>
            </a:r>
            <a:r>
              <a:rPr lang="en-US" sz="1600" b="1" dirty="0"/>
              <a:t> ha </a:t>
            </a:r>
            <a:r>
              <a:rPr lang="en-US" sz="1600" b="1" dirty="0" err="1"/>
              <a:t>mamahi</a:t>
            </a:r>
            <a:r>
              <a:rPr lang="en-US" sz="1600" b="1" dirty="0"/>
              <a:t> </a:t>
            </a:r>
            <a:r>
              <a:rPr lang="en-US" sz="1600" b="1" dirty="0" err="1"/>
              <a:t>taʻeʻaonga</a:t>
            </a:r>
            <a:r>
              <a:rPr lang="en-US" sz="1600" b="1" dirty="0"/>
              <a:t> ki ha </a:t>
            </a:r>
            <a:r>
              <a:rPr lang="en-US" sz="1600" b="1" dirty="0" err="1"/>
              <a:t>laumalie</a:t>
            </a:r>
            <a:r>
              <a:rPr lang="en-US" sz="1600" b="1" dirty="0"/>
              <a:t> </a:t>
            </a:r>
            <a:r>
              <a:rPr lang="en-US" sz="1600" b="1" dirty="0" err="1"/>
              <a:t>ongoʻingofua</a:t>
            </a:r>
            <a:r>
              <a:rPr lang="en-US" sz="1600" b="1" dirty="0"/>
              <a:t>. DA 353.</a:t>
            </a:r>
            <a:endParaRPr lang="es-ES" sz="1600" b="1" dirty="0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9481B28F-2413-B722-EF64-6F03145B659F}"/>
              </a:ext>
            </a:extLst>
          </p:cNvPr>
          <p:cNvSpPr/>
          <p:nvPr/>
        </p:nvSpPr>
        <p:spPr>
          <a:xfrm>
            <a:off x="8502087" y="138232"/>
            <a:ext cx="2938458" cy="522015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ES"/>
          </a:p>
        </p:txBody>
      </p:sp>
      <p:sp>
        <p:nvSpPr>
          <p:cNvPr id="12" name="Forma libre: forma 11">
            <a:extLst>
              <a:ext uri="{FF2B5EF4-FFF2-40B4-BE49-F238E27FC236}">
                <a16:creationId xmlns:a16="http://schemas.microsoft.com/office/drawing/2014/main" id="{F2A1BC4A-3FF0-20A0-8971-E898CD64E6B5}"/>
              </a:ext>
            </a:extLst>
          </p:cNvPr>
          <p:cNvSpPr/>
          <p:nvPr/>
        </p:nvSpPr>
        <p:spPr>
          <a:xfrm>
            <a:off x="8980441" y="451441"/>
            <a:ext cx="2938458" cy="522015"/>
          </a:xfrm>
          <a:custGeom>
            <a:avLst/>
            <a:gdLst>
              <a:gd name="connsiteX0" fmla="*/ 0 w 2938458"/>
              <a:gd name="connsiteY0" fmla="*/ 52202 h 522015"/>
              <a:gd name="connsiteX1" fmla="*/ 52202 w 2938458"/>
              <a:gd name="connsiteY1" fmla="*/ 0 h 522015"/>
              <a:gd name="connsiteX2" fmla="*/ 2886257 w 2938458"/>
              <a:gd name="connsiteY2" fmla="*/ 0 h 522015"/>
              <a:gd name="connsiteX3" fmla="*/ 2938459 w 2938458"/>
              <a:gd name="connsiteY3" fmla="*/ 52202 h 522015"/>
              <a:gd name="connsiteX4" fmla="*/ 2938458 w 2938458"/>
              <a:gd name="connsiteY4" fmla="*/ 469814 h 522015"/>
              <a:gd name="connsiteX5" fmla="*/ 2886256 w 2938458"/>
              <a:gd name="connsiteY5" fmla="*/ 522016 h 522015"/>
              <a:gd name="connsiteX6" fmla="*/ 52202 w 2938458"/>
              <a:gd name="connsiteY6" fmla="*/ 522015 h 522015"/>
              <a:gd name="connsiteX7" fmla="*/ 0 w 2938458"/>
              <a:gd name="connsiteY7" fmla="*/ 469813 h 522015"/>
              <a:gd name="connsiteX8" fmla="*/ 0 w 2938458"/>
              <a:gd name="connsiteY8" fmla="*/ 52202 h 522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8458" h="522015">
                <a:moveTo>
                  <a:pt x="0" y="52202"/>
                </a:moveTo>
                <a:cubicBezTo>
                  <a:pt x="0" y="23372"/>
                  <a:pt x="23372" y="0"/>
                  <a:pt x="52202" y="0"/>
                </a:cubicBezTo>
                <a:lnTo>
                  <a:pt x="2886257" y="0"/>
                </a:lnTo>
                <a:cubicBezTo>
                  <a:pt x="2915087" y="0"/>
                  <a:pt x="2938459" y="23372"/>
                  <a:pt x="2938459" y="52202"/>
                </a:cubicBezTo>
                <a:cubicBezTo>
                  <a:pt x="2938459" y="191406"/>
                  <a:pt x="2938458" y="330610"/>
                  <a:pt x="2938458" y="469814"/>
                </a:cubicBezTo>
                <a:cubicBezTo>
                  <a:pt x="2938458" y="498644"/>
                  <a:pt x="2915086" y="522016"/>
                  <a:pt x="2886256" y="522016"/>
                </a:cubicBezTo>
                <a:lnTo>
                  <a:pt x="52202" y="522015"/>
                </a:lnTo>
                <a:cubicBezTo>
                  <a:pt x="23372" y="522015"/>
                  <a:pt x="0" y="498643"/>
                  <a:pt x="0" y="469813"/>
                </a:cubicBezTo>
                <a:lnTo>
                  <a:pt x="0" y="52202"/>
                </a:lnTo>
                <a:close/>
              </a:path>
            </a:pathLst>
          </a:custGeom>
          <a:solidFill>
            <a:srgbClr val="57C27A"/>
          </a:solidFill>
          <a:ln w="190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109" tIns="99109" rIns="99109" bIns="9910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ʻOku Angalelei ʻa e ʻOfa 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81CEEA8F-5942-D046-4611-AF0527835277}"/>
              </a:ext>
            </a:extLst>
          </p:cNvPr>
          <p:cNvGrpSpPr/>
          <p:nvPr/>
        </p:nvGrpSpPr>
        <p:grpSpPr>
          <a:xfrm>
            <a:off x="96057" y="82543"/>
            <a:ext cx="2256000" cy="880705"/>
            <a:chOff x="96057" y="82543"/>
            <a:chExt cx="2256000" cy="880705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3F768C4F-4CFB-6923-F424-5F1203757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7" y="82543"/>
              <a:ext cx="2208590" cy="880705"/>
            </a:xfrm>
            <a:prstGeom prst="rect">
              <a:avLst/>
            </a:prstGeom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51C9C185-FE20-809A-148A-8B3B5F26A475}"/>
                </a:ext>
              </a:extLst>
            </p:cNvPr>
            <p:cNvSpPr txBox="1"/>
            <p:nvPr/>
          </p:nvSpPr>
          <p:spPr>
            <a:xfrm>
              <a:off x="516285" y="169819"/>
              <a:ext cx="1835772" cy="68300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>
                <a:lnSpc>
                  <a:spcPts val="2300"/>
                </a:lnSpc>
              </a:pPr>
              <a:r>
                <a:rPr lang="fi-FI" sz="22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ʻOku ʻuhinga ki he ha?</a:t>
              </a:r>
              <a:endParaRPr lang="es-ES" sz="22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66DE1A41-5DFF-C6D5-AD1A-8A70141220F8}"/>
              </a:ext>
            </a:extLst>
          </p:cNvPr>
          <p:cNvGrpSpPr/>
          <p:nvPr/>
        </p:nvGrpSpPr>
        <p:grpSpPr>
          <a:xfrm>
            <a:off x="96057" y="3128798"/>
            <a:ext cx="3426518" cy="969366"/>
            <a:chOff x="96057" y="3128798"/>
            <a:chExt cx="3426518" cy="969366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D952546B-759D-49D4-EB63-CDA35986C8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7" y="3128798"/>
              <a:ext cx="3044563" cy="969366"/>
            </a:xfrm>
            <a:prstGeom prst="rect">
              <a:avLst/>
            </a:prstGeom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68A293A2-793B-8653-E929-40B9EA8BD451}"/>
                </a:ext>
              </a:extLst>
            </p:cNvPr>
            <p:cNvSpPr txBox="1"/>
            <p:nvPr/>
          </p:nvSpPr>
          <p:spPr>
            <a:xfrm rot="541628">
              <a:off x="666602" y="3147789"/>
              <a:ext cx="28559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es-ES" sz="16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¿</a:t>
              </a:r>
              <a:r>
                <a:rPr lang="en-US" sz="16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Naʻe</a:t>
              </a:r>
              <a:r>
                <a:rPr lang="en-US" sz="16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anga</a:t>
              </a:r>
              <a:r>
                <a:rPr lang="en-US" sz="16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- </a:t>
              </a:r>
              <a:r>
                <a:rPr lang="en-US" sz="16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fēfē</a:t>
              </a:r>
              <a:r>
                <a:rPr lang="en-US" sz="16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hono</a:t>
              </a:r>
              <a:r>
                <a:rPr lang="en-US" sz="16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fakahāhā</a:t>
              </a:r>
              <a:r>
                <a:rPr lang="en-US" sz="16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e </a:t>
              </a:r>
              <a:r>
                <a:rPr lang="en-US" sz="16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Sīsū</a:t>
              </a:r>
              <a:r>
                <a:rPr lang="en-US" sz="16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a e </a:t>
              </a:r>
              <a:r>
                <a:rPr lang="en-US" sz="16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tafaʻaki</a:t>
              </a:r>
              <a:r>
                <a:rPr lang="en-US" sz="16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ko </a:t>
              </a:r>
              <a:r>
                <a:rPr lang="en-US" sz="16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eni</a:t>
              </a:r>
              <a:r>
                <a:rPr lang="en-US" sz="16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o e ʻ </a:t>
              </a:r>
              <a:r>
                <a:rPr lang="en-US" sz="16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ofá</a:t>
              </a:r>
              <a:r>
                <a:rPr lang="en-US" sz="16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16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3" name="Imagen 12" descr="Un grupo de personas de pie&#10;&#10;Descripción generada automáticamente con confianza baja">
            <a:extLst>
              <a:ext uri="{FF2B5EF4-FFF2-40B4-BE49-F238E27FC236}">
                <a16:creationId xmlns:a16="http://schemas.microsoft.com/office/drawing/2014/main" id="{CAA9A159-3AC6-8D8E-2E14-D308F8B2BB7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0" r="2193"/>
          <a:stretch/>
        </p:blipFill>
        <p:spPr>
          <a:xfrm>
            <a:off x="86272" y="4246282"/>
            <a:ext cx="2914541" cy="25291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5E6B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8" name="Imagen 17" descr="Imagen que contiene exterior, persona, hombre, viendo&#10;&#10;Descripción generada automáticamente">
            <a:extLst>
              <a:ext uri="{FF2B5EF4-FFF2-40B4-BE49-F238E27FC236}">
                <a16:creationId xmlns:a16="http://schemas.microsoft.com/office/drawing/2014/main" id="{26C2B679-0C8E-E6FF-71CA-96E6E7E67B0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4" r="5930"/>
          <a:stretch/>
        </p:blipFill>
        <p:spPr>
          <a:xfrm>
            <a:off x="9194053" y="1096997"/>
            <a:ext cx="2817973" cy="17543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A26E18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FD65CEDF-F0CB-F746-5374-A736758322A1}"/>
              </a:ext>
            </a:extLst>
          </p:cNvPr>
          <p:cNvSpPr txBox="1"/>
          <p:nvPr/>
        </p:nvSpPr>
        <p:spPr>
          <a:xfrm>
            <a:off x="2783001" y="169819"/>
            <a:ext cx="4517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ʻuhinga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"</a:t>
            </a:r>
            <a:r>
              <a:rPr lang="en-US" b="1" dirty="0" err="1"/>
              <a:t>angavaivai</a:t>
            </a:r>
            <a:r>
              <a:rPr lang="en-US" b="1" dirty="0"/>
              <a:t>," "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fakahaaʻi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angaʻofa</a:t>
            </a:r>
            <a:r>
              <a:rPr lang="en-US" b="1" dirty="0"/>
              <a:t>," "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fakaʻatuʻi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angavaivai</a:t>
            </a:r>
            <a:r>
              <a:rPr lang="en-US" b="1" dirty="0"/>
              <a:t>."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6115305-23ED-8F91-49A3-8ECB5F682731}"/>
              </a:ext>
            </a:extLst>
          </p:cNvPr>
          <p:cNvSpPr txBox="1"/>
          <p:nvPr/>
        </p:nvSpPr>
        <p:spPr>
          <a:xfrm>
            <a:off x="6443630" y="4679872"/>
            <a:ext cx="5777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fakaake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ongo</a:t>
            </a:r>
            <a:r>
              <a:rPr lang="en-US" sz="1600" b="1" dirty="0"/>
              <a:t> </a:t>
            </a:r>
            <a:r>
              <a:rPr lang="en-US" sz="1600" b="1" dirty="0" err="1"/>
              <a:t>foʻou</a:t>
            </a:r>
            <a:r>
              <a:rPr lang="en-US" sz="1600" b="1" dirty="0"/>
              <a:t>, pea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fakaava</a:t>
            </a:r>
            <a:r>
              <a:rPr lang="en-US" sz="1600" b="1" dirty="0"/>
              <a:t> ki he kau </a:t>
            </a:r>
            <a:r>
              <a:rPr lang="en-US" sz="1600" b="1" dirty="0" err="1"/>
              <a:t>liʻekina</a:t>
            </a:r>
            <a:r>
              <a:rPr lang="en-US" sz="1600" b="1" dirty="0"/>
              <a:t> ko </a:t>
            </a:r>
            <a:r>
              <a:rPr lang="en-US" sz="1600" b="1" dirty="0" err="1"/>
              <a:t>ʻeni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sosaieti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faingamalie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ha </a:t>
            </a:r>
            <a:r>
              <a:rPr lang="en-US" sz="1600" b="1" dirty="0" err="1"/>
              <a:t>moʻui</a:t>
            </a:r>
            <a:r>
              <a:rPr lang="en-US" sz="1600" b="1" dirty="0"/>
              <a:t> </a:t>
            </a:r>
            <a:r>
              <a:rPr lang="en-US" sz="1600" b="1" dirty="0" err="1"/>
              <a:t>foʻou</a:t>
            </a:r>
            <a:r>
              <a:rPr lang="en-US" sz="1600" b="1" dirty="0"/>
              <a:t>.—</a:t>
            </a:r>
            <a:r>
              <a:rPr lang="it-IT" sz="1600" b="1" dirty="0"/>
              <a:t>Ko e Potungaue ʻo e Fakamoʻui, 26 (1905). 2MCP 623</a:t>
            </a:r>
            <a:endParaRPr lang="es-ES" sz="1600" dirty="0"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F433AE99-AEB0-5FF5-6C8C-2D656E9FF3D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8262"/>
          <a:stretch/>
        </p:blipFill>
        <p:spPr>
          <a:xfrm>
            <a:off x="3143486" y="4703288"/>
            <a:ext cx="3270864" cy="20721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5E6B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7498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7" grpId="0"/>
      <p:bldP spid="12" grpId="0" animBg="1"/>
      <p:bldP spid="20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67B7237-1B31-F4F2-1136-C5FD13B70913}"/>
              </a:ext>
            </a:extLst>
          </p:cNvPr>
          <p:cNvSpPr txBox="1"/>
          <p:nvPr/>
        </p:nvSpPr>
        <p:spPr>
          <a:xfrm>
            <a:off x="4905716" y="2213983"/>
            <a:ext cx="65348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Ko </a:t>
            </a:r>
            <a:r>
              <a:rPr lang="en-US" b="1" dirty="0" err="1"/>
              <a:t>ia</a:t>
            </a:r>
            <a:r>
              <a:rPr lang="en-US" b="1" dirty="0"/>
              <a:t>, </a:t>
            </a:r>
            <a:r>
              <a:rPr lang="en-US" b="1" dirty="0" err="1"/>
              <a:t>ʻai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ʻaloʻofa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angaʻofa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loto-fakatokilalo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angamalu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faʻa</a:t>
            </a:r>
            <a:r>
              <a:rPr lang="en-US" b="1" dirty="0"/>
              <a:t> </a:t>
            </a:r>
            <a:r>
              <a:rPr lang="en-US" b="1" dirty="0" err="1"/>
              <a:t>kataki</a:t>
            </a:r>
            <a:r>
              <a:rPr lang="en-US" b="1" dirty="0"/>
              <a:t> </a:t>
            </a:r>
            <a:r>
              <a:rPr lang="en-US" b="1" dirty="0" err="1"/>
              <a:t>fuoloa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hange</a:t>
            </a:r>
            <a:r>
              <a:rPr lang="en-US" b="1" dirty="0"/>
              <a:t> ko e </a:t>
            </a:r>
            <a:r>
              <a:rPr lang="en-US" b="1" dirty="0" err="1"/>
              <a:t>kakai</a:t>
            </a:r>
            <a:r>
              <a:rPr lang="en-US" b="1" dirty="0"/>
              <a:t> </a:t>
            </a:r>
            <a:r>
              <a:rPr lang="en-US" b="1" dirty="0" err="1"/>
              <a:t>fili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ʻOtua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maʻoniʻoni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ʻofeina</a:t>
            </a:r>
            <a:r>
              <a:rPr lang="en-US" b="1" dirty="0"/>
              <a:t>. 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C427BFB-2DAE-417C-6DE4-453139FD7192}"/>
              </a:ext>
            </a:extLst>
          </p:cNvPr>
          <p:cNvSpPr txBox="1"/>
          <p:nvPr/>
        </p:nvSpPr>
        <p:spPr>
          <a:xfrm>
            <a:off x="3924650" y="208206"/>
            <a:ext cx="468462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Ko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fakaʻosi</a:t>
            </a:r>
            <a:r>
              <a:rPr lang="en-US" b="1" dirty="0"/>
              <a:t>, </a:t>
            </a:r>
            <a:r>
              <a:rPr lang="en-US" b="1" dirty="0" err="1"/>
              <a:t>ke</a:t>
            </a:r>
            <a:r>
              <a:rPr lang="en-US" b="1" dirty="0"/>
              <a:t> mou </a:t>
            </a:r>
            <a:r>
              <a:rPr lang="en-US" b="1" dirty="0" err="1"/>
              <a:t>fakakaukau</a:t>
            </a:r>
            <a:r>
              <a:rPr lang="en-US" b="1" dirty="0"/>
              <a:t> taha </a:t>
            </a:r>
            <a:r>
              <a:rPr lang="en-US" b="1" dirty="0" err="1"/>
              <a:t>kotoa</a:t>
            </a:r>
            <a:r>
              <a:rPr lang="en-US" b="1" dirty="0"/>
              <a:t> pe,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femanavaʻofaʻaki</a:t>
            </a:r>
            <a:r>
              <a:rPr lang="en-US" b="1" dirty="0"/>
              <a:t>, </a:t>
            </a:r>
            <a:r>
              <a:rPr lang="en-US" b="1" dirty="0" err="1"/>
              <a:t>ʻofa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hange</a:t>
            </a:r>
            <a:r>
              <a:rPr lang="en-US" b="1" dirty="0"/>
              <a:t> ko e </a:t>
            </a:r>
            <a:r>
              <a:rPr lang="en-US" b="1" dirty="0" err="1"/>
              <a:t>kainga</a:t>
            </a:r>
            <a:r>
              <a:rPr lang="en-US" b="1" dirty="0"/>
              <a:t>, </a:t>
            </a:r>
            <a:r>
              <a:rPr lang="en-US" b="1" dirty="0" err="1"/>
              <a:t>fakaʻofaʻia</a:t>
            </a:r>
            <a:r>
              <a:rPr lang="en-US" b="1" dirty="0"/>
              <a:t>, </a:t>
            </a:r>
            <a:r>
              <a:rPr lang="en-US" b="1" dirty="0" err="1"/>
              <a:t>fakaʻapaʻapa</a:t>
            </a:r>
            <a:r>
              <a:rPr lang="en-US" b="1" dirty="0"/>
              <a:t> (1 Pita 3:8).</a:t>
            </a:r>
            <a:endParaRPr lang="es-ES" b="1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1E2CD152-07C3-43DE-4E1F-1DAD8B7509CC}"/>
              </a:ext>
            </a:extLst>
          </p:cNvPr>
          <p:cNvGrpSpPr/>
          <p:nvPr/>
        </p:nvGrpSpPr>
        <p:grpSpPr>
          <a:xfrm>
            <a:off x="64795" y="68726"/>
            <a:ext cx="3493469" cy="1202290"/>
            <a:chOff x="64795" y="68726"/>
            <a:chExt cx="3493469" cy="1202290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7828E4E8-3D18-164B-DCA5-A18771582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95" y="68726"/>
              <a:ext cx="3332126" cy="1202290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381EFBCA-2057-4706-7DCE-5C51713E570C}"/>
                </a:ext>
              </a:extLst>
            </p:cNvPr>
            <p:cNvSpPr txBox="1"/>
            <p:nvPr/>
          </p:nvSpPr>
          <p:spPr>
            <a:xfrm rot="21408114">
              <a:off x="791136" y="335738"/>
              <a:ext cx="27671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 fe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ʻa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ngaahi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tohi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manatuʻi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FF5FC5C9-F908-5722-C659-7D344B13DFA0}"/>
              </a:ext>
            </a:extLst>
          </p:cNvPr>
          <p:cNvSpPr txBox="1"/>
          <p:nvPr/>
        </p:nvSpPr>
        <p:spPr>
          <a:xfrm>
            <a:off x="4905717" y="1349594"/>
            <a:ext cx="6327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Fakafetaʻi</a:t>
            </a:r>
            <a:r>
              <a:rPr lang="en-US" b="1" dirty="0"/>
              <a:t> ki he </a:t>
            </a:r>
            <a:r>
              <a:rPr lang="en-US" b="1" dirty="0" err="1"/>
              <a:t>ʻEiki</a:t>
            </a:r>
            <a:r>
              <a:rPr lang="en-US" b="1" dirty="0"/>
              <a:t>; he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lelei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ʻEiki</a:t>
            </a:r>
            <a:r>
              <a:rPr lang="en-US" b="1" dirty="0"/>
              <a:t>: </a:t>
            </a:r>
            <a:r>
              <a:rPr lang="en-US" b="1" dirty="0" err="1"/>
              <a:t>hiva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fakafetaʻi</a:t>
            </a:r>
            <a:r>
              <a:rPr lang="en-US" b="1" dirty="0"/>
              <a:t> ki </a:t>
            </a:r>
            <a:r>
              <a:rPr lang="en-US" b="1" dirty="0" err="1"/>
              <a:t>hono</a:t>
            </a:r>
            <a:r>
              <a:rPr lang="en-US" b="1" dirty="0"/>
              <a:t> </a:t>
            </a:r>
            <a:r>
              <a:rPr lang="en-US" b="1" dirty="0" err="1"/>
              <a:t>huafa</a:t>
            </a:r>
            <a:r>
              <a:rPr lang="en-US" b="1" dirty="0"/>
              <a:t>; he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lelei</a:t>
            </a:r>
            <a:r>
              <a:rPr lang="en-US" b="1" dirty="0"/>
              <a:t>. (</a:t>
            </a:r>
            <a:r>
              <a:rPr lang="en-US" b="1" dirty="0" err="1"/>
              <a:t>Saame</a:t>
            </a:r>
            <a:r>
              <a:rPr lang="en-US" b="1" dirty="0"/>
              <a:t> 135:3).</a:t>
            </a:r>
            <a:endParaRPr lang="es-ES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65D5A8D-63B8-A3C3-EF36-6443F815544A}"/>
              </a:ext>
            </a:extLst>
          </p:cNvPr>
          <p:cNvSpPr txBox="1"/>
          <p:nvPr/>
        </p:nvSpPr>
        <p:spPr>
          <a:xfrm>
            <a:off x="4905716" y="3210995"/>
            <a:ext cx="70618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Ka </a:t>
            </a:r>
            <a:r>
              <a:rPr lang="en-US" b="1" dirty="0" err="1"/>
              <a:t>ʻoku</a:t>
            </a:r>
            <a:r>
              <a:rPr lang="en-US" b="1" dirty="0"/>
              <a:t> mou </a:t>
            </a:r>
            <a:r>
              <a:rPr lang="en-US" b="1" dirty="0" err="1"/>
              <a:t>ʻofa</a:t>
            </a:r>
            <a:r>
              <a:rPr lang="en-US" b="1" dirty="0"/>
              <a:t> ki </a:t>
            </a:r>
            <a:r>
              <a:rPr lang="en-US" b="1" dirty="0" err="1"/>
              <a:t>homou</a:t>
            </a:r>
            <a:r>
              <a:rPr lang="en-US" b="1" dirty="0"/>
              <a:t>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fili</a:t>
            </a:r>
            <a:r>
              <a:rPr lang="en-US" b="1" dirty="0"/>
              <a:t>, pea </a:t>
            </a:r>
            <a:r>
              <a:rPr lang="en-US" b="1" dirty="0" err="1"/>
              <a:t>fai</a:t>
            </a:r>
            <a:r>
              <a:rPr lang="en-US" b="1" dirty="0"/>
              <a:t> </a:t>
            </a:r>
            <a:r>
              <a:rPr lang="en-US" b="1" dirty="0" err="1"/>
              <a:t>lelei</a:t>
            </a:r>
            <a:r>
              <a:rPr lang="en-US" b="1" dirty="0"/>
              <a:t>, pea no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toe </a:t>
            </a:r>
            <a:r>
              <a:rPr lang="en-US" b="1" dirty="0" err="1"/>
              <a:t>ʻamanaki</a:t>
            </a:r>
            <a:r>
              <a:rPr lang="en-US" b="1" dirty="0"/>
              <a:t> ki ha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taha; pea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lahi</a:t>
            </a:r>
            <a:r>
              <a:rPr lang="en-US" b="1" dirty="0"/>
              <a:t> </a:t>
            </a:r>
            <a:r>
              <a:rPr lang="en-US" b="1" dirty="0" err="1"/>
              <a:t>hoʻomou</a:t>
            </a:r>
            <a:r>
              <a:rPr lang="en-US" b="1" dirty="0"/>
              <a:t> </a:t>
            </a:r>
            <a:r>
              <a:rPr lang="en-US" b="1" dirty="0" err="1"/>
              <a:t>totongi</a:t>
            </a:r>
            <a:r>
              <a:rPr lang="en-US" b="1" dirty="0"/>
              <a:t>, pea </a:t>
            </a:r>
            <a:r>
              <a:rPr lang="en-US" b="1" dirty="0" err="1"/>
              <a:t>te</a:t>
            </a:r>
            <a:r>
              <a:rPr lang="en-US" b="1" dirty="0"/>
              <a:t> mou </a:t>
            </a:r>
            <a:r>
              <a:rPr lang="en-US" b="1" dirty="0" err="1"/>
              <a:t>hoko</a:t>
            </a:r>
            <a:r>
              <a:rPr lang="en-US" b="1" dirty="0"/>
              <a:t> ko e </a:t>
            </a:r>
            <a:r>
              <a:rPr lang="en-US" b="1" dirty="0" err="1"/>
              <a:t>fanau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Fungani</a:t>
            </a:r>
            <a:r>
              <a:rPr lang="en-US" b="1" dirty="0"/>
              <a:t> </a:t>
            </a:r>
            <a:r>
              <a:rPr lang="en-US" b="1" dirty="0" err="1"/>
              <a:t>Maʻolunga</a:t>
            </a:r>
            <a:r>
              <a:rPr lang="en-US" b="1" dirty="0"/>
              <a:t>: he </a:t>
            </a:r>
            <a:r>
              <a:rPr lang="en-US" b="1" dirty="0" err="1"/>
              <a:t>ʻoku</a:t>
            </a:r>
            <a:r>
              <a:rPr lang="en-US" b="1" dirty="0"/>
              <a:t> ne </a:t>
            </a:r>
            <a:r>
              <a:rPr lang="en-US" b="1" dirty="0" err="1"/>
              <a:t>angalelei</a:t>
            </a:r>
            <a:r>
              <a:rPr lang="en-US" b="1" dirty="0"/>
              <a:t> ki he </a:t>
            </a:r>
            <a:r>
              <a:rPr lang="en-US" b="1" dirty="0" err="1"/>
              <a:t>taʻehoungaʻia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angakovi</a:t>
            </a:r>
            <a:r>
              <a:rPr lang="en-US" b="1" dirty="0"/>
              <a:t>. (Luke 6:35).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CDB23DE-997A-78E3-A4BD-408DFE49CF8C}"/>
              </a:ext>
            </a:extLst>
          </p:cNvPr>
          <p:cNvSpPr txBox="1"/>
          <p:nvPr/>
        </p:nvSpPr>
        <p:spPr>
          <a:xfrm>
            <a:off x="4581474" y="4281689"/>
            <a:ext cx="753566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 err="1"/>
              <a:t>Ko</a:t>
            </a:r>
            <a:r>
              <a:rPr lang="es-ES" b="1" dirty="0"/>
              <a:t> e Malohi </a:t>
            </a:r>
            <a:r>
              <a:rPr lang="es-ES" b="1" dirty="0" err="1"/>
              <a:t>ʻo</a:t>
            </a:r>
            <a:r>
              <a:rPr lang="es-ES" b="1" dirty="0"/>
              <a:t> e </a:t>
            </a:r>
            <a:r>
              <a:rPr lang="es-ES" b="1" dirty="0" err="1"/>
              <a:t>Angaʻofa</a:t>
            </a:r>
            <a:r>
              <a:rPr lang="es-ES" b="1" dirty="0"/>
              <a:t>—He </a:t>
            </a:r>
            <a:r>
              <a:rPr lang="es-ES" b="1" dirty="0" err="1"/>
              <a:t>ʻikai</a:t>
            </a:r>
            <a:r>
              <a:rPr lang="es-ES" b="1" dirty="0"/>
              <a:t> te ke </a:t>
            </a:r>
            <a:r>
              <a:rPr lang="es-ES" b="1" dirty="0" err="1"/>
              <a:t>teitei</a:t>
            </a:r>
            <a:r>
              <a:rPr lang="es-ES" b="1" dirty="0"/>
              <a:t> </a:t>
            </a:r>
            <a:r>
              <a:rPr lang="es-ES" b="1" dirty="0" err="1"/>
              <a:t>ʻiloʻi</a:t>
            </a:r>
            <a:r>
              <a:rPr lang="es-ES" b="1" dirty="0"/>
              <a:t> </a:t>
            </a:r>
            <a:r>
              <a:rPr lang="es-ES" b="1" dirty="0" err="1"/>
              <a:t>ʻa</a:t>
            </a:r>
            <a:r>
              <a:rPr lang="es-ES" b="1" dirty="0"/>
              <a:t> e </a:t>
            </a:r>
            <a:r>
              <a:rPr lang="es-ES" b="1" dirty="0" err="1"/>
              <a:t>ivi</a:t>
            </a:r>
            <a:r>
              <a:rPr lang="es-ES" b="1" dirty="0"/>
              <a:t> </a:t>
            </a:r>
            <a:r>
              <a:rPr lang="es-ES" b="1" dirty="0" err="1"/>
              <a:t>takiekina</a:t>
            </a:r>
            <a:r>
              <a:rPr lang="es-ES" b="1" dirty="0"/>
              <a:t> </a:t>
            </a:r>
            <a:r>
              <a:rPr lang="es-ES" b="1" dirty="0" err="1"/>
              <a:t>ʻo</a:t>
            </a:r>
            <a:r>
              <a:rPr lang="es-ES" b="1" dirty="0"/>
              <a:t> ha hala </a:t>
            </a:r>
            <a:r>
              <a:rPr lang="es-ES" b="1" dirty="0" err="1"/>
              <a:t>angaʻofa</a:t>
            </a:r>
            <a:r>
              <a:rPr lang="es-ES" b="1" dirty="0"/>
              <a:t> </a:t>
            </a:r>
            <a:r>
              <a:rPr lang="es-ES" b="1" dirty="0" err="1"/>
              <a:t>mo</a:t>
            </a:r>
            <a:r>
              <a:rPr lang="es-ES" b="1" dirty="0"/>
              <a:t> </a:t>
            </a:r>
            <a:r>
              <a:rPr lang="es-ES" b="1" dirty="0" err="1"/>
              <a:t>fakaʻatuʻi</a:t>
            </a:r>
            <a:r>
              <a:rPr lang="es-ES" b="1" dirty="0"/>
              <a:t> </a:t>
            </a:r>
            <a:r>
              <a:rPr lang="es-ES" b="1" dirty="0" err="1"/>
              <a:t>ki</a:t>
            </a:r>
            <a:r>
              <a:rPr lang="es-ES" b="1" dirty="0"/>
              <a:t> he </a:t>
            </a:r>
            <a:r>
              <a:rPr lang="es-ES" b="1" dirty="0" err="1"/>
              <a:t>ngaahi</a:t>
            </a:r>
            <a:r>
              <a:rPr lang="es-ES" b="1" dirty="0"/>
              <a:t> </a:t>
            </a:r>
            <a:r>
              <a:rPr lang="es-ES" b="1" dirty="0" err="1"/>
              <a:t>meʻa</a:t>
            </a:r>
            <a:r>
              <a:rPr lang="es-ES" b="1" dirty="0"/>
              <a:t> </a:t>
            </a:r>
            <a:r>
              <a:rPr lang="es-ES" b="1" dirty="0" err="1"/>
              <a:t>ʻoku</a:t>
            </a:r>
            <a:r>
              <a:rPr lang="es-ES" b="1" dirty="0"/>
              <a:t> </a:t>
            </a:r>
            <a:r>
              <a:rPr lang="es-ES" b="1" dirty="0" err="1"/>
              <a:t>ʻikai</a:t>
            </a:r>
            <a:r>
              <a:rPr lang="es-ES" b="1" dirty="0"/>
              <a:t> </a:t>
            </a:r>
            <a:r>
              <a:rPr lang="es-ES" b="1" dirty="0" err="1"/>
              <a:t>tatau</a:t>
            </a:r>
            <a:r>
              <a:rPr lang="es-ES" b="1" dirty="0"/>
              <a:t>, </a:t>
            </a:r>
            <a:r>
              <a:rPr lang="es-ES" b="1" dirty="0" err="1"/>
              <a:t>taʻefakaʻatuʻi</a:t>
            </a:r>
            <a:r>
              <a:rPr lang="es-ES" b="1" dirty="0"/>
              <a:t>, </a:t>
            </a:r>
            <a:r>
              <a:rPr lang="es-ES" b="1" dirty="0" err="1"/>
              <a:t>mo</a:t>
            </a:r>
            <a:r>
              <a:rPr lang="es-ES" b="1" dirty="0"/>
              <a:t> </a:t>
            </a:r>
            <a:r>
              <a:rPr lang="es-ES" b="1" dirty="0" err="1"/>
              <a:t>taʻefeʻunga</a:t>
            </a:r>
            <a:r>
              <a:rPr lang="es-ES" b="1" dirty="0"/>
              <a:t>. 2MCP 775</a:t>
            </a:r>
          </a:p>
          <a:p>
            <a:r>
              <a:rPr lang="es-ES" b="1" dirty="0"/>
              <a:t>Kapau </a:t>
            </a:r>
            <a:r>
              <a:rPr lang="es-ES" b="1" dirty="0" err="1"/>
              <a:t>hili</a:t>
            </a:r>
            <a:r>
              <a:rPr lang="es-ES" b="1" dirty="0"/>
              <a:t> </a:t>
            </a:r>
            <a:r>
              <a:rPr lang="es-ES" b="1" dirty="0" err="1"/>
              <a:t>haʻanau</a:t>
            </a:r>
            <a:r>
              <a:rPr lang="es-ES" b="1" dirty="0"/>
              <a:t> </a:t>
            </a:r>
            <a:r>
              <a:rPr lang="es-ES" b="1" dirty="0" err="1"/>
              <a:t>fakaʻitaʻi</a:t>
            </a:r>
            <a:r>
              <a:rPr lang="es-ES" b="1" dirty="0"/>
              <a:t> </a:t>
            </a:r>
            <a:r>
              <a:rPr lang="es-ES" b="1" dirty="0" err="1"/>
              <a:t>mo</a:t>
            </a:r>
            <a:r>
              <a:rPr lang="es-ES" b="1" dirty="0"/>
              <a:t> </a:t>
            </a:r>
            <a:r>
              <a:rPr lang="es-ES" b="1" dirty="0" err="1"/>
              <a:t>fakamaau</a:t>
            </a:r>
            <a:r>
              <a:rPr lang="es-ES" b="1" dirty="0"/>
              <a:t> </a:t>
            </a:r>
            <a:r>
              <a:rPr lang="es-ES" b="1" dirty="0" err="1"/>
              <a:t>taʻetotonu</a:t>
            </a:r>
            <a:r>
              <a:rPr lang="es-ES" b="1" dirty="0"/>
              <a:t> </a:t>
            </a:r>
            <a:r>
              <a:rPr lang="es-ES" b="1" dirty="0" err="1"/>
              <a:t>ʻi</a:t>
            </a:r>
            <a:r>
              <a:rPr lang="es-ES" b="1" dirty="0"/>
              <a:t> </a:t>
            </a:r>
            <a:r>
              <a:rPr lang="es-ES" b="1" dirty="0" err="1"/>
              <a:t>heʻenau</a:t>
            </a:r>
            <a:r>
              <a:rPr lang="es-ES" b="1" dirty="0"/>
              <a:t> </a:t>
            </a:r>
            <a:r>
              <a:rPr lang="es-ES" b="1" dirty="0" err="1"/>
              <a:t>tafaʻaki</a:t>
            </a:r>
            <a:r>
              <a:rPr lang="es-ES" b="1" dirty="0"/>
              <a:t>, te ke </a:t>
            </a:r>
            <a:r>
              <a:rPr lang="es-ES" b="1" dirty="0" err="1"/>
              <a:t>fakafeangai</a:t>
            </a:r>
            <a:r>
              <a:rPr lang="es-ES" b="1" dirty="0"/>
              <a:t> </a:t>
            </a:r>
            <a:r>
              <a:rPr lang="es-ES" b="1" dirty="0" err="1"/>
              <a:t>kiate</a:t>
            </a:r>
            <a:r>
              <a:rPr lang="es-ES" b="1" dirty="0"/>
              <a:t> </a:t>
            </a:r>
            <a:r>
              <a:rPr lang="es-ES" b="1" dirty="0" err="1"/>
              <a:t>kinautolu</a:t>
            </a:r>
            <a:r>
              <a:rPr lang="es-ES" b="1" dirty="0"/>
              <a:t> </a:t>
            </a:r>
            <a:r>
              <a:rPr lang="es-ES" b="1" dirty="0" err="1"/>
              <a:t>ʻo</a:t>
            </a:r>
            <a:r>
              <a:rPr lang="es-ES" b="1" dirty="0"/>
              <a:t> </a:t>
            </a:r>
            <a:r>
              <a:rPr lang="es-ES" b="1" dirty="0" err="1"/>
              <a:t>hange</a:t>
            </a:r>
            <a:r>
              <a:rPr lang="es-ES" b="1" dirty="0"/>
              <a:t> </a:t>
            </a:r>
            <a:r>
              <a:rPr lang="es-ES" b="1" dirty="0" err="1"/>
              <a:t>ko</a:t>
            </a:r>
            <a:r>
              <a:rPr lang="es-ES" b="1" dirty="0"/>
              <a:t> </a:t>
            </a:r>
            <a:r>
              <a:rPr lang="es-ES" b="1" dirty="0" err="1"/>
              <a:t>haʻo</a:t>
            </a:r>
            <a:r>
              <a:rPr lang="es-ES" b="1" dirty="0"/>
              <a:t> fai </a:t>
            </a:r>
            <a:r>
              <a:rPr lang="es-ES" b="1" dirty="0" err="1"/>
              <a:t>ki</a:t>
            </a:r>
            <a:r>
              <a:rPr lang="es-ES" b="1" dirty="0"/>
              <a:t> ha taha </a:t>
            </a:r>
            <a:r>
              <a:rPr lang="es-ES" b="1" dirty="0" err="1"/>
              <a:t>taʻehalaia</a:t>
            </a:r>
            <a:r>
              <a:rPr lang="es-ES" b="1" dirty="0"/>
              <a:t>, pea </a:t>
            </a:r>
            <a:r>
              <a:rPr lang="es-ES" b="1" dirty="0" err="1"/>
              <a:t>aʻu</a:t>
            </a:r>
            <a:r>
              <a:rPr lang="es-ES" b="1" dirty="0"/>
              <a:t> </a:t>
            </a:r>
            <a:r>
              <a:rPr lang="es-ES" b="1" dirty="0" err="1"/>
              <a:t>ʻo</a:t>
            </a:r>
            <a:r>
              <a:rPr lang="es-ES" b="1" dirty="0"/>
              <a:t> ke </a:t>
            </a:r>
            <a:r>
              <a:rPr lang="es-ES" b="1" dirty="0" err="1"/>
              <a:t>feinga</a:t>
            </a:r>
            <a:r>
              <a:rPr lang="es-ES" b="1" dirty="0"/>
              <a:t> ke </a:t>
            </a:r>
            <a:r>
              <a:rPr lang="es-ES" b="1" dirty="0" err="1"/>
              <a:t>fakahaaʻi</a:t>
            </a:r>
            <a:r>
              <a:rPr lang="es-ES" b="1" dirty="0"/>
              <a:t> </a:t>
            </a:r>
            <a:r>
              <a:rPr lang="es-ES" b="1" dirty="0" err="1"/>
              <a:t>kiate</a:t>
            </a:r>
            <a:r>
              <a:rPr lang="es-ES" b="1" dirty="0"/>
              <a:t> </a:t>
            </a:r>
            <a:r>
              <a:rPr lang="es-ES" b="1" dirty="0" err="1"/>
              <a:t>kinautolu</a:t>
            </a:r>
            <a:r>
              <a:rPr lang="es-ES" b="1" dirty="0"/>
              <a:t> ha </a:t>
            </a:r>
            <a:r>
              <a:rPr lang="es-ES" b="1" dirty="0" err="1"/>
              <a:t>ngaahi</a:t>
            </a:r>
            <a:r>
              <a:rPr lang="es-ES" b="1" dirty="0"/>
              <a:t> </a:t>
            </a:r>
            <a:r>
              <a:rPr lang="es-ES" b="1" dirty="0" err="1"/>
              <a:t>ngaue</a:t>
            </a:r>
            <a:r>
              <a:rPr lang="es-ES" b="1" dirty="0"/>
              <a:t> </a:t>
            </a:r>
            <a:r>
              <a:rPr lang="es-ES" b="1" dirty="0" err="1"/>
              <a:t>makehe</a:t>
            </a:r>
            <a:r>
              <a:rPr lang="es-ES" b="1" dirty="0"/>
              <a:t> </a:t>
            </a:r>
            <a:r>
              <a:rPr lang="es-ES" b="1" dirty="0" err="1"/>
              <a:t>ʻo</a:t>
            </a:r>
            <a:r>
              <a:rPr lang="es-ES" b="1" dirty="0"/>
              <a:t> e </a:t>
            </a:r>
            <a:r>
              <a:rPr lang="es-ES" b="1" dirty="0" err="1"/>
              <a:t>angaʻofa</a:t>
            </a:r>
            <a:r>
              <a:rPr lang="es-ES" b="1" dirty="0"/>
              <a:t>, </a:t>
            </a:r>
            <a:r>
              <a:rPr lang="es-ES" b="1" dirty="0" err="1"/>
              <a:t>ta</a:t>
            </a:r>
            <a:r>
              <a:rPr lang="es-ES" b="1" dirty="0"/>
              <a:t> </a:t>
            </a:r>
            <a:r>
              <a:rPr lang="es-ES" b="1" dirty="0" err="1"/>
              <a:t>kuo</a:t>
            </a:r>
            <a:r>
              <a:rPr lang="es-ES" b="1" dirty="0"/>
              <a:t> ke fai leva </a:t>
            </a:r>
            <a:r>
              <a:rPr lang="es-ES" b="1" dirty="0" err="1"/>
              <a:t>ʻa</a:t>
            </a:r>
            <a:r>
              <a:rPr lang="es-ES" b="1" dirty="0"/>
              <a:t> e </a:t>
            </a:r>
            <a:r>
              <a:rPr lang="es-ES" b="1" dirty="0" err="1"/>
              <a:t>fatongia</a:t>
            </a:r>
            <a:r>
              <a:rPr lang="es-ES" b="1" dirty="0"/>
              <a:t> </a:t>
            </a:r>
            <a:r>
              <a:rPr lang="es-ES" b="1" dirty="0" err="1"/>
              <a:t>ʻo</a:t>
            </a:r>
            <a:r>
              <a:rPr lang="es-ES" b="1" dirty="0"/>
              <a:t> ha </a:t>
            </a:r>
            <a:r>
              <a:rPr lang="es-ES" b="1" dirty="0" err="1"/>
              <a:t>Kalisitiane</a:t>
            </a:r>
            <a:r>
              <a:rPr lang="es-ES" b="1" dirty="0"/>
              <a:t>, pea </a:t>
            </a:r>
            <a:r>
              <a:rPr lang="es-ES" b="1" dirty="0" err="1"/>
              <a:t>nau</a:t>
            </a:r>
            <a:r>
              <a:rPr lang="es-ES" b="1" dirty="0"/>
              <a:t> </a:t>
            </a:r>
            <a:r>
              <a:rPr lang="es-ES" b="1" dirty="0" err="1"/>
              <a:t>ʻohovale</a:t>
            </a:r>
            <a:r>
              <a:rPr lang="es-ES" b="1" dirty="0"/>
              <a:t> </a:t>
            </a:r>
            <a:r>
              <a:rPr lang="es-ES" b="1" dirty="0" err="1"/>
              <a:t>mo</a:t>
            </a:r>
            <a:r>
              <a:rPr lang="es-ES" b="1" dirty="0"/>
              <a:t> </a:t>
            </a:r>
            <a:r>
              <a:rPr lang="es-ES" b="1" dirty="0" err="1"/>
              <a:t>ma</a:t>
            </a:r>
            <a:r>
              <a:rPr lang="es-ES" b="1" dirty="0"/>
              <a:t> pea </a:t>
            </a:r>
            <a:r>
              <a:rPr lang="es-ES" b="1" dirty="0" err="1"/>
              <a:t>sio</a:t>
            </a:r>
            <a:r>
              <a:rPr lang="es-ES" b="1" dirty="0"/>
              <a:t> </a:t>
            </a:r>
            <a:r>
              <a:rPr lang="es-ES" b="1" dirty="0" err="1"/>
              <a:t>lelei</a:t>
            </a:r>
            <a:r>
              <a:rPr lang="es-ES" b="1" dirty="0"/>
              <a:t> </a:t>
            </a:r>
            <a:r>
              <a:rPr lang="es-ES" b="1" dirty="0" err="1"/>
              <a:t>ange</a:t>
            </a:r>
            <a:r>
              <a:rPr lang="es-ES" b="1" dirty="0"/>
              <a:t> </a:t>
            </a:r>
            <a:r>
              <a:rPr lang="es-ES" b="1" dirty="0" err="1"/>
              <a:t>ki</a:t>
            </a:r>
            <a:r>
              <a:rPr lang="es-ES" b="1" dirty="0"/>
              <a:t> </a:t>
            </a:r>
            <a:r>
              <a:rPr lang="es-ES" b="1" dirty="0" err="1"/>
              <a:t>heʻenau</a:t>
            </a:r>
            <a:r>
              <a:rPr lang="es-ES" b="1" dirty="0"/>
              <a:t> </a:t>
            </a:r>
            <a:r>
              <a:rPr lang="es-ES" b="1" dirty="0" err="1"/>
              <a:t>toʻonga</a:t>
            </a:r>
            <a:r>
              <a:rPr lang="es-ES" b="1" dirty="0"/>
              <a:t> </a:t>
            </a:r>
            <a:r>
              <a:rPr lang="es-ES" b="1" dirty="0" err="1"/>
              <a:t>mo</a:t>
            </a:r>
            <a:r>
              <a:rPr lang="es-ES" b="1" dirty="0"/>
              <a:t> e </a:t>
            </a:r>
            <a:r>
              <a:rPr lang="es-ES" b="1" dirty="0" err="1"/>
              <a:t>angakovi</a:t>
            </a:r>
            <a:r>
              <a:rPr lang="es-ES" b="1" dirty="0"/>
              <a:t> </a:t>
            </a:r>
            <a:r>
              <a:rPr lang="es-ES" b="1" dirty="0" err="1"/>
              <a:t>ʻi</a:t>
            </a:r>
            <a:r>
              <a:rPr lang="es-ES" b="1" dirty="0"/>
              <a:t> </a:t>
            </a:r>
            <a:r>
              <a:rPr lang="es-ES" b="1" dirty="0" err="1"/>
              <a:t>haʻo</a:t>
            </a:r>
            <a:r>
              <a:rPr lang="es-ES" b="1" dirty="0"/>
              <a:t> </a:t>
            </a:r>
            <a:r>
              <a:rPr lang="es-ES" b="1" dirty="0" err="1"/>
              <a:t>fakaha</a:t>
            </a:r>
            <a:r>
              <a:rPr lang="es-ES" b="1" dirty="0"/>
              <a:t> </a:t>
            </a:r>
            <a:r>
              <a:rPr lang="es-ES" b="1" dirty="0" err="1"/>
              <a:t>mahino</a:t>
            </a:r>
            <a:r>
              <a:rPr lang="es-ES" b="1" dirty="0"/>
              <a:t> </a:t>
            </a:r>
            <a:r>
              <a:rPr lang="es-ES" b="1" dirty="0" err="1"/>
              <a:t>ʻenau</a:t>
            </a:r>
            <a:r>
              <a:rPr lang="es-ES" b="1" dirty="0"/>
              <a:t> </a:t>
            </a:r>
            <a:r>
              <a:rPr lang="es-ES" b="1" dirty="0" err="1"/>
              <a:t>ngaahi</a:t>
            </a:r>
            <a:r>
              <a:rPr lang="es-ES" b="1" dirty="0"/>
              <a:t> </a:t>
            </a:r>
            <a:r>
              <a:rPr lang="es-ES" b="1" dirty="0" err="1"/>
              <a:t>toʻonga</a:t>
            </a:r>
            <a:r>
              <a:rPr lang="es-ES" b="1" dirty="0"/>
              <a:t> </a:t>
            </a:r>
            <a:r>
              <a:rPr lang="es-ES" b="1" dirty="0" err="1"/>
              <a:t>kovi</a:t>
            </a:r>
            <a:r>
              <a:rPr lang="es-ES" b="1" dirty="0"/>
              <a:t> ke </a:t>
            </a:r>
            <a:r>
              <a:rPr lang="es-ES" b="1" dirty="0" err="1"/>
              <a:t>valokiʻi</a:t>
            </a:r>
            <a:r>
              <a:rPr lang="es-ES" b="1" dirty="0"/>
              <a:t> </a:t>
            </a:r>
            <a:r>
              <a:rPr lang="es-ES" b="1" dirty="0" err="1"/>
              <a:t>kinautolu</a:t>
            </a:r>
            <a:r>
              <a:rPr lang="es-ES" b="1" dirty="0"/>
              <a:t>. Vahe 7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97BD275-06BC-D6C0-765C-D09DFF888AD4}"/>
              </a:ext>
            </a:extLst>
          </p:cNvPr>
          <p:cNvGrpSpPr/>
          <p:nvPr/>
        </p:nvGrpSpPr>
        <p:grpSpPr>
          <a:xfrm>
            <a:off x="8502087" y="176332"/>
            <a:ext cx="3416812" cy="835224"/>
            <a:chOff x="8502087" y="176332"/>
            <a:chExt cx="3416812" cy="835224"/>
          </a:xfrm>
        </p:grpSpPr>
        <p:sp>
          <p:nvSpPr>
            <p:cNvPr id="5" name="Rectángulo: esquinas redondeadas 4">
              <a:extLst>
                <a:ext uri="{FF2B5EF4-FFF2-40B4-BE49-F238E27FC236}">
                  <a16:creationId xmlns:a16="http://schemas.microsoft.com/office/drawing/2014/main" id="{82A7D843-BB9B-E004-9372-C00D837052CF}"/>
                </a:ext>
              </a:extLst>
            </p:cNvPr>
            <p:cNvSpPr/>
            <p:nvPr/>
          </p:nvSpPr>
          <p:spPr>
            <a:xfrm>
              <a:off x="8502087" y="176332"/>
              <a:ext cx="2938458" cy="522015"/>
            </a:xfrm>
            <a:prstGeom prst="roundRect">
              <a:avLst>
                <a:gd name="adj" fmla="val 10000"/>
              </a:avLst>
            </a:prstGeom>
            <a:blipFill>
              <a:blip r:embed="rId4"/>
              <a:srcRect/>
              <a:stretch>
                <a:fillRect t="-19000" b="-19000"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9" name="Forma libre: forma 8">
              <a:extLst>
                <a:ext uri="{FF2B5EF4-FFF2-40B4-BE49-F238E27FC236}">
                  <a16:creationId xmlns:a16="http://schemas.microsoft.com/office/drawing/2014/main" id="{C8039D71-5B59-F3A3-5025-815FBA64413A}"/>
                </a:ext>
              </a:extLst>
            </p:cNvPr>
            <p:cNvSpPr/>
            <p:nvPr/>
          </p:nvSpPr>
          <p:spPr>
            <a:xfrm>
              <a:off x="8980441" y="489541"/>
              <a:ext cx="2938458" cy="522015"/>
            </a:xfrm>
            <a:custGeom>
              <a:avLst/>
              <a:gdLst>
                <a:gd name="connsiteX0" fmla="*/ 0 w 2938458"/>
                <a:gd name="connsiteY0" fmla="*/ 52202 h 522015"/>
                <a:gd name="connsiteX1" fmla="*/ 52202 w 2938458"/>
                <a:gd name="connsiteY1" fmla="*/ 0 h 522015"/>
                <a:gd name="connsiteX2" fmla="*/ 2886257 w 2938458"/>
                <a:gd name="connsiteY2" fmla="*/ 0 h 522015"/>
                <a:gd name="connsiteX3" fmla="*/ 2938459 w 2938458"/>
                <a:gd name="connsiteY3" fmla="*/ 52202 h 522015"/>
                <a:gd name="connsiteX4" fmla="*/ 2938458 w 2938458"/>
                <a:gd name="connsiteY4" fmla="*/ 469814 h 522015"/>
                <a:gd name="connsiteX5" fmla="*/ 2886256 w 2938458"/>
                <a:gd name="connsiteY5" fmla="*/ 522016 h 522015"/>
                <a:gd name="connsiteX6" fmla="*/ 52202 w 2938458"/>
                <a:gd name="connsiteY6" fmla="*/ 522015 h 522015"/>
                <a:gd name="connsiteX7" fmla="*/ 0 w 2938458"/>
                <a:gd name="connsiteY7" fmla="*/ 469813 h 522015"/>
                <a:gd name="connsiteX8" fmla="*/ 0 w 2938458"/>
                <a:gd name="connsiteY8" fmla="*/ 52202 h 522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38458" h="522015">
                  <a:moveTo>
                    <a:pt x="0" y="52202"/>
                  </a:moveTo>
                  <a:cubicBezTo>
                    <a:pt x="0" y="23372"/>
                    <a:pt x="23372" y="0"/>
                    <a:pt x="52202" y="0"/>
                  </a:cubicBezTo>
                  <a:lnTo>
                    <a:pt x="2886257" y="0"/>
                  </a:lnTo>
                  <a:cubicBezTo>
                    <a:pt x="2915087" y="0"/>
                    <a:pt x="2938459" y="23372"/>
                    <a:pt x="2938459" y="52202"/>
                  </a:cubicBezTo>
                  <a:cubicBezTo>
                    <a:pt x="2938459" y="191406"/>
                    <a:pt x="2938458" y="330610"/>
                    <a:pt x="2938458" y="469814"/>
                  </a:cubicBezTo>
                  <a:cubicBezTo>
                    <a:pt x="2938458" y="498644"/>
                    <a:pt x="2915086" y="522016"/>
                    <a:pt x="2886256" y="522016"/>
                  </a:cubicBezTo>
                  <a:lnTo>
                    <a:pt x="52202" y="522015"/>
                  </a:lnTo>
                  <a:cubicBezTo>
                    <a:pt x="23372" y="522015"/>
                    <a:pt x="0" y="498643"/>
                    <a:pt x="0" y="469813"/>
                  </a:cubicBezTo>
                  <a:lnTo>
                    <a:pt x="0" y="52202"/>
                  </a:lnTo>
                  <a:close/>
                </a:path>
              </a:pathLst>
            </a:custGeom>
            <a:solidFill>
              <a:srgbClr val="57C27A"/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109" tIns="99109" rIns="99109" bIns="99109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0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ʻOku Angalelei ʻa e ʻOfa</a:t>
              </a:r>
              <a:endParaRPr lang="es-ES" sz="20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5" name="Imagen 14" descr="Hombre sentado en una mesa&#10;&#10;Descripción generada automáticamente con confianza media">
            <a:extLst>
              <a:ext uri="{FF2B5EF4-FFF2-40B4-BE49-F238E27FC236}">
                <a16:creationId xmlns:a16="http://schemas.microsoft.com/office/drawing/2014/main" id="{C9E7E8A0-08CC-3679-1D4C-C8FFB4C216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5" b="6725"/>
          <a:stretch/>
        </p:blipFill>
        <p:spPr>
          <a:xfrm>
            <a:off x="134363" y="1378240"/>
            <a:ext cx="4312070" cy="5271554"/>
          </a:xfrm>
          <a:prstGeom prst="rect">
            <a:avLst/>
          </a:prstGeom>
          <a:ln w="38100" cap="sq">
            <a:solidFill>
              <a:srgbClr val="CB00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7483A33-281E-837D-0385-A0B3F12ECE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14574" y="276023"/>
            <a:ext cx="356458" cy="25189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7B0BB1A8-BE1F-5A80-8E43-91BA02200F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1474" y="1430810"/>
            <a:ext cx="356458" cy="25189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ABB42A30-4E06-6DF9-6323-F32E6145F8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3838" y="2287665"/>
            <a:ext cx="356458" cy="25189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F761666-A2E0-13F4-86D5-9567C696D0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3837" y="3284677"/>
            <a:ext cx="356458" cy="25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39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2" grpId="0"/>
      <p:bldP spid="1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395BE61-1E1F-F105-EF93-624B6DD017E4}"/>
              </a:ext>
            </a:extLst>
          </p:cNvPr>
          <p:cNvSpPr txBox="1"/>
          <p:nvPr/>
        </p:nvSpPr>
        <p:spPr>
          <a:xfrm>
            <a:off x="133269" y="1117946"/>
            <a:ext cx="892633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ʻuhinga</a:t>
            </a:r>
            <a:r>
              <a:rPr lang="en-US" sz="1600" b="1" dirty="0"/>
              <a:t> </a:t>
            </a:r>
            <a:r>
              <a:rPr lang="en-US" sz="1600" b="1" dirty="0" err="1"/>
              <a:t>heni</a:t>
            </a:r>
            <a:r>
              <a:rPr lang="en-US" sz="1600" b="1" dirty="0"/>
              <a:t>, </a:t>
            </a:r>
            <a:r>
              <a:rPr lang="en-US" sz="1600" b="1" dirty="0" err="1"/>
              <a:t>ʻi</a:t>
            </a:r>
            <a:r>
              <a:rPr lang="en-US" sz="1600" b="1" dirty="0"/>
              <a:t> ha </a:t>
            </a:r>
            <a:r>
              <a:rPr lang="en-US" sz="1600" b="1" dirty="0" err="1"/>
              <a:t>ʻuhinga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lelei</a:t>
            </a:r>
            <a:r>
              <a:rPr lang="en-US" sz="1600" b="1" dirty="0"/>
              <a:t>, </a:t>
            </a:r>
            <a:r>
              <a:rPr lang="en-US" sz="1600" b="1" dirty="0" err="1"/>
              <a:t>ke</a:t>
            </a:r>
            <a:r>
              <a:rPr lang="en-US" sz="1600" b="1" dirty="0"/>
              <a:t> "</a:t>
            </a:r>
            <a:r>
              <a:rPr lang="en-US" sz="1600" b="1" dirty="0" err="1"/>
              <a:t>meheka</a:t>
            </a:r>
            <a:r>
              <a:rPr lang="en-US" sz="1600" b="1" dirty="0"/>
              <a:t>" pe </a:t>
            </a:r>
            <a:r>
              <a:rPr lang="en-US" sz="1600" b="1" dirty="0" err="1"/>
              <a:t>fakahaaʻi</a:t>
            </a:r>
            <a:r>
              <a:rPr lang="en-US" sz="1600" b="1" dirty="0"/>
              <a:t> ha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ongo</a:t>
            </a:r>
            <a:r>
              <a:rPr lang="en-US" sz="1600" b="1" dirty="0"/>
              <a:t> </a:t>
            </a:r>
            <a:r>
              <a:rPr lang="en-US" sz="1600" b="1" dirty="0" err="1"/>
              <a:t>kovi</a:t>
            </a:r>
            <a:r>
              <a:rPr lang="en-US" sz="1600" b="1" dirty="0"/>
              <a:t> pe </a:t>
            </a:r>
            <a:r>
              <a:rPr lang="en-US" sz="1600" b="1" dirty="0" err="1"/>
              <a:t>taʻefakafiemalie</a:t>
            </a:r>
            <a:r>
              <a:rPr lang="en-US" sz="1600" b="1" dirty="0"/>
              <a:t> ki he </a:t>
            </a:r>
            <a:r>
              <a:rPr lang="en-US" sz="1600" b="1" dirty="0" err="1"/>
              <a:t>niʻihi</a:t>
            </a:r>
            <a:r>
              <a:rPr lang="en-US" sz="1600" b="1" dirty="0"/>
              <a:t> </a:t>
            </a:r>
            <a:r>
              <a:rPr lang="en-US" sz="1600" b="1" dirty="0" err="1"/>
              <a:t>kehe</a:t>
            </a:r>
            <a:r>
              <a:rPr lang="en-US" sz="1600" b="1" dirty="0"/>
              <a:t> </a:t>
            </a:r>
            <a:r>
              <a:rPr lang="en-US" sz="1600" b="1" dirty="0" err="1"/>
              <a:t>koeʻuhi</a:t>
            </a:r>
            <a:r>
              <a:rPr lang="en-US" sz="1600" b="1" dirty="0"/>
              <a:t> he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nau</a:t>
            </a:r>
            <a:r>
              <a:rPr lang="en-US" sz="1600" b="1" dirty="0"/>
              <a:t> </a:t>
            </a:r>
            <a:r>
              <a:rPr lang="en-US" sz="1600" b="1" dirty="0" err="1"/>
              <a:t>maʻu</a:t>
            </a:r>
            <a:r>
              <a:rPr lang="en-US" sz="1600" b="1" dirty="0"/>
              <a:t> ha </a:t>
            </a:r>
            <a:r>
              <a:rPr lang="en-US" sz="1600" b="1" dirty="0" err="1"/>
              <a:t>faingamalie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ha taha.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fakatupu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he </a:t>
            </a:r>
            <a:r>
              <a:rPr lang="en-US" sz="1600" b="1" dirty="0" err="1"/>
              <a:t>faʻahinga</a:t>
            </a:r>
            <a:r>
              <a:rPr lang="en-US" sz="1600" b="1" dirty="0"/>
              <a:t> </a:t>
            </a:r>
            <a:r>
              <a:rPr lang="en-US" sz="1600" b="1" dirty="0" err="1"/>
              <a:t>ongo</a:t>
            </a:r>
            <a:r>
              <a:rPr lang="en-US" sz="1600" b="1" dirty="0"/>
              <a:t> </a:t>
            </a:r>
            <a:r>
              <a:rPr lang="en-US" sz="1600" b="1" dirty="0" err="1"/>
              <a:t>pehee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fekeʻikeʻi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mavahevahe</a:t>
            </a:r>
            <a:r>
              <a:rPr lang="en-US" sz="1600" b="1" dirty="0"/>
              <a:t>,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matuʻaki</a:t>
            </a:r>
            <a:r>
              <a:rPr lang="en-US" sz="1600" b="1" dirty="0"/>
              <a:t> </a:t>
            </a:r>
            <a:r>
              <a:rPr lang="en-US" sz="1600" b="1" dirty="0" err="1"/>
              <a:t>fepaki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akonaki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Sisuu</a:t>
            </a:r>
            <a:r>
              <a:rPr lang="en-US" sz="1600" b="1" dirty="0"/>
              <a:t>, he </a:t>
            </a: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naʻinaʻi</a:t>
            </a:r>
            <a:r>
              <a:rPr lang="en-US" sz="1600" b="1" dirty="0"/>
              <a:t> ki he </a:t>
            </a:r>
            <a:r>
              <a:rPr lang="en-US" sz="1600" b="1" dirty="0" err="1"/>
              <a:t>tangata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nau</a:t>
            </a:r>
            <a:r>
              <a:rPr lang="en-US" sz="1600" b="1" dirty="0"/>
              <a:t> </a:t>
            </a:r>
            <a:r>
              <a:rPr lang="en-US" sz="1600" b="1" dirty="0" err="1"/>
              <a:t>feʻofaʻaki</a:t>
            </a:r>
            <a:r>
              <a:rPr lang="en-US" sz="1600" b="1" dirty="0"/>
              <a:t> pea </a:t>
            </a:r>
            <a:r>
              <a:rPr lang="en-US" sz="1600" b="1" dirty="0" err="1"/>
              <a:t>nofo</a:t>
            </a:r>
            <a:r>
              <a:rPr lang="en-US" sz="1600" b="1" dirty="0"/>
              <a:t> </a:t>
            </a:r>
            <a:r>
              <a:rPr lang="en-US" sz="1600" b="1" dirty="0" err="1"/>
              <a:t>fakataha</a:t>
            </a:r>
            <a:r>
              <a:rPr lang="en-US" sz="1600" b="1" dirty="0"/>
              <a:t> (</a:t>
            </a:r>
            <a:r>
              <a:rPr lang="en-US" sz="1600" b="1" dirty="0" err="1"/>
              <a:t>vakai</a:t>
            </a:r>
            <a:r>
              <a:rPr lang="en-US" sz="1600" b="1" dirty="0"/>
              <a:t>, Sione 15:12; 17:22; 1 Sione 3:23). Ko e </a:t>
            </a:r>
            <a:r>
              <a:rPr lang="en-US" sz="1600" b="1" dirty="0" err="1"/>
              <a:t>meheka</a:t>
            </a:r>
            <a:r>
              <a:rPr lang="en-US" sz="1600" b="1" dirty="0"/>
              <a:t> pe </a:t>
            </a:r>
            <a:r>
              <a:rPr lang="en-US" sz="1600" b="1" dirty="0" err="1"/>
              <a:t>meheka</a:t>
            </a:r>
            <a:r>
              <a:rPr lang="en-US" sz="1600" b="1" dirty="0"/>
              <a:t>,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ngaahi</a:t>
            </a:r>
            <a:r>
              <a:rPr lang="en-US" sz="1600" b="1" dirty="0"/>
              <a:t> mele </a:t>
            </a:r>
            <a:r>
              <a:rPr lang="en-US" sz="1600" b="1" dirty="0" err="1"/>
              <a:t>kotoa</a:t>
            </a:r>
            <a:r>
              <a:rPr lang="en-US" sz="1600" b="1" dirty="0"/>
              <a:t> pe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tangata</a:t>
            </a:r>
            <a:r>
              <a:rPr lang="en-US" sz="1600" b="1" dirty="0"/>
              <a:t>, ko e taha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ngaahi</a:t>
            </a:r>
            <a:r>
              <a:rPr lang="en-US" sz="1600" b="1" dirty="0"/>
              <a:t> mele </a:t>
            </a:r>
            <a:r>
              <a:rPr lang="en-US" sz="1600" b="1" dirty="0" err="1"/>
              <a:t>fakamamahi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</a:t>
            </a:r>
            <a:r>
              <a:rPr lang="en-US" sz="1600" b="1" dirty="0" err="1"/>
              <a:t>fakalielia</a:t>
            </a:r>
            <a:r>
              <a:rPr lang="en-US" sz="1600" b="1" dirty="0"/>
              <a:t> taha (</a:t>
            </a:r>
            <a:r>
              <a:rPr lang="en-US" sz="1600" b="1" dirty="0" err="1"/>
              <a:t>vakai</a:t>
            </a:r>
            <a:r>
              <a:rPr lang="en-US" sz="1600" b="1" dirty="0"/>
              <a:t>, Lea </a:t>
            </a:r>
            <a:r>
              <a:rPr lang="en-US" sz="1600" b="1" dirty="0" err="1"/>
              <a:t>Fakatata</a:t>
            </a:r>
            <a:r>
              <a:rPr lang="en-US" sz="1600" b="1" dirty="0"/>
              <a:t> 27:4; Qty. 8: 6). </a:t>
            </a:r>
            <a:r>
              <a:rPr lang="en-US" sz="1600" b="1" dirty="0" err="1"/>
              <a:t>Naʻe</a:t>
            </a:r>
            <a:r>
              <a:rPr lang="en-US" sz="1600" b="1" dirty="0"/>
              <a:t> </a:t>
            </a:r>
            <a:r>
              <a:rPr lang="en-US" sz="1600" b="1" dirty="0" err="1"/>
              <a:t>lomeheka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Lusifa</a:t>
            </a:r>
            <a:r>
              <a:rPr lang="en-US" sz="1600" b="1" dirty="0"/>
              <a:t> pea mole ai </a:t>
            </a:r>
            <a:r>
              <a:rPr lang="en-US" sz="1600" b="1" dirty="0" err="1"/>
              <a:t>hono</a:t>
            </a:r>
            <a:r>
              <a:rPr lang="en-US" sz="1600" b="1" dirty="0"/>
              <a:t> </a:t>
            </a:r>
            <a:r>
              <a:rPr lang="en-US" sz="1600" b="1" dirty="0" err="1"/>
              <a:t>ngeia</a:t>
            </a:r>
            <a:r>
              <a:rPr lang="en-US" sz="1600" b="1" dirty="0"/>
              <a:t> </a:t>
            </a:r>
            <a:r>
              <a:rPr lang="en-US" sz="1600" b="1" dirty="0" err="1"/>
              <a:t>maʻolunga</a:t>
            </a:r>
            <a:r>
              <a:rPr lang="en-US" sz="1600" b="1" dirty="0"/>
              <a:t>. Talu </a:t>
            </a:r>
            <a:r>
              <a:rPr lang="en-US" sz="1600" b="1" dirty="0" err="1"/>
              <a:t>mei</a:t>
            </a:r>
            <a:r>
              <a:rPr lang="en-US" sz="1600" b="1" dirty="0"/>
              <a:t> </a:t>
            </a:r>
            <a:r>
              <a:rPr lang="en-US" sz="1600" b="1" dirty="0" err="1"/>
              <a:t>heʻene</a:t>
            </a:r>
            <a:r>
              <a:rPr lang="en-US" sz="1600" b="1" dirty="0"/>
              <a:t> </a:t>
            </a:r>
            <a:r>
              <a:rPr lang="en-US" sz="1600" b="1" dirty="0" err="1"/>
              <a:t>hinga</a:t>
            </a:r>
            <a:r>
              <a:rPr lang="en-US" sz="1600" b="1" dirty="0"/>
              <a:t>, </a:t>
            </a:r>
            <a:r>
              <a:rPr lang="en-US" sz="1600" b="1" dirty="0" err="1"/>
              <a:t>mo</a:t>
            </a:r>
            <a:r>
              <a:rPr lang="en-US" sz="1600" b="1" dirty="0"/>
              <a:t> </a:t>
            </a:r>
            <a:r>
              <a:rPr lang="en-US" sz="1600" b="1" dirty="0" err="1"/>
              <a:t>ʻene</a:t>
            </a:r>
            <a:r>
              <a:rPr lang="en-US" sz="1600" b="1" dirty="0"/>
              <a:t> </a:t>
            </a:r>
            <a:r>
              <a:rPr lang="en-US" sz="1600" b="1" dirty="0" err="1"/>
              <a:t>feinga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fakato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meheka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loto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tangata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 </a:t>
            </a:r>
            <a:r>
              <a:rPr lang="en-US" sz="1600" b="1" dirty="0" err="1"/>
              <a:t>koeʻuhi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mole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hange</a:t>
            </a:r>
            <a:r>
              <a:rPr lang="en-US" sz="1600" b="1" dirty="0"/>
              <a:t> ko </a:t>
            </a:r>
            <a:r>
              <a:rPr lang="en-US" sz="1600" b="1" dirty="0" err="1"/>
              <a:t>ia.</a:t>
            </a:r>
            <a:r>
              <a:rPr lang="en-US" sz="1600" b="1" dirty="0"/>
              <a:t> Ko e </a:t>
            </a:r>
            <a:r>
              <a:rPr lang="en-US" sz="1600" b="1" dirty="0" err="1"/>
              <a:t>ʻofa</a:t>
            </a:r>
            <a:r>
              <a:rPr lang="en-US" sz="1600" b="1" dirty="0"/>
              <a:t> pe </a:t>
            </a:r>
            <a:r>
              <a:rPr lang="en-US" sz="1600" b="1" dirty="0" err="1"/>
              <a:t>te</a:t>
            </a:r>
            <a:r>
              <a:rPr lang="en-US" sz="1600" b="1" dirty="0"/>
              <a:t> ne lava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tekeʻi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meheka</a:t>
            </a:r>
            <a:r>
              <a:rPr lang="en-US" sz="1600" b="1" dirty="0"/>
              <a:t>. Ka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</a:t>
            </a:r>
            <a:r>
              <a:rPr lang="en-US" sz="1600" b="1" dirty="0" err="1"/>
              <a:t>taʻofi</a:t>
            </a:r>
            <a:r>
              <a:rPr lang="en-US" sz="1600" b="1" dirty="0"/>
              <a:t> </a:t>
            </a:r>
            <a:r>
              <a:rPr lang="en-US" sz="1600" b="1" dirty="0" err="1"/>
              <a:t>kitautolu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</a:t>
            </a:r>
            <a:r>
              <a:rPr lang="en-US" sz="1600" b="1" dirty="0" err="1"/>
              <a:t>heʻetau</a:t>
            </a:r>
            <a:r>
              <a:rPr lang="en-US" sz="1600" b="1" dirty="0"/>
              <a:t> </a:t>
            </a:r>
            <a:r>
              <a:rPr lang="en-US" sz="1600" b="1" dirty="0" err="1"/>
              <a:t>fiemalie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meʻa</a:t>
            </a:r>
            <a:r>
              <a:rPr lang="en-US" sz="1600" b="1" dirty="0"/>
              <a:t> </a:t>
            </a:r>
            <a:r>
              <a:rPr lang="en-US" sz="1600" b="1" dirty="0" err="1"/>
              <a:t>kuo</a:t>
            </a:r>
            <a:r>
              <a:rPr lang="en-US" sz="1600" b="1" dirty="0"/>
              <a:t> </a:t>
            </a:r>
            <a:r>
              <a:rPr lang="en-US" sz="1600" b="1" dirty="0" err="1"/>
              <a:t>tuku</a:t>
            </a:r>
            <a:r>
              <a:rPr lang="en-US" sz="1600" b="1" dirty="0"/>
              <a:t> </a:t>
            </a:r>
            <a:r>
              <a:rPr lang="en-US" sz="1600" b="1" dirty="0" err="1"/>
              <a:t>mai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he </a:t>
            </a:r>
            <a:r>
              <a:rPr lang="en-US" sz="1600" b="1" dirty="0" err="1"/>
              <a:t>ʻEiki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tau </a:t>
            </a:r>
            <a:r>
              <a:rPr lang="en-US" sz="1600" b="1" dirty="0" err="1"/>
              <a:t>maʻu</a:t>
            </a:r>
            <a:r>
              <a:rPr lang="en-US" sz="1600" b="1" dirty="0"/>
              <a:t> </a:t>
            </a:r>
            <a:r>
              <a:rPr lang="en-US" sz="1600" b="1" dirty="0" err="1"/>
              <a:t>mei</a:t>
            </a:r>
            <a:r>
              <a:rPr lang="en-US" sz="1600" b="1" dirty="0"/>
              <a:t> </a:t>
            </a:r>
            <a:r>
              <a:rPr lang="en-US" sz="1600" b="1" dirty="0" err="1"/>
              <a:t>heʻetau</a:t>
            </a:r>
            <a:r>
              <a:rPr lang="en-US" sz="1600" b="1" dirty="0"/>
              <a:t> </a:t>
            </a:r>
            <a:r>
              <a:rPr lang="en-US" sz="1600" b="1" dirty="0" err="1"/>
              <a:t>holi</a:t>
            </a:r>
            <a:r>
              <a:rPr lang="en-US" sz="1600" b="1" dirty="0"/>
              <a:t> </a:t>
            </a:r>
            <a:r>
              <a:rPr lang="en-US" sz="1600" b="1" dirty="0" err="1"/>
              <a:t>fakamatoato</a:t>
            </a:r>
            <a:r>
              <a:rPr lang="en-US" sz="1600" b="1" dirty="0"/>
              <a:t> ki he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meʻafoaki</a:t>
            </a:r>
            <a:r>
              <a:rPr lang="en-US" sz="1600" b="1" dirty="0"/>
              <a:t> </a:t>
            </a:r>
            <a:r>
              <a:rPr lang="en-US" sz="1600" b="1" dirty="0" err="1"/>
              <a:t>lelei</a:t>
            </a:r>
            <a:r>
              <a:rPr lang="en-US" sz="1600" b="1" dirty="0"/>
              <a:t> taha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fakaʻamu</a:t>
            </a:r>
            <a:r>
              <a:rPr lang="en-US" sz="1600" b="1" dirty="0"/>
              <a:t> </a:t>
            </a:r>
            <a:r>
              <a:rPr lang="en-US" sz="1600" b="1" dirty="0" err="1"/>
              <a:t>fakamatoato</a:t>
            </a:r>
            <a:r>
              <a:rPr lang="en-US" sz="1600" b="1" dirty="0"/>
              <a:t> ki he "</a:t>
            </a:r>
            <a:r>
              <a:rPr lang="en-US" sz="1600" b="1" dirty="0" err="1"/>
              <a:t>hala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toe </a:t>
            </a:r>
            <a:r>
              <a:rPr lang="en-US" sz="1600" b="1" dirty="0" err="1"/>
              <a:t>lelei</a:t>
            </a:r>
            <a:r>
              <a:rPr lang="en-US" sz="1600" b="1" dirty="0"/>
              <a:t> </a:t>
            </a:r>
            <a:r>
              <a:rPr lang="en-US" sz="1600" b="1" dirty="0" err="1"/>
              <a:t>ange</a:t>
            </a:r>
            <a:r>
              <a:rPr lang="en-US" sz="1600" b="1" dirty="0"/>
              <a:t>"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ʻofa</a:t>
            </a:r>
            <a:r>
              <a:rPr lang="en-US" sz="1600" b="1" dirty="0"/>
              <a:t>. 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2071C57F-E7EF-4219-2A6A-2D3EB6060B5B}"/>
              </a:ext>
            </a:extLst>
          </p:cNvPr>
          <p:cNvSpPr/>
          <p:nvPr/>
        </p:nvSpPr>
        <p:spPr>
          <a:xfrm>
            <a:off x="8639752" y="158687"/>
            <a:ext cx="2938458" cy="636315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ES"/>
          </a:p>
        </p:txBody>
      </p:sp>
      <p:sp>
        <p:nvSpPr>
          <p:cNvPr id="14" name="Forma libre: forma 13">
            <a:extLst>
              <a:ext uri="{FF2B5EF4-FFF2-40B4-BE49-F238E27FC236}">
                <a16:creationId xmlns:a16="http://schemas.microsoft.com/office/drawing/2014/main" id="{78ADDF9F-B213-8E3B-F054-5CF1ACC960A2}"/>
              </a:ext>
            </a:extLst>
          </p:cNvPr>
          <p:cNvSpPr/>
          <p:nvPr/>
        </p:nvSpPr>
        <p:spPr>
          <a:xfrm>
            <a:off x="9059601" y="541485"/>
            <a:ext cx="2938458" cy="700443"/>
          </a:xfrm>
          <a:custGeom>
            <a:avLst/>
            <a:gdLst>
              <a:gd name="connsiteX0" fmla="*/ 0 w 2938458"/>
              <a:gd name="connsiteY0" fmla="*/ 70044 h 700443"/>
              <a:gd name="connsiteX1" fmla="*/ 70044 w 2938458"/>
              <a:gd name="connsiteY1" fmla="*/ 0 h 700443"/>
              <a:gd name="connsiteX2" fmla="*/ 2868414 w 2938458"/>
              <a:gd name="connsiteY2" fmla="*/ 0 h 700443"/>
              <a:gd name="connsiteX3" fmla="*/ 2938458 w 2938458"/>
              <a:gd name="connsiteY3" fmla="*/ 70044 h 700443"/>
              <a:gd name="connsiteX4" fmla="*/ 2938458 w 2938458"/>
              <a:gd name="connsiteY4" fmla="*/ 630399 h 700443"/>
              <a:gd name="connsiteX5" fmla="*/ 2868414 w 2938458"/>
              <a:gd name="connsiteY5" fmla="*/ 700443 h 700443"/>
              <a:gd name="connsiteX6" fmla="*/ 70044 w 2938458"/>
              <a:gd name="connsiteY6" fmla="*/ 700443 h 700443"/>
              <a:gd name="connsiteX7" fmla="*/ 0 w 2938458"/>
              <a:gd name="connsiteY7" fmla="*/ 630399 h 700443"/>
              <a:gd name="connsiteX8" fmla="*/ 0 w 2938458"/>
              <a:gd name="connsiteY8" fmla="*/ 70044 h 70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8458" h="700443">
                <a:moveTo>
                  <a:pt x="0" y="70044"/>
                </a:moveTo>
                <a:cubicBezTo>
                  <a:pt x="0" y="31360"/>
                  <a:pt x="31360" y="0"/>
                  <a:pt x="70044" y="0"/>
                </a:cubicBezTo>
                <a:lnTo>
                  <a:pt x="2868414" y="0"/>
                </a:lnTo>
                <a:cubicBezTo>
                  <a:pt x="2907098" y="0"/>
                  <a:pt x="2938458" y="31360"/>
                  <a:pt x="2938458" y="70044"/>
                </a:cubicBezTo>
                <a:lnTo>
                  <a:pt x="2938458" y="630399"/>
                </a:lnTo>
                <a:cubicBezTo>
                  <a:pt x="2938458" y="669083"/>
                  <a:pt x="2907098" y="700443"/>
                  <a:pt x="2868414" y="700443"/>
                </a:cubicBezTo>
                <a:lnTo>
                  <a:pt x="70044" y="700443"/>
                </a:lnTo>
                <a:cubicBezTo>
                  <a:pt x="31360" y="700443"/>
                  <a:pt x="0" y="669083"/>
                  <a:pt x="0" y="630399"/>
                </a:cubicBezTo>
                <a:lnTo>
                  <a:pt x="0" y="70044"/>
                </a:lnTo>
                <a:close/>
              </a:path>
            </a:pathLst>
          </a:custGeom>
          <a:solidFill>
            <a:srgbClr val="C3B858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4335" tIns="104335" rIns="104335" bIns="104335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ʻOku</a:t>
            </a:r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ʻIkai</a:t>
            </a:r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Meheka</a:t>
            </a:r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ʻa</a:t>
            </a:r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es-E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ʻOfa</a:t>
            </a:r>
            <a:endParaRPr lang="es-E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8E5CEB81-52D4-6487-F5EC-A4771669F434}"/>
              </a:ext>
            </a:extLst>
          </p:cNvPr>
          <p:cNvGrpSpPr/>
          <p:nvPr/>
        </p:nvGrpSpPr>
        <p:grpSpPr>
          <a:xfrm>
            <a:off x="123644" y="135030"/>
            <a:ext cx="2256000" cy="880705"/>
            <a:chOff x="96057" y="82543"/>
            <a:chExt cx="2256000" cy="880705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AB61787F-EF47-EF19-AE66-1A190DAB7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7" y="82543"/>
              <a:ext cx="2208589" cy="880705"/>
            </a:xfrm>
            <a:prstGeom prst="rect">
              <a:avLst/>
            </a:prstGeom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20BFF503-F5DC-9DFB-6C4C-40A17EA34752}"/>
                </a:ext>
              </a:extLst>
            </p:cNvPr>
            <p:cNvSpPr txBox="1"/>
            <p:nvPr/>
          </p:nvSpPr>
          <p:spPr>
            <a:xfrm>
              <a:off x="516285" y="128223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fi-FI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ʻOku ʻuhinga ki he ha?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A9A88D2A-76BD-240D-E91B-7168D39E99E1}"/>
              </a:ext>
            </a:extLst>
          </p:cNvPr>
          <p:cNvGrpSpPr/>
          <p:nvPr/>
        </p:nvGrpSpPr>
        <p:grpSpPr>
          <a:xfrm>
            <a:off x="133269" y="4149369"/>
            <a:ext cx="3308800" cy="981669"/>
            <a:chOff x="133269" y="4149369"/>
            <a:chExt cx="3308800" cy="981669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B4FA425A-0B00-730A-CEEF-2F03DDDC6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3269" y="4161672"/>
              <a:ext cx="3044562" cy="969366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B3E67E55-6116-5D80-A2AF-25A9AD59F533}"/>
                </a:ext>
              </a:extLst>
            </p:cNvPr>
            <p:cNvSpPr txBox="1"/>
            <p:nvPr/>
          </p:nvSpPr>
          <p:spPr>
            <a:xfrm rot="541628">
              <a:off x="775670" y="4149369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Naʻe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anga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-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fēfē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hono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fakahāhā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Sīsū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a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tafaʻaki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ko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eni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o e ʻ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ofá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80C9080-9793-BB1A-927A-863D4FE56E9A}"/>
              </a:ext>
            </a:extLst>
          </p:cNvPr>
          <p:cNvSpPr txBox="1"/>
          <p:nvPr/>
        </p:nvSpPr>
        <p:spPr>
          <a:xfrm>
            <a:off x="2310280" y="81356"/>
            <a:ext cx="62503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Ko e </a:t>
            </a:r>
            <a:r>
              <a:rPr lang="en-US" b="1" dirty="0" err="1"/>
              <a:t>meheka</a:t>
            </a:r>
            <a:r>
              <a:rPr lang="en-US" b="1" dirty="0"/>
              <a:t> ko ha "</a:t>
            </a:r>
            <a:r>
              <a:rPr lang="en-US" b="1" dirty="0" err="1"/>
              <a:t>fakaʻamu</a:t>
            </a:r>
            <a:r>
              <a:rPr lang="en-US" b="1" dirty="0"/>
              <a:t> </a:t>
            </a:r>
            <a:r>
              <a:rPr lang="en-US" b="1" dirty="0" err="1"/>
              <a:t>taufehiʻa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ki he </a:t>
            </a:r>
            <a:r>
              <a:rPr lang="en-US" b="1" dirty="0" err="1"/>
              <a:t>ngaahi</a:t>
            </a:r>
            <a:r>
              <a:rPr lang="en-US" b="1" dirty="0"/>
              <a:t> koloa, </a:t>
            </a:r>
            <a:r>
              <a:rPr lang="en-US" b="1" dirty="0" err="1"/>
              <a:t>tuʻunga</a:t>
            </a:r>
            <a:r>
              <a:rPr lang="en-US" b="1" dirty="0"/>
              <a:t>, koloa, </a:t>
            </a:r>
            <a:r>
              <a:rPr lang="en-US" b="1" dirty="0" err="1"/>
              <a:t>lavameʻa</a:t>
            </a:r>
            <a:r>
              <a:rPr lang="en-US" b="1" dirty="0"/>
              <a:t>, pe </a:t>
            </a:r>
            <a:r>
              <a:rPr lang="en-US" b="1" dirty="0" err="1"/>
              <a:t>lavameʻa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ha taha </a:t>
            </a:r>
            <a:r>
              <a:rPr lang="en-US" b="1" dirty="0" err="1"/>
              <a:t>kehe</a:t>
            </a:r>
            <a:r>
              <a:rPr lang="en-US" b="1" dirty="0"/>
              <a:t>." Ko e "</a:t>
            </a:r>
            <a:r>
              <a:rPr lang="en-US" b="1" dirty="0" err="1"/>
              <a:t>meheka</a:t>
            </a:r>
            <a:r>
              <a:rPr lang="en-US" b="1" dirty="0"/>
              <a:t>," </a:t>
            </a:r>
            <a:r>
              <a:rPr lang="en-US" b="1" dirty="0" err="1"/>
              <a:t>ʻi</a:t>
            </a:r>
            <a:r>
              <a:rPr lang="en-US" b="1" dirty="0"/>
              <a:t> ha </a:t>
            </a:r>
            <a:r>
              <a:rPr lang="en-US" b="1" dirty="0" err="1"/>
              <a:t>ʻuhinga</a:t>
            </a:r>
            <a:r>
              <a:rPr lang="en-US" b="1" dirty="0"/>
              <a:t> </a:t>
            </a:r>
            <a:r>
              <a:rPr lang="en-US" b="1" dirty="0" err="1"/>
              <a:t>lelei</a:t>
            </a:r>
            <a:r>
              <a:rPr lang="en-US" b="1" dirty="0"/>
              <a:t> pe </a:t>
            </a:r>
            <a:r>
              <a:rPr lang="en-US" b="1" dirty="0" err="1"/>
              <a:t>kovi</a:t>
            </a:r>
            <a:r>
              <a:rPr lang="en-US" b="1" dirty="0"/>
              <a:t>.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FCF66A79-8501-517C-64C0-64DA367EAC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7515" y="1389285"/>
            <a:ext cx="2939574" cy="22046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767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9D6C311A-3A14-1816-0E1B-8223CA2B694E}"/>
              </a:ext>
            </a:extLst>
          </p:cNvPr>
          <p:cNvSpPr txBox="1"/>
          <p:nvPr/>
        </p:nvSpPr>
        <p:spPr>
          <a:xfrm>
            <a:off x="1922467" y="4916460"/>
            <a:ext cx="791727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Tau </a:t>
            </a:r>
            <a:r>
              <a:rPr lang="en-US" b="1" dirty="0" err="1"/>
              <a:t>fakakaukau</a:t>
            </a:r>
            <a:r>
              <a:rPr lang="en-US" b="1" dirty="0"/>
              <a:t> </a:t>
            </a:r>
            <a:r>
              <a:rPr lang="en-US" b="1" dirty="0" err="1"/>
              <a:t>angé</a:t>
            </a:r>
            <a:r>
              <a:rPr lang="en-US" b="1" dirty="0"/>
              <a:t>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toʻo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Sīsū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faingataʻaʻia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faingataʻaʻia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</a:t>
            </a:r>
            <a:r>
              <a:rPr lang="en-US" b="1" dirty="0" err="1"/>
              <a:t>pē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tangatá</a:t>
            </a:r>
            <a:r>
              <a:rPr lang="en-US" b="1" dirty="0"/>
              <a:t> ki Hono </a:t>
            </a:r>
            <a:r>
              <a:rPr lang="en-US" b="1" dirty="0" err="1"/>
              <a:t>lotó</a:t>
            </a:r>
            <a:r>
              <a:rPr lang="en-US" b="1" dirty="0"/>
              <a:t> pea </a:t>
            </a:r>
            <a:r>
              <a:rPr lang="en-US" b="1" dirty="0" err="1"/>
              <a:t>ʻai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ko ha </a:t>
            </a:r>
            <a:r>
              <a:rPr lang="en-US" b="1" dirty="0" err="1"/>
              <a:t>konga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naʻá</a:t>
            </a:r>
            <a:r>
              <a:rPr lang="en-US" b="1" dirty="0"/>
              <a:t> Ne </a:t>
            </a:r>
            <a:r>
              <a:rPr lang="en-US" b="1" dirty="0" err="1"/>
              <a:t>aʻusiá</a:t>
            </a:r>
            <a:r>
              <a:rPr lang="en-US" b="1" dirty="0"/>
              <a:t>. </a:t>
            </a:r>
            <a:r>
              <a:rPr lang="en-US" b="1" dirty="0" err="1"/>
              <a:t>Neongo</a:t>
            </a:r>
            <a:r>
              <a:rPr lang="en-US" b="1" dirty="0"/>
              <a:t> ko Ia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Pilinisi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moʻui</a:t>
            </a:r>
            <a:r>
              <a:rPr lang="en-US" b="1" dirty="0"/>
              <a:t>, ka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</a:t>
            </a:r>
            <a:r>
              <a:rPr lang="en-US" b="1" dirty="0" err="1"/>
              <a:t>tuʻu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Hono </a:t>
            </a:r>
            <a:r>
              <a:rPr lang="en-US" b="1" dirty="0" err="1"/>
              <a:t>tuʻunga</a:t>
            </a:r>
            <a:r>
              <a:rPr lang="en-US" b="1" dirty="0"/>
              <a:t> </a:t>
            </a:r>
            <a:r>
              <a:rPr lang="en-US" b="1" dirty="0" err="1"/>
              <a:t>fakataha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kau </a:t>
            </a:r>
            <a:r>
              <a:rPr lang="en-US" b="1" dirty="0" err="1"/>
              <a:t>maʻongoʻonga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fakaʻeiʻeiki</a:t>
            </a:r>
            <a:r>
              <a:rPr lang="en-US" b="1" dirty="0"/>
              <a:t>, ka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lotolotonga</a:t>
            </a:r>
            <a:r>
              <a:rPr lang="en-US" b="1" dirty="0"/>
              <a:t>, </a:t>
            </a:r>
            <a:r>
              <a:rPr lang="en-US" b="1" dirty="0" err="1"/>
              <a:t>ngaohikovia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faingataʻaʻia</a:t>
            </a:r>
            <a:r>
              <a:rPr lang="en-US" b="1" dirty="0"/>
              <a:t>. Ko e </a:t>
            </a:r>
            <a:r>
              <a:rPr lang="en-US" b="1" dirty="0" err="1"/>
              <a:t>tangata</a:t>
            </a:r>
            <a:r>
              <a:rPr lang="en-US" b="1" dirty="0"/>
              <a:t> </a:t>
            </a:r>
            <a:r>
              <a:rPr lang="en-US" b="1" dirty="0" err="1"/>
              <a:t>Nasaleti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fehiʻanekinaʻi</a:t>
            </a:r>
            <a:r>
              <a:rPr lang="en-US" b="1" dirty="0"/>
              <a:t>.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</a:t>
            </a:r>
            <a:r>
              <a:rPr lang="en-US" b="1" dirty="0" err="1"/>
              <a:t>maʻu</a:t>
            </a:r>
            <a:r>
              <a:rPr lang="en-US" b="1" dirty="0"/>
              <a:t> ha </a:t>
            </a:r>
            <a:r>
              <a:rPr lang="en-US" b="1" dirty="0" err="1"/>
              <a:t>feituʻu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tokoto</a:t>
            </a:r>
            <a:r>
              <a:rPr lang="en-US" b="1" dirty="0"/>
              <a:t> ai Hono </a:t>
            </a:r>
            <a:r>
              <a:rPr lang="en-US" b="1" dirty="0" err="1"/>
              <a:t>ʻulu</a:t>
            </a:r>
            <a:r>
              <a:rPr lang="en-US" b="1" dirty="0"/>
              <a:t>. </a:t>
            </a:r>
            <a:r>
              <a:rPr lang="en-US" b="1" dirty="0" err="1"/>
              <a:t>Naʻa</a:t>
            </a:r>
            <a:r>
              <a:rPr lang="en-US" b="1" dirty="0"/>
              <a:t> Ne </a:t>
            </a:r>
            <a:r>
              <a:rPr lang="en-US" b="1" dirty="0" err="1"/>
              <a:t>hoko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masiva</a:t>
            </a:r>
            <a:r>
              <a:rPr lang="en-US" b="1" dirty="0"/>
              <a:t> </a:t>
            </a:r>
            <a:r>
              <a:rPr lang="en-US" b="1" dirty="0" err="1"/>
              <a:t>koeʻuhi</a:t>
            </a:r>
            <a:r>
              <a:rPr lang="en-US" b="1" dirty="0"/>
              <a:t> ko </a:t>
            </a:r>
            <a:r>
              <a:rPr lang="en-US" b="1" dirty="0" err="1"/>
              <a:t>kitautolu</a:t>
            </a:r>
            <a:r>
              <a:rPr lang="en-US" b="1" dirty="0"/>
              <a:t>, </a:t>
            </a:r>
            <a:r>
              <a:rPr lang="en-US" b="1" dirty="0" err="1"/>
              <a:t>koeʻuhi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tau </a:t>
            </a:r>
            <a:r>
              <a:rPr lang="en-US" b="1" dirty="0" err="1"/>
              <a:t>koloaʻia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Heʻene</a:t>
            </a:r>
            <a:r>
              <a:rPr lang="en-US" b="1" dirty="0"/>
              <a:t> </a:t>
            </a:r>
            <a:r>
              <a:rPr lang="en-US" b="1" dirty="0" err="1"/>
              <a:t>masiva</a:t>
            </a:r>
            <a:r>
              <a:rPr lang="en-US" b="1" dirty="0"/>
              <a:t>. 4T 620</a:t>
            </a:r>
          </a:p>
        </p:txBody>
      </p:sp>
      <p:pic>
        <p:nvPicPr>
          <p:cNvPr id="10" name="Imagen 9" descr="Un grupo de personas sentadas alrededor de una mesa&#10;&#10;Descripción generada automáticamente con confianza baja">
            <a:extLst>
              <a:ext uri="{FF2B5EF4-FFF2-40B4-BE49-F238E27FC236}">
                <a16:creationId xmlns:a16="http://schemas.microsoft.com/office/drawing/2014/main" id="{7133FDBB-908D-A5B5-94CC-A03A62B4F6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744" y="3779562"/>
            <a:ext cx="2236970" cy="29826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998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 descr="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DED96DD6-63D3-F513-60E4-BB8EEDFC9B5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5" r="8675"/>
          <a:stretch/>
        </p:blipFill>
        <p:spPr>
          <a:xfrm>
            <a:off x="96057" y="5264617"/>
            <a:ext cx="1721899" cy="1458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998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0749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 animBg="1"/>
      <p:bldP spid="12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59AF0F-B169-F710-D898-C5F3C1FE9EE6}"/>
              </a:ext>
            </a:extLst>
          </p:cNvPr>
          <p:cNvSpPr txBox="1"/>
          <p:nvPr/>
        </p:nvSpPr>
        <p:spPr>
          <a:xfrm>
            <a:off x="4883430" y="3551136"/>
            <a:ext cx="31222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</a:t>
            </a:r>
            <a:r>
              <a:rPr lang="en-US" b="1" dirty="0" err="1"/>
              <a:t>meheka</a:t>
            </a:r>
            <a:r>
              <a:rPr lang="en-US" b="1" dirty="0"/>
              <a:t> ho </a:t>
            </a:r>
            <a:r>
              <a:rPr lang="en-US" b="1" dirty="0" err="1"/>
              <a:t>loto</a:t>
            </a:r>
            <a:r>
              <a:rPr lang="en-US" b="1" dirty="0"/>
              <a:t> ki he kau </a:t>
            </a:r>
            <a:r>
              <a:rPr lang="en-US" b="1" dirty="0" err="1"/>
              <a:t>angahala</a:t>
            </a:r>
            <a:r>
              <a:rPr lang="en-US" b="1" dirty="0"/>
              <a:t>: ka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manavahe</a:t>
            </a:r>
            <a:r>
              <a:rPr lang="en-US" b="1" dirty="0"/>
              <a:t> kia </a:t>
            </a:r>
            <a:r>
              <a:rPr lang="en-US" b="1" dirty="0" err="1"/>
              <a:t>Sihova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ʻaho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pe (Lea </a:t>
            </a:r>
            <a:r>
              <a:rPr lang="en-US" b="1" dirty="0" err="1"/>
              <a:t>Fakatata</a:t>
            </a:r>
            <a:r>
              <a:rPr lang="en-US" b="1" dirty="0"/>
              <a:t> 23:17).</a:t>
            </a:r>
            <a:endParaRPr lang="es-ES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382CF9C-3DA9-BD0B-15BD-B88CC53D9D08}"/>
              </a:ext>
            </a:extLst>
          </p:cNvPr>
          <p:cNvSpPr txBox="1"/>
          <p:nvPr/>
        </p:nvSpPr>
        <p:spPr>
          <a:xfrm>
            <a:off x="4883429" y="1025268"/>
            <a:ext cx="35133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Ko e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lelei</a:t>
            </a:r>
            <a:r>
              <a:rPr lang="en-US" b="1" dirty="0"/>
              <a:t> ko e </a:t>
            </a:r>
            <a:r>
              <a:rPr lang="en-US" b="1" dirty="0" err="1"/>
              <a:t>moʻui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kakano</a:t>
            </a:r>
            <a:r>
              <a:rPr lang="en-US" b="1" dirty="0"/>
              <a:t>: ka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meheka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popo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ngaahi</a:t>
            </a:r>
            <a:r>
              <a:rPr lang="en-US" b="1" dirty="0"/>
              <a:t> hui (Lea </a:t>
            </a:r>
            <a:r>
              <a:rPr lang="en-US" b="1" dirty="0" err="1"/>
              <a:t>Fakatata</a:t>
            </a:r>
            <a:r>
              <a:rPr lang="en-US" b="1" dirty="0"/>
              <a:t> 14:30).</a:t>
            </a:r>
            <a:endParaRPr lang="es-ES" b="1" dirty="0"/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6066E7DB-ED71-BA7A-A170-81AE742C0E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1306770"/>
              </p:ext>
            </p:extLst>
          </p:nvPr>
        </p:nvGraphicFramePr>
        <p:xfrm>
          <a:off x="8419990" y="226578"/>
          <a:ext cx="3420152" cy="1018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Grupo 5">
            <a:extLst>
              <a:ext uri="{FF2B5EF4-FFF2-40B4-BE49-F238E27FC236}">
                <a16:creationId xmlns:a16="http://schemas.microsoft.com/office/drawing/2014/main" id="{9926E842-254F-8A19-9340-0303E81289D2}"/>
              </a:ext>
            </a:extLst>
          </p:cNvPr>
          <p:cNvGrpSpPr/>
          <p:nvPr/>
        </p:nvGrpSpPr>
        <p:grpSpPr>
          <a:xfrm>
            <a:off x="89758" y="68726"/>
            <a:ext cx="3468506" cy="1202290"/>
            <a:chOff x="89758" y="68726"/>
            <a:chExt cx="3468506" cy="120229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CC5A1D71-1CCA-4843-6C63-9102B52EC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758" y="68726"/>
              <a:ext cx="3282200" cy="120229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720CFCD8-C5E9-92C0-17E6-05C57E13F87B}"/>
                </a:ext>
              </a:extLst>
            </p:cNvPr>
            <p:cNvSpPr txBox="1"/>
            <p:nvPr/>
          </p:nvSpPr>
          <p:spPr>
            <a:xfrm rot="21408114">
              <a:off x="791136" y="335738"/>
              <a:ext cx="27671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 fe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ʻa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ngaahi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tohi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ke </a:t>
              </a:r>
              <a:r>
                <a:rPr lang="es-ES" sz="24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manatuʻi</a:t>
              </a:r>
              <a:r>
                <a:rPr lang="es-ES" sz="24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ED1F104-551D-2686-BA4E-5BA1C26FE571}"/>
              </a:ext>
            </a:extLst>
          </p:cNvPr>
          <p:cNvSpPr txBox="1"/>
          <p:nvPr/>
        </p:nvSpPr>
        <p:spPr>
          <a:xfrm>
            <a:off x="89758" y="4751465"/>
            <a:ext cx="1210224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ʻomi</a:t>
            </a:r>
            <a:r>
              <a:rPr lang="en-US" b="1" dirty="0"/>
              <a:t> </a:t>
            </a:r>
            <a:r>
              <a:rPr lang="en-US" b="1" dirty="0" err="1"/>
              <a:t>mahino</a:t>
            </a:r>
            <a:r>
              <a:rPr lang="en-US" b="1" dirty="0"/>
              <a:t> </a:t>
            </a:r>
            <a:r>
              <a:rPr lang="en-US" b="1" dirty="0" err="1"/>
              <a:t>heni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hoko</a:t>
            </a:r>
            <a:r>
              <a:rPr lang="en-US" b="1" dirty="0"/>
              <a:t> ko 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vaka</a:t>
            </a:r>
            <a:r>
              <a:rPr lang="en-US" b="1" dirty="0"/>
              <a:t> ki he </a:t>
            </a:r>
            <a:r>
              <a:rPr lang="en-US" b="1" dirty="0" err="1"/>
              <a:t>fakalangilangiʻi</a:t>
            </a:r>
            <a:r>
              <a:rPr lang="en-US" b="1" dirty="0"/>
              <a:t>, he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maʻu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ʻuha</a:t>
            </a:r>
            <a:r>
              <a:rPr lang="en-US" b="1" dirty="0"/>
              <a:t> </a:t>
            </a:r>
            <a:r>
              <a:rPr lang="en-US" b="1" dirty="0" err="1"/>
              <a:t>fakaʻosi</a:t>
            </a:r>
            <a:r>
              <a:rPr lang="en-US" b="1" dirty="0"/>
              <a:t>. Ko e </a:t>
            </a:r>
            <a:r>
              <a:rPr lang="en-US" b="1" dirty="0" err="1"/>
              <a:t>laumalie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pe </a:t>
            </a:r>
            <a:r>
              <a:rPr lang="en-US" b="1" dirty="0" err="1"/>
              <a:t>ʻoku</a:t>
            </a:r>
            <a:r>
              <a:rPr lang="en-US" b="1" dirty="0"/>
              <a:t> ulo </a:t>
            </a:r>
            <a:r>
              <a:rPr lang="en-US" b="1" dirty="0" err="1"/>
              <a:t>atu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hotau</a:t>
            </a:r>
            <a:r>
              <a:rPr lang="en-US" b="1" dirty="0"/>
              <a:t> </a:t>
            </a:r>
            <a:r>
              <a:rPr lang="en-US" b="1" dirty="0" err="1"/>
              <a:t>hala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fakakuihi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pea </a:t>
            </a:r>
            <a:r>
              <a:rPr lang="en-US" b="1" dirty="0" err="1"/>
              <a:t>te</a:t>
            </a:r>
            <a:r>
              <a:rPr lang="en-US" b="1" dirty="0"/>
              <a:t> ne </a:t>
            </a:r>
            <a:r>
              <a:rPr lang="en-US" b="1" dirty="0" err="1"/>
              <a:t>tali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loi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haʻu</a:t>
            </a:r>
            <a:r>
              <a:rPr lang="en-US" b="1" dirty="0"/>
              <a:t> </a:t>
            </a:r>
            <a:r>
              <a:rPr lang="en-US" b="1" dirty="0" err="1"/>
              <a:t>meia</a:t>
            </a:r>
            <a:r>
              <a:rPr lang="en-US" b="1" dirty="0"/>
              <a:t> </a:t>
            </a:r>
            <a:r>
              <a:rPr lang="en-US" b="1" dirty="0" err="1"/>
              <a:t>Setane</a:t>
            </a:r>
            <a:r>
              <a:rPr lang="en-US" b="1" dirty="0"/>
              <a:t>. </a:t>
            </a:r>
            <a:r>
              <a:rPr lang="en-US" b="1" dirty="0" err="1"/>
              <a:t>ʻOku</a:t>
            </a:r>
            <a:r>
              <a:rPr lang="en-US" b="1" dirty="0"/>
              <a:t> tau </a:t>
            </a:r>
            <a:r>
              <a:rPr lang="en-US" b="1" dirty="0" err="1"/>
              <a:t>ofi</a:t>
            </a:r>
            <a:r>
              <a:rPr lang="en-US" b="1" dirty="0"/>
              <a:t> </a:t>
            </a:r>
            <a:r>
              <a:rPr lang="en-US" b="1" dirty="0" err="1"/>
              <a:t>atu</a:t>
            </a:r>
            <a:r>
              <a:rPr lang="en-US" b="1" dirty="0"/>
              <a:t> </a:t>
            </a:r>
            <a:r>
              <a:rPr lang="en-US" b="1" dirty="0" err="1"/>
              <a:t>ʻeni</a:t>
            </a:r>
            <a:r>
              <a:rPr lang="en-US" b="1" dirty="0"/>
              <a:t> ki he </a:t>
            </a:r>
            <a:r>
              <a:rPr lang="en-US" b="1" dirty="0" err="1"/>
              <a:t>ngataʻanga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hisitolia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mamani.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fe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kau </a:t>
            </a:r>
            <a:r>
              <a:rPr lang="en-US" b="1" dirty="0" err="1"/>
              <a:t>tangata</a:t>
            </a:r>
            <a:r>
              <a:rPr lang="en-US" b="1" dirty="0"/>
              <a:t> </a:t>
            </a:r>
            <a:r>
              <a:rPr lang="en-US" b="1" dirty="0" err="1"/>
              <a:t>leʻo</a:t>
            </a:r>
            <a:r>
              <a:rPr lang="en-US" b="1" dirty="0"/>
              <a:t> </a:t>
            </a:r>
            <a:r>
              <a:rPr lang="en-US" b="1" dirty="0" err="1"/>
              <a:t>faivelenga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Saione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mohe</a:t>
            </a:r>
            <a:r>
              <a:rPr lang="en-US" b="1" dirty="0"/>
              <a:t>, ka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fakaha</a:t>
            </a:r>
            <a:r>
              <a:rPr lang="en-US" b="1" dirty="0"/>
              <a:t> </a:t>
            </a:r>
            <a:r>
              <a:rPr lang="en-US" b="1" dirty="0" err="1"/>
              <a:t>faivelenga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taimi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e </a:t>
            </a:r>
            <a:r>
              <a:rPr lang="en-US" b="1" dirty="0" err="1"/>
              <a:t>poʻuli</a:t>
            </a:r>
            <a:r>
              <a:rPr lang="en-US" b="1" dirty="0"/>
              <a:t>?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haʻele</a:t>
            </a:r>
            <a:r>
              <a:rPr lang="en-US" b="1" dirty="0"/>
              <a:t> </a:t>
            </a:r>
            <a:r>
              <a:rPr lang="en-US" b="1" dirty="0" err="1"/>
              <a:t>mai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</a:t>
            </a:r>
            <a:r>
              <a:rPr lang="en-US" b="1" dirty="0" err="1"/>
              <a:t>Kalaisi</a:t>
            </a:r>
            <a:r>
              <a:rPr lang="en-US" b="1" dirty="0"/>
              <a:t>,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fakaʻofoʻofaʻia</a:t>
            </a:r>
            <a:r>
              <a:rPr lang="en-US" b="1" dirty="0"/>
              <a:t> </a:t>
            </a:r>
            <a:r>
              <a:rPr lang="en-US" b="1" dirty="0" err="1"/>
              <a:t>ʻiate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pe </a:t>
            </a:r>
            <a:r>
              <a:rPr lang="en-US" b="1" dirty="0" err="1"/>
              <a:t>ʻoku</a:t>
            </a:r>
            <a:r>
              <a:rPr lang="en-US" b="1" dirty="0"/>
              <a:t> tui.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fakamamahi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fakakaukau</a:t>
            </a:r>
            <a:r>
              <a:rPr lang="en-US" b="1" dirty="0"/>
              <a:t> </a:t>
            </a:r>
            <a:r>
              <a:rPr lang="en-US" b="1" dirty="0" err="1"/>
              <a:t>atu</a:t>
            </a:r>
            <a:r>
              <a:rPr lang="en-US" b="1" dirty="0"/>
              <a:t> ki he </a:t>
            </a:r>
            <a:r>
              <a:rPr lang="en-US" b="1" dirty="0" err="1"/>
              <a:t>ʻEiki</a:t>
            </a:r>
            <a:r>
              <a:rPr lang="en-US" b="1" dirty="0"/>
              <a:t> ko Sisu.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tokosiʻi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fakalahi</a:t>
            </a:r>
            <a:r>
              <a:rPr lang="en-US" b="1" dirty="0"/>
              <a:t> </a:t>
            </a:r>
            <a:r>
              <a:rPr lang="en-US" b="1" dirty="0" err="1"/>
              <a:t>ʻEne</a:t>
            </a:r>
            <a:r>
              <a:rPr lang="en-US" b="1" dirty="0"/>
              <a:t> </a:t>
            </a:r>
            <a:r>
              <a:rPr lang="en-US" b="1" dirty="0" err="1"/>
              <a:t>ʻaloʻofa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hakeakiʻi</a:t>
            </a:r>
            <a:r>
              <a:rPr lang="en-US" b="1" dirty="0"/>
              <a:t> </a:t>
            </a:r>
            <a:r>
              <a:rPr lang="en-US" b="1" dirty="0" err="1"/>
              <a:t>ʻEne</a:t>
            </a:r>
            <a:r>
              <a:rPr lang="en-US" b="1" dirty="0"/>
              <a:t> </a:t>
            </a:r>
            <a:r>
              <a:rPr lang="en-US" b="1" dirty="0" err="1"/>
              <a:t>manavaʻofa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ʻofa</a:t>
            </a:r>
            <a:r>
              <a:rPr lang="en-US" b="1" dirty="0"/>
              <a:t> </a:t>
            </a:r>
            <a:r>
              <a:rPr lang="en-US" b="1" dirty="0" err="1"/>
              <a:t>taʻefakangatangata</a:t>
            </a:r>
            <a:r>
              <a:rPr lang="en-US" b="1" dirty="0"/>
              <a:t>. He </a:t>
            </a:r>
            <a:r>
              <a:rPr lang="en-US" b="1" dirty="0" err="1"/>
              <a:t>ʻikai</a:t>
            </a:r>
            <a:r>
              <a:rPr lang="en-US" b="1" dirty="0"/>
              <a:t> ha </a:t>
            </a:r>
            <a:r>
              <a:rPr lang="en-US" b="1" dirty="0" err="1"/>
              <a:t>meheka</a:t>
            </a:r>
            <a:r>
              <a:rPr lang="en-US" b="1" dirty="0"/>
              <a:t>, pe </a:t>
            </a:r>
            <a:r>
              <a:rPr lang="en-US" b="1" dirty="0" err="1"/>
              <a:t>meheka</a:t>
            </a:r>
            <a:r>
              <a:rPr lang="en-US" b="1" dirty="0"/>
              <a:t>,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feinga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hange</a:t>
            </a:r>
            <a:r>
              <a:rPr lang="en-US" b="1" dirty="0"/>
              <a:t> ko Sisu. .— 7LtMs, Lt 15, 1892, par. 12.</a:t>
            </a:r>
            <a:endParaRPr lang="es-ES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637D2E8-50B3-32B6-AB7F-EDB0DCC55505}"/>
              </a:ext>
            </a:extLst>
          </p:cNvPr>
          <p:cNvSpPr txBox="1"/>
          <p:nvPr/>
        </p:nvSpPr>
        <p:spPr>
          <a:xfrm>
            <a:off x="4883429" y="1938017"/>
            <a:ext cx="329075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Kapau </a:t>
            </a:r>
            <a:r>
              <a:rPr lang="en-US" b="1" dirty="0" err="1"/>
              <a:t>ʻoku</a:t>
            </a:r>
            <a:r>
              <a:rPr lang="en-US" b="1" dirty="0"/>
              <a:t> tau </a:t>
            </a:r>
            <a:r>
              <a:rPr lang="en-US" b="1" dirty="0" err="1"/>
              <a:t>moʻui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Laumalie</a:t>
            </a:r>
            <a:r>
              <a:rPr lang="en-US" b="1" dirty="0"/>
              <a:t>, tau </a:t>
            </a:r>
            <a:r>
              <a:rPr lang="en-US" b="1" dirty="0" err="1"/>
              <a:t>ʻaʻeva</a:t>
            </a:r>
            <a:r>
              <a:rPr lang="en-US" b="1" dirty="0"/>
              <a:t> </a:t>
            </a:r>
            <a:r>
              <a:rPr lang="en-US" b="1" dirty="0" err="1"/>
              <a:t>foki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he </a:t>
            </a:r>
            <a:r>
              <a:rPr lang="en-US" b="1" dirty="0" err="1"/>
              <a:t>Laumalie</a:t>
            </a:r>
            <a:r>
              <a:rPr lang="en-US" b="1" dirty="0"/>
              <a:t>. </a:t>
            </a:r>
            <a:r>
              <a:rPr lang="en-US" b="1" dirty="0" err="1"/>
              <a:t>ʻOua</a:t>
            </a:r>
            <a:r>
              <a:rPr lang="en-US" b="1" dirty="0"/>
              <a:t> </a:t>
            </a:r>
            <a:r>
              <a:rPr lang="en-US" b="1" dirty="0" err="1"/>
              <a:t>naʻa</a:t>
            </a:r>
            <a:r>
              <a:rPr lang="en-US" b="1" dirty="0"/>
              <a:t> tau </a:t>
            </a:r>
            <a:r>
              <a:rPr lang="en-US" b="1" dirty="0" err="1"/>
              <a:t>holi</a:t>
            </a:r>
            <a:r>
              <a:rPr lang="en-US" b="1" dirty="0"/>
              <a:t> ki he </a:t>
            </a:r>
            <a:r>
              <a:rPr lang="en-US" b="1" dirty="0" err="1"/>
              <a:t>langilangi</a:t>
            </a:r>
            <a:r>
              <a:rPr lang="en-US" b="1" dirty="0"/>
              <a:t> </a:t>
            </a:r>
            <a:r>
              <a:rPr lang="en-US" b="1" dirty="0" err="1"/>
              <a:t>taʻeʻaonga</a:t>
            </a:r>
            <a:r>
              <a:rPr lang="en-US" b="1" dirty="0"/>
              <a:t>, </a:t>
            </a:r>
            <a:r>
              <a:rPr lang="en-US" b="1" dirty="0" err="1"/>
              <a:t>ʻo</a:t>
            </a:r>
            <a:r>
              <a:rPr lang="en-US" b="1" dirty="0"/>
              <a:t> </a:t>
            </a:r>
            <a:r>
              <a:rPr lang="en-US" b="1" dirty="0" err="1"/>
              <a:t>fefakaʻitaʻi</a:t>
            </a:r>
            <a:r>
              <a:rPr lang="en-US" b="1" dirty="0"/>
              <a:t>,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femehekaʻaki</a:t>
            </a:r>
            <a:r>
              <a:rPr lang="en-US" b="1" dirty="0"/>
              <a:t>. (</a:t>
            </a:r>
            <a:r>
              <a:rPr lang="en-US" b="1" dirty="0" err="1"/>
              <a:t>Kaletia</a:t>
            </a:r>
            <a:r>
              <a:rPr lang="en-US" b="1" dirty="0"/>
              <a:t> 5:25-26).</a:t>
            </a:r>
            <a:endParaRPr lang="es-ES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8F42F80-2FD4-C6B8-36C1-5FAD90090216}"/>
              </a:ext>
            </a:extLst>
          </p:cNvPr>
          <p:cNvSpPr txBox="1"/>
          <p:nvPr/>
        </p:nvSpPr>
        <p:spPr>
          <a:xfrm>
            <a:off x="3907011" y="243146"/>
            <a:ext cx="44212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 He ko e </a:t>
            </a:r>
            <a:r>
              <a:rPr lang="en-US" b="1" dirty="0" err="1"/>
              <a:t>feituʻu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ai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meheka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fekeʻikeʻi</a:t>
            </a:r>
            <a:r>
              <a:rPr lang="en-US" b="1" dirty="0"/>
              <a:t>,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ai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puputuʻu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ngaue</a:t>
            </a:r>
            <a:r>
              <a:rPr lang="en-US" b="1" dirty="0"/>
              <a:t> </a:t>
            </a:r>
            <a:r>
              <a:rPr lang="en-US" b="1" dirty="0" err="1"/>
              <a:t>kovi</a:t>
            </a:r>
            <a:r>
              <a:rPr lang="en-US" b="1" dirty="0"/>
              <a:t> </a:t>
            </a:r>
            <a:r>
              <a:rPr lang="en-US" b="1" dirty="0" err="1"/>
              <a:t>kotoa</a:t>
            </a:r>
            <a:r>
              <a:rPr lang="en-US" b="1" dirty="0"/>
              <a:t> pe. (Semisi 3:16).</a:t>
            </a:r>
            <a:endParaRPr lang="es-ES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2A9BB7B-962A-475A-DC0F-5421721A8A2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6" r="6157"/>
          <a:stretch/>
        </p:blipFill>
        <p:spPr>
          <a:xfrm>
            <a:off x="163649" y="1518903"/>
            <a:ext cx="4226835" cy="3006916"/>
          </a:xfrm>
          <a:prstGeom prst="rect">
            <a:avLst/>
          </a:prstGeom>
          <a:ln w="38100" cap="sq">
            <a:solidFill>
              <a:srgbClr val="9800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 descr="Imagen que contiene persona, interior, hombre, sostener&#10;&#10;Descripción generada automáticamente">
            <a:extLst>
              <a:ext uri="{FF2B5EF4-FFF2-40B4-BE49-F238E27FC236}">
                <a16:creationId xmlns:a16="http://schemas.microsoft.com/office/drawing/2014/main" id="{C3929205-2AD1-34F3-962E-7FA9A5A18D3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0" t="-240" r="11736" b="240"/>
          <a:stretch/>
        </p:blipFill>
        <p:spPr>
          <a:xfrm>
            <a:off x="8264924" y="1630858"/>
            <a:ext cx="3730283" cy="3006915"/>
          </a:xfrm>
          <a:prstGeom prst="rect">
            <a:avLst/>
          </a:prstGeom>
          <a:ln w="38100" cap="sq">
            <a:solidFill>
              <a:srgbClr val="C3B858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B4B4DFE-8CEE-5B11-D521-86D7DF513EA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3077" y="293890"/>
            <a:ext cx="356316" cy="251893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66B866A-8361-D398-A2C0-55BAB81F79A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59733" y="1103485"/>
            <a:ext cx="356316" cy="25189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64187882-FF8F-258B-A78F-89EE99A7A80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59733" y="2007290"/>
            <a:ext cx="356316" cy="2518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95B0BD7-FAD7-7775-59B8-EFFA49B1DC1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59733" y="3620219"/>
            <a:ext cx="356316" cy="25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4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1" grpId="0"/>
      <p:bldP spid="9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7B9DA84E-E6D6-C811-1229-84E832172718}"/>
              </a:ext>
            </a:extLst>
          </p:cNvPr>
          <p:cNvGrpSpPr/>
          <p:nvPr/>
        </p:nvGrpSpPr>
        <p:grpSpPr>
          <a:xfrm>
            <a:off x="96057" y="108421"/>
            <a:ext cx="2256000" cy="880705"/>
            <a:chOff x="96057" y="108421"/>
            <a:chExt cx="2256000" cy="880705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975349E5-271E-67F8-2696-844A4369BF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7" y="108421"/>
              <a:ext cx="2208589" cy="880705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D0AFCF31-D5BD-F0F3-64DE-DEC152D2A3AA}"/>
                </a:ext>
              </a:extLst>
            </p:cNvPr>
            <p:cNvSpPr txBox="1"/>
            <p:nvPr/>
          </p:nvSpPr>
          <p:spPr>
            <a:xfrm>
              <a:off x="516285" y="154098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es-ES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¿</a:t>
              </a:r>
              <a:r>
                <a:rPr lang="fi-FI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ʻOku ʻuhinga ki he ha?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6E48C961-45B5-D524-2F96-B09F5E6D1F1D}"/>
              </a:ext>
            </a:extLst>
          </p:cNvPr>
          <p:cNvSpPr txBox="1"/>
          <p:nvPr/>
        </p:nvSpPr>
        <p:spPr>
          <a:xfrm>
            <a:off x="2304646" y="-12349"/>
            <a:ext cx="61432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ʻuhinga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ki he "</a:t>
            </a:r>
            <a:r>
              <a:rPr lang="en-US" b="1" dirty="0" err="1"/>
              <a:t>fielahi</a:t>
            </a:r>
            <a:r>
              <a:rPr lang="en-US" b="1" dirty="0"/>
              <a:t> ", "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polepole</a:t>
            </a:r>
            <a:r>
              <a:rPr lang="en-US" b="1" dirty="0"/>
              <a:t>".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talaki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ʻofa</a:t>
            </a:r>
            <a:r>
              <a:rPr lang="en-US" b="1" dirty="0"/>
              <a:t> </a:t>
            </a:r>
            <a:r>
              <a:rPr lang="en-US" b="1" dirty="0" err="1"/>
              <a:t>ʻene</a:t>
            </a:r>
            <a:r>
              <a:rPr lang="en-US" b="1" dirty="0"/>
              <a:t>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fakahikihiki</a:t>
            </a:r>
            <a:r>
              <a:rPr lang="en-US" b="1" dirty="0"/>
              <a:t>;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ne </a:t>
            </a:r>
            <a:r>
              <a:rPr lang="en-US" b="1" dirty="0" err="1"/>
              <a:t>polepole</a:t>
            </a:r>
            <a:r>
              <a:rPr lang="en-US" b="1" dirty="0"/>
              <a:t>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heʻene</a:t>
            </a:r>
            <a:r>
              <a:rPr lang="en-US" b="1" dirty="0"/>
              <a:t>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lelei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e </a:t>
            </a:r>
            <a:r>
              <a:rPr lang="en-US" b="1" dirty="0" err="1"/>
              <a:t>ngaahi</a:t>
            </a:r>
            <a:r>
              <a:rPr lang="en-US" b="1" dirty="0"/>
              <a:t> </a:t>
            </a:r>
            <a:r>
              <a:rPr lang="en-US" b="1" dirty="0" err="1"/>
              <a:t>ngaue</a:t>
            </a:r>
            <a:r>
              <a:rPr lang="en-US" b="1" dirty="0"/>
              <a:t> </a:t>
            </a:r>
            <a:r>
              <a:rPr lang="en-US" b="1" dirty="0" err="1"/>
              <a:t>lelei</a:t>
            </a:r>
            <a:r>
              <a:rPr lang="en-US" b="1" dirty="0"/>
              <a:t>; </a:t>
            </a:r>
            <a:r>
              <a:rPr lang="en-US" b="1" dirty="0" err="1"/>
              <a:t>ʻoku</a:t>
            </a:r>
            <a:r>
              <a:rPr lang="en-US" b="1" dirty="0"/>
              <a:t> ne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fakatokilalo</a:t>
            </a:r>
            <a:r>
              <a:rPr lang="en-US" b="1" dirty="0"/>
              <a:t>,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feinga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hakeakiʻi</a:t>
            </a:r>
            <a:r>
              <a:rPr lang="en-US" b="1" dirty="0"/>
              <a:t> </a:t>
            </a:r>
            <a:r>
              <a:rPr lang="en-US" b="1" dirty="0" err="1"/>
              <a:t>ia.</a:t>
            </a:r>
            <a:endParaRPr lang="es-ES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1915568-2D34-43BC-9CF6-D8EFD3867451}"/>
              </a:ext>
            </a:extLst>
          </p:cNvPr>
          <p:cNvSpPr txBox="1"/>
          <p:nvPr/>
        </p:nvSpPr>
        <p:spPr>
          <a:xfrm>
            <a:off x="167949" y="5657671"/>
            <a:ext cx="57850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pehe</a:t>
            </a:r>
            <a:r>
              <a:rPr lang="en-US" b="1" dirty="0"/>
              <a:t> </a:t>
            </a:r>
            <a:r>
              <a:rPr lang="en-US" b="1" dirty="0" err="1"/>
              <a:t>ʻe</a:t>
            </a:r>
            <a:r>
              <a:rPr lang="en-US" b="1" dirty="0"/>
              <a:t> he </a:t>
            </a:r>
            <a:r>
              <a:rPr lang="en-US" b="1" dirty="0" err="1"/>
              <a:t>Faiako</a:t>
            </a:r>
            <a:r>
              <a:rPr lang="en-US" b="1" dirty="0"/>
              <a:t> </a:t>
            </a:r>
            <a:r>
              <a:rPr lang="en-US" b="1" dirty="0" err="1"/>
              <a:t>Maʻongoʻonga</a:t>
            </a:r>
            <a:r>
              <a:rPr lang="en-US" b="1" dirty="0"/>
              <a:t>, "Ako </a:t>
            </a:r>
            <a:r>
              <a:rPr lang="en-US" b="1" dirty="0" err="1"/>
              <a:t>ʻiate</a:t>
            </a:r>
            <a:r>
              <a:rPr lang="en-US" b="1" dirty="0"/>
              <a:t> au [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u </a:t>
            </a:r>
            <a:r>
              <a:rPr lang="en-US" b="1" dirty="0" err="1"/>
              <a:t>polepole</a:t>
            </a:r>
            <a:r>
              <a:rPr lang="en-US" b="1" dirty="0"/>
              <a:t>,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ou</a:t>
            </a:r>
            <a:r>
              <a:rPr lang="en-US" b="1" dirty="0"/>
              <a:t> </a:t>
            </a:r>
            <a:r>
              <a:rPr lang="en-US" b="1" dirty="0" err="1"/>
              <a:t>fufuuʻi</a:t>
            </a:r>
            <a:r>
              <a:rPr lang="en-US" b="1" dirty="0"/>
              <a:t> </a:t>
            </a:r>
            <a:r>
              <a:rPr lang="en-US" b="1" dirty="0" err="1"/>
              <a:t>hoku</a:t>
            </a:r>
            <a:r>
              <a:rPr lang="en-US" b="1" dirty="0"/>
              <a:t> </a:t>
            </a:r>
            <a:r>
              <a:rPr lang="en-US" b="1" dirty="0" err="1"/>
              <a:t>naunau</a:t>
            </a:r>
            <a:r>
              <a:rPr lang="en-US" b="1" dirty="0"/>
              <a:t>]; he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ou</a:t>
            </a:r>
            <a:r>
              <a:rPr lang="en-US" b="1" dirty="0"/>
              <a:t> </a:t>
            </a:r>
            <a:r>
              <a:rPr lang="en-US" b="1" dirty="0" err="1"/>
              <a:t>angamalu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</a:t>
            </a:r>
            <a:r>
              <a:rPr lang="en-US" b="1" dirty="0" err="1"/>
              <a:t>loto</a:t>
            </a:r>
            <a:r>
              <a:rPr lang="en-US" b="1" dirty="0"/>
              <a:t> </a:t>
            </a:r>
            <a:r>
              <a:rPr lang="en-US" b="1" dirty="0" err="1"/>
              <a:t>fakatokilalo</a:t>
            </a:r>
            <a:r>
              <a:rPr lang="en-US" b="1" dirty="0"/>
              <a:t>." </a:t>
            </a: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hoʻomou</a:t>
            </a:r>
            <a:r>
              <a:rPr lang="en-US" b="1" dirty="0"/>
              <a:t> </a:t>
            </a:r>
            <a:r>
              <a:rPr lang="en-US" b="1" dirty="0" err="1"/>
              <a:t>ako</a:t>
            </a:r>
            <a:r>
              <a:rPr lang="en-US" b="1" dirty="0"/>
              <a:t> </a:t>
            </a:r>
            <a:r>
              <a:rPr lang="en-US" b="1" dirty="0" err="1"/>
              <a:t>ʻiate</a:t>
            </a:r>
            <a:r>
              <a:rPr lang="en-US" b="1" dirty="0"/>
              <a:t> au, "</a:t>
            </a:r>
            <a:r>
              <a:rPr lang="en-US" b="1" dirty="0" err="1"/>
              <a:t>te</a:t>
            </a:r>
            <a:r>
              <a:rPr lang="en-US" b="1" dirty="0"/>
              <a:t> mou </a:t>
            </a:r>
            <a:r>
              <a:rPr lang="en-US" b="1" dirty="0" err="1"/>
              <a:t>maʻu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fiemalie</a:t>
            </a:r>
            <a:r>
              <a:rPr lang="en-US" b="1" dirty="0"/>
              <a:t> ki </a:t>
            </a:r>
            <a:r>
              <a:rPr lang="en-US" b="1" dirty="0" err="1"/>
              <a:t>homou</a:t>
            </a:r>
            <a:r>
              <a:rPr lang="en-US" b="1" dirty="0"/>
              <a:t> </a:t>
            </a:r>
            <a:r>
              <a:rPr lang="en-US" b="1" dirty="0" err="1"/>
              <a:t>laumalie</a:t>
            </a:r>
            <a:r>
              <a:rPr lang="en-US" b="1" dirty="0"/>
              <a:t>." TM 222</a:t>
            </a:r>
            <a:endParaRPr lang="es-ES" b="1" dirty="0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A642A6C4-A363-C422-D5F5-21D55E5B6835}"/>
              </a:ext>
            </a:extLst>
          </p:cNvPr>
          <p:cNvSpPr/>
          <p:nvPr/>
        </p:nvSpPr>
        <p:spPr>
          <a:xfrm>
            <a:off x="8447893" y="215402"/>
            <a:ext cx="2948934" cy="610209"/>
          </a:xfrm>
          <a:prstGeom prst="roundRect">
            <a:avLst>
              <a:gd name="adj" fmla="val 10000"/>
            </a:avLst>
          </a:prstGeom>
          <a:blipFill>
            <a:blip r:embed="rId4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ES"/>
          </a:p>
        </p:txBody>
      </p:sp>
      <p:sp>
        <p:nvSpPr>
          <p:cNvPr id="11" name="Forma libre: forma 10">
            <a:extLst>
              <a:ext uri="{FF2B5EF4-FFF2-40B4-BE49-F238E27FC236}">
                <a16:creationId xmlns:a16="http://schemas.microsoft.com/office/drawing/2014/main" id="{51E069B7-6296-A916-3265-130CF703B0A5}"/>
              </a:ext>
            </a:extLst>
          </p:cNvPr>
          <p:cNvSpPr/>
          <p:nvPr/>
        </p:nvSpPr>
        <p:spPr>
          <a:xfrm>
            <a:off x="8927952" y="595528"/>
            <a:ext cx="2948934" cy="750205"/>
          </a:xfrm>
          <a:custGeom>
            <a:avLst/>
            <a:gdLst>
              <a:gd name="connsiteX0" fmla="*/ 0 w 2948934"/>
              <a:gd name="connsiteY0" fmla="*/ 75021 h 750205"/>
              <a:gd name="connsiteX1" fmla="*/ 75021 w 2948934"/>
              <a:gd name="connsiteY1" fmla="*/ 0 h 750205"/>
              <a:gd name="connsiteX2" fmla="*/ 2873914 w 2948934"/>
              <a:gd name="connsiteY2" fmla="*/ 0 h 750205"/>
              <a:gd name="connsiteX3" fmla="*/ 2948935 w 2948934"/>
              <a:gd name="connsiteY3" fmla="*/ 75021 h 750205"/>
              <a:gd name="connsiteX4" fmla="*/ 2948934 w 2948934"/>
              <a:gd name="connsiteY4" fmla="*/ 675185 h 750205"/>
              <a:gd name="connsiteX5" fmla="*/ 2873913 w 2948934"/>
              <a:gd name="connsiteY5" fmla="*/ 750206 h 750205"/>
              <a:gd name="connsiteX6" fmla="*/ 75021 w 2948934"/>
              <a:gd name="connsiteY6" fmla="*/ 750205 h 750205"/>
              <a:gd name="connsiteX7" fmla="*/ 0 w 2948934"/>
              <a:gd name="connsiteY7" fmla="*/ 675184 h 750205"/>
              <a:gd name="connsiteX8" fmla="*/ 0 w 2948934"/>
              <a:gd name="connsiteY8" fmla="*/ 75021 h 7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8934" h="750205">
                <a:moveTo>
                  <a:pt x="0" y="75021"/>
                </a:moveTo>
                <a:cubicBezTo>
                  <a:pt x="0" y="33588"/>
                  <a:pt x="33588" y="0"/>
                  <a:pt x="75021" y="0"/>
                </a:cubicBezTo>
                <a:lnTo>
                  <a:pt x="2873914" y="0"/>
                </a:lnTo>
                <a:cubicBezTo>
                  <a:pt x="2915347" y="0"/>
                  <a:pt x="2948935" y="33588"/>
                  <a:pt x="2948935" y="75021"/>
                </a:cubicBezTo>
                <a:cubicBezTo>
                  <a:pt x="2948935" y="275076"/>
                  <a:pt x="2948934" y="475130"/>
                  <a:pt x="2948934" y="675185"/>
                </a:cubicBezTo>
                <a:cubicBezTo>
                  <a:pt x="2948934" y="716618"/>
                  <a:pt x="2915346" y="750206"/>
                  <a:pt x="2873913" y="750206"/>
                </a:cubicBezTo>
                <a:lnTo>
                  <a:pt x="75021" y="750205"/>
                </a:lnTo>
                <a:cubicBezTo>
                  <a:pt x="33588" y="750205"/>
                  <a:pt x="0" y="716617"/>
                  <a:pt x="0" y="675184"/>
                </a:cubicBezTo>
                <a:lnTo>
                  <a:pt x="0" y="75021"/>
                </a:lnTo>
                <a:close/>
              </a:path>
            </a:pathLst>
          </a:custGeom>
          <a:solidFill>
            <a:srgbClr val="9AB858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3413" tIns="113413" rIns="113413" bIns="113413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ʻOku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ʻIkai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Polepole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ʻa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es-E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ʻOfa</a:t>
            </a:r>
            <a:endParaRPr lang="es-E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2B53929B-663A-7B3C-A06A-26DF56D382E0}"/>
              </a:ext>
            </a:extLst>
          </p:cNvPr>
          <p:cNvGrpSpPr/>
          <p:nvPr/>
        </p:nvGrpSpPr>
        <p:grpSpPr>
          <a:xfrm>
            <a:off x="196431" y="2614028"/>
            <a:ext cx="3281905" cy="981669"/>
            <a:chOff x="196431" y="2627618"/>
            <a:chExt cx="3281905" cy="981669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6E7A1B65-704F-3D76-5325-8C783D5546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6431" y="2639921"/>
              <a:ext cx="3044562" cy="969366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FB6A4498-2F53-02AF-36FE-8753FB94C00F}"/>
                </a:ext>
              </a:extLst>
            </p:cNvPr>
            <p:cNvSpPr txBox="1"/>
            <p:nvPr/>
          </p:nvSpPr>
          <p:spPr>
            <a:xfrm rot="541628">
              <a:off x="811937" y="2627618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Naʻe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anga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-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fēfē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hono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fakahāhā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Sīsū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a e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tafaʻaki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ko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eni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ʻ o e ʻ </a:t>
              </a:r>
              <a:r>
                <a:rPr lang="en-US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ofá</a:t>
              </a:r>
              <a:r>
                <a:rPr lang="en-US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83516BA3-9168-66D4-4E90-61E82A3C7916}"/>
              </a:ext>
            </a:extLst>
          </p:cNvPr>
          <p:cNvSpPr txBox="1"/>
          <p:nvPr/>
        </p:nvSpPr>
        <p:spPr>
          <a:xfrm>
            <a:off x="196431" y="1022898"/>
            <a:ext cx="815213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Ko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maʻu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hono</a:t>
            </a:r>
            <a:r>
              <a:rPr lang="en-US" sz="1600" b="1" dirty="0"/>
              <a:t> </a:t>
            </a:r>
            <a:r>
              <a:rPr lang="en-US" sz="1600" b="1" dirty="0" err="1"/>
              <a:t>loto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ʻofa</a:t>
            </a:r>
            <a:r>
              <a:rPr lang="en-US" sz="1600" b="1" dirty="0"/>
              <a:t> </a:t>
            </a:r>
            <a:r>
              <a:rPr lang="en-US" sz="1600" b="1" dirty="0" err="1"/>
              <a:t>moʻoni</a:t>
            </a:r>
            <a:r>
              <a:rPr lang="en-US" sz="1600" b="1" dirty="0"/>
              <a:t>,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manatuʻi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moʻui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pekia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</a:t>
            </a:r>
            <a:r>
              <a:rPr lang="en-US" sz="1600" b="1" dirty="0" err="1"/>
              <a:t>Sisuu</a:t>
            </a:r>
            <a:r>
              <a:rPr lang="en-US" sz="1600" b="1" dirty="0"/>
              <a:t>, pea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fakafisingaʻi</a:t>
            </a:r>
            <a:r>
              <a:rPr lang="en-US" sz="1600" b="1" dirty="0"/>
              <a:t> he </a:t>
            </a:r>
            <a:r>
              <a:rPr lang="en-US" sz="1600" b="1" dirty="0" err="1"/>
              <a:t>taimi</a:t>
            </a:r>
            <a:r>
              <a:rPr lang="en-US" sz="1600" b="1" dirty="0"/>
              <a:t> pe ko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fakakaukau</a:t>
            </a:r>
            <a:r>
              <a:rPr lang="en-US" sz="1600" b="1" dirty="0"/>
              <a:t> pe </a:t>
            </a:r>
            <a:r>
              <a:rPr lang="en-US" sz="1600" b="1" dirty="0" err="1"/>
              <a:t>fokotuʻu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 </a:t>
            </a:r>
            <a:r>
              <a:rPr lang="en-US" sz="1600" b="1" dirty="0" err="1"/>
              <a:t>ʻoku</a:t>
            </a:r>
            <a:r>
              <a:rPr lang="en-US" sz="1600" b="1" dirty="0"/>
              <a:t> ne tataki </a:t>
            </a:r>
            <a:r>
              <a:rPr lang="en-US" sz="1600" b="1" dirty="0" err="1"/>
              <a:t>ia</a:t>
            </a:r>
            <a:r>
              <a:rPr lang="en-US" sz="1600" b="1" dirty="0"/>
              <a:t> ki he </a:t>
            </a:r>
            <a:r>
              <a:rPr lang="en-US" sz="1600" b="1" dirty="0" err="1"/>
              <a:t>fakatonuhiaʻi</a:t>
            </a:r>
            <a:r>
              <a:rPr lang="en-US" sz="1600" b="1" dirty="0"/>
              <a:t> pe </a:t>
            </a:r>
            <a:r>
              <a:rPr lang="en-US" sz="1600" b="1" dirty="0" err="1"/>
              <a:t>ia.</a:t>
            </a:r>
            <a:r>
              <a:rPr lang="en-US" sz="1600" b="1" dirty="0"/>
              <a:t> Ko e </a:t>
            </a:r>
            <a:r>
              <a:rPr lang="en-US" sz="1600" b="1" dirty="0" err="1"/>
              <a:t>ʻofa</a:t>
            </a:r>
            <a:r>
              <a:rPr lang="en-US" sz="1600" b="1" dirty="0"/>
              <a:t> ko e </a:t>
            </a:r>
            <a:r>
              <a:rPr lang="en-US" sz="1600" b="1" dirty="0" err="1"/>
              <a:t>meʻaʻofa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Laumalie</a:t>
            </a:r>
            <a:r>
              <a:rPr lang="en-US" sz="1600" b="1" dirty="0"/>
              <a:t>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lau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ʻulungaanga</a:t>
            </a:r>
            <a:r>
              <a:rPr lang="en-US" sz="1600" b="1" dirty="0"/>
              <a:t> </a:t>
            </a:r>
            <a:r>
              <a:rPr lang="en-US" sz="1600" b="1" dirty="0" err="1"/>
              <a:t>lelei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haʻu</a:t>
            </a:r>
            <a:r>
              <a:rPr lang="en-US" sz="1600" b="1" dirty="0"/>
              <a:t> </a:t>
            </a:r>
            <a:r>
              <a:rPr lang="en-US" sz="1600" b="1" dirty="0" err="1"/>
              <a:t>mei</a:t>
            </a:r>
            <a:r>
              <a:rPr lang="en-US" sz="1600" b="1" dirty="0"/>
              <a:t> he </a:t>
            </a:r>
            <a:r>
              <a:rPr lang="en-US" sz="1600" b="1" dirty="0" err="1"/>
              <a:t>ʻOtua</a:t>
            </a:r>
            <a:r>
              <a:rPr lang="en-US" sz="1600" b="1" dirty="0"/>
              <a:t> pea </a:t>
            </a:r>
            <a:r>
              <a:rPr lang="en-US" sz="1600" b="1" dirty="0" err="1"/>
              <a:t>ʻoku</a:t>
            </a:r>
            <a:r>
              <a:rPr lang="en-US" sz="1600" b="1" dirty="0"/>
              <a:t> Ne </a:t>
            </a:r>
            <a:r>
              <a:rPr lang="en-US" sz="1600" b="1" dirty="0" err="1"/>
              <a:t>foaki</a:t>
            </a:r>
            <a:r>
              <a:rPr lang="en-US" sz="1600" b="1" dirty="0"/>
              <a:t> </a:t>
            </a:r>
            <a:r>
              <a:rPr lang="en-US" sz="1600" b="1" dirty="0" err="1"/>
              <a:t>mai</a:t>
            </a:r>
            <a:r>
              <a:rPr lang="en-US" sz="1600" b="1" dirty="0"/>
              <a:t>, pea ko </a:t>
            </a:r>
            <a:r>
              <a:rPr lang="en-US" sz="1600" b="1" dirty="0" err="1"/>
              <a:t>ia</a:t>
            </a:r>
            <a:r>
              <a:rPr lang="en-US" sz="1600" b="1" dirty="0"/>
              <a:t> ai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ʻikai</a:t>
            </a:r>
            <a:r>
              <a:rPr lang="en-US" sz="1600" b="1" dirty="0"/>
              <a:t> ha </a:t>
            </a:r>
            <a:r>
              <a:rPr lang="en-US" sz="1600" b="1" dirty="0" err="1"/>
              <a:t>ʻuhinga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polepole</a:t>
            </a:r>
            <a:r>
              <a:rPr lang="en-US" sz="1600" b="1" dirty="0"/>
              <a:t> </a:t>
            </a:r>
            <a:r>
              <a:rPr lang="en-US" sz="1600" b="1" dirty="0" err="1"/>
              <a:t>taʻeʻaonga</a:t>
            </a:r>
            <a:r>
              <a:rPr lang="en-US" sz="1600" b="1" dirty="0"/>
              <a:t> ai </a:t>
            </a:r>
            <a:r>
              <a:rPr lang="en-US" sz="1600" b="1" dirty="0" err="1"/>
              <a:t>koeʻuhi</a:t>
            </a:r>
            <a:r>
              <a:rPr lang="en-US" sz="1600" b="1" dirty="0"/>
              <a:t> ko </a:t>
            </a:r>
            <a:r>
              <a:rPr lang="en-US" sz="1600" b="1" dirty="0" err="1"/>
              <a:t>hono</a:t>
            </a:r>
            <a:r>
              <a:rPr lang="en-US" sz="1600" b="1" dirty="0"/>
              <a:t> </a:t>
            </a:r>
            <a:r>
              <a:rPr lang="en-US" sz="1600" b="1" dirty="0" err="1"/>
              <a:t>maʻu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meʻaʻofa</a:t>
            </a:r>
            <a:r>
              <a:rPr lang="en-US" sz="1600" b="1" dirty="0"/>
              <a:t> </a:t>
            </a:r>
            <a:r>
              <a:rPr lang="en-US" sz="1600" b="1" dirty="0" err="1"/>
              <a:t>kotoa</a:t>
            </a:r>
            <a:r>
              <a:rPr lang="en-US" sz="1600" b="1" dirty="0"/>
              <a:t> pe </a:t>
            </a:r>
            <a:r>
              <a:rPr lang="en-US" sz="1600" b="1" dirty="0" err="1"/>
              <a:t>ʻoku</a:t>
            </a:r>
            <a:r>
              <a:rPr lang="en-US" sz="1600" b="1" dirty="0"/>
              <a:t> </a:t>
            </a:r>
            <a:r>
              <a:rPr lang="en-US" sz="1600" b="1" dirty="0" err="1"/>
              <a:t>haʻu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mei</a:t>
            </a:r>
            <a:r>
              <a:rPr lang="en-US" sz="1600" b="1" dirty="0"/>
              <a:t> he </a:t>
            </a:r>
            <a:r>
              <a:rPr lang="en-US" sz="1600" b="1" dirty="0" err="1"/>
              <a:t>ʻOtua</a:t>
            </a:r>
            <a:r>
              <a:rPr lang="en-US" sz="1600" b="1" dirty="0"/>
              <a:t>.</a:t>
            </a:r>
            <a:endParaRPr lang="es-ES" sz="1600" dirty="0"/>
          </a:p>
        </p:txBody>
      </p:sp>
      <p:pic>
        <p:nvPicPr>
          <p:cNvPr id="17" name="Imagen 16" descr="Mujer hablando por telefono&#10;&#10;Descripción generada automáticamente con confianza baja">
            <a:extLst>
              <a:ext uri="{FF2B5EF4-FFF2-40B4-BE49-F238E27FC236}">
                <a16:creationId xmlns:a16="http://schemas.microsoft.com/office/drawing/2014/main" id="{BAA9059E-E51A-F39B-5691-7EEBCA243D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544" y="1676375"/>
            <a:ext cx="3193162" cy="4574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CEA66D22-2153-84A5-C19A-5734A1B0CA23}"/>
              </a:ext>
            </a:extLst>
          </p:cNvPr>
          <p:cNvSpPr txBox="1"/>
          <p:nvPr/>
        </p:nvSpPr>
        <p:spPr>
          <a:xfrm>
            <a:off x="96057" y="3627805"/>
            <a:ext cx="578551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Ko e </a:t>
            </a:r>
            <a:r>
              <a:rPr lang="en-US" sz="1600" b="1" dirty="0" err="1"/>
              <a:t>Fakamoʻui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mamani ko e </a:t>
            </a:r>
            <a:r>
              <a:rPr lang="en-US" sz="1600" b="1" dirty="0" err="1"/>
              <a:t>ʻofa</a:t>
            </a:r>
            <a:r>
              <a:rPr lang="en-US" sz="1600" b="1" dirty="0"/>
              <a:t> </a:t>
            </a:r>
            <a:r>
              <a:rPr lang="en-US" sz="1600" b="1" dirty="0" err="1"/>
              <a:t>ia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kau </a:t>
            </a:r>
            <a:r>
              <a:rPr lang="en-US" sz="1600" b="1" dirty="0" err="1"/>
              <a:t>ʻangelo</a:t>
            </a:r>
            <a:r>
              <a:rPr lang="en-US" sz="1600" b="1" dirty="0"/>
              <a:t>, ko ha </a:t>
            </a:r>
            <a:r>
              <a:rPr lang="en-US" sz="1600" b="1" dirty="0" err="1"/>
              <a:t>pilinisi</a:t>
            </a:r>
            <a:r>
              <a:rPr lang="en-US" sz="1600" b="1" dirty="0"/>
              <a:t> Ia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fakamaauʻanga</a:t>
            </a:r>
            <a:r>
              <a:rPr lang="en-US" sz="1600" b="1" dirty="0"/>
              <a:t> </a:t>
            </a:r>
            <a:r>
              <a:rPr lang="en-US" sz="1600" b="1" dirty="0" err="1"/>
              <a:t>fakatuʻi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langi</a:t>
            </a:r>
            <a:r>
              <a:rPr lang="en-US" sz="1600" b="1" dirty="0"/>
              <a:t>; ka </a:t>
            </a: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liʻaki</a:t>
            </a:r>
            <a:r>
              <a:rPr lang="en-US" sz="1600" b="1" dirty="0"/>
              <a:t> Hono </a:t>
            </a:r>
            <a:r>
              <a:rPr lang="en-US" sz="1600" b="1" dirty="0" err="1"/>
              <a:t>naunau</a:t>
            </a:r>
            <a:r>
              <a:rPr lang="en-US" sz="1600" b="1" dirty="0"/>
              <a:t> pea </a:t>
            </a:r>
            <a:r>
              <a:rPr lang="en-US" sz="1600" b="1" dirty="0" err="1"/>
              <a:t>fakakofuʻi</a:t>
            </a:r>
            <a:r>
              <a:rPr lang="en-US" sz="1600" b="1" dirty="0"/>
              <a:t> Hono </a:t>
            </a:r>
            <a:r>
              <a:rPr lang="en-US" sz="1600" b="1" dirty="0" err="1"/>
              <a:t>tuʻunga</a:t>
            </a:r>
            <a:r>
              <a:rPr lang="en-US" sz="1600" b="1" dirty="0"/>
              <a:t> </a:t>
            </a:r>
            <a:r>
              <a:rPr lang="en-US" sz="1600" b="1" dirty="0" err="1"/>
              <a:t>faka-ʻOtua</a:t>
            </a:r>
            <a:r>
              <a:rPr lang="en-US" sz="1600" b="1" dirty="0"/>
              <a:t> </a:t>
            </a:r>
            <a:r>
              <a:rPr lang="en-US" sz="1600" b="1" dirty="0" err="1"/>
              <a:t>ʻaki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</a:t>
            </a:r>
            <a:r>
              <a:rPr lang="en-US" sz="1600" b="1" dirty="0" err="1"/>
              <a:t>faʻahinga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e </a:t>
            </a:r>
            <a:r>
              <a:rPr lang="en-US" sz="1600" b="1" dirty="0" err="1"/>
              <a:t>tangata</a:t>
            </a:r>
            <a:r>
              <a:rPr lang="en-US" sz="1600" b="1" dirty="0"/>
              <a:t>. </a:t>
            </a: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hoko</a:t>
            </a:r>
            <a:r>
              <a:rPr lang="en-US" sz="1600" b="1" dirty="0"/>
              <a:t> ko e Sisu </a:t>
            </a:r>
            <a:r>
              <a:rPr lang="en-US" sz="1600" b="1" dirty="0" err="1"/>
              <a:t>angavaivai</a:t>
            </a:r>
            <a:r>
              <a:rPr lang="en-US" sz="1600" b="1" dirty="0"/>
              <a:t> </a:t>
            </a:r>
            <a:r>
              <a:rPr lang="en-US" sz="1600" b="1" dirty="0" err="1"/>
              <a:t>mo</a:t>
            </a:r>
            <a:r>
              <a:rPr lang="en-US" sz="1600" b="1" dirty="0"/>
              <a:t> </a:t>
            </a:r>
            <a:r>
              <a:rPr lang="en-US" sz="1600" b="1" dirty="0" err="1"/>
              <a:t>fakatokilalo</a:t>
            </a:r>
            <a:r>
              <a:rPr lang="en-US" sz="1600" b="1" dirty="0"/>
              <a:t>. </a:t>
            </a: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liʻaki</a:t>
            </a:r>
            <a:r>
              <a:rPr lang="en-US" sz="1600" b="1" dirty="0"/>
              <a:t> </a:t>
            </a:r>
            <a:r>
              <a:rPr lang="en-US" sz="1600" b="1" dirty="0" err="1"/>
              <a:t>ʻEne</a:t>
            </a:r>
            <a:r>
              <a:rPr lang="en-US" sz="1600" b="1" dirty="0"/>
              <a:t> koloa </a:t>
            </a:r>
            <a:r>
              <a:rPr lang="en-US" sz="1600" b="1" dirty="0" err="1"/>
              <a:t>mo</a:t>
            </a:r>
            <a:r>
              <a:rPr lang="en-US" sz="1600" b="1" dirty="0"/>
              <a:t> e </a:t>
            </a:r>
            <a:r>
              <a:rPr lang="en-US" sz="1600" b="1" dirty="0" err="1"/>
              <a:t>naunau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he </a:t>
            </a:r>
            <a:r>
              <a:rPr lang="en-US" sz="1600" b="1" dirty="0" err="1"/>
              <a:t>langi</a:t>
            </a:r>
            <a:r>
              <a:rPr lang="en-US" sz="1600" b="1" dirty="0"/>
              <a:t> pea </a:t>
            </a:r>
            <a:r>
              <a:rPr lang="en-US" sz="1600" b="1" dirty="0" err="1"/>
              <a:t>hoko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masiva</a:t>
            </a:r>
            <a:r>
              <a:rPr lang="en-US" sz="1600" b="1" dirty="0"/>
              <a:t> </a:t>
            </a:r>
            <a:r>
              <a:rPr lang="en-US" sz="1600" b="1" dirty="0" err="1"/>
              <a:t>koeʻuhi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tau </a:t>
            </a:r>
            <a:r>
              <a:rPr lang="en-US" sz="1600" b="1" dirty="0" err="1"/>
              <a:t>koloaʻia</a:t>
            </a:r>
            <a:r>
              <a:rPr lang="en-US" sz="1600" b="1" dirty="0"/>
              <a:t> </a:t>
            </a:r>
            <a:r>
              <a:rPr lang="en-US" sz="1600" b="1" dirty="0" err="1"/>
              <a:t>ʻi</a:t>
            </a:r>
            <a:r>
              <a:rPr lang="en-US" sz="1600" b="1" dirty="0"/>
              <a:t> </a:t>
            </a:r>
            <a:r>
              <a:rPr lang="en-US" sz="1600" b="1" dirty="0" err="1"/>
              <a:t>Heʻene</a:t>
            </a:r>
            <a:r>
              <a:rPr lang="en-US" sz="1600" b="1" dirty="0"/>
              <a:t> </a:t>
            </a:r>
            <a:r>
              <a:rPr lang="en-US" sz="1600" b="1" dirty="0" err="1"/>
              <a:t>masiva</a:t>
            </a:r>
            <a:r>
              <a:rPr lang="en-US" sz="1600" b="1" dirty="0"/>
              <a:t>. </a:t>
            </a:r>
            <a:r>
              <a:rPr lang="en-US" sz="1600" b="1" dirty="0" err="1"/>
              <a:t>Naʻa</a:t>
            </a:r>
            <a:r>
              <a:rPr lang="en-US" sz="1600" b="1" dirty="0"/>
              <a:t> Ne </a:t>
            </a:r>
            <a:r>
              <a:rPr lang="en-US" sz="1600" b="1" dirty="0" err="1"/>
              <a:t>fononga</a:t>
            </a:r>
            <a:r>
              <a:rPr lang="en-US" sz="1600" b="1" dirty="0"/>
              <a:t> </a:t>
            </a:r>
            <a:r>
              <a:rPr lang="en-US" sz="1600" b="1" dirty="0" err="1"/>
              <a:t>holo</a:t>
            </a:r>
            <a:r>
              <a:rPr lang="en-US" sz="1600" b="1" dirty="0"/>
              <a:t> </a:t>
            </a:r>
            <a:r>
              <a:rPr lang="en-US" sz="1600" b="1" dirty="0" err="1"/>
              <a:t>mei</a:t>
            </a:r>
            <a:r>
              <a:rPr lang="en-US" sz="1600" b="1" dirty="0"/>
              <a:t> he </a:t>
            </a:r>
            <a:r>
              <a:rPr lang="en-US" sz="1600" b="1" dirty="0" err="1"/>
              <a:t>feituʻu</a:t>
            </a:r>
            <a:r>
              <a:rPr lang="en-US" sz="1600" b="1" dirty="0"/>
              <a:t> ki he </a:t>
            </a:r>
            <a:r>
              <a:rPr lang="en-US" sz="1600" b="1" dirty="0" err="1"/>
              <a:t>feituʻu</a:t>
            </a:r>
            <a:r>
              <a:rPr lang="en-US" sz="1600" b="1" dirty="0"/>
              <a:t> </a:t>
            </a:r>
            <a:r>
              <a:rPr lang="en-US" sz="1600" b="1" dirty="0" err="1"/>
              <a:t>ʻe</a:t>
            </a:r>
            <a:r>
              <a:rPr lang="en-US" sz="1600" b="1" dirty="0"/>
              <a:t> tolu, ko ha </a:t>
            </a:r>
            <a:r>
              <a:rPr lang="en-US" sz="1600" b="1" dirty="0" err="1"/>
              <a:t>tokotaha</a:t>
            </a:r>
            <a:r>
              <a:rPr lang="en-US" sz="1600" b="1" dirty="0"/>
              <a:t> </a:t>
            </a:r>
            <a:r>
              <a:rPr lang="en-US" sz="1600" b="1" dirty="0" err="1"/>
              <a:t>ʻauhee</a:t>
            </a:r>
            <a:r>
              <a:rPr lang="en-US" sz="1600" b="1" dirty="0"/>
              <a:t> </a:t>
            </a:r>
            <a:r>
              <a:rPr lang="en-US" sz="1600" b="1" dirty="0" err="1"/>
              <a:t>tukuhausia</a:t>
            </a:r>
            <a:r>
              <a:rPr lang="en-US" sz="1600" b="1" dirty="0"/>
              <a:t>. 4T 219</a:t>
            </a:r>
            <a:endParaRPr lang="es-ES" sz="1600" b="1" dirty="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3B70BAF4-A82B-AD3B-6108-CF3A01CC4B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3027" y="2333220"/>
            <a:ext cx="2724760" cy="20555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Imagen 25" descr="Una caricatura de un grupo de personas en una playa&#10;&#10;Descripción generada automáticamente">
            <a:extLst>
              <a:ext uri="{FF2B5EF4-FFF2-40B4-BE49-F238E27FC236}">
                <a16:creationId xmlns:a16="http://schemas.microsoft.com/office/drawing/2014/main" id="{8AD0F046-028C-E3A1-2DC7-3AEFFEF19CC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" t="16005" r="10179"/>
          <a:stretch/>
        </p:blipFill>
        <p:spPr>
          <a:xfrm>
            <a:off x="5953027" y="4524780"/>
            <a:ext cx="2724760" cy="19249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3923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 animBg="1"/>
      <p:bldP spid="10" grpId="0"/>
      <p:bldP spid="21" grpId="0" uiExpand="1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specto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14222</TotalTime>
  <Words>10964</Words>
  <Application>Microsoft Office PowerPoint</Application>
  <PresentationFormat>Panorámica</PresentationFormat>
  <Paragraphs>234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0" baseType="lpstr">
      <vt:lpstr>Brush Script MT</vt:lpstr>
      <vt:lpstr>Calibri</vt:lpstr>
      <vt:lpstr>Arial</vt:lpstr>
      <vt:lpstr>Calibri Light</vt:lpstr>
      <vt:lpstr>Constantia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Isabel Laveda</dc:creator>
  <cp:lastModifiedBy>Sergio</cp:lastModifiedBy>
  <cp:revision>689</cp:revision>
  <dcterms:created xsi:type="dcterms:W3CDTF">2023-05-21T19:12:22Z</dcterms:created>
  <dcterms:modified xsi:type="dcterms:W3CDTF">2026-08-15T14:22:00Z</dcterms:modified>
</cp:coreProperties>
</file>