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5" r:id="rId2"/>
    <p:sldId id="258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99" r:id="rId14"/>
    <p:sldId id="300" r:id="rId15"/>
    <p:sldId id="267" r:id="rId16"/>
    <p:sldId id="269" r:id="rId17"/>
    <p:sldId id="293" r:id="rId18"/>
    <p:sldId id="270" r:id="rId19"/>
    <p:sldId id="268" r:id="rId20"/>
    <p:sldId id="301" r:id="rId21"/>
    <p:sldId id="271" r:id="rId22"/>
    <p:sldId id="302" r:id="rId23"/>
    <p:sldId id="277" r:id="rId24"/>
    <p:sldId id="278" r:id="rId25"/>
    <p:sldId id="279" r:id="rId26"/>
    <p:sldId id="275" r:id="rId27"/>
    <p:sldId id="281" r:id="rId28"/>
    <p:sldId id="294" r:id="rId29"/>
    <p:sldId id="295" r:id="rId30"/>
    <p:sldId id="296" r:id="rId31"/>
    <p:sldId id="280" r:id="rId32"/>
    <p:sldId id="282" r:id="rId33"/>
    <p:sldId id="283" r:id="rId34"/>
    <p:sldId id="284" r:id="rId35"/>
    <p:sldId id="285" r:id="rId36"/>
    <p:sldId id="286" r:id="rId37"/>
    <p:sldId id="304" r:id="rId38"/>
    <p:sldId id="287" r:id="rId39"/>
    <p:sldId id="297" r:id="rId40"/>
    <p:sldId id="272" r:id="rId41"/>
    <p:sldId id="273" r:id="rId42"/>
    <p:sldId id="290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4200"/>
    <a:srgbClr val="F1EEED"/>
    <a:srgbClr val="617B31"/>
    <a:srgbClr val="A9C773"/>
    <a:srgbClr val="A3BFBE"/>
    <a:srgbClr val="75857C"/>
    <a:srgbClr val="306475"/>
    <a:srgbClr val="697068"/>
    <a:srgbClr val="1D3078"/>
    <a:srgbClr val="65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E77BB-8389-4B7A-BBC1-7F6A23F7773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5BD9C-F554-4B5B-BBA0-70FA291E9F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1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Creó que Dios creó el universo y lo sustenta.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93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120C-5EA4-C01D-A9C5-D0F2DFB1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37FE33-63D4-51F4-09A0-484F1F1E2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F0265-EFB2-2AE9-B2DE-0E34D875F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Acepto al sustituto que Dios preparó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51F142-C128-5B09-8C5E-66FC1A996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3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2046-AC13-28A8-0335-25BC6E05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209CA2-CB37-C516-57B5-4E65B4304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656E0A-BCE3-F2FD-0808-D5362C933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Avanzo en medio de persecuciones sabiendo que Dios destruirá el mal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29A54A-BA71-9307-D355-31F70245B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48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Hago lo que Dios me ordena sabiendo que Dios hará su parte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62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Trato bien a los mensajeros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9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Enfrento lo que sea con Dios y uso el ingenio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09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Dios libro mis batallas no importa cuan grande o poderoso sea mi enemigo.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5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88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Derroto al enemigo confiando en Dios y con lo que se hacer.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37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Sigo mi andar sabiendo que “hasta aquí me ha ayudado Dios”.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Llevaré el mensaje de Dios aún en medio de dificultades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70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Obedezco, obedezco, obedezco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9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04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Confío en la sabiduría que Dios le había dado.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826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22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Mi meta en esta vida es agradar a Dios y caminar con Él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8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algo sea imposible si Dios ha dicho que sucederá yo lo creo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7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miro el presente sino el futuro glorioso que Dios me está preparando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60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en sus promesas por más que tarden en cumplirse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61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Adoro a Dios aun cuando estoy a punto de morir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39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que lo que Dios ha dicho se cumplirá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87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Rechazo los honores y glorias mundanas por ser parte del pueblo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01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5C99-2699-6C6C-CAC3-21B957819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60E1F1-EAD7-62F5-C2AC-9FA24F824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B695C-FD74-5EBF-EE0B-6282B578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21CCB-8B88-0E5A-4033-751A4AE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453507-D3C5-2666-E69C-FAF1B65B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9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32F7E-BDE6-D4A9-8FB1-66E32E1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52779B-EA0C-1C2F-0D1A-8B16B94E0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6B2709-BE59-98C5-58F1-D4F8F2EA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943F90-648E-5E6A-8285-71D8702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71366-667D-397E-5A66-F503594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F336D6-9400-81D5-4C23-72738BAF5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DD0B8B-A6BE-4C36-B2ED-87FA7787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DA6027-D004-A02D-2D7A-462D058E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EBC81-0623-3EF4-2980-9F5D2A7E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EB46D-A1B0-DC9D-57FB-12A336F5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02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EE00A-7881-5CB5-D83F-33653C2E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4C5AC-DC40-977A-DE03-5B6B6A0B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8D0F5-01A3-52C9-340D-ADA9A2BC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7BD50-0795-6B73-475A-E498351D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5902E-4DFE-1661-EEDE-BD269C75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0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ADC28-95A0-A6B6-7602-79FB94E5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0C057-608C-A5E1-6378-A5BE98CE3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DDAB6-83D2-5437-433E-BDC11D9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0CD71-C5A5-DE39-175E-DD78239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50BA2-6B23-E46F-164A-E3122752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4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56A5-266E-A36E-6D99-A0CE3C6A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F0C82-2FCF-6ECD-05DA-DC6AAEB84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D59BD1-07E8-B87E-0131-FD06EBA7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47E4AB-7BA6-9202-D4E5-CBB93A62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011DB-CF48-9C85-1DA9-316E4AB2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C360AF-FD10-5752-1716-DD0C265F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9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9A9C6-2B91-8A45-A6B9-799E74FD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2C59A-E23B-F003-D35D-AAAC7E33B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23A527-0624-BB74-044E-5A730AA8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E4BC6D-688E-E020-8073-9829A3B60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37DB82-CE1F-B585-6FB2-B142105BE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ADE0C1-93A5-CC01-D49A-1F39304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DE2F37-1B62-188B-900A-B0EE14B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F7FA8C-FEE3-CE99-7DA9-8A8D8D0F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F230D-C739-EE09-B0D6-406EE8FA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B47FA-0763-9BDB-F977-2B62F968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5E7419-C04B-F7D1-008F-DE18149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881588-8A4F-53CE-C07D-BB135262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3AE8FF-4271-28F6-B3D7-25D4717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F2DD5D-BA92-C140-5A94-B916CE3F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22FFDD-F9E4-BAB9-FE35-14457D2B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4A782-405E-E928-F1CA-D99091CC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9E00E-C952-7BAC-B5A6-70C8AF8CF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E06EAE-C107-C9C4-3A79-9CB2D9AC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D206DF-2F79-79E5-CA3E-F1E687AC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AE54D2-D322-5725-0606-DDD166E7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29A5D-6166-9CF2-777D-17C31247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28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B4C54-43FC-FCD9-75D2-744F44ED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5EE53A-08E7-4F86-6F85-6BFB13C57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B2974B-7510-3E11-2A84-B24FFAF41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59EE3-65BB-CC76-2C08-212FE467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63DAC3-5CD0-DDBE-306D-6C5E68CA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F507B-CC64-B871-BBA7-CD6057EC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8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D94E18-7DE7-D657-FB61-E32F347C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D7F26B-434E-33FF-5DC8-E38BBEC8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518968-A6DE-1F9E-4052-66143A80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82B86-D48B-4989-B575-816C8A2A8DED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0325F-2054-AE89-8578-C46EA2371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A9AA5-90B4-D378-4124-29C83E1F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5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017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ma&#10;&#10;El contenido generado por IA puede ser incorrecto.">
            <a:extLst>
              <a:ext uri="{FF2B5EF4-FFF2-40B4-BE49-F238E27FC236}">
                <a16:creationId xmlns:a16="http://schemas.microsoft.com/office/drawing/2014/main" id="{C5C26101-55CA-800F-65DC-64E50E5A7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8" y="238085"/>
            <a:ext cx="7416000" cy="6198972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D4ECA0E-EC48-0768-C721-B6D0565A1B6E}"/>
              </a:ext>
            </a:extLst>
          </p:cNvPr>
          <p:cNvSpPr/>
          <p:nvPr/>
        </p:nvSpPr>
        <p:spPr>
          <a:xfrm>
            <a:off x="8016244" y="410348"/>
            <a:ext cx="3800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heʻene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pekia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 ‘a _______,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fakamatala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ki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mavahe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fanau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ʻIsileli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;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fekau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kau ki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hono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hui.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22) [Senesi 50:25-26]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E5CE6BC-EF59-A26F-3C3D-EE367FC01827}"/>
              </a:ext>
            </a:extLst>
          </p:cNvPr>
          <p:cNvSpPr/>
          <p:nvPr/>
        </p:nvSpPr>
        <p:spPr>
          <a:xfrm>
            <a:off x="9811178" y="995564"/>
            <a:ext cx="156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Siosefa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74760C8-F0D8-F95C-7F06-7EE18A86F035}"/>
              </a:ext>
            </a:extLst>
          </p:cNvPr>
          <p:cNvCxnSpPr/>
          <p:nvPr/>
        </p:nvCxnSpPr>
        <p:spPr>
          <a:xfrm>
            <a:off x="7825664" y="209057"/>
            <a:ext cx="0" cy="6228000"/>
          </a:xfrm>
          <a:prstGeom prst="line">
            <a:avLst/>
          </a:prstGeom>
          <a:ln w="57150">
            <a:gradFill>
              <a:gsLst>
                <a:gs pos="0">
                  <a:srgbClr val="7E1098"/>
                </a:gs>
                <a:gs pos="100000">
                  <a:srgbClr val="EB8BC5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24B6EAA-5568-CE22-0D79-BB462BF05834}"/>
              </a:ext>
            </a:extLst>
          </p:cNvPr>
          <p:cNvSpPr txBox="1"/>
          <p:nvPr/>
        </p:nvSpPr>
        <p:spPr>
          <a:xfrm>
            <a:off x="374907" y="6073877"/>
            <a:ext cx="11442177" cy="707886"/>
          </a:xfrm>
          <a:prstGeom prst="rect">
            <a:avLst/>
          </a:prstGeom>
          <a:solidFill>
            <a:srgbClr val="80198E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fakamoʻoni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maí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fakapapau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hāʻele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fakatauʻatāinaʻi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kitautolú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0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EF2C8D5-A69A-2129-3FF5-CC3770C33ADE}"/>
              </a:ext>
            </a:extLst>
          </p:cNvPr>
          <p:cNvSpPr/>
          <p:nvPr/>
        </p:nvSpPr>
        <p:spPr>
          <a:xfrm>
            <a:off x="3323968" y="568183"/>
            <a:ext cx="569308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fakafisi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______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heʻene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motuʻa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ui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ko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foha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ʻofefine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Felo;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fili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lelei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faingataʻaʻia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fakataha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kakai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ʻOtua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fiefia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fiefia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angahala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kiʻi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kuonga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;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heʻenau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lau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manuki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Kalaisi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ko e koloa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lahi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he koloa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/>
              </a:rPr>
              <a:t>ʻIsipite</a:t>
            </a:r>
            <a:r>
              <a:rPr lang="en-US" sz="3400" b="1" dirty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1600" b="1" dirty="0">
                <a:solidFill>
                  <a:prstClr val="black"/>
                </a:solidFill>
                <a:latin typeface="Times New Roman"/>
              </a:rPr>
              <a:t>(v. 24-27) [</a:t>
            </a:r>
            <a:r>
              <a:rPr lang="en-US" sz="1600" b="1" dirty="0" err="1">
                <a:solidFill>
                  <a:prstClr val="black"/>
                </a:solidFill>
                <a:latin typeface="Times New Roman"/>
              </a:rPr>
              <a:t>ʻEkesotosi</a:t>
            </a:r>
            <a:r>
              <a:rPr lang="en-US" sz="1600" b="1" dirty="0">
                <a:solidFill>
                  <a:prstClr val="black"/>
                </a:solidFill>
                <a:latin typeface="Times New Roman"/>
              </a:rPr>
              <a:t> 5:1]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 descr="Imagen que contiene sostener, viejo, hombre, tabla&#10;&#10;El contenido generado por IA puede ser incorrecto.">
            <a:extLst>
              <a:ext uri="{FF2B5EF4-FFF2-40B4-BE49-F238E27FC236}">
                <a16:creationId xmlns:a16="http://schemas.microsoft.com/office/drawing/2014/main" id="{C5912D8A-EBBB-715B-E5F1-0476C1BD7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50" y="517073"/>
            <a:ext cx="2981468" cy="40410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interior, jugando, hombre&#10;&#10;El contenido generado por IA puede ser incorrecto.">
            <a:extLst>
              <a:ext uri="{FF2B5EF4-FFF2-40B4-BE49-F238E27FC236}">
                <a16:creationId xmlns:a16="http://schemas.microsoft.com/office/drawing/2014/main" id="{3896F0AD-152A-1002-F6F3-A45AE814A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164982"/>
            <a:ext cx="2908116" cy="3878699"/>
          </a:xfrm>
          <a:prstGeom prst="snip2DiagRect">
            <a:avLst>
              <a:gd name="adj1" fmla="val 1197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9C6C2CA-387A-0C99-E3EE-A149E0299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4192013"/>
            <a:ext cx="2755984" cy="229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90DC67-ADD2-33C4-AEEE-F1A3A4371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6" r="5296"/>
          <a:stretch>
            <a:fillRect/>
          </a:stretch>
        </p:blipFill>
        <p:spPr>
          <a:xfrm>
            <a:off x="9047445" y="4670408"/>
            <a:ext cx="2951073" cy="1824273"/>
          </a:xfrm>
          <a:prstGeom prst="snip2DiagRect">
            <a:avLst>
              <a:gd name="adj1" fmla="val 23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42F7C469-CCED-4C7B-815B-084834EC1977}"/>
              </a:ext>
            </a:extLst>
          </p:cNvPr>
          <p:cNvSpPr/>
          <p:nvPr/>
        </p:nvSpPr>
        <p:spPr>
          <a:xfrm>
            <a:off x="3323967" y="1110127"/>
            <a:ext cx="1513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Mosese</a:t>
            </a:r>
            <a:endParaRPr lang="es-ES" sz="32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9F71DF-6D56-D89C-955E-59162469F645}"/>
              </a:ext>
            </a:extLst>
          </p:cNvPr>
          <p:cNvSpPr txBox="1"/>
          <p:nvPr/>
        </p:nvSpPr>
        <p:spPr>
          <a:xfrm>
            <a:off x="3310135" y="0"/>
            <a:ext cx="8881865" cy="646331"/>
          </a:xfrm>
          <a:prstGeom prst="rect">
            <a:avLst/>
          </a:prstGeom>
          <a:solidFill>
            <a:srgbClr val="7A8B5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langilangi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naunau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mamani, pea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ha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7000" t="-2000" r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A4B5F-632B-C08E-ED8E-EBBCADBA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junto a una chimenea&#10;&#10;El contenido generado por IA puede ser incorrecto.">
            <a:extLst>
              <a:ext uri="{FF2B5EF4-FFF2-40B4-BE49-F238E27FC236}">
                <a16:creationId xmlns:a16="http://schemas.microsoft.com/office/drawing/2014/main" id="{C274E320-D540-0AC7-6F1C-E402938BA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" y="124286"/>
            <a:ext cx="4587186" cy="6364382"/>
          </a:xfrm>
          <a:prstGeom prst="snip2DiagRect">
            <a:avLst>
              <a:gd name="adj1" fmla="val 143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B6A6155E-7300-8FF4-26BB-6C7AFB4607EE}"/>
              </a:ext>
            </a:extLst>
          </p:cNvPr>
          <p:cNvSpPr/>
          <p:nvPr/>
        </p:nvSpPr>
        <p:spPr>
          <a:xfrm>
            <a:off x="5132562" y="549707"/>
            <a:ext cx="32231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/>
              </a:rPr>
              <a:t>Ko e </a:t>
            </a:r>
            <a:r>
              <a:rPr lang="en-US" sz="3200" b="1" dirty="0" err="1">
                <a:latin typeface="Times New Roman"/>
              </a:rPr>
              <a:t>meʻa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ʻi</a:t>
            </a:r>
            <a:r>
              <a:rPr lang="en-US" sz="3200" b="1" dirty="0">
                <a:latin typeface="Times New Roman"/>
              </a:rPr>
              <a:t> he tui ‘a ________ </a:t>
            </a:r>
            <a:r>
              <a:rPr lang="en-US" sz="3200" b="1" dirty="0" err="1">
                <a:latin typeface="Times New Roman"/>
              </a:rPr>
              <a:t>naʻe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fai</a:t>
            </a:r>
            <a:r>
              <a:rPr lang="en-US" sz="3200" b="1" dirty="0">
                <a:latin typeface="Times New Roman"/>
              </a:rPr>
              <a:t> ai </a:t>
            </a:r>
            <a:r>
              <a:rPr lang="en-US" sz="3200" b="1" dirty="0" err="1">
                <a:latin typeface="Times New Roman"/>
              </a:rPr>
              <a:t>ʻa</a:t>
            </a:r>
            <a:r>
              <a:rPr lang="en-US" sz="3200" b="1" dirty="0">
                <a:latin typeface="Times New Roman"/>
              </a:rPr>
              <a:t> e </a:t>
            </a:r>
            <a:r>
              <a:rPr lang="en-US" sz="3200" b="1" dirty="0" err="1">
                <a:latin typeface="Times New Roman"/>
              </a:rPr>
              <a:t>Lakaatu</a:t>
            </a:r>
            <a:r>
              <a:rPr lang="en-US" sz="3200" b="1" dirty="0">
                <a:latin typeface="Times New Roman"/>
              </a:rPr>
              <a:t>, </a:t>
            </a:r>
            <a:r>
              <a:rPr lang="en-US" sz="3200" b="1" dirty="0" err="1">
                <a:latin typeface="Times New Roman"/>
              </a:rPr>
              <a:t>mo</a:t>
            </a:r>
            <a:r>
              <a:rPr lang="en-US" sz="3200" b="1" dirty="0">
                <a:latin typeface="Times New Roman"/>
              </a:rPr>
              <a:t> e </a:t>
            </a:r>
            <a:r>
              <a:rPr lang="en-US" sz="3200" b="1" dirty="0" err="1">
                <a:latin typeface="Times New Roman"/>
              </a:rPr>
              <a:t>afuhi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ʻo</a:t>
            </a:r>
            <a:r>
              <a:rPr lang="en-US" sz="3200" b="1" dirty="0">
                <a:latin typeface="Times New Roman"/>
              </a:rPr>
              <a:t> e toto, telia </a:t>
            </a:r>
            <a:r>
              <a:rPr lang="en-US" sz="3200" b="1" dirty="0" err="1">
                <a:latin typeface="Times New Roman"/>
              </a:rPr>
              <a:t>naʻa</a:t>
            </a:r>
            <a:r>
              <a:rPr lang="en-US" sz="3200" b="1" dirty="0">
                <a:latin typeface="Times New Roman"/>
              </a:rPr>
              <a:t> ala </a:t>
            </a:r>
            <a:r>
              <a:rPr lang="en-US" sz="3200" b="1" dirty="0" err="1">
                <a:latin typeface="Times New Roman"/>
              </a:rPr>
              <a:t>kiate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kinautolu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ia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ʻoku</a:t>
            </a:r>
            <a:r>
              <a:rPr lang="en-US" sz="3200" b="1" dirty="0">
                <a:latin typeface="Times New Roman"/>
              </a:rPr>
              <a:t> ne </a:t>
            </a:r>
            <a:r>
              <a:rPr lang="en-US" sz="3200" b="1" dirty="0" err="1">
                <a:latin typeface="Times New Roman"/>
              </a:rPr>
              <a:t>fakaʻauha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ʻa</a:t>
            </a:r>
            <a:r>
              <a:rPr lang="en-US" sz="3200" b="1" dirty="0">
                <a:latin typeface="Times New Roman"/>
              </a:rPr>
              <a:t> e </a:t>
            </a:r>
            <a:r>
              <a:rPr lang="en-US" sz="3200" b="1" dirty="0" err="1">
                <a:latin typeface="Times New Roman"/>
              </a:rPr>
              <a:t>ʻuluaki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fānau</a:t>
            </a:r>
            <a:r>
              <a:rPr lang="en-US" sz="3200" b="1" dirty="0">
                <a:latin typeface="Times New Roman"/>
              </a:rPr>
              <a:t>. </a:t>
            </a:r>
          </a:p>
          <a:p>
            <a:r>
              <a:rPr lang="en-US" sz="2000" b="1" dirty="0">
                <a:latin typeface="Times New Roman"/>
              </a:rPr>
              <a:t>(v. 28) [</a:t>
            </a:r>
            <a:r>
              <a:rPr lang="en-US" sz="2000" b="1" dirty="0" err="1">
                <a:latin typeface="Times New Roman"/>
              </a:rPr>
              <a:t>ʻEkesotosi</a:t>
            </a:r>
            <a:r>
              <a:rPr lang="en-US" sz="2000" b="1" dirty="0">
                <a:latin typeface="Times New Roman"/>
              </a:rPr>
              <a:t> 12]</a:t>
            </a:r>
          </a:p>
        </p:txBody>
      </p:sp>
      <p:sp>
        <p:nvSpPr>
          <p:cNvPr id="8" name="2 Rectángulo">
            <a:extLst>
              <a:ext uri="{FF2B5EF4-FFF2-40B4-BE49-F238E27FC236}">
                <a16:creationId xmlns:a16="http://schemas.microsoft.com/office/drawing/2014/main" id="{C8E41087-B553-CEDD-D0B3-0EB99D736CDE}"/>
              </a:ext>
            </a:extLst>
          </p:cNvPr>
          <p:cNvSpPr/>
          <p:nvPr/>
        </p:nvSpPr>
        <p:spPr>
          <a:xfrm>
            <a:off x="6200275" y="983758"/>
            <a:ext cx="160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Mosese</a:t>
            </a:r>
            <a:endParaRPr lang="es-ES" sz="3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D6BFF055-B780-2507-F51B-CCDCA738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3" y="124286"/>
            <a:ext cx="3515778" cy="6444000"/>
          </a:xfrm>
          <a:prstGeom prst="snip2DiagRect">
            <a:avLst>
              <a:gd name="adj1" fmla="val 0"/>
              <a:gd name="adj2" fmla="val 152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6723FA-C50F-6CA6-38F9-BB1A381073A4}"/>
              </a:ext>
            </a:extLst>
          </p:cNvPr>
          <p:cNvSpPr txBox="1"/>
          <p:nvPr/>
        </p:nvSpPr>
        <p:spPr>
          <a:xfrm>
            <a:off x="4200957" y="6488668"/>
            <a:ext cx="4587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fetongi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teuteuʻi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7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4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1AE5-07DD-9967-275D-5B6CA0B3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Rectángulo">
            <a:extLst>
              <a:ext uri="{FF2B5EF4-FFF2-40B4-BE49-F238E27FC236}">
                <a16:creationId xmlns:a16="http://schemas.microsoft.com/office/drawing/2014/main" id="{E3DD6810-C303-FAAF-3C78-6CE2B403109D}"/>
              </a:ext>
            </a:extLst>
          </p:cNvPr>
          <p:cNvSpPr/>
          <p:nvPr/>
        </p:nvSpPr>
        <p:spPr>
          <a:xfrm>
            <a:off x="149782" y="3662303"/>
            <a:ext cx="6517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e_____________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ʻalu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atu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Tahi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Kulokula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hange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ko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kelekele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momoa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feinga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ʻIsipite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melemo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29) [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ʻEkesotosi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14]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6F6A8855-527E-79F9-1A0B-42B31F23B16A}"/>
              </a:ext>
            </a:extLst>
          </p:cNvPr>
          <p:cNvSpPr/>
          <p:nvPr/>
        </p:nvSpPr>
        <p:spPr>
          <a:xfrm>
            <a:off x="2439040" y="3662303"/>
            <a:ext cx="2995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kau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ʻIsileli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Imagen que contiene naturaleza, hombre, tabla, frente&#10;&#10;El contenido generado por IA puede ser incorrecto.">
            <a:extLst>
              <a:ext uri="{FF2B5EF4-FFF2-40B4-BE49-F238E27FC236}">
                <a16:creationId xmlns:a16="http://schemas.microsoft.com/office/drawing/2014/main" id="{A41DDBA6-2673-F78D-1A5C-F445A0FA3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>
          <a:xfrm>
            <a:off x="186998" y="141789"/>
            <a:ext cx="6565354" cy="341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surfeando en el mar&#10;&#10;El contenido generado por IA puede ser incorrecto.">
            <a:extLst>
              <a:ext uri="{FF2B5EF4-FFF2-40B4-BE49-F238E27FC236}">
                <a16:creationId xmlns:a16="http://schemas.microsoft.com/office/drawing/2014/main" id="{87DD8725-D743-3944-18B3-F7982F980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11268"/>
          <a:stretch>
            <a:fillRect/>
          </a:stretch>
        </p:blipFill>
        <p:spPr>
          <a:xfrm>
            <a:off x="6837752" y="133320"/>
            <a:ext cx="5343615" cy="6348773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E7A200-B9EA-8976-F136-06E0C4EB4C4B}"/>
              </a:ext>
            </a:extLst>
          </p:cNvPr>
          <p:cNvSpPr txBox="1"/>
          <p:nvPr/>
        </p:nvSpPr>
        <p:spPr>
          <a:xfrm>
            <a:off x="-80807" y="6496190"/>
            <a:ext cx="12553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lotolotonga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fakaʻauha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40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sto, exterior, edificio, viejo&#10;&#10;El contenido generado por IA puede ser incorrecto.">
            <a:extLst>
              <a:ext uri="{FF2B5EF4-FFF2-40B4-BE49-F238E27FC236}">
                <a16:creationId xmlns:a16="http://schemas.microsoft.com/office/drawing/2014/main" id="{A94C47A0-EE4B-14A0-87A3-FE9BD4D4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8" y="388849"/>
            <a:ext cx="6769129" cy="3811019"/>
          </a:xfrm>
          <a:prstGeom prst="roundRect">
            <a:avLst>
              <a:gd name="adj" fmla="val 150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583632"/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4BB14575-D6FB-F96D-401E-F00EB820F236}"/>
              </a:ext>
            </a:extLst>
          </p:cNvPr>
          <p:cNvSpPr/>
          <p:nvPr/>
        </p:nvSpPr>
        <p:spPr>
          <a:xfrm>
            <a:off x="1563624" y="4611231"/>
            <a:ext cx="10276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tui __________________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holo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Selikoo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hili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hono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takatakaiʻi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kinautolu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ʻaho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fitu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30) [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Sosiua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CEFFB13C-E371-9700-63C9-E82F652AA884}"/>
              </a:ext>
            </a:extLst>
          </p:cNvPr>
          <p:cNvSpPr/>
          <p:nvPr/>
        </p:nvSpPr>
        <p:spPr>
          <a:xfrm>
            <a:off x="3605118" y="4611231"/>
            <a:ext cx="566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C00000"/>
                </a:solidFill>
                <a:latin typeface="Times New Roman"/>
              </a:rPr>
              <a:t>’a e kakai ʻo ʻIsileli</a:t>
            </a:r>
          </a:p>
        </p:txBody>
      </p:sp>
      <p:sp>
        <p:nvSpPr>
          <p:cNvPr id="2" name="Diagrama de flujo: retraso 1">
            <a:extLst>
              <a:ext uri="{FF2B5EF4-FFF2-40B4-BE49-F238E27FC236}">
                <a16:creationId xmlns:a16="http://schemas.microsoft.com/office/drawing/2014/main" id="{02088526-5675-D9CA-0171-374A1557C763}"/>
              </a:ext>
            </a:extLst>
          </p:cNvPr>
          <p:cNvSpPr/>
          <p:nvPr/>
        </p:nvSpPr>
        <p:spPr>
          <a:xfrm flipH="1">
            <a:off x="8665920" y="403362"/>
            <a:ext cx="3526080" cy="4345493"/>
          </a:xfrm>
          <a:prstGeom prst="flowChartDelay">
            <a:avLst/>
          </a:prstGeom>
          <a:blipFill>
            <a:blip r:embed="rId5"/>
            <a:srcRect/>
            <a:stretch>
              <a:fillRect l="-10293" r="-10293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8B393-3235-1770-85EA-36EC4D7A74C1}"/>
              </a:ext>
            </a:extLst>
          </p:cNvPr>
          <p:cNvSpPr txBox="1"/>
          <p:nvPr/>
        </p:nvSpPr>
        <p:spPr>
          <a:xfrm>
            <a:off x="252984" y="3252"/>
            <a:ext cx="1168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fekau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tafaʻaki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0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l="-5000" t="-5000" r="-1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4ABD6F5-20A3-4F71-DCDB-F3E120B80361}"/>
              </a:ext>
            </a:extLst>
          </p:cNvPr>
          <p:cNvSpPr/>
          <p:nvPr/>
        </p:nvSpPr>
        <p:spPr>
          <a:xfrm>
            <a:off x="891008" y="445372"/>
            <a:ext cx="109582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ʻikai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mate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fakataha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feʻauaki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kinautolu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ʻikai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tui,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tui ‘a _______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ʻikai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maʻu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mataki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melino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Times New Roman"/>
              </a:rPr>
              <a:t>(v. 31) [</a:t>
            </a:r>
            <a:r>
              <a:rPr lang="en-US" b="1" dirty="0" err="1">
                <a:solidFill>
                  <a:prstClr val="black"/>
                </a:solidFill>
                <a:latin typeface="Times New Roman"/>
              </a:rPr>
              <a:t>Sosiua</a:t>
            </a:r>
            <a:r>
              <a:rPr lang="en-US" b="1" dirty="0">
                <a:solidFill>
                  <a:prstClr val="black"/>
                </a:solidFill>
                <a:latin typeface="Times New Roman"/>
              </a:rPr>
              <a:t> 2]</a:t>
            </a:r>
            <a:endParaRPr lang="es-ES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81D0093-CF2A-F592-565D-F262B9AFBB15}"/>
              </a:ext>
            </a:extLst>
          </p:cNvPr>
          <p:cNvSpPr/>
          <p:nvPr/>
        </p:nvSpPr>
        <p:spPr>
          <a:xfrm>
            <a:off x="8319224" y="1002715"/>
            <a:ext cx="25986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Lēhapi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15A2C96-248A-C5F6-3FDF-683424D9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/>
          <a:stretch>
            <a:fillRect/>
          </a:stretch>
        </p:blipFill>
        <p:spPr>
          <a:xfrm>
            <a:off x="132622" y="2685143"/>
            <a:ext cx="5963378" cy="4029073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0000">
                  <a:srgbClr val="DEB0AF"/>
                </a:gs>
                <a:gs pos="53000">
                  <a:srgbClr val="7A1616"/>
                </a:gs>
                <a:gs pos="100000">
                  <a:srgbClr val="6C0000"/>
                </a:gs>
                <a:gs pos="0">
                  <a:srgbClr val="E7BEBD"/>
                </a:gs>
              </a:gsLst>
              <a:lin ang="189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exterior, persona, gente, hombre&#10;&#10;El contenido generado por IA puede ser incorrecto.">
            <a:extLst>
              <a:ext uri="{FF2B5EF4-FFF2-40B4-BE49-F238E27FC236}">
                <a16:creationId xmlns:a16="http://schemas.microsoft.com/office/drawing/2014/main" id="{66A277D5-3E68-8658-1AA9-13A46E2FD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1500"/>
          <a:stretch>
            <a:fillRect/>
          </a:stretch>
        </p:blipFill>
        <p:spPr>
          <a:xfrm>
            <a:off x="6371772" y="2685143"/>
            <a:ext cx="5687606" cy="4029074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2000">
                  <a:srgbClr val="DEB0AF"/>
                </a:gs>
                <a:gs pos="44000">
                  <a:srgbClr val="7A1616"/>
                </a:gs>
                <a:gs pos="0">
                  <a:srgbClr val="6C0000"/>
                </a:gs>
                <a:gs pos="100000">
                  <a:srgbClr val="E7BEBD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8066F3-4119-4CFA-3089-87B897406E4C}"/>
              </a:ext>
            </a:extLst>
          </p:cNvPr>
          <p:cNvSpPr txBox="1"/>
          <p:nvPr/>
        </p:nvSpPr>
        <p:spPr>
          <a:xfrm>
            <a:off x="3136392" y="17908"/>
            <a:ext cx="5699179" cy="400110"/>
          </a:xfrm>
          <a:prstGeom prst="rect">
            <a:avLst/>
          </a:prstGeom>
          <a:solidFill>
            <a:srgbClr val="6D020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lelei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kau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talafekau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1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5000" t="-10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5F17375-4BC3-8BA0-DAC1-1B47AEE5AD68}"/>
              </a:ext>
            </a:extLst>
          </p:cNvPr>
          <p:cNvSpPr/>
          <p:nvPr/>
        </p:nvSpPr>
        <p:spPr>
          <a:xfrm>
            <a:off x="763837" y="310126"/>
            <a:ext cx="63619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ʻ I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________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ikunaʻi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ʻ a e kau tau ʻ o e kau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Mitianí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kau ʻ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Amalekī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ʻ 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hangē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fanga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heʻe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fuʻu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tokolahi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ʻ 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ko e kau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tangata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pē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toko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300, ko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kinautolu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kotoa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pē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maʻu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a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talupite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honau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nimá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maama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loto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sioki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6E743BA-BBE6-3D5C-5A84-D8D64EC12BD2}"/>
              </a:ext>
            </a:extLst>
          </p:cNvPr>
          <p:cNvSpPr/>
          <p:nvPr/>
        </p:nvSpPr>
        <p:spPr>
          <a:xfrm>
            <a:off x="2932629" y="217792"/>
            <a:ext cx="213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Kitione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2F891ED-8F30-3A8C-1C63-172F8CF4E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8" y="368261"/>
            <a:ext cx="4775201" cy="612817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3BF0234-3358-DD71-CFA0-BC9ACC44867F}"/>
              </a:ext>
            </a:extLst>
          </p:cNvPr>
          <p:cNvCxnSpPr/>
          <p:nvPr/>
        </p:nvCxnSpPr>
        <p:spPr>
          <a:xfrm>
            <a:off x="7242628" y="368261"/>
            <a:ext cx="0" cy="61281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B7BFD54-41AF-E68D-F647-EB2F726D9759}"/>
              </a:ext>
            </a:extLst>
          </p:cNvPr>
          <p:cNvSpPr txBox="1"/>
          <p:nvPr/>
        </p:nvSpPr>
        <p:spPr>
          <a:xfrm>
            <a:off x="1" y="6519446"/>
            <a:ext cx="12191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fehangahangai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faʻahinga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palopalema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pea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fakaʻaongaʻi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ʻomi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au.</a:t>
            </a:r>
          </a:p>
        </p:txBody>
      </p:sp>
    </p:spTree>
    <p:extLst>
      <p:ext uri="{BB962C8B-B14F-4D97-AF65-F5344CB8AC3E}">
        <p14:creationId xmlns:p14="http://schemas.microsoft.com/office/powerpoint/2010/main" val="17771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6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persona, hombre, paraguas&#10;&#10;El contenido generado por IA puede ser incorrecto.">
            <a:extLst>
              <a:ext uri="{FF2B5EF4-FFF2-40B4-BE49-F238E27FC236}">
                <a16:creationId xmlns:a16="http://schemas.microsoft.com/office/drawing/2014/main" id="{41576364-582C-D3A9-67A4-B83A74DF4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" y="775088"/>
            <a:ext cx="4471955" cy="5796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7953D449-C947-7851-196D-6616E65AB9D6}"/>
              </a:ext>
            </a:extLst>
          </p:cNvPr>
          <p:cNvSpPr/>
          <p:nvPr/>
        </p:nvSpPr>
        <p:spPr>
          <a:xfrm>
            <a:off x="5105571" y="1665426"/>
            <a:ext cx="6571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______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ʻalu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hake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tauʻi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Sisela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tangata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toko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mano,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saliote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hivangeau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kakai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tokolahi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tau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Pelaki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kae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ʻoua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kuo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ʻikai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tuku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ha taha. (v. 32) [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4]</a:t>
            </a: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C8F2178E-93A9-914E-1243-33ADD65B93C5}"/>
              </a:ext>
            </a:extLst>
          </p:cNvPr>
          <p:cNvSpPr/>
          <p:nvPr/>
        </p:nvSpPr>
        <p:spPr>
          <a:xfrm>
            <a:off x="7197727" y="1648356"/>
            <a:ext cx="169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Pelaki</a:t>
            </a:r>
            <a:endParaRPr lang="es-ES" sz="40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C9CF-473A-8F7B-6942-BCDDD2B408E9}"/>
              </a:ext>
            </a:extLst>
          </p:cNvPr>
          <p:cNvSpPr txBox="1"/>
          <p:nvPr/>
        </p:nvSpPr>
        <p:spPr>
          <a:xfrm>
            <a:off x="394148" y="40620"/>
            <a:ext cx="6344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mahuʻinga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ko e ha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6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8C0AD3B-CD2D-86C6-76F8-90A2E9CDAFBD}"/>
              </a:ext>
            </a:extLst>
          </p:cNvPr>
          <p:cNvSpPr/>
          <p:nvPr/>
        </p:nvSpPr>
        <p:spPr>
          <a:xfrm>
            <a:off x="1" y="330415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tāmateʻi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 ________ ha kau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tangata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toko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taha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afe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ʻaki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ha hui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kaungao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haeʻi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matapā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kolo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, pea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fakamaauʻi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ʻIsileli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taʻu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20. (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vahe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32) [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15:15-20].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3195A19-4511-7407-3FD5-E69106591275}"/>
              </a:ext>
            </a:extLst>
          </p:cNvPr>
          <p:cNvSpPr/>
          <p:nvPr/>
        </p:nvSpPr>
        <p:spPr>
          <a:xfrm>
            <a:off x="4385352" y="330415"/>
            <a:ext cx="1629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Samisoni</a:t>
            </a:r>
            <a:endParaRPr lang="es-ES" sz="11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persona, mujer, parado&#10;&#10;El contenido generado por IA puede ser incorrecto.">
            <a:extLst>
              <a:ext uri="{FF2B5EF4-FFF2-40B4-BE49-F238E27FC236}">
                <a16:creationId xmlns:a16="http://schemas.microsoft.com/office/drawing/2014/main" id="{62C0BC11-56E9-367E-161C-AFFE98BEB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4" b="6354"/>
          <a:stretch>
            <a:fillRect/>
          </a:stretch>
        </p:blipFill>
        <p:spPr>
          <a:xfrm>
            <a:off x="156198" y="1592494"/>
            <a:ext cx="6197642" cy="5139618"/>
          </a:xfrm>
          <a:prstGeom prst="round2DiagRect">
            <a:avLst>
              <a:gd name="adj1" fmla="val 16667"/>
              <a:gd name="adj2" fmla="val 12794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2B005C-A804-6EAB-D4AA-E538EFDDD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18498"/>
          <a:stretch/>
        </p:blipFill>
        <p:spPr>
          <a:xfrm>
            <a:off x="6980275" y="4199211"/>
            <a:ext cx="5086350" cy="2543175"/>
          </a:xfrm>
          <a:prstGeom prst="round2DiagRect">
            <a:avLst>
              <a:gd name="adj1" fmla="val 0"/>
              <a:gd name="adj2" fmla="val 29087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bujo de un dinosaurio&#10;&#10;El contenido generado por IA puede ser incorrecto.">
            <a:extLst>
              <a:ext uri="{FF2B5EF4-FFF2-40B4-BE49-F238E27FC236}">
                <a16:creationId xmlns:a16="http://schemas.microsoft.com/office/drawing/2014/main" id="{CAD2F2C6-F082-FE01-51B8-12944868E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75" y="1592494"/>
            <a:ext cx="5086350" cy="2543175"/>
          </a:xfrm>
          <a:prstGeom prst="round2DiagRect">
            <a:avLst>
              <a:gd name="adj1" fmla="val 21815"/>
              <a:gd name="adj2" fmla="val 0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A2BFF7-1421-6E8E-85E8-1B97A3C53198}"/>
              </a:ext>
            </a:extLst>
          </p:cNvPr>
          <p:cNvSpPr txBox="1"/>
          <p:nvPr/>
        </p:nvSpPr>
        <p:spPr>
          <a:xfrm>
            <a:off x="156198" y="-4031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mālohi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lava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mahulu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hake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malavá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9339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389FBB7-DCDD-20D8-FE85-E9923D03B77A}"/>
              </a:ext>
            </a:extLst>
          </p:cNvPr>
          <p:cNvSpPr/>
          <p:nvPr/>
        </p:nvSpPr>
        <p:spPr>
          <a:xfrm>
            <a:off x="970114" y="1010765"/>
            <a:ext cx="46095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ʻ I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‘a______,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fakahaofi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ai ʻ e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Kiliatí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ʻ a e kau ʻ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Isilelí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mei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kau ʻ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Āmoní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ʻ o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maumauʻi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honau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mālohí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32) [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11:32-33]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6051E0-6A87-7057-36B0-8F454E20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970" y="294151"/>
            <a:ext cx="6269697" cy="626969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D7CC395-62A5-AA36-24A1-5C8245DB1789}"/>
              </a:ext>
            </a:extLst>
          </p:cNvPr>
          <p:cNvSpPr/>
          <p:nvPr/>
        </p:nvSpPr>
        <p:spPr>
          <a:xfrm>
            <a:off x="3084823" y="1010765"/>
            <a:ext cx="2342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Sēfita</a:t>
            </a:r>
            <a:endParaRPr lang="es-ES" sz="4000" b="1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69B0DD-AC59-CBB6-80E6-5632EDBD5AF8}"/>
              </a:ext>
            </a:extLst>
          </p:cNvPr>
          <p:cNvCxnSpPr/>
          <p:nvPr/>
        </p:nvCxnSpPr>
        <p:spPr>
          <a:xfrm>
            <a:off x="5709970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115CC5-E03D-91A0-C813-CAFBC4225705}"/>
              </a:ext>
            </a:extLst>
          </p:cNvPr>
          <p:cNvCxnSpPr/>
          <p:nvPr/>
        </p:nvCxnSpPr>
        <p:spPr>
          <a:xfrm>
            <a:off x="11985767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CBB4713-B811-5FB2-CC00-51882CE01B43}"/>
              </a:ext>
            </a:extLst>
          </p:cNvPr>
          <p:cNvSpPr txBox="1"/>
          <p:nvPr/>
        </p:nvSpPr>
        <p:spPr>
          <a:xfrm>
            <a:off x="5733276" y="294151"/>
            <a:ext cx="2248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fakafisingaʻi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tangata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ha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misiona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maʻaku</a:t>
            </a:r>
            <a:r>
              <a:rPr lang="en-U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4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46C6FB-9F4B-23B5-2C75-F0A2BD187251}"/>
              </a:ext>
            </a:extLst>
          </p:cNvPr>
          <p:cNvSpPr txBox="1"/>
          <p:nvPr/>
        </p:nvSpPr>
        <p:spPr>
          <a:xfrm>
            <a:off x="3444240" y="-27432"/>
            <a:ext cx="87162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ui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Hepelu</a:t>
            </a:r>
            <a:r>
              <a:rPr lang="en-US" b="1" dirty="0"/>
              <a:t> 11 ko e "</a:t>
            </a:r>
            <a:r>
              <a:rPr lang="en-US" b="1" dirty="0" err="1"/>
              <a:t>vahe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tui," pe "</a:t>
            </a:r>
            <a:r>
              <a:rPr lang="en-US" b="1" dirty="0" err="1"/>
              <a:t>fale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tui." </a:t>
            </a:r>
            <a:r>
              <a:rPr lang="en-US" b="1" dirty="0" err="1"/>
              <a:t>ʻOku</a:t>
            </a:r>
            <a:r>
              <a:rPr lang="en-US" b="1" dirty="0"/>
              <a:t> ne </a:t>
            </a:r>
            <a:r>
              <a:rPr lang="en-US" b="1" dirty="0" err="1"/>
              <a:t>fakamamafaʻi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Tohi </a:t>
            </a:r>
            <a:r>
              <a:rPr lang="en-US" b="1" dirty="0" err="1"/>
              <a:t>Tapu</a:t>
            </a:r>
            <a:r>
              <a:rPr lang="en-US" b="1" dirty="0"/>
              <a:t> </a:t>
            </a:r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moʻui</a:t>
            </a:r>
            <a:r>
              <a:rPr lang="en-US" b="1" dirty="0"/>
              <a:t> ko ha kau </a:t>
            </a:r>
            <a:r>
              <a:rPr lang="en-US" b="1" dirty="0" err="1"/>
              <a:t>pilikimi</a:t>
            </a:r>
            <a:r>
              <a:rPr lang="en-US" b="1" dirty="0"/>
              <a:t>,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falala</a:t>
            </a:r>
            <a:r>
              <a:rPr lang="en-US" b="1" dirty="0"/>
              <a:t> ki he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talaʻofa</a:t>
            </a:r>
            <a:r>
              <a:rPr lang="en-US" b="1" dirty="0"/>
              <a:t> </a:t>
            </a:r>
            <a:r>
              <a:rPr lang="en-US" b="1" dirty="0" err="1"/>
              <a:t>taʻengata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</a:t>
            </a:r>
            <a:r>
              <a:rPr lang="en-US" b="1" dirty="0" err="1"/>
              <a:t>fakaemamani</a:t>
            </a:r>
            <a:r>
              <a:rPr lang="en-US" b="1" dirty="0"/>
              <a:t>. Ko ha </a:t>
            </a:r>
            <a:r>
              <a:rPr lang="en-US" b="1" dirty="0" err="1"/>
              <a:t>ui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ki he </a:t>
            </a:r>
            <a:r>
              <a:rPr lang="en-US" b="1" dirty="0" err="1"/>
              <a:t>faivelenga</a:t>
            </a:r>
            <a:r>
              <a:rPr lang="en-US" b="1" dirty="0"/>
              <a:t>, </a:t>
            </a:r>
            <a:r>
              <a:rPr lang="en-US" b="1" dirty="0" err="1"/>
              <a:t>talangofua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vilitaki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lotolotonga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faingataʻa</a:t>
            </a:r>
            <a:r>
              <a:rPr lang="en-US" b="1" dirty="0"/>
              <a:t>. </a:t>
            </a:r>
          </a:p>
          <a:p>
            <a:r>
              <a:rPr lang="en-US" b="1" dirty="0"/>
              <a:t>Ko e ha </a:t>
            </a:r>
            <a:r>
              <a:rPr lang="en-US" b="1" dirty="0" err="1"/>
              <a:t>ʻa</a:t>
            </a:r>
            <a:r>
              <a:rPr lang="en-US" b="1" dirty="0"/>
              <a:t> e tui?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tali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he </a:t>
            </a:r>
            <a:r>
              <a:rPr lang="en-US" b="1" dirty="0" err="1"/>
              <a:t>ʻaposetolo</a:t>
            </a:r>
            <a:r>
              <a:rPr lang="en-US" b="1" dirty="0"/>
              <a:t> ko Paula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veesi</a:t>
            </a:r>
            <a:r>
              <a:rPr lang="en-US" b="1" dirty="0"/>
              <a:t> 1: "Ko e tui ko e </a:t>
            </a:r>
            <a:r>
              <a:rPr lang="en-US" b="1" dirty="0" err="1"/>
              <a:t>fakavaivaiʻi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ʻamanaki</a:t>
            </a:r>
            <a:r>
              <a:rPr lang="en-US" b="1" dirty="0"/>
              <a:t> </a:t>
            </a:r>
            <a:r>
              <a:rPr lang="en-US" b="1" dirty="0" err="1"/>
              <a:t>lelei</a:t>
            </a:r>
            <a:r>
              <a:rPr lang="en-US" b="1" dirty="0"/>
              <a:t> ki ai, ko e tui ki he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mamata</a:t>
            </a:r>
            <a:r>
              <a:rPr lang="en-US" b="1" dirty="0"/>
              <a:t> ki ai."</a:t>
            </a:r>
          </a:p>
          <a:p>
            <a:r>
              <a:rPr lang="en-US" b="1" dirty="0" err="1"/>
              <a:t>Naʻa</a:t>
            </a:r>
            <a:r>
              <a:rPr lang="en-US" b="1" dirty="0"/>
              <a:t> ne </a:t>
            </a:r>
            <a:r>
              <a:rPr lang="en-US" b="1" dirty="0" err="1"/>
              <a:t>hoko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talamai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veesi</a:t>
            </a:r>
            <a:r>
              <a:rPr lang="en-US" b="1" dirty="0"/>
              <a:t> 6, "Ka </a:t>
            </a:r>
            <a:r>
              <a:rPr lang="en-US" b="1" dirty="0" err="1"/>
              <a:t>ka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ha tui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</a:t>
            </a:r>
            <a:r>
              <a:rPr lang="en-US" b="1" dirty="0" err="1"/>
              <a:t>faʻa</a:t>
            </a:r>
            <a:r>
              <a:rPr lang="en-US" b="1" dirty="0"/>
              <a:t> </a:t>
            </a:r>
            <a:r>
              <a:rPr lang="en-US" b="1" dirty="0" err="1"/>
              <a:t>fakafiemalie</a:t>
            </a:r>
            <a:r>
              <a:rPr lang="en-US" b="1" dirty="0"/>
              <a:t> ki he </a:t>
            </a:r>
            <a:r>
              <a:rPr lang="en-US" b="1" dirty="0" err="1"/>
              <a:t>ʻOtua</a:t>
            </a:r>
            <a:r>
              <a:rPr lang="en-US" b="1" dirty="0"/>
              <a:t>; he ko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haʻu</a:t>
            </a:r>
            <a:r>
              <a:rPr lang="en-US" b="1" dirty="0"/>
              <a:t> ki he </a:t>
            </a:r>
            <a:r>
              <a:rPr lang="en-US" b="1" dirty="0" err="1"/>
              <a:t>ʻOtua</a:t>
            </a:r>
            <a:r>
              <a:rPr lang="en-US" b="1" dirty="0"/>
              <a:t> </a:t>
            </a:r>
            <a:r>
              <a:rPr lang="en-US" b="1" dirty="0" err="1"/>
              <a:t>kuo</a:t>
            </a:r>
            <a:r>
              <a:rPr lang="en-US" b="1" dirty="0"/>
              <a:t> pau </a:t>
            </a:r>
            <a:r>
              <a:rPr lang="en-US" b="1" dirty="0" err="1"/>
              <a:t>ke</a:t>
            </a:r>
            <a:r>
              <a:rPr lang="en-US" b="1" dirty="0"/>
              <a:t> ne tui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ai, pea ko e </a:t>
            </a:r>
            <a:r>
              <a:rPr lang="en-US" b="1" dirty="0" err="1"/>
              <a:t>totongi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</a:t>
            </a:r>
            <a:r>
              <a:rPr lang="en-US" b="1" dirty="0" err="1"/>
              <a:t>kinautolu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fekumi</a:t>
            </a:r>
            <a:r>
              <a:rPr lang="en-US" b="1" dirty="0"/>
              <a:t> </a:t>
            </a:r>
            <a:r>
              <a:rPr lang="en-US" b="1" dirty="0" err="1"/>
              <a:t>faivelenga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</a:t>
            </a:r>
            <a:r>
              <a:rPr lang="en-US" b="1" dirty="0" err="1"/>
              <a:t>ia.</a:t>
            </a:r>
            <a:r>
              <a:rPr lang="en-US" b="1" dirty="0"/>
              <a:t>"</a:t>
            </a:r>
          </a:p>
          <a:p>
            <a:r>
              <a:rPr lang="en-US" b="1" dirty="0" err="1"/>
              <a:t>Te</a:t>
            </a:r>
            <a:r>
              <a:rPr lang="en-US" b="1" dirty="0"/>
              <a:t> tau </a:t>
            </a:r>
            <a:r>
              <a:rPr lang="en-US" b="1" dirty="0" err="1"/>
              <a:t>manatuʻi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fakamatala</a:t>
            </a:r>
            <a:r>
              <a:rPr lang="en-US" b="1" dirty="0"/>
              <a:t> ko </a:t>
            </a:r>
            <a:r>
              <a:rPr lang="en-US" b="1" dirty="0" err="1"/>
              <a:t>ʻeni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fakahaaʻi</a:t>
            </a:r>
            <a:r>
              <a:rPr lang="en-US" b="1" dirty="0"/>
              <a:t> </a:t>
            </a:r>
            <a:r>
              <a:rPr lang="en-US" b="1" dirty="0" err="1"/>
              <a:t>ʻenau</a:t>
            </a:r>
            <a:r>
              <a:rPr lang="en-US" b="1" dirty="0"/>
              <a:t> tui,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ngaue</a:t>
            </a:r>
            <a:r>
              <a:rPr lang="en-US" b="1" dirty="0"/>
              <a:t> </a:t>
            </a:r>
            <a:r>
              <a:rPr lang="en-US" b="1" dirty="0" err="1"/>
              <a:t>naʻa</a:t>
            </a:r>
            <a:r>
              <a:rPr lang="en-US" b="1" dirty="0"/>
              <a:t> ne tataki </a:t>
            </a:r>
            <a:r>
              <a:rPr lang="en-US" b="1" dirty="0" err="1"/>
              <a:t>kinautolu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ʻiloʻi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tui ko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hano</a:t>
            </a:r>
            <a:r>
              <a:rPr lang="en-US" b="1" dirty="0"/>
              <a:t> </a:t>
            </a:r>
            <a:r>
              <a:rPr lang="en-US" b="1" dirty="0" err="1"/>
              <a:t>fakaʻaongaʻi</a:t>
            </a:r>
            <a:r>
              <a:rPr lang="en-US" b="1" dirty="0"/>
              <a:t> </a:t>
            </a:r>
            <a:r>
              <a:rPr lang="en-US" b="1" dirty="0" err="1"/>
              <a:t>fakatautaha</a:t>
            </a:r>
            <a:r>
              <a:rPr lang="en-U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7A492-1C38-0641-A22B-723D2B36DA1D}"/>
              </a:ext>
            </a:extLst>
          </p:cNvPr>
          <p:cNvSpPr txBox="1"/>
          <p:nvPr/>
        </p:nvSpPr>
        <p:spPr>
          <a:xfrm>
            <a:off x="374566" y="3465050"/>
            <a:ext cx="1144286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>
                <a:latin typeface="Comic Sans MS" panose="030F0702030302020204" pitchFamily="66" charset="0"/>
              </a:rPr>
              <a:t>"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tui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falala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ki</a:t>
            </a:r>
            <a:r>
              <a:rPr lang="es-ES" sz="2100" b="1" dirty="0">
                <a:latin typeface="Comic Sans MS" panose="030F0702030302020204" pitchFamily="66" charset="0"/>
              </a:rPr>
              <a:t> he </a:t>
            </a:r>
            <a:r>
              <a:rPr lang="es-ES" sz="2100" b="1" dirty="0" err="1">
                <a:latin typeface="Comic Sans MS" panose="030F0702030302020204" pitchFamily="66" charset="0"/>
              </a:rPr>
              <a:t>ʻOtua</a:t>
            </a:r>
            <a:r>
              <a:rPr lang="es-ES" sz="2100" b="1" dirty="0">
                <a:latin typeface="Comic Sans MS" panose="030F0702030302020204" pitchFamily="66" charset="0"/>
              </a:rPr>
              <a:t>,—tui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Ne </a:t>
            </a:r>
            <a:r>
              <a:rPr lang="es-ES" sz="2100" b="1" dirty="0" err="1">
                <a:latin typeface="Comic Sans MS" panose="030F0702030302020204" pitchFamily="66" charset="0"/>
              </a:rPr>
              <a:t>ʻofa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ʻiate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kitautolu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mo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ʻafioʻi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meʻa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lelei</a:t>
            </a:r>
            <a:r>
              <a:rPr lang="es-ES" sz="2100" b="1" dirty="0">
                <a:latin typeface="Comic Sans MS" panose="030F0702030302020204" pitchFamily="66" charset="0"/>
              </a:rPr>
              <a:t> taha </a:t>
            </a:r>
            <a:r>
              <a:rPr lang="es-ES" sz="2100" b="1" dirty="0" err="1">
                <a:latin typeface="Comic Sans MS" panose="030F0702030302020204" pitchFamily="66" charset="0"/>
              </a:rPr>
              <a:t>kiate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kitautolu</a:t>
            </a:r>
            <a:r>
              <a:rPr lang="es-ES" sz="2100" b="1" dirty="0">
                <a:latin typeface="Comic Sans MS" panose="030F0702030302020204" pitchFamily="66" charset="0"/>
              </a:rPr>
              <a:t>.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ai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ʻikai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ʻetau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founga</a:t>
            </a:r>
            <a:r>
              <a:rPr lang="es-ES" sz="2100" b="1" dirty="0">
                <a:latin typeface="Comic Sans MS" panose="030F0702030302020204" pitchFamily="66" charset="0"/>
              </a:rPr>
              <a:t> pe </a:t>
            </a:r>
            <a:r>
              <a:rPr lang="es-ES" sz="2100" b="1" dirty="0" err="1">
                <a:latin typeface="Comic Sans MS" panose="030F0702030302020204" pitchFamily="66" charset="0"/>
              </a:rPr>
              <a:t>ʻatautolu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ka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ne</a:t>
            </a:r>
            <a:r>
              <a:rPr lang="es-ES" sz="2100" b="1" dirty="0">
                <a:latin typeface="Comic Sans MS" panose="030F0702030302020204" pitchFamily="66" charset="0"/>
              </a:rPr>
              <a:t> tataki </a:t>
            </a:r>
            <a:r>
              <a:rPr lang="es-ES" sz="2100" b="1" dirty="0" err="1">
                <a:latin typeface="Comic Sans MS" panose="030F0702030302020204" pitchFamily="66" charset="0"/>
              </a:rPr>
              <a:t>kitautolu</a:t>
            </a:r>
            <a:r>
              <a:rPr lang="es-ES" sz="2100" b="1" dirty="0">
                <a:latin typeface="Comic Sans MS" panose="030F0702030302020204" pitchFamily="66" charset="0"/>
              </a:rPr>
              <a:t> ke tau </a:t>
            </a:r>
            <a:r>
              <a:rPr lang="es-ES" sz="2100" b="1" dirty="0" err="1">
                <a:latin typeface="Comic Sans MS" panose="030F0702030302020204" pitchFamily="66" charset="0"/>
              </a:rPr>
              <a:t>fili</a:t>
            </a:r>
            <a:r>
              <a:rPr lang="es-ES" sz="2100" b="1" dirty="0">
                <a:latin typeface="Comic Sans MS" panose="030F0702030302020204" pitchFamily="66" charset="0"/>
              </a:rPr>
              <a:t> Hono hala.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ne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tali</a:t>
            </a:r>
            <a:r>
              <a:rPr lang="es-ES" sz="2100" b="1" dirty="0">
                <a:latin typeface="Comic Sans MS" panose="030F0702030302020204" pitchFamily="66" charset="0"/>
              </a:rPr>
              <a:t> Hono poto </a:t>
            </a:r>
            <a:r>
              <a:rPr lang="es-ES" sz="2100" b="1" dirty="0" err="1">
                <a:latin typeface="Comic Sans MS" panose="030F0702030302020204" pitchFamily="66" charset="0"/>
              </a:rPr>
              <a:t>kae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ʻikai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ʻetau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taʻeʻilo</a:t>
            </a:r>
            <a:r>
              <a:rPr lang="es-ES" sz="2100" b="1" dirty="0"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latin typeface="Comic Sans MS" panose="030F0702030302020204" pitchFamily="66" charset="0"/>
              </a:rPr>
              <a:t>ʻo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fetongi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ʻaki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hotau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vaivai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Hono </a:t>
            </a:r>
            <a:r>
              <a:rPr lang="es-ES" sz="2100" b="1" dirty="0" err="1">
                <a:latin typeface="Comic Sans MS" panose="030F0702030302020204" pitchFamily="66" charset="0"/>
              </a:rPr>
              <a:t>malohi</a:t>
            </a:r>
            <a:r>
              <a:rPr lang="es-ES" sz="2100" b="1" dirty="0"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ʻEne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maʻoniʻoni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fetongi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ʻaki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ʻetau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angahalaʻia</a:t>
            </a:r>
            <a:r>
              <a:rPr lang="es-ES" sz="2100" b="1" dirty="0">
                <a:latin typeface="Comic Sans MS" panose="030F0702030302020204" pitchFamily="66" charset="0"/>
              </a:rPr>
              <a:t>. Kuo </a:t>
            </a:r>
            <a:r>
              <a:rPr lang="es-ES" sz="2100" b="1" dirty="0" err="1">
                <a:latin typeface="Comic Sans MS" panose="030F0702030302020204" pitchFamily="66" charset="0"/>
              </a:rPr>
              <a:t>ʻosi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ʻAʻana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ʻetau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moʻui</a:t>
            </a:r>
            <a:r>
              <a:rPr lang="es-ES" sz="2100" b="1" dirty="0"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fakahaaʻi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</a:t>
            </a:r>
            <a:r>
              <a:rPr lang="es-ES" sz="2100" b="1" dirty="0">
                <a:latin typeface="Comic Sans MS" panose="030F0702030302020204" pitchFamily="66" charset="0"/>
              </a:rPr>
              <a:t> he tui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ʻaʻana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, pea </a:t>
            </a:r>
            <a:r>
              <a:rPr lang="es-ES" sz="2100" b="1" dirty="0" err="1">
                <a:latin typeface="Comic Sans MS" panose="030F0702030302020204" pitchFamily="66" charset="0"/>
              </a:rPr>
              <a:t>tali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hono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ngaahi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tapuaki</a:t>
            </a:r>
            <a:r>
              <a:rPr lang="es-ES" sz="2100" b="1" dirty="0">
                <a:latin typeface="Comic Sans MS" panose="030F0702030302020204" pitchFamily="66" charset="0"/>
              </a:rPr>
              <a:t>.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fakamahinoʻi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mai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moʻoni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angatonu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mo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maʻa</a:t>
            </a:r>
            <a:r>
              <a:rPr lang="es-ES" sz="2100" b="1" dirty="0">
                <a:latin typeface="Comic Sans MS" panose="030F0702030302020204" pitchFamily="66" charset="0"/>
              </a:rPr>
              <a:t>,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ngaahi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fakapulipuli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lavameʻa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moʻui</a:t>
            </a:r>
            <a:r>
              <a:rPr lang="es-ES" sz="2100" b="1" dirty="0">
                <a:latin typeface="Comic Sans MS" panose="030F0702030302020204" pitchFamily="66" charset="0"/>
              </a:rPr>
              <a:t>.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tui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ne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ʻai</a:t>
            </a:r>
            <a:r>
              <a:rPr lang="es-ES" sz="2100" b="1" dirty="0">
                <a:latin typeface="Comic Sans MS" panose="030F0702030302020204" pitchFamily="66" charset="0"/>
              </a:rPr>
              <a:t> ke tau </a:t>
            </a:r>
            <a:r>
              <a:rPr lang="es-ES" sz="2100" b="1" dirty="0" err="1">
                <a:latin typeface="Comic Sans MS" panose="030F0702030302020204" pitchFamily="66" charset="0"/>
              </a:rPr>
              <a:t>maʻu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ngaahi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meʻa</a:t>
            </a:r>
            <a:r>
              <a:rPr lang="es-ES" sz="2100" b="1" dirty="0">
                <a:latin typeface="Comic Sans MS" panose="030F0702030302020204" pitchFamily="66" charset="0"/>
              </a:rPr>
              <a:t> ni.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ueʻi</a:t>
            </a:r>
            <a:r>
              <a:rPr lang="es-ES" sz="2100" b="1" dirty="0">
                <a:latin typeface="Comic Sans MS" panose="030F0702030302020204" pitchFamily="66" charset="0"/>
              </a:rPr>
              <a:t> pe </a:t>
            </a:r>
            <a:r>
              <a:rPr lang="es-ES" sz="2100" b="1" dirty="0" err="1">
                <a:latin typeface="Comic Sans MS" panose="030F0702030302020204" pitchFamily="66" charset="0"/>
              </a:rPr>
              <a:t>fakaʻanaua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lelei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kotoa</a:t>
            </a:r>
            <a:r>
              <a:rPr lang="es-ES" sz="2100" b="1" dirty="0">
                <a:latin typeface="Comic Sans MS" panose="030F0702030302020204" pitchFamily="66" charset="0"/>
              </a:rPr>
              <a:t> pe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meʻaʻofa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ʻOtua</a:t>
            </a:r>
            <a:r>
              <a:rPr lang="es-ES" sz="2100" b="1" dirty="0">
                <a:latin typeface="Comic Sans MS" panose="030F0702030302020204" pitchFamily="66" charset="0"/>
              </a:rPr>
              <a:t>; </a:t>
            </a:r>
            <a:r>
              <a:rPr lang="es-ES" sz="2100" b="1" dirty="0" err="1">
                <a:latin typeface="Comic Sans MS" panose="030F0702030302020204" pitchFamily="66" charset="0"/>
              </a:rPr>
              <a:t>ʻoku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maʻu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ʻe</a:t>
            </a:r>
            <a:r>
              <a:rPr lang="es-ES" sz="2100" b="1" dirty="0">
                <a:latin typeface="Comic Sans MS" panose="030F0702030302020204" pitchFamily="66" charset="0"/>
              </a:rPr>
              <a:t> he tui </a:t>
            </a:r>
            <a:r>
              <a:rPr lang="es-ES" sz="2100" b="1" dirty="0" err="1">
                <a:latin typeface="Comic Sans MS" panose="030F0702030302020204" pitchFamily="66" charset="0"/>
              </a:rPr>
              <a:t>mei</a:t>
            </a:r>
            <a:r>
              <a:rPr lang="es-ES" sz="2100" b="1" dirty="0">
                <a:latin typeface="Comic Sans MS" panose="030F0702030302020204" pitchFamily="66" charset="0"/>
              </a:rPr>
              <a:t> he </a:t>
            </a:r>
            <a:r>
              <a:rPr lang="es-ES" sz="2100" b="1" dirty="0" err="1">
                <a:latin typeface="Comic Sans MS" panose="030F0702030302020204" pitchFamily="66" charset="0"/>
              </a:rPr>
              <a:t>ʻOtua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moʻui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ko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ia</a:t>
            </a:r>
            <a:r>
              <a:rPr lang="es-ES" sz="2100" b="1" dirty="0">
                <a:latin typeface="Comic Sans MS" panose="030F0702030302020204" pitchFamily="66" charset="0"/>
              </a:rPr>
              <a:t> pe te </a:t>
            </a:r>
            <a:r>
              <a:rPr lang="es-ES" sz="2100" b="1" dirty="0" err="1">
                <a:latin typeface="Comic Sans MS" panose="030F0702030302020204" pitchFamily="66" charset="0"/>
              </a:rPr>
              <a:t>ne</a:t>
            </a:r>
            <a:r>
              <a:rPr lang="es-ES" sz="2100" b="1" dirty="0">
                <a:latin typeface="Comic Sans MS" panose="030F0702030302020204" pitchFamily="66" charset="0"/>
              </a:rPr>
              <a:t> lava </a:t>
            </a:r>
            <a:r>
              <a:rPr lang="es-ES" sz="2100" b="1" dirty="0" err="1">
                <a:latin typeface="Comic Sans MS" panose="030F0702030302020204" pitchFamily="66" charset="0"/>
              </a:rPr>
              <a:t>ʻo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ʻomi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ʻa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tupulaki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mo</a:t>
            </a:r>
            <a:r>
              <a:rPr lang="es-ES" sz="2100" b="1" dirty="0">
                <a:latin typeface="Comic Sans MS" panose="030F0702030302020204" pitchFamily="66" charset="0"/>
              </a:rPr>
              <a:t> e </a:t>
            </a:r>
            <a:r>
              <a:rPr lang="es-ES" sz="2100" b="1" dirty="0" err="1">
                <a:latin typeface="Comic Sans MS" panose="030F0702030302020204" pitchFamily="66" charset="0"/>
              </a:rPr>
              <a:t>lavameʻa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moʻoni</a:t>
            </a:r>
            <a:r>
              <a:rPr lang="es-ES" sz="2100" b="1" dirty="0">
                <a:latin typeface="Comic Sans MS" panose="030F0702030302020204" pitchFamily="66" charset="0"/>
              </a:rPr>
              <a:t>." — Kau </a:t>
            </a:r>
            <a:r>
              <a:rPr lang="es-ES" sz="2100" b="1" dirty="0" err="1">
                <a:latin typeface="Comic Sans MS" panose="030F0702030302020204" pitchFamily="66" charset="0"/>
              </a:rPr>
              <a:t>Ngaue</a:t>
            </a:r>
            <a:r>
              <a:rPr lang="es-ES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 err="1">
                <a:latin typeface="Comic Sans MS" panose="030F0702030302020204" pitchFamily="66" charset="0"/>
              </a:rPr>
              <a:t>ʻi</a:t>
            </a:r>
            <a:r>
              <a:rPr lang="es-ES" sz="2100" b="1" dirty="0">
                <a:latin typeface="Comic Sans MS" panose="030F0702030302020204" pitchFamily="66" charset="0"/>
              </a:rPr>
              <a:t> he </a:t>
            </a:r>
            <a:r>
              <a:rPr lang="es-ES" sz="2100" b="1" dirty="0" err="1">
                <a:latin typeface="Comic Sans MS" panose="030F0702030302020204" pitchFamily="66" charset="0"/>
              </a:rPr>
              <a:t>Ongoongolelei</a:t>
            </a:r>
            <a:r>
              <a:rPr lang="es-ES" sz="2100" b="1" dirty="0">
                <a:latin typeface="Comic Sans MS" panose="030F0702030302020204" pitchFamily="66" charset="0"/>
              </a:rPr>
              <a:t> 259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64B2489-ABD4-16E7-488A-5F4B118A1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10483"/>
          <a:stretch>
            <a:fillRect/>
          </a:stretch>
        </p:blipFill>
        <p:spPr>
          <a:xfrm>
            <a:off x="112869" y="68963"/>
            <a:ext cx="3331371" cy="3360037"/>
          </a:xfrm>
          <a:prstGeom prst="rect">
            <a:avLst/>
          </a:prstGeom>
          <a:effectLst>
            <a:innerShdw blurRad="114300">
              <a:srgbClr val="617B31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78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5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5675029B-CAC8-E307-D16D-D3F5D858CA79}"/>
              </a:ext>
            </a:extLst>
          </p:cNvPr>
          <p:cNvSpPr/>
          <p:nvPr/>
        </p:nvSpPr>
        <p:spPr>
          <a:xfrm>
            <a:off x="8751858" y="302359"/>
            <a:ext cx="319020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tui, ‘a  ______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fehangahangai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Kolaiate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ko ha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saieniti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pea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ikunaʻi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maka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-ta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maka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pt-BR" sz="2000" b="1" dirty="0">
                <a:solidFill>
                  <a:prstClr val="black"/>
                </a:solidFill>
                <a:latin typeface="Times New Roman"/>
              </a:rPr>
              <a:t>(v. 32) [1 Samuela 17]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6161333F-ECBC-923D-A301-326091F4E2EC}"/>
              </a:ext>
            </a:extLst>
          </p:cNvPr>
          <p:cNvSpPr/>
          <p:nvPr/>
        </p:nvSpPr>
        <p:spPr>
          <a:xfrm>
            <a:off x="8616690" y="817200"/>
            <a:ext cx="1681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Tevita</a:t>
            </a:r>
            <a:endParaRPr lang="es-ES" sz="40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animal, agua, pasto&#10;&#10;El contenido generado por IA puede ser incorrecto.">
            <a:extLst>
              <a:ext uri="{FF2B5EF4-FFF2-40B4-BE49-F238E27FC236}">
                <a16:creationId xmlns:a16="http://schemas.microsoft.com/office/drawing/2014/main" id="{2EF23274-D60B-5AB2-0864-C1CC143F8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"/>
          <a:stretch>
            <a:fillRect/>
          </a:stretch>
        </p:blipFill>
        <p:spPr>
          <a:xfrm>
            <a:off x="644270" y="503434"/>
            <a:ext cx="7934651" cy="585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F9A4EE-F702-DEF1-ED91-AFDE6A01AAD5}"/>
              </a:ext>
            </a:extLst>
          </p:cNvPr>
          <p:cNvSpPr txBox="1"/>
          <p:nvPr/>
        </p:nvSpPr>
        <p:spPr>
          <a:xfrm>
            <a:off x="10506" y="651044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siʻisiʻi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saieniti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9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D8D7892-F06D-56BE-1D30-F9FAF6059668}"/>
              </a:ext>
            </a:extLst>
          </p:cNvPr>
          <p:cNvSpPr/>
          <p:nvPr/>
        </p:nvSpPr>
        <p:spPr>
          <a:xfrm>
            <a:off x="706336" y="775979"/>
            <a:ext cx="64316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tui ‘a________,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fokotuʻu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fakaʻosi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ʻIsileli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maka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fakamanatu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: "Kuo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tokoniʻi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kitautolu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ʻEiki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aʻu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ki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taimi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" </a:t>
            </a:r>
          </a:p>
          <a:p>
            <a:r>
              <a:rPr lang="fi-FI" b="1" dirty="0">
                <a:solidFill>
                  <a:prstClr val="black"/>
                </a:solidFill>
                <a:latin typeface="Times New Roman"/>
              </a:rPr>
              <a:t>(vahe 32) [1 Samiuela 7:12-17].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409AC32-2A3E-EA56-C002-6424583125EB}"/>
              </a:ext>
            </a:extLst>
          </p:cNvPr>
          <p:cNvSpPr/>
          <p:nvPr/>
        </p:nvSpPr>
        <p:spPr>
          <a:xfrm>
            <a:off x="2426651" y="775979"/>
            <a:ext cx="2039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Samiuela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7B2B9-2D54-A456-D432-35876AF6A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70" y="503435"/>
            <a:ext cx="4579461" cy="6354566"/>
          </a:xfrm>
          <a:prstGeom prst="rect">
            <a:avLst/>
          </a:prstGeom>
          <a:ln w="19050">
            <a:solidFill>
              <a:srgbClr val="684F78"/>
            </a:solidFill>
          </a:ln>
        </p:spPr>
      </p:pic>
      <p:pic>
        <p:nvPicPr>
          <p:cNvPr id="1026" name="Picture 2" descr="ISRAEL MENGINGINKAN SEORANG RAJA | STAND TO JESUS">
            <a:extLst>
              <a:ext uri="{FF2B5EF4-FFF2-40B4-BE49-F238E27FC236}">
                <a16:creationId xmlns:a16="http://schemas.microsoft.com/office/drawing/2014/main" id="{80F514A1-CB2E-D0E2-B0AD-B0603D0E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1856"/>
          <a:stretch>
            <a:fillRect/>
          </a:stretch>
        </p:blipFill>
        <p:spPr bwMode="auto">
          <a:xfrm>
            <a:off x="1041382" y="3696120"/>
            <a:ext cx="5431338" cy="28203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684F7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245738-CB20-5ADE-956E-481829EE2A47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ngaue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toʻukupu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moʻui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5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4BBD797-FBAE-D3E4-6D7E-479345EA6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6895" y="719192"/>
            <a:ext cx="9339209" cy="5445302"/>
          </a:xfrm>
          <a:prstGeom prst="roundRect">
            <a:avLst>
              <a:gd name="adj" fmla="val 12126"/>
            </a:avLst>
          </a:prstGeom>
          <a:solidFill>
            <a:srgbClr val="E8F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5BA7BB42-A131-FDE0-8BE0-043E33F4B2CA}"/>
              </a:ext>
            </a:extLst>
          </p:cNvPr>
          <p:cNvSpPr>
            <a:spLocks/>
          </p:cNvSpPr>
          <p:nvPr/>
        </p:nvSpPr>
        <p:spPr>
          <a:xfrm>
            <a:off x="7747686" y="719192"/>
            <a:ext cx="381784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ʻalu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____________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ʻoatu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pōpoaki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ʻOtuá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feituʻu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pē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taimi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pē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fakahinohinoʻi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kinautolu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ʻOtuá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br>
              <a:rPr lang="en-US" sz="3200" b="1" dirty="0">
                <a:solidFill>
                  <a:prstClr val="black"/>
                </a:solidFill>
                <a:latin typeface="Times New Roman"/>
              </a:rPr>
            </a:br>
            <a:r>
              <a:rPr lang="fi-FI" sz="2000" b="1" dirty="0">
                <a:solidFill>
                  <a:prstClr val="black"/>
                </a:solidFill>
                <a:latin typeface="Times New Roman"/>
              </a:rPr>
              <a:t>(v. 32) [1 Tuʻi 19:15; ‘Ēmosi 7:15; Siona 1:1-2; Hakeai 1:1 ].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ACAC51F4-90C8-4287-3676-D28F95B062E7}"/>
              </a:ext>
            </a:extLst>
          </p:cNvPr>
          <p:cNvSpPr/>
          <p:nvPr/>
        </p:nvSpPr>
        <p:spPr>
          <a:xfrm>
            <a:off x="8445302" y="1182107"/>
            <a:ext cx="275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kau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palōfita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foto, hombre, agua, monitor&#10;&#10;El contenido generado por IA puede ser incorrecto.">
            <a:extLst>
              <a:ext uri="{FF2B5EF4-FFF2-40B4-BE49-F238E27FC236}">
                <a16:creationId xmlns:a16="http://schemas.microsoft.com/office/drawing/2014/main" id="{FDAF54FE-3972-0DC8-1D92-B2DE125B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4259"/>
          <a:stretch>
            <a:fillRect/>
          </a:stretch>
        </p:blipFill>
        <p:spPr>
          <a:xfrm>
            <a:off x="626474" y="600628"/>
            <a:ext cx="6824856" cy="5656743"/>
          </a:xfrm>
          <a:prstGeom prst="rect">
            <a:avLst/>
          </a:prstGeom>
          <a:ln w="38100" cap="sq">
            <a:solidFill>
              <a:srgbClr val="4277D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3285D86-EFB3-5861-D079-D963F5D5411B}"/>
              </a:ext>
            </a:extLst>
          </p:cNvPr>
          <p:cNvSpPr txBox="1"/>
          <p:nvPr/>
        </p:nvSpPr>
        <p:spPr>
          <a:xfrm>
            <a:off x="515006" y="6224151"/>
            <a:ext cx="1167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‘Oku ou ‘alu ki ha feitu’u pe ‘oku fekau’i au ‘e he ‘Otua ke ‘ave ‘ene Folofola.</a:t>
            </a:r>
          </a:p>
        </p:txBody>
      </p:sp>
    </p:spTree>
    <p:extLst>
      <p:ext uri="{BB962C8B-B14F-4D97-AF65-F5344CB8AC3E}">
        <p14:creationId xmlns:p14="http://schemas.microsoft.com/office/powerpoint/2010/main" val="3537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29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B2E02-F349-0ED8-AA4E-03638AC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5DAFE7D3-776C-C81B-32D5-E86D7CAD8583}"/>
              </a:ext>
            </a:extLst>
          </p:cNvPr>
          <p:cNvSpPr/>
          <p:nvPr/>
        </p:nvSpPr>
        <p:spPr>
          <a:xfrm>
            <a:off x="1551280" y="456831"/>
            <a:ext cx="5281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_________________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na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ikunaʻi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puleʻanga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pt-BR" sz="2000" b="1" dirty="0">
                <a:solidFill>
                  <a:prstClr val="black"/>
                </a:solidFill>
                <a:latin typeface="Times New Roman"/>
              </a:rPr>
              <a:t>(v. 33) [Nomipa 31:8; 2 Samuela 5:6-9]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A3D43AF1-10D2-9100-52DF-08382455FF0B}"/>
              </a:ext>
            </a:extLst>
          </p:cNvPr>
          <p:cNvSpPr/>
          <p:nvPr/>
        </p:nvSpPr>
        <p:spPr>
          <a:xfrm>
            <a:off x="1359256" y="903107"/>
            <a:ext cx="3467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Siosiua </a:t>
            </a:r>
            <a:r>
              <a:rPr lang="es-ES" sz="2800" b="1" dirty="0" err="1">
                <a:solidFill>
                  <a:srgbClr val="C00000"/>
                </a:solidFill>
                <a:latin typeface="Times New Roman"/>
              </a:rPr>
              <a:t>mo</a:t>
            </a:r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 Tevita</a:t>
            </a:r>
          </a:p>
        </p:txBody>
      </p:sp>
      <p:sp>
        <p:nvSpPr>
          <p:cNvPr id="8" name="Diagrama de flujo: operación manual 7">
            <a:extLst>
              <a:ext uri="{FF2B5EF4-FFF2-40B4-BE49-F238E27FC236}">
                <a16:creationId xmlns:a16="http://schemas.microsoft.com/office/drawing/2014/main" id="{D94F8421-1FD6-7C0B-B1EE-D586227E9469}"/>
              </a:ext>
            </a:extLst>
          </p:cNvPr>
          <p:cNvSpPr/>
          <p:nvPr/>
        </p:nvSpPr>
        <p:spPr>
          <a:xfrm>
            <a:off x="6832314" y="536709"/>
            <a:ext cx="4637070" cy="632129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10000"/>
              <a:gd name="csY0" fmla="*/ 0 h 10016"/>
              <a:gd name="csX1" fmla="*/ 10000 w 10000"/>
              <a:gd name="csY1" fmla="*/ 0 h 10016"/>
              <a:gd name="csX2" fmla="*/ 8000 w 10000"/>
              <a:gd name="csY2" fmla="*/ 10000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16"/>
              <a:gd name="csX1" fmla="*/ 10000 w 10000"/>
              <a:gd name="csY1" fmla="*/ 0 h 10016"/>
              <a:gd name="csX2" fmla="*/ 7889 w 10000"/>
              <a:gd name="csY2" fmla="*/ 10016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93 w 10000"/>
              <a:gd name="csY3" fmla="*/ 10016 h 10065"/>
              <a:gd name="csX4" fmla="*/ 0 w 10000"/>
              <a:gd name="csY4" fmla="*/ 0 h 10065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71 w 10000"/>
              <a:gd name="csY3" fmla="*/ 10065 h 10065"/>
              <a:gd name="csX4" fmla="*/ 0 w 10000"/>
              <a:gd name="csY4" fmla="*/ 0 h 10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0" h="10065">
                <a:moveTo>
                  <a:pt x="0" y="0"/>
                </a:moveTo>
                <a:lnTo>
                  <a:pt x="10000" y="0"/>
                </a:lnTo>
                <a:lnTo>
                  <a:pt x="7778" y="10065"/>
                </a:lnTo>
                <a:lnTo>
                  <a:pt x="71" y="10065"/>
                </a:lnTo>
                <a:cubicBezTo>
                  <a:pt x="40" y="6726"/>
                  <a:pt x="31" y="3339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630823"/>
                </a:solidFill>
              </a:ln>
            </a:endParaRPr>
          </a:p>
        </p:txBody>
      </p:sp>
      <p:sp>
        <p:nvSpPr>
          <p:cNvPr id="11" name="Diagrama de flujo: operación manual 10">
            <a:extLst>
              <a:ext uri="{FF2B5EF4-FFF2-40B4-BE49-F238E27FC236}">
                <a16:creationId xmlns:a16="http://schemas.microsoft.com/office/drawing/2014/main" id="{5F8D5121-1C6E-EEA4-9DA3-9CEDB2F29D90}"/>
              </a:ext>
            </a:extLst>
          </p:cNvPr>
          <p:cNvSpPr/>
          <p:nvPr/>
        </p:nvSpPr>
        <p:spPr>
          <a:xfrm>
            <a:off x="460420" y="2250029"/>
            <a:ext cx="6220174" cy="460797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9414"/>
              <a:gd name="csY0" fmla="*/ 0 h 10042"/>
              <a:gd name="csX1" fmla="*/ 9414 w 9414"/>
              <a:gd name="csY1" fmla="*/ 42 h 10042"/>
              <a:gd name="csX2" fmla="*/ 7414 w 9414"/>
              <a:gd name="csY2" fmla="*/ 10042 h 10042"/>
              <a:gd name="csX3" fmla="*/ 1414 w 9414"/>
              <a:gd name="csY3" fmla="*/ 10042 h 10042"/>
              <a:gd name="csX4" fmla="*/ 0 w 9414"/>
              <a:gd name="csY4" fmla="*/ 0 h 10042"/>
              <a:gd name="csX0" fmla="*/ 1570 w 11570"/>
              <a:gd name="csY0" fmla="*/ 0 h 10042"/>
              <a:gd name="csX1" fmla="*/ 11570 w 11570"/>
              <a:gd name="csY1" fmla="*/ 42 h 10042"/>
              <a:gd name="csX2" fmla="*/ 9446 w 11570"/>
              <a:gd name="csY2" fmla="*/ 10000 h 10042"/>
              <a:gd name="csX3" fmla="*/ 0 w 11570"/>
              <a:gd name="csY3" fmla="*/ 10042 h 10042"/>
              <a:gd name="csX4" fmla="*/ 1570 w 11570"/>
              <a:gd name="csY4" fmla="*/ 0 h 10042"/>
              <a:gd name="csX0" fmla="*/ 1570 w 12157"/>
              <a:gd name="csY0" fmla="*/ 0 h 10042"/>
              <a:gd name="csX1" fmla="*/ 11570 w 12157"/>
              <a:gd name="csY1" fmla="*/ 42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42"/>
              <a:gd name="csX1" fmla="*/ 12092 w 12157"/>
              <a:gd name="csY1" fmla="*/ 63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00"/>
              <a:gd name="csX1" fmla="*/ 12092 w 12157"/>
              <a:gd name="csY1" fmla="*/ 63 h 10000"/>
              <a:gd name="csX2" fmla="*/ 12157 w 12157"/>
              <a:gd name="csY2" fmla="*/ 10000 h 10000"/>
              <a:gd name="csX3" fmla="*/ 0 w 12157"/>
              <a:gd name="csY3" fmla="*/ 9979 h 10000"/>
              <a:gd name="csX4" fmla="*/ 1570 w 12157"/>
              <a:gd name="csY4" fmla="*/ 0 h 1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57" h="10000">
                <a:moveTo>
                  <a:pt x="1570" y="0"/>
                </a:moveTo>
                <a:lnTo>
                  <a:pt x="12092" y="63"/>
                </a:lnTo>
                <a:cubicBezTo>
                  <a:pt x="12288" y="3382"/>
                  <a:pt x="11961" y="6681"/>
                  <a:pt x="12157" y="10000"/>
                </a:cubicBezTo>
                <a:lnTo>
                  <a:pt x="0" y="9979"/>
                </a:lnTo>
                <a:lnTo>
                  <a:pt x="157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04" r="-6069"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9AB4E2-5A45-897C-5E0D-AF8CF37BB74C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moʻuí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fakalāngilangiʻi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0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429EA-610E-1157-6357-F04F1500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771726D-7D08-0A90-9BB8-B538745D348E}"/>
              </a:ext>
            </a:extLst>
          </p:cNvPr>
          <p:cNvSpPr/>
          <p:nvPr/>
        </p:nvSpPr>
        <p:spPr>
          <a:xfrm>
            <a:off x="6576963" y="990600"/>
            <a:ext cx="49055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_________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maʻoniʻoni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totonu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ʻaki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poto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talaʻofa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kiate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ia.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lava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fakakau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fakamaau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tuʻi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tokolahi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faʻahinga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ko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ʻeni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33) [1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Tuʻi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3:16-28]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68C6F-4E99-C816-C84A-5DB00ECA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9" y="219463"/>
            <a:ext cx="5747063" cy="641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21BE0B1D-BD0C-BF05-3DAC-811E65124A97}"/>
              </a:ext>
            </a:extLst>
          </p:cNvPr>
          <p:cNvSpPr/>
          <p:nvPr/>
        </p:nvSpPr>
        <p:spPr>
          <a:xfrm>
            <a:off x="8263165" y="990600"/>
            <a:ext cx="2522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Solomone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E45172-36D4-814B-A7A6-AA0E7B2441EF}"/>
              </a:ext>
            </a:extLst>
          </p:cNvPr>
          <p:cNvSpPr txBox="1"/>
          <p:nvPr/>
        </p:nvSpPr>
        <p:spPr>
          <a:xfrm>
            <a:off x="6204742" y="305650"/>
            <a:ext cx="527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foaki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au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poto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fai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fakamaau</a:t>
            </a:r>
            <a:r>
              <a:rPr lang="en-US" sz="2000" b="1" dirty="0"/>
              <a:t> </a:t>
            </a:r>
            <a:r>
              <a:rPr lang="en-US" sz="2000" b="1" dirty="0" err="1"/>
              <a:t>totonu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09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7902F-5A92-0408-0400-BA8C52AB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cuarto, tabla, pequeño&#10;&#10;El contenido generado por IA puede ser incorrecto.">
            <a:extLst>
              <a:ext uri="{FF2B5EF4-FFF2-40B4-BE49-F238E27FC236}">
                <a16:creationId xmlns:a16="http://schemas.microsoft.com/office/drawing/2014/main" id="{3FE7CAB5-F964-BFE1-5B5E-E321D9A6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1" y="1839074"/>
            <a:ext cx="10116192" cy="4619986"/>
          </a:xfrm>
          <a:prstGeom prst="rect">
            <a:avLst/>
          </a:prstGeom>
          <a:ln w="38100" cap="sq">
            <a:solidFill>
              <a:srgbClr val="7858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3FD300E-34CB-F4ED-3DF6-7D87400E6831}"/>
              </a:ext>
            </a:extLst>
          </p:cNvPr>
          <p:cNvSpPr/>
          <p:nvPr/>
        </p:nvSpPr>
        <p:spPr>
          <a:xfrm>
            <a:off x="1874520" y="281441"/>
            <a:ext cx="84505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ma’u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‘e  ___________  e tui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talaʻofa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kiate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ia.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it-IT" sz="2000" b="1" dirty="0">
                <a:solidFill>
                  <a:prstClr val="black"/>
                </a:solidFill>
                <a:latin typeface="Times New Roman"/>
              </a:rPr>
              <a:t>(v. 33) [Senesi 15:4; 21:2-5]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3EE686C9-E497-52BB-0577-14FAAC176F58}"/>
              </a:ext>
            </a:extLst>
          </p:cNvPr>
          <p:cNvSpPr/>
          <p:nvPr/>
        </p:nvSpPr>
        <p:spPr>
          <a:xfrm>
            <a:off x="4375403" y="281441"/>
            <a:ext cx="2345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ʻEpalahame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424C6-8B23-4935-1DBE-C0BAA0391C24}"/>
              </a:ext>
            </a:extLst>
          </p:cNvPr>
          <p:cNvSpPr txBox="1"/>
          <p:nvPr/>
        </p:nvSpPr>
        <p:spPr>
          <a:xfrm>
            <a:off x="24187" y="657655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ʻOku</a:t>
            </a:r>
            <a:r>
              <a:rPr lang="en-US" sz="1600" b="1" dirty="0"/>
              <a:t> </a:t>
            </a:r>
            <a:r>
              <a:rPr lang="en-US" sz="1600" b="1" dirty="0" err="1"/>
              <a:t>ou</a:t>
            </a:r>
            <a:r>
              <a:rPr lang="en-US" sz="1600" b="1" dirty="0"/>
              <a:t> tui </a:t>
            </a:r>
            <a:r>
              <a:rPr lang="en-US" sz="1600" b="1" dirty="0" err="1"/>
              <a:t>ʻoku</a:t>
            </a:r>
            <a:r>
              <a:rPr lang="en-US" sz="1600" b="1" dirty="0"/>
              <a:t> </a:t>
            </a:r>
            <a:r>
              <a:rPr lang="en-US" sz="1600" b="1" dirty="0" err="1"/>
              <a:t>fakahoko</a:t>
            </a:r>
            <a:r>
              <a:rPr lang="en-US" sz="1600" b="1" dirty="0"/>
              <a:t> </a:t>
            </a:r>
            <a:r>
              <a:rPr lang="en-US" sz="1600" b="1" dirty="0" err="1"/>
              <a:t>maʻu</a:t>
            </a:r>
            <a:r>
              <a:rPr lang="en-US" sz="1600" b="1" dirty="0"/>
              <a:t> pe </a:t>
            </a:r>
            <a:r>
              <a:rPr lang="en-US" sz="1600" b="1" dirty="0" err="1"/>
              <a:t>ʻa</a:t>
            </a:r>
            <a:r>
              <a:rPr lang="en-US" sz="1600" b="1" dirty="0"/>
              <a:t> e </a:t>
            </a:r>
            <a:r>
              <a:rPr lang="en-US" sz="1600" b="1" dirty="0" err="1"/>
              <a:t>ngaahi</a:t>
            </a:r>
            <a:r>
              <a:rPr lang="en-US" sz="1600" b="1" dirty="0"/>
              <a:t> </a:t>
            </a:r>
            <a:r>
              <a:rPr lang="en-US" sz="1600" b="1" dirty="0" err="1"/>
              <a:t>talaʻofa</a:t>
            </a:r>
            <a:r>
              <a:rPr lang="en-US" sz="1600" b="1" dirty="0"/>
              <a:t> </a:t>
            </a:r>
            <a:r>
              <a:rPr lang="en-US" sz="1600" b="1" dirty="0" err="1"/>
              <a:t>ʻa</a:t>
            </a:r>
            <a:r>
              <a:rPr lang="en-US" sz="1600" b="1" dirty="0"/>
              <a:t> e </a:t>
            </a:r>
            <a:r>
              <a:rPr lang="en-US" sz="1600" b="1" dirty="0" err="1"/>
              <a:t>ʻOtua</a:t>
            </a:r>
            <a:r>
              <a:rPr lang="en-U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8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9182E-927D-E855-DAFE-0555CEB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B444381B-2B60-52A6-8860-9C63566E4555}"/>
              </a:ext>
            </a:extLst>
          </p:cNvPr>
          <p:cNvSpPr/>
          <p:nvPr/>
        </p:nvSpPr>
        <p:spPr>
          <a:xfrm>
            <a:off x="775144" y="1834420"/>
            <a:ext cx="311230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Times New Roman"/>
              </a:rPr>
              <a:t>ʻI he tui ʻa ______ na’a ne tapuni ai ʻa e ngutu ʻo e fanga laione. 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33) [Taniela 6]</a:t>
            </a: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BF0C45D7-6CA9-B44F-DA81-361F5322E809}"/>
              </a:ext>
            </a:extLst>
          </p:cNvPr>
          <p:cNvSpPr/>
          <p:nvPr/>
        </p:nvSpPr>
        <p:spPr>
          <a:xfrm>
            <a:off x="667406" y="2514943"/>
            <a:ext cx="1965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Taniela</a:t>
            </a:r>
          </a:p>
        </p:txBody>
      </p:sp>
      <p:pic>
        <p:nvPicPr>
          <p:cNvPr id="5" name="Imagen 4" descr="Un grupo de personas en medio de un león&#10;&#10;El contenido generado por IA puede ser incorrecto.">
            <a:extLst>
              <a:ext uri="{FF2B5EF4-FFF2-40B4-BE49-F238E27FC236}">
                <a16:creationId xmlns:a16="http://schemas.microsoft.com/office/drawing/2014/main" id="{9845A783-669B-5FAA-38DD-3013EE7F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47" y="321246"/>
            <a:ext cx="8060927" cy="6490520"/>
          </a:xfrm>
          <a:prstGeom prst="rect">
            <a:avLst/>
          </a:prstGeom>
          <a:ln w="38100" cap="sq">
            <a:solidFill>
              <a:srgbClr val="BDC2A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480A86-88C3-6334-7817-5D660A46FB46}"/>
              </a:ext>
            </a:extLst>
          </p:cNvPr>
          <p:cNvSpPr txBox="1"/>
          <p:nvPr/>
        </p:nvSpPr>
        <p:spPr>
          <a:xfrm>
            <a:off x="1650124" y="-84316"/>
            <a:ext cx="854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ou</a:t>
            </a:r>
            <a:r>
              <a:rPr lang="en-US" sz="2000" b="1" dirty="0"/>
              <a:t> </a:t>
            </a:r>
            <a:r>
              <a:rPr lang="en-US" sz="2000" b="1" dirty="0" err="1"/>
              <a:t>ʻilo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lava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fakahaofi</a:t>
            </a:r>
            <a:r>
              <a:rPr lang="en-US" sz="2000" b="1" dirty="0"/>
              <a:t> au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aʻu</a:t>
            </a:r>
            <a:r>
              <a:rPr lang="en-US" sz="2000" b="1" dirty="0"/>
              <a:t> pe ki he mate pau.</a:t>
            </a:r>
          </a:p>
        </p:txBody>
      </p:sp>
    </p:spTree>
    <p:extLst>
      <p:ext uri="{BB962C8B-B14F-4D97-AF65-F5344CB8AC3E}">
        <p14:creationId xmlns:p14="http://schemas.microsoft.com/office/powerpoint/2010/main" val="35834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B9049-636E-F909-D05B-0889B4D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3DD25F2-EC2F-B2CF-6A39-7DB241993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63246" y="448562"/>
            <a:ext cx="8636082" cy="6073890"/>
          </a:xfrm>
          <a:prstGeom prst="roundRect">
            <a:avLst>
              <a:gd name="adj" fmla="val 6170"/>
            </a:avLst>
          </a:prstGeom>
          <a:solidFill>
            <a:srgbClr val="F7ECD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2 Rectángulo">
            <a:extLst>
              <a:ext uri="{FF2B5EF4-FFF2-40B4-BE49-F238E27FC236}">
                <a16:creationId xmlns:a16="http://schemas.microsoft.com/office/drawing/2014/main" id="{13A741DB-27F6-143A-407F-12205AF5C8B3}"/>
              </a:ext>
            </a:extLst>
          </p:cNvPr>
          <p:cNvSpPr/>
          <p:nvPr/>
        </p:nvSpPr>
        <p:spPr>
          <a:xfrm>
            <a:off x="5912751" y="636824"/>
            <a:ext cx="42815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 __________________________________</a:t>
            </a:r>
            <a:br>
              <a:rPr lang="en-US" sz="3600" b="1" dirty="0">
                <a:solidFill>
                  <a:prstClr val="black"/>
                </a:solidFill>
                <a:latin typeface="Times New Roman"/>
              </a:rPr>
            </a:b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ʻikai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lavea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taimi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li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kinautolu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ki ha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ʻovani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vela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liunga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fitu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angamaheni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[Taniela 3]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E6D6182-8E51-6747-2038-2F17F763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20" y="371507"/>
            <a:ext cx="3895339" cy="618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9CB0BBB9-BB45-5147-F2D1-CBEBDFBA5E03}"/>
              </a:ext>
            </a:extLst>
          </p:cNvPr>
          <p:cNvSpPr/>
          <p:nvPr/>
        </p:nvSpPr>
        <p:spPr>
          <a:xfrm>
            <a:off x="5912751" y="1160078"/>
            <a:ext cx="4191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Setaleki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Mesake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mo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ʻApetenikoo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7F8F16-9813-D74E-4B66-234F40DC6B5B}"/>
              </a:ext>
            </a:extLst>
          </p:cNvPr>
          <p:cNvSpPr txBox="1"/>
          <p:nvPr/>
        </p:nvSpPr>
        <p:spPr>
          <a:xfrm>
            <a:off x="0" y="-1074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taha,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6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F9F7D319-0DEF-6D83-5D9C-3048DF56A834}"/>
              </a:ext>
            </a:extLst>
          </p:cNvPr>
          <p:cNvSpPr/>
          <p:nvPr/>
        </p:nvSpPr>
        <p:spPr>
          <a:xfrm>
            <a:off x="167641" y="459540"/>
            <a:ext cx="382558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he tui ‘a _________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ne hao ai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mei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mata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heleta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heʻene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tauʻi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Filisitia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fakataha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ʻene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tangata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toʻo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/>
              </a:rPr>
              <a:t>teunga</a:t>
            </a:r>
            <a:r>
              <a:rPr lang="en-US" sz="3800" b="1" dirty="0">
                <a:solidFill>
                  <a:prstClr val="black"/>
                </a:solidFill>
                <a:latin typeface="Times New Roman"/>
              </a:rPr>
              <a:t> tau.</a:t>
            </a:r>
            <a:r>
              <a:rPr lang="fi-FI" sz="2000" b="1" dirty="0">
                <a:solidFill>
                  <a:prstClr val="black"/>
                </a:solidFill>
                <a:latin typeface="Times New Roman"/>
              </a:rPr>
              <a:t> (vahe 34) [1 Samiuela 14:1-23].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Imagen 6" descr="Imagen que contiene naturalez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64742FEE-FE2B-9E8F-94ED-C76CF3B96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2000"/>
          <a:stretch>
            <a:fillRect/>
          </a:stretch>
        </p:blipFill>
        <p:spPr>
          <a:xfrm>
            <a:off x="3952128" y="421239"/>
            <a:ext cx="7563673" cy="5904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DBACFD-D48C-DF80-00D3-2E2CD2649D7A}"/>
              </a:ext>
            </a:extLst>
          </p:cNvPr>
          <p:cNvSpPr txBox="1"/>
          <p:nvPr/>
        </p:nvSpPr>
        <p:spPr>
          <a:xfrm>
            <a:off x="0" y="1048408"/>
            <a:ext cx="2727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Sonatane</a:t>
            </a:r>
            <a:endParaRPr lang="es-ES" sz="40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0F4BEB-C1B5-741E-EBE6-AB7E26A846B0}"/>
              </a:ext>
            </a:extLst>
          </p:cNvPr>
          <p:cNvSpPr txBox="1"/>
          <p:nvPr/>
        </p:nvSpPr>
        <p:spPr>
          <a:xfrm>
            <a:off x="0" y="6474113"/>
            <a:ext cx="1151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ou</a:t>
            </a:r>
            <a:r>
              <a:rPr lang="en-US" sz="2000" b="1" dirty="0"/>
              <a:t> </a:t>
            </a:r>
            <a:r>
              <a:rPr lang="en-US" sz="2000" b="1" dirty="0" err="1"/>
              <a:t>ʻiloʻi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ʻomi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ʻOtuá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ikuná</a:t>
            </a:r>
            <a:r>
              <a:rPr lang="en-US" sz="2000" b="1" dirty="0"/>
              <a:t>,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tatau</a:t>
            </a:r>
            <a:r>
              <a:rPr lang="en-US" sz="2000" b="1" dirty="0"/>
              <a:t> ai </a:t>
            </a:r>
            <a:r>
              <a:rPr lang="en-US" sz="2000" b="1" dirty="0" err="1"/>
              <a:t>pē</a:t>
            </a:r>
            <a:r>
              <a:rPr lang="en-US" sz="2000" b="1" dirty="0"/>
              <a:t> pe </a:t>
            </a:r>
            <a:r>
              <a:rPr lang="en-US" sz="2000" b="1" dirty="0" err="1"/>
              <a:t>ʻoku</a:t>
            </a:r>
            <a:r>
              <a:rPr lang="en-US" sz="2000" b="1" dirty="0"/>
              <a:t> tau </a:t>
            </a:r>
            <a:r>
              <a:rPr lang="en-US" sz="2000" b="1" dirty="0" err="1"/>
              <a:t>tokosiʻi</a:t>
            </a:r>
            <a:r>
              <a:rPr lang="en-US" sz="2000" b="1" dirty="0"/>
              <a:t> pe </a:t>
            </a:r>
            <a:r>
              <a:rPr lang="en-US" sz="2000" b="1" dirty="0" err="1"/>
              <a:t>tokolahi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5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4CC77-1EA1-8DDD-C6D2-8AB82570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C2084CD4-9460-C5D2-933B-CCCC89697777}"/>
              </a:ext>
            </a:extLst>
          </p:cNvPr>
          <p:cNvSpPr/>
          <p:nvPr/>
        </p:nvSpPr>
        <p:spPr>
          <a:xfrm>
            <a:off x="544530" y="292209"/>
            <a:ext cx="115344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Ko ________________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maʻu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malohi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mei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vaivai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Hili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mana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Kameli,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lele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ʻIlaisiaa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muʻa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ʻEhapi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heka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heʻene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saliote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kole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Samisoni ki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malohi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fakaʻauha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kau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Filisitia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fi-FI" sz="1600" b="1" dirty="0">
                <a:solidFill>
                  <a:prstClr val="black"/>
                </a:solidFill>
                <a:latin typeface="Times New Roman"/>
              </a:rPr>
              <a:t>v. 34) [1 Ngaahi Tuʻi 18:42-46] [Fakamaau 16:23-30]</a:t>
            </a:r>
            <a:endParaRPr lang="es-ES" sz="1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CFB79A53-7646-F45F-3774-81F2E7C375BE}"/>
              </a:ext>
            </a:extLst>
          </p:cNvPr>
          <p:cNvSpPr/>
          <p:nvPr/>
        </p:nvSpPr>
        <p:spPr>
          <a:xfrm>
            <a:off x="1190504" y="374054"/>
            <a:ext cx="3408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C00000"/>
                </a:solidFill>
                <a:latin typeface="Times New Roman"/>
              </a:rPr>
              <a:t>ʻIlaisi</a:t>
            </a:r>
            <a:r>
              <a:rPr lang="es-ES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ā</a:t>
            </a:r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2800" b="1" dirty="0" err="1">
                <a:solidFill>
                  <a:srgbClr val="C00000"/>
                </a:solidFill>
                <a:latin typeface="Times New Roman"/>
              </a:rPr>
              <a:t>mo</a:t>
            </a:r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 Samisoni</a:t>
            </a:r>
          </a:p>
        </p:txBody>
      </p:sp>
      <p:pic>
        <p:nvPicPr>
          <p:cNvPr id="3" name="Imagen 2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D29092AB-61A1-F18C-CFB8-97302ED5E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b="12855"/>
          <a:stretch>
            <a:fillRect/>
          </a:stretch>
        </p:blipFill>
        <p:spPr>
          <a:xfrm rot="215661">
            <a:off x="1220572" y="2806244"/>
            <a:ext cx="6040096" cy="36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 descr="Imagen que contiene edificio, hombre, parado, azul&#10;&#10;El contenido generado por IA puede ser incorrecto.">
            <a:extLst>
              <a:ext uri="{FF2B5EF4-FFF2-40B4-BE49-F238E27FC236}">
                <a16:creationId xmlns:a16="http://schemas.microsoft.com/office/drawing/2014/main" id="{60EAB1EB-28B6-C05C-B05C-B2EA81A3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4" y="2716674"/>
            <a:ext cx="3893607" cy="36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20D773-FE1F-A6EA-E8D1-75D88E7A669E}"/>
              </a:ext>
            </a:extLst>
          </p:cNvPr>
          <p:cNvSpPr txBox="1"/>
          <p:nvPr/>
        </p:nvSpPr>
        <p:spPr>
          <a:xfrm>
            <a:off x="544530" y="6484623"/>
            <a:ext cx="1041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vaivai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7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C2A3F3-AD86-E784-1737-F10FA7161565}"/>
              </a:ext>
            </a:extLst>
          </p:cNvPr>
          <p:cNvSpPr txBox="1"/>
          <p:nvPr/>
        </p:nvSpPr>
        <p:spPr>
          <a:xfrm>
            <a:off x="651640" y="5690669"/>
            <a:ext cx="10825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ʻOku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tau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ʻuhinga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tui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naʻe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ngaohi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ʻunivesi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ʻe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folofola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ʻOtua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ko e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meʻa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ʻoku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mamata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 ai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naʻe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ngaohi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meʻa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naʻe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ʻikai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mamata</a:t>
            </a:r>
            <a:r>
              <a:rPr lang="en-US" sz="20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 ai. (v. 3) [Senesi 1]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E46056C-9C1B-8343-A179-3D27EF3E2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4346"/>
          <a:stretch>
            <a:fillRect/>
          </a:stretch>
        </p:blipFill>
        <p:spPr>
          <a:xfrm>
            <a:off x="651640" y="162569"/>
            <a:ext cx="10825657" cy="56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5DE139-EEA5-2D2E-2212-59F964E48915}"/>
              </a:ext>
            </a:extLst>
          </p:cNvPr>
          <p:cNvSpPr txBox="1"/>
          <p:nvPr/>
        </p:nvSpPr>
        <p:spPr>
          <a:xfrm>
            <a:off x="2575817" y="6498942"/>
            <a:ext cx="704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fakatupu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ʻunivesi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poupouʻi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30000" r="-15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84CED-441D-F400-D23E-292FEBC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75D226C1-A4AE-E4A1-1D66-A2F957FC712C}"/>
              </a:ext>
            </a:extLst>
          </p:cNvPr>
          <p:cNvSpPr/>
          <p:nvPr/>
        </p:nvSpPr>
        <p:spPr>
          <a:xfrm>
            <a:off x="6261988" y="509815"/>
            <a:ext cx="48272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_______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na’a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hoko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malohi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tau.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tau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kakai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ʻIsileli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ʻAmaleki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ikuna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ʻIsileli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lolotonga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hiki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hake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Mōsese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hono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nimá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poupouʻi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ʻ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ʻElone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Huá.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ʻEkesotosi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17:8-13]</a:t>
            </a: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7C22435A-D096-55ED-D63D-2040F47D7D8D}"/>
              </a:ext>
            </a:extLst>
          </p:cNvPr>
          <p:cNvSpPr/>
          <p:nvPr/>
        </p:nvSpPr>
        <p:spPr>
          <a:xfrm>
            <a:off x="8286803" y="447281"/>
            <a:ext cx="2011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Siosiua</a:t>
            </a:r>
          </a:p>
        </p:txBody>
      </p:sp>
      <p:pic>
        <p:nvPicPr>
          <p:cNvPr id="7" name="Imagen 6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65790676-0DCD-084B-0A71-12F11DD6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820" r="1336" b="12084"/>
          <a:stretch>
            <a:fillRect/>
          </a:stretch>
        </p:blipFill>
        <p:spPr>
          <a:xfrm>
            <a:off x="773568" y="295216"/>
            <a:ext cx="5394350" cy="6154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76E8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5E8F9E-1C5D-EE3F-4441-16C23AF41EA2}"/>
              </a:ext>
            </a:extLst>
          </p:cNvPr>
          <p:cNvSpPr txBox="1"/>
          <p:nvPr/>
        </p:nvSpPr>
        <p:spPr>
          <a:xfrm>
            <a:off x="0" y="647411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ngaohi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Ia.</a:t>
            </a:r>
          </a:p>
        </p:txBody>
      </p:sp>
    </p:spTree>
    <p:extLst>
      <p:ext uri="{BB962C8B-B14F-4D97-AF65-F5344CB8AC3E}">
        <p14:creationId xmlns:p14="http://schemas.microsoft.com/office/powerpoint/2010/main" val="3270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E5C14-9579-013E-168F-B4B4FCF3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10989090-477A-207F-936E-C40E53177CFC}"/>
              </a:ext>
            </a:extLst>
          </p:cNvPr>
          <p:cNvSpPr/>
          <p:nvPr/>
        </p:nvSpPr>
        <p:spPr>
          <a:xfrm>
            <a:off x="1995072" y="828426"/>
            <a:ext cx="3651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prstClr val="black"/>
                </a:solidFill>
                <a:latin typeface="Times New Roman"/>
              </a:rPr>
              <a:t>ʻIa _____he tui naʻe hola ai ʻa e ngaahi kau tau muli ʻi he tui. </a:t>
            </a:r>
          </a:p>
          <a:p>
            <a:r>
              <a:rPr lang="pt-BR" sz="2000" b="1" dirty="0">
                <a:solidFill>
                  <a:prstClr val="black"/>
                </a:solidFill>
                <a:latin typeface="Times New Roman"/>
              </a:rPr>
              <a:t>(v. 34) [2 Samuela 10: 6-14]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936929-BB40-C0C3-D78E-BFE7957259EB}"/>
              </a:ext>
            </a:extLst>
          </p:cNvPr>
          <p:cNvSpPr txBox="1"/>
          <p:nvPr/>
        </p:nvSpPr>
        <p:spPr>
          <a:xfrm>
            <a:off x="2675618" y="828426"/>
            <a:ext cx="1657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Soape</a:t>
            </a: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398ACCE-8D84-1530-AA91-1E38C185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>
            <a:fillRect/>
          </a:stretch>
        </p:blipFill>
        <p:spPr>
          <a:xfrm>
            <a:off x="5454277" y="956442"/>
            <a:ext cx="6649279" cy="5391808"/>
          </a:xfrm>
          <a:prstGeom prst="rect">
            <a:avLst/>
          </a:prstGeom>
          <a:ln w="38100" cap="sq">
            <a:solidFill>
              <a:srgbClr val="A3BF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43988C-5775-A661-3B02-3EC34D165B08}"/>
              </a:ext>
            </a:extLst>
          </p:cNvPr>
          <p:cNvSpPr txBox="1"/>
          <p:nvPr/>
        </p:nvSpPr>
        <p:spPr>
          <a:xfrm>
            <a:off x="2575034" y="199462"/>
            <a:ext cx="961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hola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fili</a:t>
            </a:r>
            <a:r>
              <a:rPr lang="en-US" sz="2000" b="1" dirty="0"/>
              <a:t> </a:t>
            </a:r>
            <a:r>
              <a:rPr lang="en-US" sz="2000" b="1" dirty="0" err="1"/>
              <a:t>meiate</a:t>
            </a:r>
            <a:r>
              <a:rPr lang="en-US" sz="2000" b="1" dirty="0"/>
              <a:t> au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huafa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ʻOtua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80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BED74-EA58-A281-43DD-FE863CF4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dificio, hombre, mujer, sostener&#10;&#10;El contenido generado por IA puede ser incorrecto.">
            <a:extLst>
              <a:ext uri="{FF2B5EF4-FFF2-40B4-BE49-F238E27FC236}">
                <a16:creationId xmlns:a16="http://schemas.microsoft.com/office/drawing/2014/main" id="{07D0F006-E475-C2A5-5CE6-43528AF7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83" y="472612"/>
            <a:ext cx="4155019" cy="6102850"/>
          </a:xfrm>
          <a:prstGeom prst="rect">
            <a:avLst/>
          </a:prstGeom>
          <a:ln w="38100" cap="sq">
            <a:solidFill>
              <a:srgbClr val="63677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ropa, hombre, puesto, camiseta&#10;&#10;El contenido generado por IA puede ser incorrecto.">
            <a:extLst>
              <a:ext uri="{FF2B5EF4-FFF2-40B4-BE49-F238E27FC236}">
                <a16:creationId xmlns:a16="http://schemas.microsoft.com/office/drawing/2014/main" id="{B9789E90-7616-2CDB-F375-31D954ED5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7" y="2311589"/>
            <a:ext cx="3314233" cy="4263874"/>
          </a:xfrm>
          <a:prstGeom prst="rect">
            <a:avLst/>
          </a:prstGeom>
          <a:ln w="38100" cap="sq">
            <a:solidFill>
              <a:srgbClr val="0957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DF821B94-2C3B-61BA-A544-D62B72757D96}"/>
              </a:ext>
            </a:extLst>
          </p:cNvPr>
          <p:cNvSpPr/>
          <p:nvPr/>
        </p:nvSpPr>
        <p:spPr>
          <a:xfrm>
            <a:off x="3787837" y="451448"/>
            <a:ext cx="34722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_________________________________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tali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honau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kau maté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kuo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fokotuʻu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hake ki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moʻuí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35) [2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Tuʻi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4:18-37]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[1 </a:t>
            </a:r>
            <a:r>
              <a:rPr lang="es-ES" sz="2000" b="1" dirty="0" err="1">
                <a:solidFill>
                  <a:prstClr val="black"/>
                </a:solidFill>
                <a:latin typeface="Times New Roman"/>
              </a:rPr>
              <a:t>Tuʻi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17:17-24]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14D88F-9C5B-23A5-1D22-CCBFD7CCACE3}"/>
              </a:ext>
            </a:extLst>
          </p:cNvPr>
          <p:cNvSpPr txBox="1"/>
          <p:nvPr/>
        </p:nvSpPr>
        <p:spPr>
          <a:xfrm>
            <a:off x="3620530" y="1685113"/>
            <a:ext cx="3090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/>
              </a:rPr>
              <a:t>pea </a:t>
            </a:r>
            <a:r>
              <a:rPr lang="en-US" sz="3600" b="1" dirty="0" err="1">
                <a:solidFill>
                  <a:srgbClr val="C00000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srgbClr val="C00000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srgbClr val="C00000"/>
                </a:solidFill>
                <a:latin typeface="Times New Roman"/>
              </a:rPr>
              <a:t>uitou</a:t>
            </a:r>
            <a:r>
              <a:rPr lang="en-US" sz="36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/>
              </a:rPr>
              <a:t>Salifati</a:t>
            </a:r>
            <a:endParaRPr lang="en-U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18C53-D159-1B63-D146-F6035905C2C0}"/>
              </a:ext>
            </a:extLst>
          </p:cNvPr>
          <p:cNvSpPr txBox="1"/>
          <p:nvPr/>
        </p:nvSpPr>
        <p:spPr>
          <a:xfrm>
            <a:off x="3647812" y="976617"/>
            <a:ext cx="384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fefine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Sunemi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8B0F98-0EA5-E211-1766-A4B1F18926AF}"/>
              </a:ext>
            </a:extLst>
          </p:cNvPr>
          <p:cNvSpPr txBox="1"/>
          <p:nvPr/>
        </p:nvSpPr>
        <p:spPr>
          <a:xfrm>
            <a:off x="2217682" y="-52786"/>
            <a:ext cx="779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Naʻa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e maté ʻ </a:t>
            </a:r>
            <a:r>
              <a:rPr lang="en-US" sz="2000" b="1" dirty="0" err="1"/>
              <a:t>oku</a:t>
            </a:r>
            <a:r>
              <a:rPr lang="en-US" sz="2000" b="1" dirty="0"/>
              <a:t> ʻ </a:t>
            </a:r>
            <a:r>
              <a:rPr lang="en-US" sz="2000" b="1" dirty="0" err="1"/>
              <a:t>ikai</a:t>
            </a:r>
            <a:r>
              <a:rPr lang="en-US" sz="2000" b="1" dirty="0"/>
              <a:t> ko ha </a:t>
            </a:r>
            <a:r>
              <a:rPr lang="en-US" sz="2000" b="1" dirty="0" err="1"/>
              <a:t>palopalema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ki he ʻ </a:t>
            </a:r>
            <a:r>
              <a:rPr lang="en-US" sz="2000" b="1" dirty="0" err="1"/>
              <a:t>Otuá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79D0F-A765-E63B-6DBD-9594A008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3DA4465-FBC0-4D96-0E1A-90483142B908}"/>
              </a:ext>
            </a:extLst>
          </p:cNvPr>
          <p:cNvSpPr/>
          <p:nvPr/>
        </p:nvSpPr>
        <p:spPr>
          <a:xfrm>
            <a:off x="7185817" y="921534"/>
            <a:ext cx="418228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fakamamahiʻi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_________, ko e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fakahaofi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;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koeʻuhi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nau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lava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maʻu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toetuʻu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lelei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fi-FI" sz="2000" b="1" dirty="0">
                <a:solidFill>
                  <a:prstClr val="black"/>
                </a:solidFill>
                <a:latin typeface="Times New Roman"/>
              </a:rPr>
              <a:t>v. 35)</a:t>
            </a:r>
            <a:br>
              <a:rPr lang="fi-FI" sz="2000" b="1" dirty="0">
                <a:solidFill>
                  <a:prstClr val="black"/>
                </a:solidFill>
                <a:latin typeface="Times New Roman"/>
              </a:rPr>
            </a:br>
            <a:r>
              <a:rPr lang="fi-FI" sz="2000" b="1" dirty="0">
                <a:solidFill>
                  <a:prstClr val="black"/>
                </a:solidFill>
                <a:latin typeface="Times New Roman"/>
              </a:rPr>
              <a:t>[Selemia 20:2; 38:6]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4E688AA-196D-102D-02E2-1C84867F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6" y="3308617"/>
            <a:ext cx="6822507" cy="3456737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la, tabla, parado, mujer&#10;&#10;El contenido generado por IA puede ser incorrecto.">
            <a:extLst>
              <a:ext uri="{FF2B5EF4-FFF2-40B4-BE49-F238E27FC236}">
                <a16:creationId xmlns:a16="http://schemas.microsoft.com/office/drawing/2014/main" id="{E86F7E96-2CD6-EC79-DBC5-80138C874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13223"/>
          <a:stretch>
            <a:fillRect/>
          </a:stretch>
        </p:blipFill>
        <p:spPr>
          <a:xfrm>
            <a:off x="239856" y="92646"/>
            <a:ext cx="6822507" cy="3086101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4C999C-2803-D075-130B-51681486CC0D}"/>
              </a:ext>
            </a:extLst>
          </p:cNvPr>
          <p:cNvSpPr txBox="1"/>
          <p:nvPr/>
        </p:nvSpPr>
        <p:spPr>
          <a:xfrm>
            <a:off x="7847290" y="2245416"/>
            <a:ext cx="25224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 err="1">
                <a:solidFill>
                  <a:srgbClr val="C00000"/>
                </a:solidFill>
                <a:latin typeface="Times New Roman"/>
              </a:rPr>
              <a:t>Selemaia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  <a:p>
            <a:pPr algn="ctr"/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EE41C1-4E48-4388-8DDF-727E2A3A4020}"/>
              </a:ext>
            </a:extLst>
          </p:cNvPr>
          <p:cNvSpPr txBox="1"/>
          <p:nvPr/>
        </p:nvSpPr>
        <p:spPr>
          <a:xfrm>
            <a:off x="7062363" y="-94129"/>
            <a:ext cx="473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fakatuʻutamaki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moʻui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toetuʻu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0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r="-20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A723B-F4DA-6CB7-6F43-4FC34FA2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4375A2B7-932C-4D65-AEE4-540C37597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" y="242292"/>
            <a:ext cx="5199645" cy="6373416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6D4B3A"/>
              </a:gs>
            </a:gsLst>
            <a:lin ang="2700000" scaled="1"/>
            <a:tileRect/>
          </a:gradFill>
          <a:ln w="88900" cap="sq">
            <a:gradFill>
              <a:gsLst>
                <a:gs pos="8000">
                  <a:schemeClr val="accent2">
                    <a:lumMod val="40000"/>
                    <a:lumOff val="60000"/>
                  </a:schemeClr>
                </a:gs>
                <a:gs pos="96000">
                  <a:srgbClr val="65412F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407191D-1CA0-2FCC-83CE-998EC3C3AA0D}"/>
              </a:ext>
            </a:extLst>
          </p:cNvPr>
          <p:cNvSpPr/>
          <p:nvPr/>
        </p:nvSpPr>
        <p:spPr>
          <a:xfrm>
            <a:off x="5598640" y="3575952"/>
            <a:ext cx="65913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faingataʻaʻia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tui ______, _______, ________,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ala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meʻa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pehee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manuki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kauʻimaeaʻi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it-IT" sz="3200" b="1" dirty="0">
                <a:solidFill>
                  <a:prstClr val="black"/>
                </a:solidFill>
                <a:latin typeface="Times New Roman"/>
              </a:rPr>
              <a:t>ngaahi pilisone mo e fale fakapopula.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(v. 36) [Senesi 37:13-24;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Ngaue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12:1-19;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</a:rPr>
              <a:t>Ngaue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16:19-24]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Hombre sentado en una silla de madera&#10;&#10;El contenido generado por IA puede ser incorrecto.">
            <a:extLst>
              <a:ext uri="{FF2B5EF4-FFF2-40B4-BE49-F238E27FC236}">
                <a16:creationId xmlns:a16="http://schemas.microsoft.com/office/drawing/2014/main" id="{B1170A0A-5DA5-5744-D44E-09237925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9713"/>
          <a:stretch>
            <a:fillRect/>
          </a:stretch>
        </p:blipFill>
        <p:spPr>
          <a:xfrm>
            <a:off x="5580995" y="660673"/>
            <a:ext cx="6303856" cy="2866589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923B0C"/>
              </a:gs>
            </a:gsLst>
            <a:lin ang="2700000" scaled="1"/>
            <a:tileRect/>
          </a:gradFill>
          <a:ln w="88900" cap="sq">
            <a:gradFill>
              <a:gsLst>
                <a:gs pos="100000">
                  <a:srgbClr val="AF7634"/>
                </a:gs>
                <a:gs pos="4000">
                  <a:srgbClr val="A64511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0C851E-AB46-DA76-A943-041CD261EC7B}"/>
              </a:ext>
            </a:extLst>
          </p:cNvPr>
          <p:cNvSpPr txBox="1"/>
          <p:nvPr/>
        </p:nvSpPr>
        <p:spPr>
          <a:xfrm>
            <a:off x="7186458" y="4072716"/>
            <a:ext cx="1909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Paula</a:t>
            </a:r>
            <a:endParaRPr lang="es-ES" sz="3200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6E8E00-2C68-A4F4-6451-4BF2CB499214}"/>
              </a:ext>
            </a:extLst>
          </p:cNvPr>
          <p:cNvSpPr txBox="1"/>
          <p:nvPr/>
        </p:nvSpPr>
        <p:spPr>
          <a:xfrm>
            <a:off x="10283571" y="3575952"/>
            <a:ext cx="215973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Siosefa</a:t>
            </a:r>
          </a:p>
          <a:p>
            <a:pPr algn="ctr"/>
            <a:endParaRPr lang="es-ES" sz="3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709022-0A67-F23B-0096-C2C7735DFEC5}"/>
              </a:ext>
            </a:extLst>
          </p:cNvPr>
          <p:cNvSpPr txBox="1"/>
          <p:nvPr/>
        </p:nvSpPr>
        <p:spPr>
          <a:xfrm>
            <a:off x="5495161" y="4072715"/>
            <a:ext cx="1691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Pita</a:t>
            </a:r>
            <a:endParaRPr lang="es-ES" sz="3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CE0811-59E5-9BD7-0B99-F925BF276FA3}"/>
              </a:ext>
            </a:extLst>
          </p:cNvPr>
          <p:cNvSpPr txBox="1"/>
          <p:nvPr/>
        </p:nvSpPr>
        <p:spPr>
          <a:xfrm>
            <a:off x="6242304" y="0"/>
            <a:ext cx="609599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lotolotonga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palopalema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fiemalie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fiefia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6000" r="-8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ABDE-B09F-E96C-3812-A82FE6FED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mujer, foto, hombre&#10;&#10;El contenido generado por IA puede ser incorrecto.">
            <a:extLst>
              <a:ext uri="{FF2B5EF4-FFF2-40B4-BE49-F238E27FC236}">
                <a16:creationId xmlns:a16="http://schemas.microsoft.com/office/drawing/2014/main" id="{D42BE215-565B-5CB8-B6F9-0A78200DE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4507"/>
          <a:stretch>
            <a:fillRect/>
          </a:stretch>
        </p:blipFill>
        <p:spPr>
          <a:xfrm>
            <a:off x="6019431" y="931171"/>
            <a:ext cx="5812272" cy="552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318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0AF30B69-CF87-3C19-00B5-E1549F5C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7824"/>
          <a:stretch>
            <a:fillRect/>
          </a:stretch>
        </p:blipFill>
        <p:spPr>
          <a:xfrm>
            <a:off x="444380" y="3163614"/>
            <a:ext cx="5115593" cy="331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96CA798A-3101-6BE3-9631-9C4932EEE91F}"/>
              </a:ext>
            </a:extLst>
          </p:cNvPr>
          <p:cNvSpPr/>
          <p:nvPr/>
        </p:nvSpPr>
        <p:spPr>
          <a:xfrm>
            <a:off x="422084" y="931171"/>
            <a:ext cx="54847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prstClr val="black"/>
                </a:solidFill>
                <a:latin typeface="Times New Roman"/>
              </a:rPr>
              <a:t>He naʻe tolomakaʻi ʻa ______________________ mo _________ ʻi he tui. 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pl-PL" sz="2000" b="1" dirty="0">
                <a:solidFill>
                  <a:prstClr val="black"/>
                </a:solidFill>
                <a:latin typeface="Times New Roman"/>
              </a:rPr>
              <a:t>v. 37) [1 Tu‘i 21:1-16; Ngāue 7:59 .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E3ADB3-6307-BE1B-0E0B-150506C3475D}"/>
              </a:ext>
            </a:extLst>
          </p:cNvPr>
          <p:cNvSpPr txBox="1"/>
          <p:nvPr/>
        </p:nvSpPr>
        <p:spPr>
          <a:xfrm>
            <a:off x="228600" y="1371819"/>
            <a:ext cx="4892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Napoti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koe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tangata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 </a:t>
            </a:r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Sesilili</a:t>
            </a:r>
            <a:endParaRPr lang="es-ES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D5392-D9E7-0067-DC4E-92C37F6CDF13}"/>
              </a:ext>
            </a:extLst>
          </p:cNvPr>
          <p:cNvSpPr txBox="1"/>
          <p:nvPr/>
        </p:nvSpPr>
        <p:spPr>
          <a:xfrm>
            <a:off x="444380" y="1944020"/>
            <a:ext cx="1839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Sitīveni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453E72-A197-2C63-F925-F813B6562C13}"/>
              </a:ext>
            </a:extLst>
          </p:cNvPr>
          <p:cNvSpPr txBox="1"/>
          <p:nvPr/>
        </p:nvSpPr>
        <p:spPr>
          <a:xfrm>
            <a:off x="0" y="19945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mate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faivelenga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fakamoʻoni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moʻoni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veiveiua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80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359E3-2307-785D-28A9-16A917B9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cebra, cuarto&#10;&#10;El contenido generado por IA puede ser incorrecto.">
            <a:extLst>
              <a:ext uri="{FF2B5EF4-FFF2-40B4-BE49-F238E27FC236}">
                <a16:creationId xmlns:a16="http://schemas.microsoft.com/office/drawing/2014/main" id="{2A925D1C-760B-219C-094C-67E0BB552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1334815"/>
            <a:ext cx="10089931" cy="4992575"/>
          </a:xfrm>
          <a:prstGeom prst="ellipse">
            <a:avLst/>
          </a:prstGeom>
          <a:ln w="190500" cap="rnd">
            <a:gradFill>
              <a:gsLst>
                <a:gs pos="0">
                  <a:srgbClr val="D0A276"/>
                </a:gs>
                <a:gs pos="52000">
                  <a:srgbClr val="C8A580"/>
                </a:gs>
                <a:gs pos="44000">
                  <a:srgbClr val="C8A57F"/>
                </a:gs>
                <a:gs pos="52000">
                  <a:srgbClr val="95613B"/>
                </a:gs>
                <a:gs pos="99000">
                  <a:srgbClr val="8A522C"/>
                </a:gs>
              </a:gsLst>
              <a:lin ang="5400000" scaled="1"/>
            </a:gra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38100">
            <a:bevelT w="260350" h="120650" prst="relaxedInset"/>
            <a:extrusionClr>
              <a:srgbClr val="FFFF00"/>
            </a:extrusionClr>
            <a:contourClr>
              <a:schemeClr val="accent2">
                <a:lumMod val="20000"/>
                <a:lumOff val="80000"/>
              </a:schemeClr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1AB2D2A4-6CAE-38B2-3E4D-FE8AB7650E85}"/>
              </a:ext>
            </a:extLst>
          </p:cNvPr>
          <p:cNvSpPr/>
          <p:nvPr/>
        </p:nvSpPr>
        <p:spPr>
          <a:xfrm>
            <a:off x="1453731" y="0"/>
            <a:ext cx="8657221" cy="158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______ mate ai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kili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ua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.. 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es-ES" sz="2800" b="1" dirty="0" err="1">
                <a:solidFill>
                  <a:prstClr val="black"/>
                </a:solidFill>
                <a:latin typeface="Times New Roman"/>
              </a:rPr>
              <a:t>fakatatau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/>
              </a:rPr>
              <a:t>ki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s-ES" sz="2800" b="1" dirty="0" err="1">
                <a:solidFill>
                  <a:prstClr val="black"/>
                </a:solidFill>
                <a:latin typeface="Times New Roman"/>
              </a:rPr>
              <a:t>talatukufakaholo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). (v. 37) (ST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</a:rPr>
              <a:t>Fepueli</a:t>
            </a: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17, 1898)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8CAF07-2290-E668-7A9B-701FC0A741A0}"/>
              </a:ext>
            </a:extLst>
          </p:cNvPr>
          <p:cNvSpPr txBox="1"/>
          <p:nvPr/>
        </p:nvSpPr>
        <p:spPr>
          <a:xfrm>
            <a:off x="4792823" y="-102034"/>
            <a:ext cx="1692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Isaia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7C3111-7FBE-4F27-63A4-7F0344EFB58B}"/>
              </a:ext>
            </a:extLst>
          </p:cNvPr>
          <p:cNvSpPr txBox="1"/>
          <p:nvPr/>
        </p:nvSpPr>
        <p:spPr>
          <a:xfrm>
            <a:off x="104998" y="6400542"/>
            <a:ext cx="1060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tatau</a:t>
            </a:r>
            <a:r>
              <a:rPr lang="en-US" b="1" dirty="0"/>
              <a:t> ai pe </a:t>
            </a:r>
            <a:r>
              <a:rPr lang="en-US" b="1" dirty="0" err="1"/>
              <a:t>pe</a:t>
            </a:r>
            <a:r>
              <a:rPr lang="en-US" b="1" dirty="0"/>
              <a:t> ko e ha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faʻahinga</a:t>
            </a:r>
            <a:r>
              <a:rPr lang="en-US" b="1" dirty="0"/>
              <a:t> mate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fehangahangai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ia.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u </a:t>
            </a:r>
            <a:r>
              <a:rPr lang="en-US" b="1" dirty="0" err="1"/>
              <a:t>faivelenga</a:t>
            </a:r>
            <a:r>
              <a:rPr lang="en-US" b="1" dirty="0"/>
              <a:t> ki he </a:t>
            </a:r>
            <a:r>
              <a:rPr lang="en-US" b="1" dirty="0" err="1"/>
              <a:t>ʻOtua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B47FB917-AFE0-4213-062C-11C59426CD3A}"/>
              </a:ext>
            </a:extLst>
          </p:cNvPr>
          <p:cNvSpPr/>
          <p:nvPr/>
        </p:nvSpPr>
        <p:spPr>
          <a:xfrm>
            <a:off x="304799" y="436423"/>
            <a:ext cx="11887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Times New Roman"/>
              </a:rPr>
              <a:t>Ko e tui naʻe siviʻi ai ___________________ ʻi he meʻa te nau kai.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[Taniela 1]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789444-09A0-D65A-2E18-E7ACC36D774C}"/>
              </a:ext>
            </a:extLst>
          </p:cNvPr>
          <p:cNvSpPr txBox="1"/>
          <p:nvPr/>
        </p:nvSpPr>
        <p:spPr>
          <a:xfrm>
            <a:off x="4110384" y="566677"/>
            <a:ext cx="6625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Times New Roman"/>
              </a:rPr>
              <a:t>Taniela </a:t>
            </a:r>
            <a:r>
              <a:rPr lang="es-ES" sz="2400" b="1" dirty="0" err="1">
                <a:solidFill>
                  <a:srgbClr val="C00000"/>
                </a:solidFill>
                <a:latin typeface="Times New Roman"/>
              </a:rPr>
              <a:t>mo</a:t>
            </a:r>
            <a:r>
              <a:rPr lang="es-E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Times New Roman"/>
              </a:rPr>
              <a:t>hono</a:t>
            </a:r>
            <a:r>
              <a:rPr lang="es-E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Times New Roman"/>
              </a:rPr>
              <a:t>ngaahi</a:t>
            </a:r>
            <a:r>
              <a:rPr lang="es-ES" sz="24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Times New Roman"/>
              </a:rPr>
              <a:t>kaungameʻa</a:t>
            </a:r>
            <a:endParaRPr lang="es-ES" sz="24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" name="Imagen 8" descr="Un grupo de personas frente a un pastel&#10;&#10;El contenido generado por IA puede ser incorrecto.">
            <a:extLst>
              <a:ext uri="{FF2B5EF4-FFF2-40B4-BE49-F238E27FC236}">
                <a16:creationId xmlns:a16="http://schemas.microsoft.com/office/drawing/2014/main" id="{5CFA1C52-2C8F-5547-F26B-DB87BDB6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56" y="2201259"/>
            <a:ext cx="4578244" cy="4610099"/>
          </a:xfrm>
          <a:prstGeom prst="snip2DiagRect">
            <a:avLst>
              <a:gd name="adj1" fmla="val 1607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mujer, parado, hombre, pastel&#10;&#10;El contenido generado por IA puede ser incorrecto.">
            <a:extLst>
              <a:ext uri="{FF2B5EF4-FFF2-40B4-BE49-F238E27FC236}">
                <a16:creationId xmlns:a16="http://schemas.microsoft.com/office/drawing/2014/main" id="{EC5F9BAB-FECC-2194-62CA-AA0A3BE63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4570"/>
          <a:stretch>
            <a:fillRect/>
          </a:stretch>
        </p:blipFill>
        <p:spPr>
          <a:xfrm>
            <a:off x="190500" y="2195349"/>
            <a:ext cx="7029450" cy="4610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CE983-F817-5A40-E501-161D85B1AF2F}"/>
              </a:ext>
            </a:extLst>
          </p:cNvPr>
          <p:cNvSpPr txBox="1"/>
          <p:nvPr/>
        </p:nvSpPr>
        <p:spPr>
          <a:xfrm>
            <a:off x="0" y="14592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siviʻi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tui.</a:t>
            </a:r>
          </a:p>
        </p:txBody>
      </p:sp>
    </p:spTree>
    <p:extLst>
      <p:ext uri="{BB962C8B-B14F-4D97-AF65-F5344CB8AC3E}">
        <p14:creationId xmlns:p14="http://schemas.microsoft.com/office/powerpoint/2010/main" val="19631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657E2-AB1D-ED3C-F0CA-81096117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9F41F-CDCC-B2DA-B7DE-43B13F20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1" y="707887"/>
            <a:ext cx="3576865" cy="6064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posando, pasto, grupo, foto&#10;&#10;El contenido generado por IA puede ser incorrecto.">
            <a:extLst>
              <a:ext uri="{FF2B5EF4-FFF2-40B4-BE49-F238E27FC236}">
                <a16:creationId xmlns:a16="http://schemas.microsoft.com/office/drawing/2014/main" id="{A764E57E-ADB0-F9B1-F7ED-6A43F9F45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53" b="22674"/>
          <a:stretch>
            <a:fillRect/>
          </a:stretch>
        </p:blipFill>
        <p:spPr>
          <a:xfrm>
            <a:off x="495332" y="2701365"/>
            <a:ext cx="7019565" cy="407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AFA7D127-54CD-2208-4649-F123A974BD52}"/>
              </a:ext>
            </a:extLst>
          </p:cNvPr>
          <p:cNvSpPr/>
          <p:nvPr/>
        </p:nvSpPr>
        <p:spPr>
          <a:xfrm>
            <a:off x="681672" y="339619"/>
            <a:ext cx="7337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tamateʻi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_________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taulaʻeiki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_______,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tokoua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Sione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heleta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pt-BR" sz="1600" b="1" dirty="0">
                <a:solidFill>
                  <a:prstClr val="black"/>
                </a:solidFill>
                <a:latin typeface="Times New Roman"/>
              </a:rPr>
              <a:t> (v. 37) [1 Samuela 22:6-23; Selemaia41:2; Ngaue 12:1-2]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AA49EE-05BD-4A3A-8834-06C0FB7C43CF}"/>
              </a:ext>
            </a:extLst>
          </p:cNvPr>
          <p:cNvSpPr txBox="1"/>
          <p:nvPr/>
        </p:nvSpPr>
        <p:spPr>
          <a:xfrm>
            <a:off x="5368186" y="957526"/>
            <a:ext cx="114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Nopi</a:t>
            </a:r>
            <a:endParaRPr lang="es-ES" sz="1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84223-7F8A-77C2-FE22-544F23C5ACDF}"/>
              </a:ext>
            </a:extLst>
          </p:cNvPr>
          <p:cNvSpPr txBox="1"/>
          <p:nvPr/>
        </p:nvSpPr>
        <p:spPr>
          <a:xfrm>
            <a:off x="799696" y="1493781"/>
            <a:ext cx="160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Semisi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9" name="Imagen 8" descr="Imagen que contiene arma, espada, cuchillo&#10;&#10;El contenido generado por IA puede ser incorrecto.">
            <a:extLst>
              <a:ext uri="{FF2B5EF4-FFF2-40B4-BE49-F238E27FC236}">
                <a16:creationId xmlns:a16="http://schemas.microsoft.com/office/drawing/2014/main" id="{0A7B299B-DC37-346B-2B5A-CFE18050C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9" y="2647943"/>
            <a:ext cx="2829726" cy="4151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45B250-6AFC-B7D7-CF65-E2122FC79BF5}"/>
              </a:ext>
            </a:extLst>
          </p:cNvPr>
          <p:cNvSpPr txBox="1"/>
          <p:nvPr/>
        </p:nvSpPr>
        <p:spPr>
          <a:xfrm>
            <a:off x="681672" y="878389"/>
            <a:ext cx="2043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Ketalia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507103-832F-100B-5968-EB1DA0081036}"/>
              </a:ext>
            </a:extLst>
          </p:cNvPr>
          <p:cNvSpPr txBox="1"/>
          <p:nvPr/>
        </p:nvSpPr>
        <p:spPr>
          <a:xfrm>
            <a:off x="0" y="-2125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mate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taʻetotonu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faingataʻaʻia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houhau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niʻihi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fakapapauʻi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pale.</a:t>
            </a:r>
          </a:p>
        </p:txBody>
      </p:sp>
    </p:spTree>
    <p:extLst>
      <p:ext uri="{BB962C8B-B14F-4D97-AF65-F5344CB8AC3E}">
        <p14:creationId xmlns:p14="http://schemas.microsoft.com/office/powerpoint/2010/main" val="42447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C8D708-B100-6F90-4C7B-23D18F184E25}"/>
              </a:ext>
            </a:extLst>
          </p:cNvPr>
          <p:cNvSpPr/>
          <p:nvPr/>
        </p:nvSpPr>
        <p:spPr>
          <a:xfrm>
            <a:off x="4868562" y="1257451"/>
            <a:ext cx="681711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ʻalu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holo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_______________,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fakataha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niʻihi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tokolahi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sipi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kiliʻi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kosi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masiva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faingataʻaʻia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/>
              </a:rPr>
              <a:t>fakamamahiʻi</a:t>
            </a:r>
            <a:r>
              <a:rPr lang="en-U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[Matiu 3:1-6]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47DAECA4-BF3E-042D-374A-E128F3CA7F34}"/>
              </a:ext>
            </a:extLst>
          </p:cNvPr>
          <p:cNvSpPr/>
          <p:nvPr/>
        </p:nvSpPr>
        <p:spPr>
          <a:xfrm>
            <a:off x="4692731" y="1988971"/>
            <a:ext cx="4179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Sione </a:t>
            </a:r>
            <a:r>
              <a:rPr lang="es-ES" sz="4000" b="1" dirty="0" err="1">
                <a:solidFill>
                  <a:srgbClr val="C00000"/>
                </a:solidFill>
                <a:latin typeface="Times New Roman"/>
              </a:rPr>
              <a:t>Papitaiso</a:t>
            </a:r>
            <a:endParaRPr lang="es-ES" sz="40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1" name="Imagen 10" descr="Imagen que contiene persona, hombre, exterior, parado&#10;&#10;El contenido generado por IA puede ser incorrecto.">
            <a:extLst>
              <a:ext uri="{FF2B5EF4-FFF2-40B4-BE49-F238E27FC236}">
                <a16:creationId xmlns:a16="http://schemas.microsoft.com/office/drawing/2014/main" id="{7B0A3443-33D1-C15F-AB91-855C6904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6831"/>
            <a:ext cx="4509851" cy="6685853"/>
          </a:xfrm>
          <a:prstGeom prst="snip2DiagRect">
            <a:avLst>
              <a:gd name="adj1" fmla="val 0"/>
              <a:gd name="adj2" fmla="val 2143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5412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81885D-7327-BD68-74DB-9E1E23628CF9}"/>
              </a:ext>
            </a:extLst>
          </p:cNvPr>
          <p:cNvSpPr txBox="1"/>
          <p:nvPr/>
        </p:nvSpPr>
        <p:spPr>
          <a:xfrm>
            <a:off x="4771696" y="6127274"/>
            <a:ext cx="73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Te</a:t>
            </a:r>
            <a:r>
              <a:rPr lang="en-US" sz="2000" b="1" dirty="0"/>
              <a:t> u </a:t>
            </a:r>
            <a:r>
              <a:rPr lang="en-US" sz="2000" b="1" dirty="0" err="1"/>
              <a:t>malangaʻi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popoaki</a:t>
            </a:r>
            <a:r>
              <a:rPr lang="en-US" sz="2000" b="1" dirty="0"/>
              <a:t> </a:t>
            </a:r>
            <a:r>
              <a:rPr lang="en-US" sz="2000" b="1" dirty="0" err="1"/>
              <a:t>kuo</a:t>
            </a:r>
            <a:r>
              <a:rPr lang="en-US" sz="2000" b="1" dirty="0"/>
              <a:t> pau </a:t>
            </a:r>
            <a:r>
              <a:rPr lang="en-US" sz="2000" b="1" dirty="0" err="1"/>
              <a:t>ke</a:t>
            </a:r>
            <a:r>
              <a:rPr lang="en-US" sz="2000" b="1" dirty="0"/>
              <a:t> u </a:t>
            </a:r>
            <a:r>
              <a:rPr lang="en-US" sz="2000" b="1" dirty="0" err="1"/>
              <a:t>ʻoatu</a:t>
            </a:r>
            <a:r>
              <a:rPr lang="en-US" sz="2000" b="1" dirty="0"/>
              <a:t>,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tatau</a:t>
            </a:r>
            <a:r>
              <a:rPr lang="en-US" sz="2000" b="1" dirty="0"/>
              <a:t> ai pe </a:t>
            </a:r>
            <a:r>
              <a:rPr lang="en-US" sz="2000" b="1" dirty="0" err="1"/>
              <a:t>pe</a:t>
            </a:r>
            <a:r>
              <a:rPr lang="en-US" sz="2000" b="1" dirty="0"/>
              <a:t> ko e ha </a:t>
            </a:r>
            <a:r>
              <a:rPr lang="en-US" sz="2000" b="1" dirty="0" err="1"/>
              <a:t>hoku</a:t>
            </a:r>
            <a:r>
              <a:rPr lang="en-US" sz="2000" b="1" dirty="0"/>
              <a:t> </a:t>
            </a:r>
            <a:r>
              <a:rPr lang="en-US" sz="2000" b="1" dirty="0" err="1"/>
              <a:t>tukunga</a:t>
            </a:r>
            <a:r>
              <a:rPr lang="en-US" sz="2000" b="1" dirty="0"/>
              <a:t> </a:t>
            </a:r>
            <a:r>
              <a:rPr lang="en-US" sz="2000" b="1" dirty="0" err="1"/>
              <a:t>fakatautaha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0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5E35C779-6127-D2F8-F14E-10C1448F93FD}"/>
              </a:ext>
            </a:extLst>
          </p:cNvPr>
          <p:cNvSpPr txBox="1"/>
          <p:nvPr/>
        </p:nvSpPr>
        <p:spPr>
          <a:xfrm>
            <a:off x="304797" y="520532"/>
            <a:ext cx="5198021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tabLst>
                <a:tab pos="4308475" algn="l"/>
              </a:tabLst>
            </a:pPr>
            <a:r>
              <a:rPr lang="en-US" sz="3600" b="1" dirty="0">
                <a:latin typeface="Times New Roman"/>
              </a:rPr>
              <a:t>Ko e tui </a:t>
            </a:r>
            <a:r>
              <a:rPr lang="en-US" sz="3600" b="1" dirty="0" err="1">
                <a:latin typeface="Times New Roman"/>
              </a:rPr>
              <a:t>naʻe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fai</a:t>
            </a:r>
            <a:r>
              <a:rPr lang="en-US" sz="3600" b="1" dirty="0">
                <a:latin typeface="Times New Roman"/>
              </a:rPr>
              <a:t> ai </a:t>
            </a:r>
            <a:r>
              <a:rPr lang="en-US" sz="3600" b="1" dirty="0" err="1">
                <a:latin typeface="Times New Roman"/>
              </a:rPr>
              <a:t>ʻe</a:t>
            </a:r>
            <a:r>
              <a:rPr lang="en-US" sz="3600" b="1" dirty="0">
                <a:latin typeface="Times New Roman"/>
              </a:rPr>
              <a:t> ____ ki he </a:t>
            </a:r>
            <a:r>
              <a:rPr lang="en-US" sz="3600" b="1" dirty="0" err="1">
                <a:latin typeface="Times New Roman"/>
              </a:rPr>
              <a:t>ʻOtua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ʻa</a:t>
            </a:r>
            <a:r>
              <a:rPr lang="en-US" sz="3600" b="1" dirty="0">
                <a:latin typeface="Times New Roman"/>
              </a:rPr>
              <a:t> e </a:t>
            </a:r>
            <a:r>
              <a:rPr lang="en-US" sz="3600" b="1" dirty="0" err="1">
                <a:latin typeface="Times New Roman"/>
              </a:rPr>
              <a:t>feilaulau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ʻoku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lelei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ange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ʻia</a:t>
            </a:r>
            <a:r>
              <a:rPr lang="en-US" sz="3600" b="1" dirty="0">
                <a:latin typeface="Times New Roman"/>
              </a:rPr>
              <a:t> Keini, </a:t>
            </a:r>
            <a:r>
              <a:rPr lang="en-US" sz="3600" b="1" dirty="0" err="1">
                <a:latin typeface="Times New Roman"/>
              </a:rPr>
              <a:t>ʻa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ia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naʻa</a:t>
            </a:r>
            <a:r>
              <a:rPr lang="en-US" sz="3600" b="1" dirty="0">
                <a:latin typeface="Times New Roman"/>
              </a:rPr>
              <a:t> ne </a:t>
            </a:r>
            <a:r>
              <a:rPr lang="en-US" sz="3600" b="1" dirty="0" err="1">
                <a:latin typeface="Times New Roman"/>
              </a:rPr>
              <a:t>maʻu</a:t>
            </a:r>
            <a:r>
              <a:rPr lang="en-US" sz="3600" b="1" dirty="0">
                <a:latin typeface="Times New Roman"/>
              </a:rPr>
              <a:t> ai </a:t>
            </a:r>
            <a:r>
              <a:rPr lang="en-US" sz="3600" b="1" dirty="0" err="1">
                <a:latin typeface="Times New Roman"/>
              </a:rPr>
              <a:t>ʻa</a:t>
            </a:r>
            <a:r>
              <a:rPr lang="en-US" sz="3600" b="1" dirty="0">
                <a:latin typeface="Times New Roman"/>
              </a:rPr>
              <a:t> e </a:t>
            </a:r>
            <a:r>
              <a:rPr lang="en-US" sz="3600" b="1" dirty="0" err="1">
                <a:latin typeface="Times New Roman"/>
              </a:rPr>
              <a:t>fakamoʻoni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naʻa</a:t>
            </a:r>
            <a:r>
              <a:rPr lang="en-US" sz="3600" b="1" dirty="0">
                <a:latin typeface="Times New Roman"/>
              </a:rPr>
              <a:t> ne </a:t>
            </a:r>
            <a:r>
              <a:rPr lang="en-US" sz="3600" b="1" dirty="0" err="1">
                <a:latin typeface="Times New Roman"/>
              </a:rPr>
              <a:t>maʻoniʻoni</a:t>
            </a:r>
            <a:r>
              <a:rPr lang="en-US" sz="3600" b="1" dirty="0">
                <a:latin typeface="Times New Roman"/>
              </a:rPr>
              <a:t>, ko e </a:t>
            </a:r>
            <a:r>
              <a:rPr lang="en-US" sz="3600" b="1" dirty="0" err="1">
                <a:latin typeface="Times New Roman"/>
              </a:rPr>
              <a:t>fakamoʻoni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ʻa</a:t>
            </a:r>
            <a:r>
              <a:rPr lang="en-US" sz="3600" b="1" dirty="0">
                <a:latin typeface="Times New Roman"/>
              </a:rPr>
              <a:t> e </a:t>
            </a:r>
            <a:r>
              <a:rPr lang="en-US" sz="3600" b="1" dirty="0" err="1">
                <a:latin typeface="Times New Roman"/>
              </a:rPr>
              <a:t>ʻOtua</a:t>
            </a:r>
            <a:r>
              <a:rPr lang="en-US" sz="3600" b="1" dirty="0">
                <a:latin typeface="Times New Roman"/>
              </a:rPr>
              <a:t> ki </a:t>
            </a:r>
            <a:r>
              <a:rPr lang="en-US" sz="3600" b="1" dirty="0" err="1">
                <a:latin typeface="Times New Roman"/>
              </a:rPr>
              <a:t>heʻene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ngaahi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meʻafoaki</a:t>
            </a:r>
            <a:r>
              <a:rPr lang="en-US" sz="3600" b="1" dirty="0">
                <a:latin typeface="Times New Roman"/>
              </a:rPr>
              <a:t>: pea ko e </a:t>
            </a:r>
            <a:r>
              <a:rPr lang="en-US" sz="3600" b="1" dirty="0" err="1">
                <a:latin typeface="Times New Roman"/>
              </a:rPr>
              <a:t>meʻa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ia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naʻe</a:t>
            </a:r>
            <a:r>
              <a:rPr lang="en-US" sz="3600" b="1" dirty="0">
                <a:latin typeface="Times New Roman"/>
              </a:rPr>
              <a:t> mate ai, ka </a:t>
            </a:r>
            <a:r>
              <a:rPr lang="en-US" sz="3600" b="1" dirty="0" err="1">
                <a:latin typeface="Times New Roman"/>
              </a:rPr>
              <a:t>ʻoku</a:t>
            </a:r>
            <a:r>
              <a:rPr lang="en-US" sz="3600" b="1" dirty="0">
                <a:latin typeface="Times New Roman"/>
              </a:rPr>
              <a:t> lea </a:t>
            </a:r>
            <a:r>
              <a:rPr lang="en-US" sz="3600" b="1" dirty="0" err="1">
                <a:latin typeface="Times New Roman"/>
              </a:rPr>
              <a:t>ia.</a:t>
            </a:r>
            <a:r>
              <a:rPr lang="en-US" sz="3600" b="1" dirty="0">
                <a:latin typeface="Times New Roman"/>
              </a:rPr>
              <a:t> </a:t>
            </a:r>
          </a:p>
          <a:p>
            <a:pPr>
              <a:tabLst>
                <a:tab pos="4308475" algn="l"/>
              </a:tabLst>
            </a:pPr>
            <a:r>
              <a:rPr lang="en-US" sz="2800" b="1" dirty="0">
                <a:latin typeface="Times New Roman"/>
              </a:rPr>
              <a:t>(v. 4) [Senesi 4:2-8]</a:t>
            </a:r>
            <a:endParaRPr lang="en-US" sz="3600" b="1" dirty="0">
              <a:latin typeface="Times New Roman"/>
            </a:endParaRPr>
          </a:p>
        </p:txBody>
      </p:sp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1F9A6CD-9024-21F3-87E2-5EF37B16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20" y="184425"/>
            <a:ext cx="6542033" cy="6552706"/>
          </a:xfrm>
          <a:prstGeom prst="rect">
            <a:avLst/>
          </a:prstGeom>
          <a:ln w="38100" cap="sq">
            <a:gradFill>
              <a:gsLst>
                <a:gs pos="0">
                  <a:srgbClr val="FBFFC3"/>
                </a:gs>
                <a:gs pos="48000">
                  <a:srgbClr val="FFC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2 CuadroTexto">
            <a:extLst>
              <a:ext uri="{FF2B5EF4-FFF2-40B4-BE49-F238E27FC236}">
                <a16:creationId xmlns:a16="http://schemas.microsoft.com/office/drawing/2014/main" id="{C6B06DCD-23DA-D157-B02A-F525C8DB70D2}"/>
              </a:ext>
            </a:extLst>
          </p:cNvPr>
          <p:cNvSpPr txBox="1"/>
          <p:nvPr/>
        </p:nvSpPr>
        <p:spPr>
          <a:xfrm>
            <a:off x="147147" y="1105307"/>
            <a:ext cx="127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ʻEpeli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42426A-B616-3179-7B3F-F67EE4A4EF9C}"/>
              </a:ext>
            </a:extLst>
          </p:cNvPr>
          <p:cNvSpPr txBox="1"/>
          <p:nvPr/>
        </p:nvSpPr>
        <p:spPr>
          <a:xfrm>
            <a:off x="-1" y="-64243"/>
            <a:ext cx="5502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tui,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muimui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ki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fakahinohino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5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8161A2C9-0915-5069-85E8-F53036D9599C}"/>
              </a:ext>
            </a:extLst>
          </p:cNvPr>
          <p:cNvSpPr/>
          <p:nvPr/>
        </p:nvSpPr>
        <p:spPr>
          <a:xfrm>
            <a:off x="295147" y="819204"/>
            <a:ext cx="596815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tuí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hēhētuʻu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______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toafá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moʻungá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ʻana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ʻana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māmaní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falala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taimi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loto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ki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aí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foaki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ange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ʻOtuá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kiate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puleʻangá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38) [1 Samuela 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6AA4490D-AEAF-54D8-A932-8710326DB276}"/>
              </a:ext>
            </a:extLst>
          </p:cNvPr>
          <p:cNvSpPr/>
          <p:nvPr/>
        </p:nvSpPr>
        <p:spPr>
          <a:xfrm>
            <a:off x="819911" y="1386132"/>
            <a:ext cx="1681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Tevita</a:t>
            </a:r>
          </a:p>
        </p:txBody>
      </p:sp>
      <p:pic>
        <p:nvPicPr>
          <p:cNvPr id="6" name="Imagen 5" descr="Imagen que contiene persona, verde, hombre, colorido&#10;&#10;El contenido generado por IA puede ser incorrecto.">
            <a:extLst>
              <a:ext uri="{FF2B5EF4-FFF2-40B4-BE49-F238E27FC236}">
                <a16:creationId xmlns:a16="http://schemas.microsoft.com/office/drawing/2014/main" id="{5E8EF67A-74DB-C2EA-F68F-D436F8FE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6239"/>
          <a:stretch>
            <a:fillRect/>
          </a:stretch>
        </p:blipFill>
        <p:spPr>
          <a:xfrm>
            <a:off x="6443830" y="2868957"/>
            <a:ext cx="5583779" cy="377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5E3CA4-480F-E4DF-EF30-26F6926F2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" b="3599"/>
          <a:stretch>
            <a:fillRect/>
          </a:stretch>
        </p:blipFill>
        <p:spPr>
          <a:xfrm>
            <a:off x="6443829" y="354806"/>
            <a:ext cx="5583780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96A934-3304-F2AB-482E-C87A4BF76BE3}"/>
              </a:ext>
            </a:extLst>
          </p:cNvPr>
          <p:cNvSpPr txBox="1"/>
          <p:nvPr/>
        </p:nvSpPr>
        <p:spPr>
          <a:xfrm>
            <a:off x="0" y="-5278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faingataʻaʻia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ʻiloʻi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aʻu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ha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fakahoko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talaʻofa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0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B4D03985-8F52-9F1B-9BD4-4E3D4B05E157}"/>
              </a:ext>
            </a:extLst>
          </p:cNvPr>
          <p:cNvSpPr txBox="1"/>
          <p:nvPr/>
        </p:nvSpPr>
        <p:spPr>
          <a:xfrm>
            <a:off x="4191401" y="466614"/>
            <a:ext cx="56198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‘I he tui ___________________</a:t>
            </a:r>
          </a:p>
          <a:p>
            <a:pPr algn="ctr"/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(</a:t>
            </a:r>
            <a:r>
              <a:rPr lang="es-E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Tuku</a:t>
            </a:r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heni</a:t>
            </a:r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ho</a:t>
            </a:r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 </a:t>
            </a:r>
            <a:r>
              <a:rPr lang="es-E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hingoa</a:t>
            </a:r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) </a:t>
            </a:r>
          </a:p>
          <a:p>
            <a:endParaRPr lang="en-US" sz="4400" b="1" dirty="0">
              <a:solidFill>
                <a:prstClr val="black"/>
              </a:solidFill>
              <a:latin typeface="Times New Roman"/>
            </a:endParaRPr>
          </a:p>
          <a:p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ʻOku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ou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ʻamanaki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u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ikuna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pea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u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fetaulaki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Sīsū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ha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taimi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vave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ʻaupito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Māmani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Foʻoú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taʻengata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pic>
        <p:nvPicPr>
          <p:cNvPr id="4" name="Imagen 3" descr="Un par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A590A9C-D892-7D71-7392-42E903E8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" y="515038"/>
            <a:ext cx="3209266" cy="3046026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micrófono en la mano&#10;&#10;El contenido generado por IA puede ser incorrecto.">
            <a:extLst>
              <a:ext uri="{FF2B5EF4-FFF2-40B4-BE49-F238E27FC236}">
                <a16:creationId xmlns:a16="http://schemas.microsoft.com/office/drawing/2014/main" id="{93EE2A44-93D2-68DA-89DB-4ED95156D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"/>
          <a:stretch>
            <a:fillRect/>
          </a:stretch>
        </p:blipFill>
        <p:spPr>
          <a:xfrm>
            <a:off x="322209" y="3907862"/>
            <a:ext cx="3209266" cy="2498162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5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D1BDC-A0B0-91DD-E6AF-5C0A9E5A0C8A}"/>
              </a:ext>
            </a:extLst>
          </p:cNvPr>
          <p:cNvSpPr txBox="1"/>
          <p:nvPr/>
        </p:nvSpPr>
        <p:spPr>
          <a:xfrm>
            <a:off x="3043759" y="0"/>
            <a:ext cx="8546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Pea ko e tui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naʻe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maʻu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ai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ʻekinautolu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kotoa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pē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ʻae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ongoongolelei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naʻe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ʻikai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lavaʻi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ʻae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talaʻofa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: Ko 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meʻa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teuteu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he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ʻae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meʻa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lelei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hake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moʻotautolu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ʻoua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naʻa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fakahaohaoa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ʻakinautolu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taʻekau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ai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ʻakitautolu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.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Hepelu</a:t>
            </a:r>
            <a:r>
              <a:rPr lang="en-U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11:39-40)</a:t>
            </a:r>
            <a:endParaRPr lang="es-ES" sz="2000" b="1" dirty="0">
              <a:solidFill>
                <a:schemeClr val="bg1"/>
              </a:solidFill>
              <a:effectLst>
                <a:glow rad="114300">
                  <a:schemeClr val="tx2">
                    <a:lumMod val="90000"/>
                    <a:lumOff val="1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80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1CC2673-BD41-A073-A398-F61F93C66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r="640"/>
          <a:stretch>
            <a:fillRect/>
          </a:stretch>
        </p:blipFill>
        <p:spPr>
          <a:xfrm>
            <a:off x="175589" y="178654"/>
            <a:ext cx="6899868" cy="6552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4DF5958-66FC-91FF-A427-519071EEF7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085396" y="153025"/>
            <a:ext cx="0" cy="6557751"/>
          </a:xfrm>
          <a:prstGeom prst="line">
            <a:avLst/>
          </a:prstGeom>
          <a:ln w="76200">
            <a:gradFill>
              <a:gsLst>
                <a:gs pos="62000">
                  <a:srgbClr val="FAC35E"/>
                </a:gs>
                <a:gs pos="100000">
                  <a:srgbClr val="FFC863"/>
                </a:gs>
                <a:gs pos="3000">
                  <a:srgbClr val="A36200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Rectángulo">
            <a:extLst>
              <a:ext uri="{FF2B5EF4-FFF2-40B4-BE49-F238E27FC236}">
                <a16:creationId xmlns:a16="http://schemas.microsoft.com/office/drawing/2014/main" id="{CBE9DC97-28D8-97E8-7999-ABE7A850765E}"/>
              </a:ext>
            </a:extLst>
          </p:cNvPr>
          <p:cNvSpPr/>
          <p:nvPr/>
        </p:nvSpPr>
        <p:spPr>
          <a:xfrm>
            <a:off x="7272959" y="741764"/>
            <a:ext cx="4738480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err="1">
                <a:latin typeface="Times New Roman"/>
              </a:rPr>
              <a:t>ʻI</a:t>
            </a:r>
            <a:r>
              <a:rPr lang="en-US" sz="3200" b="1" dirty="0">
                <a:latin typeface="Times New Roman"/>
              </a:rPr>
              <a:t> he tui ‘a______ </a:t>
            </a:r>
            <a:r>
              <a:rPr lang="en-US" sz="3200" b="1" dirty="0" err="1">
                <a:latin typeface="Times New Roman"/>
              </a:rPr>
              <a:t>naʻe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liliu</a:t>
            </a:r>
            <a:r>
              <a:rPr lang="en-US" sz="3200" b="1" dirty="0">
                <a:latin typeface="Times New Roman"/>
              </a:rPr>
              <a:t> ai </a:t>
            </a:r>
            <a:r>
              <a:rPr lang="en-US" sz="3200" b="1" dirty="0" err="1">
                <a:latin typeface="Times New Roman"/>
              </a:rPr>
              <a:t>ke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ʻoua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naʻa</a:t>
            </a:r>
            <a:r>
              <a:rPr lang="en-US" sz="3200" b="1" dirty="0">
                <a:latin typeface="Times New Roman"/>
              </a:rPr>
              <a:t> ne </a:t>
            </a:r>
            <a:r>
              <a:rPr lang="en-US" sz="3200" b="1" dirty="0" err="1">
                <a:latin typeface="Times New Roman"/>
              </a:rPr>
              <a:t>mamata</a:t>
            </a:r>
            <a:r>
              <a:rPr lang="en-US" sz="3200" b="1" dirty="0">
                <a:latin typeface="Times New Roman"/>
              </a:rPr>
              <a:t> ki he mate; pea </a:t>
            </a:r>
            <a:r>
              <a:rPr lang="en-US" sz="3200" b="1" dirty="0" err="1">
                <a:latin typeface="Times New Roman"/>
              </a:rPr>
              <a:t>naʻe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ʻikai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ʻiloʻi</a:t>
            </a:r>
            <a:r>
              <a:rPr lang="en-US" sz="3200" b="1" dirty="0">
                <a:latin typeface="Times New Roman"/>
              </a:rPr>
              <a:t>, </a:t>
            </a:r>
            <a:r>
              <a:rPr lang="en-US" sz="3200" b="1" dirty="0" err="1">
                <a:latin typeface="Times New Roman"/>
              </a:rPr>
              <a:t>koeʻuhi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kuo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liliu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ia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ʻe</a:t>
            </a:r>
            <a:r>
              <a:rPr lang="en-US" sz="3200" b="1" dirty="0">
                <a:latin typeface="Times New Roman"/>
              </a:rPr>
              <a:t> he </a:t>
            </a:r>
            <a:r>
              <a:rPr lang="en-US" sz="3200" b="1" dirty="0" err="1">
                <a:latin typeface="Times New Roman"/>
              </a:rPr>
              <a:t>ʻOtua</a:t>
            </a:r>
            <a:r>
              <a:rPr lang="en-US" sz="3200" b="1" dirty="0">
                <a:latin typeface="Times New Roman"/>
              </a:rPr>
              <a:t>: he </a:t>
            </a:r>
            <a:r>
              <a:rPr lang="en-US" sz="3200" b="1" dirty="0" err="1">
                <a:latin typeface="Times New Roman"/>
              </a:rPr>
              <a:t>ʻi</a:t>
            </a:r>
            <a:r>
              <a:rPr lang="en-US" sz="3200" b="1" dirty="0">
                <a:latin typeface="Times New Roman"/>
              </a:rPr>
              <a:t> he </a:t>
            </a:r>
            <a:r>
              <a:rPr lang="en-US" sz="3200" b="1" dirty="0" err="1">
                <a:latin typeface="Times New Roman"/>
              </a:rPr>
              <a:t>teʻeki</a:t>
            </a:r>
            <a:r>
              <a:rPr lang="en-US" sz="3200" b="1" dirty="0">
                <a:latin typeface="Times New Roman"/>
              </a:rPr>
              <a:t> ai </a:t>
            </a:r>
            <a:r>
              <a:rPr lang="en-US" sz="3200" b="1" dirty="0" err="1">
                <a:latin typeface="Times New Roman"/>
              </a:rPr>
              <a:t>ke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liliu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ia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naʻa</a:t>
            </a:r>
            <a:r>
              <a:rPr lang="en-US" sz="3200" b="1" dirty="0">
                <a:latin typeface="Times New Roman"/>
              </a:rPr>
              <a:t> ne </a:t>
            </a:r>
            <a:r>
              <a:rPr lang="en-US" sz="3200" b="1" dirty="0" err="1">
                <a:latin typeface="Times New Roman"/>
              </a:rPr>
              <a:t>maʻu</a:t>
            </a:r>
            <a:r>
              <a:rPr lang="en-US" sz="3200" b="1" dirty="0">
                <a:latin typeface="Times New Roman"/>
              </a:rPr>
              <a:t> </a:t>
            </a:r>
            <a:r>
              <a:rPr lang="en-US" sz="3200" b="1" dirty="0" err="1">
                <a:latin typeface="Times New Roman"/>
              </a:rPr>
              <a:t>ʻa</a:t>
            </a:r>
            <a:r>
              <a:rPr lang="en-US" sz="3200" b="1" dirty="0">
                <a:latin typeface="Times New Roman"/>
              </a:rPr>
              <a:t> e </a:t>
            </a:r>
            <a:r>
              <a:rPr lang="en-US" sz="3200" b="1" dirty="0" err="1">
                <a:latin typeface="Times New Roman"/>
              </a:rPr>
              <a:t>fakamoʻoni</a:t>
            </a:r>
            <a:r>
              <a:rPr lang="en-US" sz="3200" b="1" dirty="0">
                <a:latin typeface="Times New Roman"/>
              </a:rPr>
              <a:t> ko </a:t>
            </a:r>
            <a:r>
              <a:rPr lang="en-US" sz="3200" b="1" dirty="0" err="1">
                <a:latin typeface="Times New Roman"/>
              </a:rPr>
              <a:t>ʻeni</a:t>
            </a:r>
            <a:r>
              <a:rPr lang="en-US" sz="3200" b="1" dirty="0">
                <a:latin typeface="Times New Roman"/>
              </a:rPr>
              <a:t>, </a:t>
            </a:r>
            <a:r>
              <a:rPr lang="en-US" sz="3200" b="1" dirty="0" err="1">
                <a:latin typeface="Times New Roman"/>
              </a:rPr>
              <a:t>naʻa</a:t>
            </a:r>
            <a:r>
              <a:rPr lang="en-US" sz="3200" b="1" dirty="0">
                <a:latin typeface="Times New Roman"/>
              </a:rPr>
              <a:t> ne </a:t>
            </a:r>
            <a:r>
              <a:rPr lang="en-US" sz="3200" b="1" dirty="0" err="1">
                <a:latin typeface="Times New Roman"/>
              </a:rPr>
              <a:t>hoifua</a:t>
            </a:r>
            <a:r>
              <a:rPr lang="en-US" sz="3200" b="1" dirty="0">
                <a:latin typeface="Times New Roman"/>
              </a:rPr>
              <a:t> ki he </a:t>
            </a:r>
            <a:r>
              <a:rPr lang="en-US" sz="3200" b="1" dirty="0" err="1">
                <a:latin typeface="Times New Roman"/>
              </a:rPr>
              <a:t>ʻOtua</a:t>
            </a:r>
            <a:r>
              <a:rPr lang="en-US" sz="3200" b="1" dirty="0">
                <a:latin typeface="Times New Roman"/>
              </a:rPr>
              <a:t>. </a:t>
            </a:r>
          </a:p>
          <a:p>
            <a:r>
              <a:rPr lang="en-US" sz="2000" b="1" dirty="0">
                <a:latin typeface="Times New Roman"/>
              </a:rPr>
              <a:t>(v. 5) [Senesi 5:24]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402CDE28-18EC-D095-1C58-1B1EEC8D377D}"/>
              </a:ext>
            </a:extLst>
          </p:cNvPr>
          <p:cNvSpPr/>
          <p:nvPr/>
        </p:nvSpPr>
        <p:spPr>
          <a:xfrm>
            <a:off x="9076722" y="752793"/>
            <a:ext cx="1295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C00000"/>
                </a:solidFill>
                <a:latin typeface="Times New Roman"/>
              </a:rPr>
              <a:t>ʻInoke</a:t>
            </a:r>
            <a:endParaRPr lang="es-ES" sz="28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C27B6A-4063-B4E9-FCDB-A2F25D1FAAF5}"/>
              </a:ext>
            </a:extLst>
          </p:cNvPr>
          <p:cNvSpPr txBox="1"/>
          <p:nvPr/>
        </p:nvSpPr>
        <p:spPr>
          <a:xfrm>
            <a:off x="7720197" y="145960"/>
            <a:ext cx="3844006" cy="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ʻeku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taumuʻa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moʻui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fakahoifua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ʻaʻeva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Ia</a:t>
            </a:r>
          </a:p>
        </p:txBody>
      </p:sp>
    </p:spTree>
    <p:extLst>
      <p:ext uri="{BB962C8B-B14F-4D97-AF65-F5344CB8AC3E}">
        <p14:creationId xmlns:p14="http://schemas.microsoft.com/office/powerpoint/2010/main" val="10206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4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413BC54-FFB0-F661-B2D0-40C1DCECAE2A}"/>
              </a:ext>
            </a:extLst>
          </p:cNvPr>
          <p:cNvSpPr/>
          <p:nvPr/>
        </p:nvSpPr>
        <p:spPr>
          <a:xfrm>
            <a:off x="611335" y="667232"/>
            <a:ext cx="538169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Ko e tui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____,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fakatokanga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ʻOtua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ki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ngaahi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meʻa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ʻoku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teʻeki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mamata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ki ai,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ueʻi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manavahee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teuteu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e puha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tapu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fakamoʻui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hono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fale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fakahalaiaʻi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mamani,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hoko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ko 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ʻea-hoko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ki he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maʻoniʻoni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ʻoku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 he tui.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7) [Senesi 6]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7FC43FFC-BEB5-3250-113E-48464D70AFBF}"/>
              </a:ext>
            </a:extLst>
          </p:cNvPr>
          <p:cNvSpPr/>
          <p:nvPr/>
        </p:nvSpPr>
        <p:spPr>
          <a:xfrm>
            <a:off x="2154771" y="667232"/>
            <a:ext cx="172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Noa</a:t>
            </a:r>
            <a:endParaRPr lang="es-ES" sz="32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hombre, persona, parado&#10;&#10;El contenido generado por IA puede ser incorrecto.">
            <a:extLst>
              <a:ext uri="{FF2B5EF4-FFF2-40B4-BE49-F238E27FC236}">
                <a16:creationId xmlns:a16="http://schemas.microsoft.com/office/drawing/2014/main" id="{B10D67BD-4986-A23B-C0E0-13FE70B2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>
            <a:fillRect/>
          </a:stretch>
        </p:blipFill>
        <p:spPr>
          <a:xfrm>
            <a:off x="6288989" y="404056"/>
            <a:ext cx="5724535" cy="6313742"/>
          </a:xfrm>
          <a:prstGeom prst="roundRect">
            <a:avLst>
              <a:gd name="adj" fmla="val 68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1FC872-DF6B-4931-31B9-2BCDBFA97FF2}"/>
              </a:ext>
            </a:extLst>
          </p:cNvPr>
          <p:cNvSpPr txBox="1"/>
          <p:nvPr/>
        </p:nvSpPr>
        <p:spPr>
          <a:xfrm>
            <a:off x="486076" y="3945"/>
            <a:ext cx="11219847" cy="707886"/>
          </a:xfrm>
          <a:prstGeom prst="rect">
            <a:avLst/>
          </a:prstGeom>
          <a:solidFill>
            <a:srgbClr val="22729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ha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taʻe-malava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folofola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 ki ai pea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ngaue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fakatatau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7D082E-CA35-A471-D96F-21CF271A32E0}"/>
              </a:ext>
            </a:extLst>
          </p:cNvPr>
          <p:cNvSpPr/>
          <p:nvPr/>
        </p:nvSpPr>
        <p:spPr>
          <a:xfrm>
            <a:off x="272142" y="5198276"/>
            <a:ext cx="1173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err="1">
                <a:latin typeface="Times New Roman"/>
              </a:rPr>
              <a:t>ʻI</a:t>
            </a:r>
            <a:r>
              <a:rPr lang="en-US" sz="2800" b="1" dirty="0">
                <a:latin typeface="Times New Roman"/>
              </a:rPr>
              <a:t> he tui </a:t>
            </a:r>
            <a:r>
              <a:rPr lang="en-US" sz="2800" b="1" dirty="0" err="1">
                <a:latin typeface="Times New Roman"/>
              </a:rPr>
              <a:t>ʻa</a:t>
            </a:r>
            <a:r>
              <a:rPr lang="en-US" sz="2800" b="1" dirty="0">
                <a:latin typeface="Times New Roman"/>
              </a:rPr>
              <a:t> _________ </a:t>
            </a:r>
            <a:r>
              <a:rPr lang="en-US" sz="2800" b="1" dirty="0" err="1">
                <a:latin typeface="Times New Roman"/>
              </a:rPr>
              <a:t>na’e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ʻaunofo</a:t>
            </a:r>
            <a:r>
              <a:rPr lang="en-US" sz="2800" b="1" dirty="0">
                <a:latin typeface="Times New Roman"/>
              </a:rPr>
              <a:t> ai </a:t>
            </a:r>
            <a:r>
              <a:rPr lang="en-US" sz="2800" b="1" dirty="0" err="1">
                <a:latin typeface="Times New Roman"/>
              </a:rPr>
              <a:t>ʻi</a:t>
            </a:r>
            <a:r>
              <a:rPr lang="en-US" sz="2800" b="1" dirty="0">
                <a:latin typeface="Times New Roman"/>
              </a:rPr>
              <a:t> he </a:t>
            </a:r>
            <a:r>
              <a:rPr lang="en-US" sz="2800" b="1" dirty="0" err="1">
                <a:latin typeface="Times New Roman"/>
              </a:rPr>
              <a:t>fonua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ʻo</a:t>
            </a:r>
            <a:r>
              <a:rPr lang="en-US" sz="2800" b="1" dirty="0">
                <a:latin typeface="Times New Roman"/>
              </a:rPr>
              <a:t> e </a:t>
            </a:r>
            <a:r>
              <a:rPr lang="en-US" sz="2800" b="1" dirty="0" err="1">
                <a:latin typeface="Times New Roman"/>
              </a:rPr>
              <a:t>talaʻofa</a:t>
            </a:r>
            <a:r>
              <a:rPr lang="en-US" sz="2800" b="1" dirty="0">
                <a:latin typeface="Times New Roman"/>
              </a:rPr>
              <a:t>, </a:t>
            </a:r>
            <a:r>
              <a:rPr lang="en-US" sz="2800" b="1" dirty="0" err="1">
                <a:latin typeface="Times New Roman"/>
              </a:rPr>
              <a:t>ʻo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hange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ʻi</a:t>
            </a:r>
            <a:r>
              <a:rPr lang="en-US" sz="2800" b="1" dirty="0">
                <a:latin typeface="Times New Roman"/>
              </a:rPr>
              <a:t> ha </a:t>
            </a:r>
            <a:r>
              <a:rPr lang="en-US" sz="2800" b="1" dirty="0" err="1">
                <a:latin typeface="Times New Roman"/>
              </a:rPr>
              <a:t>fonua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foʻou</a:t>
            </a:r>
            <a:r>
              <a:rPr lang="en-US" sz="2800" b="1" dirty="0">
                <a:latin typeface="Times New Roman"/>
              </a:rPr>
              <a:t>... He </a:t>
            </a:r>
            <a:r>
              <a:rPr lang="en-US" sz="2800" b="1" dirty="0" err="1">
                <a:latin typeface="Times New Roman"/>
              </a:rPr>
              <a:t>naʻa</a:t>
            </a:r>
            <a:r>
              <a:rPr lang="en-US" sz="2800" b="1" dirty="0">
                <a:latin typeface="Times New Roman"/>
              </a:rPr>
              <a:t> ne </a:t>
            </a:r>
            <a:r>
              <a:rPr lang="en-US" sz="2800" b="1" dirty="0" err="1">
                <a:latin typeface="Times New Roman"/>
              </a:rPr>
              <a:t>ʻamanaki</a:t>
            </a:r>
            <a:r>
              <a:rPr lang="en-US" sz="2800" b="1" dirty="0">
                <a:latin typeface="Times New Roman"/>
              </a:rPr>
              <a:t> ki ha </a:t>
            </a:r>
            <a:r>
              <a:rPr lang="en-US" sz="2800" b="1" dirty="0" err="1">
                <a:latin typeface="Times New Roman"/>
              </a:rPr>
              <a:t>kolo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ʻoku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ʻi</a:t>
            </a:r>
            <a:r>
              <a:rPr lang="en-US" sz="2800" b="1" dirty="0">
                <a:latin typeface="Times New Roman"/>
              </a:rPr>
              <a:t> ai </a:t>
            </a:r>
            <a:r>
              <a:rPr lang="en-US" sz="2800" b="1" dirty="0" err="1">
                <a:latin typeface="Times New Roman"/>
              </a:rPr>
              <a:t>hono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ngaahi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tuʻunga</a:t>
            </a:r>
            <a:r>
              <a:rPr lang="en-US" sz="2800" b="1" dirty="0">
                <a:latin typeface="Times New Roman"/>
              </a:rPr>
              <a:t>, ko </a:t>
            </a:r>
            <a:r>
              <a:rPr lang="en-US" sz="2800" b="1" dirty="0" err="1">
                <a:latin typeface="Times New Roman"/>
              </a:rPr>
              <a:t>hono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tufunga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mo</a:t>
            </a:r>
            <a:r>
              <a:rPr lang="en-US" sz="2800" b="1" dirty="0">
                <a:latin typeface="Times New Roman"/>
              </a:rPr>
              <a:t> e </a:t>
            </a:r>
            <a:r>
              <a:rPr lang="en-US" sz="2800" b="1" dirty="0" err="1">
                <a:latin typeface="Times New Roman"/>
              </a:rPr>
              <a:t>tufunga</a:t>
            </a:r>
            <a:r>
              <a:rPr lang="en-US" sz="2800" b="1" dirty="0">
                <a:latin typeface="Times New Roman"/>
              </a:rPr>
              <a:t> ko e </a:t>
            </a:r>
            <a:r>
              <a:rPr lang="en-US" sz="2800" b="1" dirty="0" err="1">
                <a:latin typeface="Times New Roman"/>
              </a:rPr>
              <a:t>ʻOtua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ia.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000" b="1" dirty="0">
                <a:latin typeface="Times New Roman"/>
              </a:rPr>
              <a:t>(v. 8-10) [Senesi 12:1-4]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5E5CE8-8865-C080-7D3F-EC1971BE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6692" r="359" b="5992"/>
          <a:stretch>
            <a:fillRect/>
          </a:stretch>
        </p:blipFill>
        <p:spPr>
          <a:xfrm>
            <a:off x="272142" y="142871"/>
            <a:ext cx="11628000" cy="49292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C97134D-660C-78DC-6374-59AEEB80A368}"/>
              </a:ext>
            </a:extLst>
          </p:cNvPr>
          <p:cNvSpPr/>
          <p:nvPr/>
        </p:nvSpPr>
        <p:spPr>
          <a:xfrm>
            <a:off x="1965629" y="5248480"/>
            <a:ext cx="1797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C00000"/>
                </a:solidFill>
                <a:latin typeface="Times New Roman"/>
              </a:rPr>
              <a:t>ʻEpalahame</a:t>
            </a:r>
            <a:endParaRPr lang="es-ES" sz="24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2E4740-338C-1C00-17C3-8F5954DD5AEC}"/>
              </a:ext>
            </a:extLst>
          </p:cNvPr>
          <p:cNvSpPr txBox="1"/>
          <p:nvPr/>
        </p:nvSpPr>
        <p:spPr>
          <a:xfrm>
            <a:off x="6581553" y="153504"/>
            <a:ext cx="5318940" cy="646331"/>
          </a:xfrm>
          <a:prstGeom prst="rect">
            <a:avLst/>
          </a:prstGeom>
          <a:solidFill>
            <a:srgbClr val="7A313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lolotonga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ki 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kahaʻu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naunauʻia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teuteu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maʻaku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5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4D9F8EF-C70F-B7CB-6996-5DDEC802AA73}"/>
              </a:ext>
            </a:extLst>
          </p:cNvPr>
          <p:cNvSpPr/>
          <p:nvPr/>
        </p:nvSpPr>
        <p:spPr>
          <a:xfrm>
            <a:off x="7023991" y="420820"/>
            <a:ext cx="438664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tui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foki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maʻu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ai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malohi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tuʻituʻia’a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_____ ha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hako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pea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faʻeleʻi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ʻene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tama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heʻene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taʻu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motuʻa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koeʻuhi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he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ne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pehe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ʻoku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angatonu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ʻa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ia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naʻe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/>
              </a:rPr>
              <a:t>talaʻofa</a:t>
            </a:r>
            <a:r>
              <a:rPr lang="en-US" sz="3600" b="1" dirty="0">
                <a:solidFill>
                  <a:prstClr val="black"/>
                </a:solidFill>
                <a:latin typeface="Times New Roman"/>
              </a:rPr>
              <a:t>. 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(v. 11) [Senesi 21:1-7]</a:t>
            </a:r>
            <a:endParaRPr lang="es-ES" sz="2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BD32895-1534-B7D2-659C-DEA5F9B5BCE3}"/>
              </a:ext>
            </a:extLst>
          </p:cNvPr>
          <p:cNvSpPr/>
          <p:nvPr/>
        </p:nvSpPr>
        <p:spPr>
          <a:xfrm>
            <a:off x="9611743" y="1525020"/>
            <a:ext cx="1483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rgbClr val="C00000"/>
                </a:solidFill>
                <a:latin typeface="Times New Roman"/>
              </a:rPr>
              <a:t>Sela</a:t>
            </a:r>
            <a:endParaRPr lang="es-ES" sz="36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Una persona parado en una montaña&#10;&#10;El contenido generado por IA puede ser incorrecto.">
            <a:extLst>
              <a:ext uri="{FF2B5EF4-FFF2-40B4-BE49-F238E27FC236}">
                <a16:creationId xmlns:a16="http://schemas.microsoft.com/office/drawing/2014/main" id="{D0ADC079-9083-FB2D-17D2-BA27E0650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/>
          <a:stretch>
            <a:fillRect/>
          </a:stretch>
        </p:blipFill>
        <p:spPr>
          <a:xfrm flipH="1">
            <a:off x="314515" y="275109"/>
            <a:ext cx="6264000" cy="632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5400" dist="63500" dir="2700000" algn="tl" rotWithShape="0">
              <a:srgbClr val="8C596F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870856-86B2-8EB1-7DA6-6BB6786CFE94}"/>
              </a:ext>
            </a:extLst>
          </p:cNvPr>
          <p:cNvSpPr txBox="1"/>
          <p:nvPr/>
        </p:nvSpPr>
        <p:spPr>
          <a:xfrm>
            <a:off x="3573755" y="-66791"/>
            <a:ext cx="8618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tui ki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heʻenau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talaʻofa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neongo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fuoloa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fakahoko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53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D5B859F-4F62-9276-545B-AD1EE5B08E6B}"/>
              </a:ext>
            </a:extLst>
          </p:cNvPr>
          <p:cNvSpPr/>
          <p:nvPr/>
        </p:nvSpPr>
        <p:spPr>
          <a:xfrm>
            <a:off x="913382" y="791550"/>
            <a:ext cx="4309158" cy="5693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 err="1">
                <a:latin typeface="Times New Roman"/>
              </a:rPr>
              <a:t>ʻI</a:t>
            </a:r>
            <a:r>
              <a:rPr lang="en-US" sz="3600" b="1" dirty="0">
                <a:latin typeface="Times New Roman"/>
              </a:rPr>
              <a:t> he tui </a:t>
            </a:r>
            <a:r>
              <a:rPr lang="en-US" sz="3600" b="1" dirty="0" err="1">
                <a:latin typeface="Times New Roman"/>
              </a:rPr>
              <a:t>naʻe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tapuakiʻi</a:t>
            </a:r>
            <a:r>
              <a:rPr lang="en-US" sz="3600" b="1" dirty="0">
                <a:latin typeface="Times New Roman"/>
              </a:rPr>
              <a:t> ai </a:t>
            </a:r>
            <a:r>
              <a:rPr lang="en-US" sz="3600" b="1" dirty="0" err="1">
                <a:latin typeface="Times New Roman"/>
              </a:rPr>
              <a:t>ʻe</a:t>
            </a:r>
            <a:r>
              <a:rPr lang="en-US" sz="3600" b="1" dirty="0">
                <a:latin typeface="Times New Roman"/>
              </a:rPr>
              <a:t> _____  </a:t>
            </a:r>
            <a:r>
              <a:rPr lang="en-US" sz="3600" b="1" dirty="0" err="1">
                <a:latin typeface="Times New Roman"/>
              </a:rPr>
              <a:t>ʻi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heʻene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mei</a:t>
            </a:r>
            <a:r>
              <a:rPr lang="en-US" sz="3600" b="1" dirty="0">
                <a:latin typeface="Times New Roman"/>
              </a:rPr>
              <a:t> mate, </a:t>
            </a:r>
            <a:r>
              <a:rPr lang="en-US" sz="3600" b="1" dirty="0" err="1">
                <a:latin typeface="Times New Roman"/>
              </a:rPr>
              <a:t>ʻa</a:t>
            </a:r>
            <a:r>
              <a:rPr lang="en-US" sz="3600" b="1" dirty="0">
                <a:latin typeface="Times New Roman"/>
              </a:rPr>
              <a:t> e </a:t>
            </a:r>
            <a:r>
              <a:rPr lang="en-US" sz="3600" b="1" dirty="0" err="1">
                <a:latin typeface="Times New Roman"/>
              </a:rPr>
              <a:t>ongo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foha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fakatouʻosi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ʻo</a:t>
            </a:r>
            <a:r>
              <a:rPr lang="en-US" sz="3600" b="1" dirty="0">
                <a:latin typeface="Times New Roman"/>
              </a:rPr>
              <a:t> Siosefa; pea </a:t>
            </a:r>
            <a:r>
              <a:rPr lang="en-US" sz="3600" b="1" dirty="0" err="1">
                <a:latin typeface="Times New Roman"/>
              </a:rPr>
              <a:t>naʻa</a:t>
            </a:r>
            <a:r>
              <a:rPr lang="en-US" sz="3600" b="1" dirty="0">
                <a:latin typeface="Times New Roman"/>
              </a:rPr>
              <a:t> ne </a:t>
            </a:r>
            <a:r>
              <a:rPr lang="en-US" sz="3600" b="1" dirty="0" err="1">
                <a:latin typeface="Times New Roman"/>
              </a:rPr>
              <a:t>lotu</a:t>
            </a:r>
            <a:r>
              <a:rPr lang="en-US" sz="3600" b="1" dirty="0">
                <a:latin typeface="Times New Roman"/>
              </a:rPr>
              <a:t>, </a:t>
            </a:r>
            <a:r>
              <a:rPr lang="en-US" sz="3600" b="1" dirty="0" err="1">
                <a:latin typeface="Times New Roman"/>
              </a:rPr>
              <a:t>ʻo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falala</a:t>
            </a:r>
            <a:r>
              <a:rPr lang="en-US" sz="3600" b="1" dirty="0">
                <a:latin typeface="Times New Roman"/>
              </a:rPr>
              <a:t> ki he </a:t>
            </a:r>
            <a:r>
              <a:rPr lang="en-US" sz="3600" b="1" dirty="0" err="1">
                <a:latin typeface="Times New Roman"/>
              </a:rPr>
              <a:t>tumutumu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ʻo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hono</a:t>
            </a:r>
            <a:r>
              <a:rPr lang="en-US" sz="3600" b="1" dirty="0">
                <a:latin typeface="Times New Roman"/>
              </a:rPr>
              <a:t> </a:t>
            </a:r>
            <a:r>
              <a:rPr lang="en-US" sz="3600" b="1" dirty="0" err="1">
                <a:latin typeface="Times New Roman"/>
              </a:rPr>
              <a:t>tokotoko</a:t>
            </a:r>
            <a:r>
              <a:rPr lang="en-US" sz="3600" b="1" dirty="0">
                <a:latin typeface="Times New Roman"/>
              </a:rPr>
              <a:t>. </a:t>
            </a:r>
          </a:p>
          <a:p>
            <a:r>
              <a:rPr lang="en-US" sz="2000" b="1" dirty="0">
                <a:latin typeface="Times New Roman"/>
              </a:rPr>
              <a:t>(v. 21)</a:t>
            </a:r>
            <a:br>
              <a:rPr lang="en-US" sz="2000" b="1" dirty="0">
                <a:latin typeface="Times New Roman"/>
              </a:rPr>
            </a:br>
            <a:r>
              <a:rPr lang="en-US" sz="2000" b="1" dirty="0">
                <a:latin typeface="Times New Roman"/>
              </a:rPr>
              <a:t>[Senesi 48:8-20]</a:t>
            </a:r>
            <a:endParaRPr lang="es-ES" sz="2000" b="1" dirty="0">
              <a:latin typeface="Times New Roman"/>
            </a:endParaRPr>
          </a:p>
        </p:txBody>
      </p:sp>
      <p:pic>
        <p:nvPicPr>
          <p:cNvPr id="8" name="Imagen 7" descr="Imagen que contiene persona, deporte, bailarín, hombre&#10;&#10;El contenido generado por IA puede ser incorrecto.">
            <a:extLst>
              <a:ext uri="{FF2B5EF4-FFF2-40B4-BE49-F238E27FC236}">
                <a16:creationId xmlns:a16="http://schemas.microsoft.com/office/drawing/2014/main" id="{F6AA6006-1414-CAE1-D73B-D09D7E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5591" r="127" b="1166"/>
          <a:stretch>
            <a:fillRect/>
          </a:stretch>
        </p:blipFill>
        <p:spPr>
          <a:xfrm>
            <a:off x="5400676" y="156787"/>
            <a:ext cx="6538104" cy="6502401"/>
          </a:xfrm>
          <a:prstGeom prst="round2DiagRect">
            <a:avLst>
              <a:gd name="adj1" fmla="val 0"/>
              <a:gd name="adj2" fmla="val 10268"/>
            </a:avLst>
          </a:prstGeom>
          <a:ln w="41275" cap="sq">
            <a:gradFill flip="none" rotWithShape="1">
              <a:gsLst>
                <a:gs pos="0">
                  <a:srgbClr val="B4581A"/>
                </a:gs>
                <a:gs pos="100000">
                  <a:srgbClr val="FDDBB3"/>
                </a:gs>
              </a:gsLst>
              <a:lin ang="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3950EFE-CCAD-85F0-A507-D71C3CC6AFC6}"/>
              </a:ext>
            </a:extLst>
          </p:cNvPr>
          <p:cNvSpPr/>
          <p:nvPr/>
        </p:nvSpPr>
        <p:spPr>
          <a:xfrm>
            <a:off x="3628562" y="1364729"/>
            <a:ext cx="1683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Times New Roman"/>
              </a:rPr>
              <a:t>Sekope</a:t>
            </a:r>
            <a:endParaRPr lang="es-ES" sz="3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24BE4-A6CA-2954-A36F-0BF375159371}"/>
              </a:ext>
            </a:extLst>
          </p:cNvPr>
          <p:cNvSpPr txBox="1"/>
          <p:nvPr/>
        </p:nvSpPr>
        <p:spPr>
          <a:xfrm>
            <a:off x="715839" y="156787"/>
            <a:ext cx="470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808038" algn="l"/>
              </a:tabLst>
            </a:pP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 ki he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tapuakiʻi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aʻu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pe ki he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ʻamanaki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mate.</a:t>
            </a:r>
          </a:p>
        </p:txBody>
      </p:sp>
    </p:spTree>
    <p:extLst>
      <p:ext uri="{BB962C8B-B14F-4D97-AF65-F5344CB8AC3E}">
        <p14:creationId xmlns:p14="http://schemas.microsoft.com/office/powerpoint/2010/main" val="330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9785</TotalTime>
  <Words>3389</Words>
  <Application>Microsoft Office PowerPoint</Application>
  <PresentationFormat>Panorámica</PresentationFormat>
  <Paragraphs>189</Paragraphs>
  <Slides>42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427</cp:revision>
  <dcterms:created xsi:type="dcterms:W3CDTF">2026-01-29T15:06:17Z</dcterms:created>
  <dcterms:modified xsi:type="dcterms:W3CDTF">2026-05-22T08:18:21Z</dcterms:modified>
</cp:coreProperties>
</file>