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8" r:id="rId4"/>
    <p:sldId id="299" r:id="rId5"/>
    <p:sldId id="300" r:id="rId6"/>
    <p:sldId id="301" r:id="rId7"/>
    <p:sldId id="302" r:id="rId8"/>
    <p:sldId id="304" r:id="rId9"/>
    <p:sldId id="310" r:id="rId10"/>
    <p:sldId id="307" r:id="rId11"/>
    <p:sldId id="308" r:id="rId12"/>
    <p:sldId id="27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56C"/>
    <a:srgbClr val="C2A13F"/>
    <a:srgbClr val="81272B"/>
    <a:srgbClr val="FDD98F"/>
    <a:srgbClr val="FDC66C"/>
    <a:srgbClr val="FC925B"/>
    <a:srgbClr val="FA1F08"/>
    <a:srgbClr val="F7AD65"/>
    <a:srgbClr val="366B95"/>
    <a:srgbClr val="FCD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52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55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92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10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55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5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63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42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01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52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17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98611" y="522808"/>
            <a:ext cx="6302726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kinautolu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naʻaku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heʻeku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kimoutolu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fakamoʻoni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ʻaia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palōfita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.”Pea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toʻo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honau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loto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ʻilo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tohi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(Luke 24:44, 45)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136449" y="4378365"/>
            <a:ext cx="736986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‌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ʻAia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tau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fanongo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ai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pea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ʻiloʻi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pea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tala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kiate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kitautolu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heʻetau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tamai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.‌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ʻikai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tau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fufū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mei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heʻenau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fānau,ka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fakahā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ki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he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toʻutangata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hoko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ʻae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ongoongolelei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ʻo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Sihova,mo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hono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mālohi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mo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ngaahi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ngāue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mana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naʻa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 ne </a:t>
            </a:r>
            <a:r>
              <a:rPr lang="en-US" sz="2400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fai</a:t>
            </a:r>
            <a:r>
              <a:rPr lang="en-U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366B95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366B95"/>
                </a:solidFill>
                <a:latin typeface="Comic Sans MS" panose="030F0702030302020204" pitchFamily="66" charset="0"/>
              </a:rPr>
              <a:t>Saame</a:t>
            </a:r>
            <a:r>
              <a:rPr lang="es-ES" b="1" dirty="0">
                <a:solidFill>
                  <a:srgbClr val="366B95"/>
                </a:solidFill>
                <a:latin typeface="Comic Sans MS" panose="030F0702030302020204" pitchFamily="66" charset="0"/>
              </a:rPr>
              <a:t> 78:3, 4)</a:t>
            </a:r>
            <a:endParaRPr lang="es-ES" sz="2800" b="1" dirty="0">
              <a:solidFill>
                <a:srgbClr val="366B9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5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232018B-A9D4-72E8-6E6B-BCD6D01FE8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 flip="none" rotWithShape="1"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F1DE4A9-B5A6-845C-C70A-025BF49E22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514C17-1E91-F381-211B-C10A95AB68D7}"/>
              </a:ext>
            </a:extLst>
          </p:cNvPr>
          <p:cNvSpPr txBox="1"/>
          <p:nvPr/>
        </p:nvSpPr>
        <p:spPr>
          <a:xfrm>
            <a:off x="187387" y="319601"/>
            <a:ext cx="380597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fēfē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fuoloa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fakamaau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taʻetotonu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filifilimānako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angahala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 84:2)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8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ebles, alfombra, exterior, edificio&#10;&#10;Descripción generada automáticamente">
            <a:extLst>
              <a:ext uri="{FF2B5EF4-FFF2-40B4-BE49-F238E27FC236}">
                <a16:creationId xmlns:a16="http://schemas.microsoft.com/office/drawing/2014/main" id="{41C61308-CD58-E7A4-E508-5FB9462067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3319272" y="23320"/>
            <a:ext cx="6007608" cy="1938992"/>
          </a:xfrm>
          <a:prstGeom prst="rect">
            <a:avLst/>
          </a:prstGeom>
          <a:solidFill>
            <a:schemeClr val="bg1">
              <a:alpha val="74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hiva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heʻeku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kei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hiva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fakamālō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lolotonga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ʻeku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1272B"/>
                </a:solidFill>
                <a:effectLst>
                  <a:outerShdw blurRad="12700" dist="50800" dir="2700000" algn="tl" rotWithShape="0">
                    <a:srgbClr val="E4D56C"/>
                  </a:outerShdw>
                </a:effectLst>
                <a:latin typeface="Comic Sans MS" panose="030F0702030302020204" pitchFamily="66" charset="0"/>
              </a:rPr>
              <a:t> 104:33)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1272B"/>
              </a:solidFill>
              <a:effectLst>
                <a:outerShdw blurRad="12700" dist="50800" dir="2700000" algn="tl" rotWithShape="0">
                  <a:srgbClr val="E4D56C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96539ED3-5D04-92CA-1EA9-0811C891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49EA8AE0-A15D-0201-6DDC-99E7DF1D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F1E2721-82A0-DF4D-CE3B-CF82A6CAB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persona, mujer, reloj&#10;&#10;Descripción generada automáticamente">
            <a:extLst>
              <a:ext uri="{FF2B5EF4-FFF2-40B4-BE49-F238E27FC236}">
                <a16:creationId xmlns:a16="http://schemas.microsoft.com/office/drawing/2014/main" id="{2F6A5A22-F818-5A29-6E71-851FA33C7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1997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F95CEF05-C1D8-0C25-4ED3-18B9E3AB43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C7BF53-58E4-35B7-1070-7F86C4320E34}"/>
              </a:ext>
            </a:extLst>
          </p:cNvPr>
          <p:cNvSpPr txBox="1"/>
          <p:nvPr/>
        </p:nvSpPr>
        <p:spPr>
          <a:xfrm>
            <a:off x="8700393" y="350916"/>
            <a:ext cx="3442595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‌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ʻAmanaki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kia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pea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lototoʻa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, pea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ne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fakamālohi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ho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loto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ou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pehē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ʻamanaki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kia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!”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Saame</a:t>
            </a:r>
            <a:r>
              <a:rPr lang="es-ES" sz="20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 27:14)</a:t>
            </a:r>
            <a:endParaRPr lang="es-ES" sz="3200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F5DFC7-364E-9E40-BE61-8C20EF03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5" b="11705"/>
          <a:stretch/>
        </p:blipFill>
        <p:spPr bwMode="auto"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35C58E-460B-C31B-ABCC-02E48059EBAD}"/>
              </a:ext>
            </a:extLst>
          </p:cNvPr>
          <p:cNvSpPr txBox="1"/>
          <p:nvPr/>
        </p:nvSpPr>
        <p:spPr>
          <a:xfrm>
            <a:off x="393730" y="4807505"/>
            <a:ext cx="114045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pehē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lotu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potu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taha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hili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pehē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tokotaha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ʻene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kau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ākonga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“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ʻEiki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akonakiʻi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ʻakimautolu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lotu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hangē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e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ako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Sione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ki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heʻene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kau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ākonga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Luke</a:t>
            </a:r>
            <a:r>
              <a:rPr lang="es-E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11:1)</a:t>
            </a:r>
            <a:endParaRPr lang="es-E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3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persona, sostener, hombre, agua&#10;&#10;Descripción generada automáticamente">
            <a:extLst>
              <a:ext uri="{FF2B5EF4-FFF2-40B4-BE49-F238E27FC236}">
                <a16:creationId xmlns:a16="http://schemas.microsoft.com/office/drawing/2014/main" id="{8169096D-AC52-9C49-A1B3-503BCBEAF0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40184D6-A6B7-DBEB-5D6A-E6FB503855CC}"/>
              </a:ext>
            </a:extLst>
          </p:cNvPr>
          <p:cNvSpPr txBox="1"/>
          <p:nvPr/>
        </p:nvSpPr>
        <p:spPr>
          <a:xfrm>
            <a:off x="218761" y="412789"/>
            <a:ext cx="4355552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Oku pule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kofuʻaki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nāunau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kofuʻaki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māfimafi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ʻaia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nonoʻo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ʻaki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fokotuʻumaʻu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foki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māmani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faʻa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ueʻi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ia.</a:t>
            </a:r>
            <a:r>
              <a:rPr lang="es-E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93:1)</a:t>
            </a:r>
            <a:endParaRPr lang="es-ES" sz="36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206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2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0911" t="14033" r="10850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1130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4849527"/>
            <a:ext cx="8128854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māʻoniʻoni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ongoʻi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fakamoʻui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heʻenau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mamahi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34:17)</a:t>
            </a:r>
            <a:endParaRPr lang="es-ES" sz="3200" b="1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35B3C0-1DCF-9EA4-6131-B6D008E4A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2889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68D58F1C-CEB6-E5E5-E1EA-CAC0EA58FB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6" r="78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83CDE1-709A-3565-431D-708E9EA9C2F5}"/>
              </a:ext>
            </a:extLst>
          </p:cNvPr>
          <p:cNvSpPr txBox="1"/>
          <p:nvPr/>
        </p:nvSpPr>
        <p:spPr>
          <a:xfrm>
            <a:off x="6204686" y="4105742"/>
            <a:ext cx="5788058" cy="25237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fēfē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ʻemau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hiva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ʻaki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hiva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ʻa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Sihova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ʻi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he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fonua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ʻoe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muli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?</a:t>
            </a:r>
            <a:r>
              <a:rPr lang="es-E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Saame</a:t>
            </a:r>
            <a:r>
              <a:rPr lang="es-ES" sz="28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137:4)</a:t>
            </a:r>
            <a:endParaRPr lang="es-ES" sz="4000" b="1" dirty="0">
              <a:ln/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8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edificio, hombre, frente, joven&#10;&#10;Descripción generada automáticamente">
            <a:extLst>
              <a:ext uri="{FF2B5EF4-FFF2-40B4-BE49-F238E27FC236}">
                <a16:creationId xmlns:a16="http://schemas.microsoft.com/office/drawing/2014/main" id="{AB9F0B21-FDCC-2CE1-2D9C-C4DB636A91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9AB3E1C-A701-7E61-249D-4BE96098BF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386499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88D4598-1435-3019-164E-155D6BCBE6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495947" y="6468361"/>
            <a:ext cx="3115570" cy="0"/>
          </a:xfrm>
          <a:prstGeom prst="line">
            <a:avLst/>
          </a:prstGeom>
          <a:ln w="76200">
            <a:solidFill>
              <a:srgbClr val="41938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644BC6-DAC1-9BD1-56B8-7CA3C1DA4F8A}"/>
              </a:ext>
            </a:extLst>
          </p:cNvPr>
          <p:cNvSpPr txBox="1"/>
          <p:nvPr/>
        </p:nvSpPr>
        <p:spPr>
          <a:xfrm>
            <a:off x="7993929" y="980607"/>
            <a:ext cx="4119606" cy="48936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ʻOku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pehē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ʻe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Sihova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, “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Ko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e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meʻa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ʻi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he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fakamālohiʻi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ʻoe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masiva,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mo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e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ngaahi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mafulu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ʻoe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vaivai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te u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tuʻu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hake</a:t>
            </a:r>
            <a:r>
              <a:rPr lang="es-ES" sz="3600" b="1" dirty="0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;”</a:t>
            </a:r>
            <a:endParaRPr lang="es-ES" sz="3600" b="1" dirty="0">
              <a:ln w="0"/>
              <a:solidFill>
                <a:srgbClr val="41938B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0"/>
                <a:solidFill>
                  <a:srgbClr val="41938B"/>
                </a:solidFill>
                <a:latin typeface="Comic Sans MS" panose="030F0702030302020204" pitchFamily="66" charset="0"/>
              </a:rPr>
              <a:t>Saame</a:t>
            </a:r>
            <a:r>
              <a:rPr lang="es-ES" sz="2400" b="1" dirty="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</a:rPr>
              <a:t> 12:5)</a:t>
            </a:r>
            <a:endParaRPr lang="es-ES" sz="3600" b="1" dirty="0">
              <a:ln w="0"/>
              <a:solidFill>
                <a:srgbClr val="41938B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 b="5134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563519" y="782121"/>
            <a:ext cx="386434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‌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ʻEiki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u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fakamālō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koe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ʻao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ʻoe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kakai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u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hiva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kiate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koe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puleʻanga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He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ʻoku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lahi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hoʻo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ʻaloʻofa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aʻu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langi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hoʻo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moʻoni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ʻao</a:t>
            </a:r>
            <a:r>
              <a:rPr lang="en-U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28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spc="5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57:9, 10)</a:t>
            </a:r>
            <a:endParaRPr lang="es-ES" sz="3200" b="1" spc="5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para una foto en un parque&#10;&#10;Descripción generada automáticamente con confianza media">
            <a:extLst>
              <a:ext uri="{FF2B5EF4-FFF2-40B4-BE49-F238E27FC236}">
                <a16:creationId xmlns:a16="http://schemas.microsoft.com/office/drawing/2014/main" id="{393B7CF8-4FAB-F077-9866-483F6F5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pic>
        <p:nvPicPr>
          <p:cNvPr id="2" name="Imagen 1" descr="Una caja de donas&#10;&#10;Descripción generada automáticamente con confianza media">
            <a:extLst>
              <a:ext uri="{FF2B5EF4-FFF2-40B4-BE49-F238E27FC236}">
                <a16:creationId xmlns:a16="http://schemas.microsoft.com/office/drawing/2014/main" id="{F98396F3-5FB4-7AA3-881B-7FAF75AB9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915D50"/>
            </a:solidFill>
          </a:ln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>
            <a:solidFill>
              <a:srgbClr val="91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mujer, sostener, vistiendo, agua&#10;&#10;Descripción generada automáticamente">
            <a:extLst>
              <a:ext uri="{FF2B5EF4-FFF2-40B4-BE49-F238E27FC236}">
                <a16:creationId xmlns:a16="http://schemas.microsoft.com/office/drawing/2014/main" id="{C2FF2FCB-A075-2791-B692-5E63929B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92876D-4A68-E921-8214-6BC9284F9CCB}"/>
              </a:ext>
            </a:extLst>
          </p:cNvPr>
          <p:cNvSpPr txBox="1"/>
          <p:nvPr/>
        </p:nvSpPr>
        <p:spPr>
          <a:xfrm>
            <a:off x="133909" y="4263382"/>
            <a:ext cx="473336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pehē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hoʻo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akonakiʻi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ʻakimautolu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mau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lau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homau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ngaahi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ʻaho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mau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fakatokangaʻi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homau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loto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ki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he </a:t>
            </a:r>
            <a:r>
              <a:rPr lang="en-US" sz="24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poto</a:t>
            </a:r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Saame</a:t>
            </a:r>
            <a:r>
              <a:rPr lang="es-E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 90:12)</a:t>
            </a:r>
            <a:endParaRPr lang="es-ES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2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058683"/>
            <a:ext cx="5516875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Ko e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maka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naʻe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liʻaki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ʻe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he kau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tufunga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kuo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hoko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ia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ko e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fungani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maka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ʻoe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tuliki.Ko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e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ngāue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eni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ʻa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Sihova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;</a:t>
            </a:r>
            <a:b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pea ko e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meʻa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fakaofo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ʻi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hotau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ʻao</a:t>
            </a:r>
            <a:r>
              <a:rPr lang="en-US" sz="24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Saame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529</Words>
  <Application>Microsoft Office PowerPoint</Application>
  <PresentationFormat>Panorámica</PresentationFormat>
  <Paragraphs>35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64</cp:revision>
  <dcterms:created xsi:type="dcterms:W3CDTF">2023-12-09T20:45:49Z</dcterms:created>
  <dcterms:modified xsi:type="dcterms:W3CDTF">2024-02-02T15:39:57Z</dcterms:modified>
</cp:coreProperties>
</file>