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92" r:id="rId3"/>
    <p:sldId id="293" r:id="rId4"/>
    <p:sldId id="295" r:id="rId5"/>
    <p:sldId id="298" r:id="rId6"/>
    <p:sldId id="300" r:id="rId7"/>
    <p:sldId id="301" r:id="rId8"/>
    <p:sldId id="302" r:id="rId9"/>
    <p:sldId id="303" r:id="rId10"/>
    <p:sldId id="305" r:id="rId11"/>
    <p:sldId id="307" r:id="rId12"/>
    <p:sldId id="30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F2601E"/>
    <a:srgbClr val="184372"/>
    <a:srgbClr val="0D253F"/>
    <a:srgbClr val="613E51"/>
    <a:srgbClr val="D5E1EB"/>
    <a:srgbClr val="C3D4E2"/>
    <a:srgbClr val="A3293D"/>
    <a:srgbClr val="8A2334"/>
    <a:srgbClr val="D4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04/10/2025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2612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17E2717-27B8-44A6-0770-9173FB2C6416}"/>
              </a:ext>
            </a:extLst>
          </p:cNvPr>
          <p:cNvSpPr txBox="1"/>
          <p:nvPr/>
        </p:nvSpPr>
        <p:spPr>
          <a:xfrm>
            <a:off x="6564692" y="116647"/>
            <a:ext cx="5534801" cy="66171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Kae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kehe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mālohi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pe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ʻa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koe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mo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lototoʻa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ʻaupito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koeʻuhi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tokanga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fai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fakatatau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ki he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fono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kotoa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pē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ʻaia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naʻe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fekau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kiate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koe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ʻe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heʻeku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tamaioʻeiki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ko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Mōsese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: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ʻoua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naʻa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tafoki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mei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ai ki he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nima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toʻomataʻu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pē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ki he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toʻohema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koeʻuhi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monūʻia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koe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ʻi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he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potu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kotoa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pē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ʻoku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ʻalu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ki ai. 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”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Sōsiua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 1:7</a:t>
            </a:r>
          </a:p>
        </p:txBody>
      </p:sp>
    </p:spTree>
    <p:extLst>
      <p:ext uri="{BB962C8B-B14F-4D97-AF65-F5344CB8AC3E}">
        <p14:creationId xmlns:p14="http://schemas.microsoft.com/office/powerpoint/2010/main" val="2149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6887"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5373" r="-76" b="13939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218313" y="4498123"/>
            <a:ext cx="11755373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“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Pea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naʻe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hoko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ʻae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ngaahi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meʻa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ni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kotoa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pē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kiate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kinautolu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ko e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ngaahi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fakaʻilonga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: pea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kuo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tohi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ia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ko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hotau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akonakiʻi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ʻakitautolu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kuo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hoko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ki ai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hono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ngataʻanga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ʻoe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kuonga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. 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(1 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Kolinitō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 10:11,)</a:t>
            </a: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5E57E-5E38-DDE4-C11B-E4A994D5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D8D431-93D1-55ED-9D52-62FA60D1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4689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8F107F-7145-3777-779F-29D3B334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6930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809E40-1410-03B2-93EE-2028D167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4708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7A5EB9-9E0C-6CF2-53E7-8301B2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2164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76301-6F8D-C5EA-5C70-4D0FE54F6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b="1487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id="{78995D3D-1EA1-6C76-DC98-0F133FCA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3270" r="-173" b="2608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E0C5E3-6180-FF39-0BE1-1AA50FCD60C2}"/>
              </a:ext>
            </a:extLst>
          </p:cNvPr>
          <p:cNvSpPr txBox="1"/>
          <p:nvPr/>
        </p:nvSpPr>
        <p:spPr>
          <a:xfrm>
            <a:off x="4490821" y="4543003"/>
            <a:ext cx="701040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‌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tekeʻi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atu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houhau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ʻe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tali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fakavaivai:ka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fakatupu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ʻita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he lea </a:t>
            </a:r>
            <a:r>
              <a:rPr lang="en-U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fakamamahi</a:t>
            </a:r>
            <a:r>
              <a:rPr lang="en-U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” 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(Lea </a:t>
            </a:r>
            <a:r>
              <a:rPr lang="es-ES" sz="2800" b="1" dirty="0" err="1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Fakatātā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15:1,)</a:t>
            </a:r>
          </a:p>
        </p:txBody>
      </p:sp>
    </p:spTree>
    <p:extLst>
      <p:ext uri="{BB962C8B-B14F-4D97-AF65-F5344CB8AC3E}">
        <p14:creationId xmlns:p14="http://schemas.microsoft.com/office/powerpoint/2010/main" val="65528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0923-BB81-90E7-786D-5AE7308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5001C789-B82F-05F5-7421-A44F9AA8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3896A-80EB-A68E-5199-69DCD3B106C4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ʻikai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liʻaki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taha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lelei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folofola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ki ai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ki he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fale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ʻIsileli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hoko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U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Sōsiua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 21:45)</a:t>
            </a:r>
          </a:p>
        </p:txBody>
      </p:sp>
    </p:spTree>
    <p:extLst>
      <p:ext uri="{BB962C8B-B14F-4D97-AF65-F5344CB8AC3E}">
        <p14:creationId xmlns:p14="http://schemas.microsoft.com/office/powerpoint/2010/main" val="18995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086350" y="3315596"/>
            <a:ext cx="6176689" cy="350865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Pea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kapau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matamata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kovi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kiate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kimoutolu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tauhi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Sihova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mou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fili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he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ʻaho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ʻaia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mou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tauhi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;..ka ko au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hoku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fale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tauhi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Sihova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Sōsiua</a:t>
            </a:r>
            <a:r>
              <a:rPr lang="es-ES" sz="2000" b="1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24:15,)</a:t>
            </a:r>
            <a:endParaRPr lang="es-ES" sz="2000" b="1" dirty="0">
              <a:ln w="12700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407037" y="756723"/>
            <a:ext cx="5463228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 e tui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ʻikai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ʻauha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ai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Lehapi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ko e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fefine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feʻauaki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fakataha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kinautolu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ʻikai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tui, ko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ʻene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tali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lelei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pe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kau </a:t>
            </a:r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mataki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Hepelū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11:31)</a:t>
            </a:r>
          </a:p>
        </p:txBody>
      </p:sp>
    </p:spTree>
    <p:extLst>
      <p:ext uri="{BB962C8B-B14F-4D97-AF65-F5344CB8AC3E}">
        <p14:creationId xmlns:p14="http://schemas.microsoft.com/office/powerpoint/2010/main" val="3289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48630" y="695992"/>
            <a:ext cx="4010019" cy="50167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“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He ko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Sihova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ko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homou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ʻOtua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naʻe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fakamōmoa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ʻae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ngaahi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vai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Sioatani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mei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homou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ʻao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mou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hoko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atu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ki he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kauvai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taha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hangē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ko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ia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naʻe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fai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Sihova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ko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homou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ʻOtua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ki he Tahi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Kulokula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ʻaia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naʻa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ne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fakamōmoa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homau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ʻao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ʻoua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mau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lava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atu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ki he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kauvai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taha;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Koeʻuhi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hoko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ʻilo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ʻae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nima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Sihova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he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kakai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kotoa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pē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māmani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mo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hono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māfimafi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: pea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ke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mou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manavahē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kia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Sihova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ko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homou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ʻOtua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ʻo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taʻengata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.”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” </a:t>
            </a:r>
            <a:endParaRPr lang="es-ES" b="1" dirty="0">
              <a:ln w="12700" cmpd="sng">
                <a:noFill/>
                <a:prstDash val="solid"/>
              </a:ln>
              <a:solidFill>
                <a:srgbClr val="A3293D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Sōsiua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4:23, 24</a:t>
            </a:r>
            <a:endParaRPr lang="es-ES" sz="2400" dirty="0"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0544"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82904" y="143432"/>
            <a:ext cx="4439068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ʻikai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ʻaho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hangē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muʻa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pe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kimui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koeʻuhi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tokanga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he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leʻo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ʻoe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tangata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he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tau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koeʻuhi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ʻIsileli</a:t>
            </a:r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endParaRPr lang="es-ES" sz="3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2400"/>
              </a:spcBef>
            </a:pPr>
            <a:r>
              <a:rPr lang="es-ES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Sōsiua</a:t>
            </a: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10:14</a:t>
            </a: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4" y="76672"/>
            <a:ext cx="5981701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Pea ko 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ngaahi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tuʻi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ni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mo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honau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fonua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naʻe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maʻu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ʻe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Siosiua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ʻi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he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kuonga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pe taha, he ko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Sihova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ko 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ʻOtua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ʻIsileli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naʻa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ne tau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maʻa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ʻIsileli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. 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”</a:t>
            </a:r>
            <a:endParaRPr lang="es-ES" sz="2400" b="1" dirty="0">
              <a:ln w="12700" cmpd="sng">
                <a:noFill/>
                <a:prstDash val="solid"/>
              </a:ln>
              <a:solidFill>
                <a:srgbClr val="613E5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142874" y="3338831"/>
            <a:ext cx="315277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Sōsiua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 10:42</a:t>
            </a:r>
            <a:endParaRPr lang="es-ES" sz="2400" dirty="0">
              <a:solidFill>
                <a:srgbClr val="613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715250" y="289679"/>
            <a:ext cx="4362450" cy="58785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Ko au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Sihova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ʻoku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ou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vakili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loto,ʻoku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ou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hakule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mahalo,</a:t>
            </a:r>
          </a:p>
          <a:p>
            <a:pPr algn="ctr">
              <a:spcBef>
                <a:spcPts val="1200"/>
              </a:spcBef>
            </a:pP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ke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foaki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ki he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tangata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taki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taha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fakatatau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mo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ʻene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ngaahi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ʻulungāanga</a:t>
            </a:r>
            <a:r>
              <a:rPr lang="en-U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36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Selemaia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17:10</a:t>
            </a: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36011" y="3053382"/>
            <a:ext cx="4101806" cy="36317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“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Ka mou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fuofua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kumi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ʻae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puleʻanga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ʻoe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ʻOtua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,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mo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ʻene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māʻoniʻoni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; pea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ʻe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fakalahi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ʻaki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ʻae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ngaahi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meʻa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ni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kotoa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pē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kiate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kimoutolu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.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Mātiu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 6:33</a:t>
            </a:r>
          </a:p>
        </p:txBody>
      </p:sp>
    </p:spTree>
    <p:extLst>
      <p:ext uri="{BB962C8B-B14F-4D97-AF65-F5344CB8AC3E}">
        <p14:creationId xmlns:p14="http://schemas.microsoft.com/office/powerpoint/2010/main" val="283184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2671" r="-38" b="31005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2" b="2"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6467"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176428" y="175893"/>
            <a:ext cx="4014047" cy="609397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Manatuʻi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ʻa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homou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kau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fakahinohino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ʻakinautolu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naʻe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leaʻaki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ʻae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folofola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ʻae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ʻOtua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kiate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kimoutolu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, pea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faʻifaʻitaki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ki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heʻenau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tui,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fakatokanga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ki he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ngataʻanga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ʻo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ʻenau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ʻulungāanga</a:t>
            </a:r>
            <a:r>
              <a:rPr lang="en-U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Hepelū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13:7)</a:t>
            </a:r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C1FE-F184-EF7B-20EE-B2E237D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612C4F-6856-753C-313E-99A913A2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E7C885-A57A-B51A-C659-D374284465BA}"/>
              </a:ext>
            </a:extLst>
          </p:cNvPr>
          <p:cNvSpPr txBox="1"/>
          <p:nvPr/>
        </p:nvSpPr>
        <p:spPr>
          <a:xfrm>
            <a:off x="-1" y="-11183"/>
            <a:ext cx="121919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Mou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foki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ki he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hūfanga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mālohi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ʻakimoutolu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pōpula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ka e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ʻamanaki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lelei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: ko e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moʻoni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ou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fakahā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ʻaho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u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totongi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liunga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ua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koe</a:t>
            </a:r>
            <a:r>
              <a:rPr lang="en-U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Sakalaia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 9:12)</a:t>
            </a:r>
          </a:p>
        </p:txBody>
      </p:sp>
    </p:spTree>
    <p:extLst>
      <p:ext uri="{BB962C8B-B14F-4D97-AF65-F5344CB8AC3E}">
        <p14:creationId xmlns:p14="http://schemas.microsoft.com/office/powerpoint/2010/main" val="2560690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574</Words>
  <Application>Microsoft Office PowerPoint</Application>
  <PresentationFormat>Panorámica</PresentationFormat>
  <Paragraphs>24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72</cp:revision>
  <dcterms:created xsi:type="dcterms:W3CDTF">2025-09-05T17:19:55Z</dcterms:created>
  <dcterms:modified xsi:type="dcterms:W3CDTF">2025-10-04T06:32:15Z</dcterms:modified>
</cp:coreProperties>
</file>