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423"/>
    <a:srgbClr val="6A5238"/>
    <a:srgbClr val="72361A"/>
    <a:srgbClr val="FFFAD4"/>
    <a:srgbClr val="FDF6A2"/>
    <a:srgbClr val="F4DCAC"/>
    <a:srgbClr val="725536"/>
    <a:srgbClr val="8A6842"/>
    <a:srgbClr val="A57D4F"/>
    <a:srgbClr val="EE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D4CD6-1F3B-8502-D896-DC3AE8920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164831-8A2F-3F93-AEF9-F8E02BAB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DA21A-46D9-18CE-5959-102424A3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766FB-8C06-F9F0-1AE4-56F9718F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4C699-18F4-808B-8BB7-8CF3FA0B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53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01476-4004-D5A8-1511-CDA01E0A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DC663F-0104-19E0-B192-A2D8C49B6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48E19-9994-1A13-9FAF-B29E16B3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AAD14-19C2-AF1C-4099-7A5EAD20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6304B-39E9-1143-2C3E-E1B2A10F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72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03BC7B-FEC0-FC5B-52E8-1997368D8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82ACB5-F9EB-AE7D-4FF9-143407316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89F9C-46C0-5E77-599E-7437FE5F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4511A5-D9FB-AA88-9794-93BA52A9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C18FF7-742A-FB32-28EE-5D4DBC91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58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55DB7-A943-99A8-3923-11506A55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6F186-FAD3-6F29-66BA-2D88AF54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897A7-A164-377A-021C-8A3468A3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55EA1-AF0E-E8FC-93FA-1981410C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BE132-3CFE-4939-F8B9-86F239B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70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2D607-BE55-DB32-D2D2-E00BA341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DB960-B3EC-8FC5-17CF-E9398986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F8D580-654B-975B-46D6-66586B88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A898C-8E64-79AD-D6FF-66311975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58491-5D86-C1C5-8913-D27ABAD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46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50101-366C-EC97-D136-19F7F0EB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BEC31-675D-8111-B406-FB4A28F7C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FCAA30-8DAB-3478-919F-5D5E17AB2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EE7660-4A5D-8295-49D8-948C10AC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C1CE3C-9C83-24AA-6994-7679CE44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5BB2CA-A213-CC71-2C39-60D6CE1C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88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26DE9-213D-89AA-A526-5A20F3C8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B36E6A-FD46-7A82-202B-D0324BA14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EB56C2-632F-2E14-9DF9-88A18ECE7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4027A6-6C60-6306-985E-031379334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867ABC-E540-0A46-4FFA-26A05F72D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DFABA3-FFAE-4032-E0D4-4DC18A7F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C3744A-46CF-87F8-D181-81F3ABD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004905-32C6-EC24-4394-E1B09F07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118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369C8-36F8-BA8A-D1C4-5F7810A9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81B7BD-AAEB-6F27-E3AF-E35D4FC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092C51-CF27-37A1-92AD-5601F993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9ADD54-ABCA-6D73-9920-96BA712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482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ECA377-C25E-D09D-EE1C-1B06F30D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679926-94E8-FA67-9B39-03F6834C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486CC9-697B-0194-BB0A-C143A0AA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CC607-703A-4EC1-333A-98D94BA2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78F2F-0639-62B1-36D8-E120003C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2E877E-0FA1-E2F0-1685-DEA4ED926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E04787-6672-74D3-DB99-6BAA6FA7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F2A63-5480-FA25-88D0-F9B906B6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6DC4F7-734F-1326-4E66-8815AF81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90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F9307-BB53-E927-6BA6-274EB633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737C21-51EC-34A0-D339-321B2D5B0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4E7E5-4152-9C9F-36C7-62AF7442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1225B0-E0C4-B057-68BA-1C6FE7D0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52CB0-23A1-34E4-74C2-6B5E4120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0DBC43-36A5-2E76-2673-6D9AD2BB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2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9C2CCC-B09C-3D18-FA9B-83C216CD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68D5D-0468-06D1-3D32-6EFD023BF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5AC3EA-6176-0042-BAB7-5077EFAF0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057FF9-8B9C-473F-918D-2A10E69BC4BD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E9D4C-17FD-9998-0774-A73D367AE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6E17E-993D-6F2B-861E-E970FD9AA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16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2DA6E-89B6-DE23-5F7A-1FAA7683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941DBD-AFBD-9984-3EFB-0CAC59B29D61}"/>
              </a:ext>
            </a:extLst>
          </p:cNvPr>
          <p:cNvSpPr txBox="1"/>
          <p:nvPr/>
        </p:nvSpPr>
        <p:spPr>
          <a:xfrm>
            <a:off x="0" y="-59267"/>
            <a:ext cx="2771774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“Pea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folofola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ai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ʻEiki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kia Paula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poʻuli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meʻa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hā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,“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ʻOua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manavahē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,ka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lea, pea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ʻoua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fakalongo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pē;He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ʻiate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pea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ʻikai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ha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tangata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faʻa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ha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kovi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he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maʻu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kakai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tokolahi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</a:t>
            </a:r>
            <a:b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MV Boli" panose="02000500030200090000" pitchFamily="2" charset="0"/>
              </a:rPr>
              <a:t>Ngāue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18:9,10)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2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17E224-E838-2D01-4AAA-13635A87757E}"/>
              </a:ext>
            </a:extLst>
          </p:cNvPr>
          <p:cNvSpPr txBox="1"/>
          <p:nvPr/>
        </p:nvSpPr>
        <p:spPr>
          <a:xfrm>
            <a:off x="2609850" y="0"/>
            <a:ext cx="7239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“He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kuo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fakaʻapiʻapi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ʻakimautolu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mei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potu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kotoa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pē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ka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ʻoku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ʻikai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ʻefituʻu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moʻua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pe,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kae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ʻikai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taʻehatokoni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;‌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ʻOku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fakatangaʻi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ka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ʻoku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ʻikai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liʻaki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kuo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lī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ki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lalo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kae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ʻikai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tāmateʻi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;‌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ʻO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fafa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fano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maʻu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aipē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homau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sino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mate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ʻa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hotau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ʻEiki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ko Sisu,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koeʻuhi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ke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fakahā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ai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foki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moʻui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ʻa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Sisu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homau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sino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.”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s-E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(2 </a:t>
            </a:r>
            <a:r>
              <a:rPr lang="es-ES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Kolinitō</a:t>
            </a:r>
            <a:r>
              <a:rPr lang="es-E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4:8–10)</a:t>
            </a:r>
          </a:p>
        </p:txBody>
      </p:sp>
    </p:spTree>
    <p:extLst>
      <p:ext uri="{BB962C8B-B14F-4D97-AF65-F5344CB8AC3E}">
        <p14:creationId xmlns:p14="http://schemas.microsoft.com/office/powerpoint/2010/main" val="60934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471D0F-F1EC-2BF7-E03B-FCF0A4B65FA9}"/>
              </a:ext>
            </a:extLst>
          </p:cNvPr>
          <p:cNvSpPr txBox="1"/>
          <p:nvPr/>
        </p:nvSpPr>
        <p:spPr>
          <a:xfrm>
            <a:off x="6734174" y="128111"/>
            <a:ext cx="54578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mou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ʻilo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ʻulungāanga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lelei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hotau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ʻEiki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ko Sisu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Kalaisi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ʻene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mohu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koloaʻia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ka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hoko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masiva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koeʻuhi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kimoutolu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koeʻuhi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heʻene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masiva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mou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koloaʻia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ai.”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Kolinitō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8:9)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4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3EF38F6-F56D-52F5-A0DB-C1FF53AC92C3}"/>
              </a:ext>
            </a:extLst>
          </p:cNvPr>
          <p:cNvSpPr txBox="1"/>
          <p:nvPr/>
        </p:nvSpPr>
        <p:spPr>
          <a:xfrm>
            <a:off x="0" y="88379"/>
            <a:ext cx="6515100" cy="224676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  <a:contourClr>
                <a:srgbClr val="F4DCAC"/>
              </a:contourClr>
            </a:sp3d>
          </a:bodyPr>
          <a:lstStyle/>
          <a:p>
            <a:pPr algn="ctr"/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“He ko e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mahafutau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ʻemau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tau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ʻikai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fakakakano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ka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mālohi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lahi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ʻOtua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holoki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hifo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ai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mālohi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;”</a:t>
            </a:r>
            <a:r>
              <a:rPr lang="es-E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s-ES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</a:t>
            </a:r>
            <a:r>
              <a:rPr lang="es-ES" sz="2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Kolinitō</a:t>
            </a:r>
            <a:r>
              <a:rPr lang="es-ES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10:4)</a:t>
            </a:r>
            <a:endParaRPr lang="es-ES" sz="3200" b="1" dirty="0">
              <a:ln w="12700">
                <a:noFill/>
                <a:prstDash val="solid"/>
              </a:ln>
              <a:solidFill>
                <a:srgbClr val="725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5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790B8F-E32F-5A80-1EBB-F800D776FE5B}"/>
              </a:ext>
            </a:extLst>
          </p:cNvPr>
          <p:cNvSpPr txBox="1"/>
          <p:nvPr/>
        </p:nvSpPr>
        <p:spPr>
          <a:xfrm>
            <a:off x="9344025" y="84182"/>
            <a:ext cx="2722044" cy="4001095"/>
          </a:xfrm>
          <a:prstGeom prst="rect">
            <a:avLst/>
          </a:prstGeom>
          <a:solidFill>
            <a:srgbClr val="FFFAD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“Ko e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ʻaloʻofa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ʻEiki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ko Sisu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Kalaisi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ʻofa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ʻOtua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feohi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ʻoe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Laumālie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Māʻoniʻoni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ʻiate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kimoutolu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kotoa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pē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ʻEmeni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.”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(2 </a:t>
            </a:r>
            <a:r>
              <a:rPr lang="es-ES" sz="1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Kolinitō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13:14)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4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FE40E-3C93-50CD-0ED4-A6D5A0B22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63D7E-722B-EF41-B8F9-F373E098AEC1}"/>
              </a:ext>
            </a:extLst>
          </p:cNvPr>
          <p:cNvSpPr txBox="1"/>
          <p:nvPr/>
        </p:nvSpPr>
        <p:spPr>
          <a:xfrm>
            <a:off x="0" y="119360"/>
            <a:ext cx="570547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“He ko e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malangaʻaki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ʻakau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naʻe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tutuki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ia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ki ai ko e vale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ia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kiate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kinautolu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malaʻia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: ka ko e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mālohi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ia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ʻoe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ʻOtua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kiate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kitautolu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kuo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fakamoʻui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.”</a:t>
            </a:r>
          </a:p>
          <a:p>
            <a:pPr algn="ctr"/>
            <a:r>
              <a:rPr lang="es-E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(1 </a:t>
            </a:r>
            <a:r>
              <a:rPr lang="es-ES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Kolinitō</a:t>
            </a:r>
            <a:r>
              <a:rPr lang="es-E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1:18,)</a:t>
            </a:r>
            <a:endParaRPr lang="es-ES" sz="2400" b="1" dirty="0">
              <a:solidFill>
                <a:srgbClr val="FCE996"/>
              </a:solidFill>
              <a:effectLst>
                <a:glow rad="127000">
                  <a:srgbClr val="030303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4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26F8CE-6015-F7B9-9C35-00B603FF4F64}"/>
              </a:ext>
            </a:extLst>
          </p:cNvPr>
          <p:cNvSpPr txBox="1"/>
          <p:nvPr/>
        </p:nvSpPr>
        <p:spPr>
          <a:xfrm>
            <a:off x="0" y="1381125"/>
            <a:ext cx="12192000" cy="1015663"/>
          </a:xfrm>
          <a:prstGeom prst="rect">
            <a:avLst/>
          </a:prstGeom>
          <a:solidFill>
            <a:srgbClr val="FFF0D6">
              <a:alpha val="73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“Pea ko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eni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ʻe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kāinga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ʻoku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ou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kole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kiate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kimoutolu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ʻi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he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huafa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ʻo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hotau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ʻEiki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ko Sisu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Kalaisi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ke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lea taha pe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ʻakimoutolu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kotoa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pē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pea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ke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ʻoua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naʻa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ʻiate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kimoutolu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ʻae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ngaahi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mavahevahe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; ka mou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māʻopoʻopo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lelei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ʻo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loto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taha pe, pea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fakakaukau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taha pe.”</a:t>
            </a:r>
            <a:r>
              <a:rPr lang="es-E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(1 </a:t>
            </a:r>
            <a:r>
              <a:rPr lang="es-ES" sz="16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Kolinitō</a:t>
            </a:r>
            <a:r>
              <a:rPr lang="es-E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1:10)</a:t>
            </a:r>
            <a:endParaRPr lang="es-ES" sz="2000" b="1" dirty="0">
              <a:solidFill>
                <a:srgbClr val="99342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1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8D5930-7586-E8C7-9DF2-A74333F52825}"/>
              </a:ext>
            </a:extLst>
          </p:cNvPr>
          <p:cNvSpPr txBox="1"/>
          <p:nvPr/>
        </p:nvSpPr>
        <p:spPr>
          <a:xfrm>
            <a:off x="8171847" y="98262"/>
            <a:ext cx="3936734" cy="5539978"/>
          </a:xfrm>
          <a:prstGeom prst="rect">
            <a:avLst/>
          </a:prstGeom>
          <a:solidFill>
            <a:srgbClr val="FFF3D0"/>
          </a:solidFill>
          <a:effectLst>
            <a:innerShdw blurRad="114300">
              <a:schemeClr val="accent3">
                <a:lumMod val="75000"/>
              </a:scheme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“Ko e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hā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?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ʻIkai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mou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ʻilo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ko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homou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sino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ko e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fale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tapu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ʻoe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Laumālie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Māʻoniʻoni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ʻiate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kimoutolu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ʻaia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mou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maʻu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mei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ʻOtua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pea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ʻikai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ʻamoutolu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ʻakimoutolu?He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kuo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fakatauʻakimoutolu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ʻaki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totongi:ko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fakaongolelei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ʻOtua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homou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sino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pea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homou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laumālie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ʻaia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ʻoe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ʻOtua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.”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Kolinitō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6:19,20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2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5AAEA5-13CB-E5B1-F8E5-E4C9DF8C3DFA}"/>
              </a:ext>
            </a:extLst>
          </p:cNvPr>
          <p:cNvSpPr txBox="1"/>
          <p:nvPr/>
        </p:nvSpPr>
        <p:spPr>
          <a:xfrm>
            <a:off x="0" y="3669632"/>
            <a:ext cx="32956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“Ko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kapau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mou kai, pe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inu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, pe ko e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hā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meʻa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mou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fai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fai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kotoa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pē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fakaongolelei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ai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ʻOtua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.”</a:t>
            </a:r>
            <a:endParaRPr lang="es-ES" sz="2400" b="1" dirty="0">
              <a:solidFill>
                <a:srgbClr val="FFF3D0"/>
              </a:solidFill>
              <a:effectLst>
                <a:glow rad="762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340089-2457-DCB6-3849-96E7B45DCD44}"/>
              </a:ext>
            </a:extLst>
          </p:cNvPr>
          <p:cNvSpPr txBox="1"/>
          <p:nvPr/>
        </p:nvSpPr>
        <p:spPr>
          <a:xfrm>
            <a:off x="77002" y="3283454"/>
            <a:ext cx="3599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s-ES" sz="1800" dirty="0"/>
              <a:t>(1 </a:t>
            </a:r>
            <a:r>
              <a:rPr lang="es-ES" sz="1800" dirty="0" err="1"/>
              <a:t>Kolinitō</a:t>
            </a:r>
            <a:r>
              <a:rPr lang="es-ES" sz="1800" dirty="0"/>
              <a:t> 10:31)</a:t>
            </a:r>
          </a:p>
        </p:txBody>
      </p:sp>
    </p:spTree>
    <p:extLst>
      <p:ext uri="{BB962C8B-B14F-4D97-AF65-F5344CB8AC3E}">
        <p14:creationId xmlns:p14="http://schemas.microsoft.com/office/powerpoint/2010/main" val="142500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FC6302-19BB-17A2-9F98-8EA7BC0E9B32}"/>
              </a:ext>
            </a:extLst>
          </p:cNvPr>
          <p:cNvSpPr txBox="1"/>
          <p:nvPr/>
        </p:nvSpPr>
        <p:spPr>
          <a:xfrm>
            <a:off x="2714322" y="38500"/>
            <a:ext cx="4677077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“Tuli ki he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ʻofa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pea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holi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ki he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foaki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fakalaumālie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kae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lahi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pe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mou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kikite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(1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Kolinitō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14:1)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1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14077E-B506-26F7-438C-B8D8211A6044}"/>
              </a:ext>
            </a:extLst>
          </p:cNvPr>
          <p:cNvSpPr txBox="1"/>
          <p:nvPr/>
        </p:nvSpPr>
        <p:spPr>
          <a:xfrm>
            <a:off x="0" y="114300"/>
            <a:ext cx="12192000" cy="707886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“Pea ko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eni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ʻoku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ai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ʻae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tui,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mo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e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ʻamanaki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lelei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mo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e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ʻofa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ko e tolu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ni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; ka ko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ia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ʻoku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lahi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hake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ʻi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ai ko e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ʻofa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.” </a:t>
            </a:r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(1 </a:t>
            </a:r>
            <a:r>
              <a:rPr lang="es-ES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Kolinitō</a:t>
            </a:r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13:13)</a:t>
            </a:r>
            <a:endParaRPr lang="es-E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3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6CFBBE-2B04-42C2-E13D-D8027ADA8D07}"/>
              </a:ext>
            </a:extLst>
          </p:cNvPr>
          <p:cNvSpPr txBox="1"/>
          <p:nvPr/>
        </p:nvSpPr>
        <p:spPr>
          <a:xfrm>
            <a:off x="1" y="-18288"/>
            <a:ext cx="1219199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“Pea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kapau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ʻikai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toetuʻu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ʻa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Kalaisi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 pea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taʻeʻaonga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ʻemau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malanga, pea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taʻeʻaonga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mo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hoʻomou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tui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foki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. . . . . Pea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kapau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kuo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ʻikai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tuʻu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hake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ʻa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Kalaisi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taʻeʻaonga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hoʻomou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tui;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mou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kei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ʻi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hoʻomou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angahala</a:t>
            </a:r>
            <a:r>
              <a:rPr lang="en-U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!”</a:t>
            </a:r>
            <a:r>
              <a:rPr lang="es-E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(1 </a:t>
            </a:r>
            <a:r>
              <a:rPr lang="es-ES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Kolinitō</a:t>
            </a:r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15:14–17,)</a:t>
            </a:r>
            <a:endParaRPr lang="es-ES" sz="2400" b="1" dirty="0">
              <a:solidFill>
                <a:schemeClr val="bg1"/>
              </a:solidFill>
              <a:effectLst>
                <a:glow rad="165100">
                  <a:srgbClr val="4296B4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04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066D0C-3C24-2847-9B95-FA6F89A8A62A}"/>
              </a:ext>
            </a:extLst>
          </p:cNvPr>
          <p:cNvSpPr txBox="1"/>
          <p:nvPr/>
        </p:nvSpPr>
        <p:spPr>
          <a:xfrm>
            <a:off x="104775" y="118586"/>
            <a:ext cx="317182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“He ne u tohi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atu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kimoutolu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mamahi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lahi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feinga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loto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loʻimata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lahi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 ka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ʻikai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mou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mamahi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ai, ka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koeʻuhi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mou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ʻilo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ʻofa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maʻu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lahi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ʻaupito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kimoutolu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.”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Kolinitō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2:4)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600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632</Words>
  <Application>Microsoft Office PowerPoint</Application>
  <PresentationFormat>Panorámica</PresentationFormat>
  <Paragraphs>21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Comic Sans MS</vt:lpstr>
      <vt:lpstr>Microsoft PhagsPa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57</cp:revision>
  <dcterms:created xsi:type="dcterms:W3CDTF">2026-05-16T18:56:31Z</dcterms:created>
  <dcterms:modified xsi:type="dcterms:W3CDTF">2026-07-01T13:18:34Z</dcterms:modified>
</cp:coreProperties>
</file>