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81" r:id="rId13"/>
    <p:sldId id="297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A4C"/>
    <a:srgbClr val="FDF589"/>
    <a:srgbClr val="FDDE88"/>
    <a:srgbClr val="EFCB7B"/>
    <a:srgbClr val="FFFFCC"/>
    <a:srgbClr val="582A2A"/>
    <a:srgbClr val="241111"/>
    <a:srgbClr val="51473C"/>
    <a:srgbClr val="EAB0E3"/>
    <a:srgbClr val="6D1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631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43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512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09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03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4604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24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793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7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584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339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61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2" r="23692"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6495"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46768" y="5353963"/>
            <a:ext cx="10285500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“Ko 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folofola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muʻa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kuonga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kehekehe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anga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kehekehe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tamai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he kau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Kuo ne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folofola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ʻaho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ki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mui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kitautolu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ʻAlo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tuʻutuʻuni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ʻaʻana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ngaohi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foki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maama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;”</a:t>
            </a:r>
            <a:endParaRPr lang="es-ES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s-ES" sz="1600" b="1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Hepelū</a:t>
            </a:r>
            <a:r>
              <a:rPr lang="es-E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1:1-2)</a:t>
            </a:r>
            <a:endParaRPr lang="es-ES" sz="2000" b="1" dirty="0">
              <a:solidFill>
                <a:schemeClr val="accent2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390483" y="1071835"/>
            <a:ext cx="3432312" cy="3693319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«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Pea ne u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fanongo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foki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ki he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leʻo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ʻo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Sihova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naʻe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pehē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“Ko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hai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te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u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fekau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pea ko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hai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ʻe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ʻalu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maʻamautolu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?”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Pea ne u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toki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pehē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“Ko au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eni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;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ke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ke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fekau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au.”.”</a:t>
            </a:r>
            <a: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»</a:t>
            </a:r>
            <a:br>
              <a:rPr lang="es-ES" sz="2400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</a:br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(Isaia 6:8)</a:t>
            </a:r>
            <a:endParaRPr lang="es-ES" sz="2400" b="1" dirty="0">
              <a:solidFill>
                <a:schemeClr val="accent1">
                  <a:lumMod val="75000"/>
                </a:schemeClr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389602"/>
            <a:ext cx="3641070" cy="572464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naʻe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tuʻu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Sihosafate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ʻo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ne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pehē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Siuta,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mo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kimoutolu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kakai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ʻo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Selūsalema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tokanga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au: Tui kia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Sihova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homou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ʻOtua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ko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fakatuʻumaʻu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ai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ʻakimoutolu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: tui ki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heʻene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kau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palōfita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ko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mou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monūʻia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ai.”.”</a:t>
            </a:r>
            <a:r>
              <a:rPr lang="es-ES" sz="26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»</a:t>
            </a:r>
          </a:p>
          <a:p>
            <a:pPr algn="ctr">
              <a:spcBef>
                <a:spcPts val="1200"/>
              </a:spcBef>
            </a:pP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Me’a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hokohoko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20:20)</a:t>
            </a:r>
            <a:endParaRPr lang="es-ES" sz="2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“Pea ko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eni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ai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foaki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kehekehe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ka ko e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Laumālie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pe taha. Pea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ai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tauhi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kehekehe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ka ko e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ʻEiki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pe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taha.Pea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ai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ngāue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kehekehe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ka ko e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ʻOtua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pe taha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fai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kakai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.”</a:t>
            </a:r>
            <a:r>
              <a:rPr lang="es-ES" sz="22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es-ES" sz="15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Kolinitō</a:t>
            </a:r>
            <a:r>
              <a:rPr lang="es-ES" sz="15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63339" y="866443"/>
            <a:ext cx="4967444" cy="489364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“Ko 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Fakahā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Sisu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Kalaisi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ʻaia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naʻe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foaki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he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ʻOtua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kiate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fakaʻilo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ki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heʻene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kau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tamaioʻeiki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ngaahi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meʻa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ʻoku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totonu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vave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ʻene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hoko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; pea ne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fekau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fakaʻilo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ia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heʻene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ʻāngelo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ki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heʻene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tamaioʻeiki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ko Sione: ‌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ʻAia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naʻa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ne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fakahā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folofola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ʻOtua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pea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fakamoʻoni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ʻa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Sisu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Kalaisi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, pea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ngaahi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meʻa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kotoa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pē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naʻa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ne </a:t>
            </a:r>
            <a:r>
              <a:rPr lang="en-US" sz="2400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mamata</a:t>
            </a:r>
            <a:r>
              <a:rPr 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 ai.” 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(</a:t>
            </a:r>
            <a:r>
              <a:rPr lang="es-ES" b="1" dirty="0" err="1">
                <a:solidFill>
                  <a:srgbClr val="9E3939"/>
                </a:solidFill>
                <a:latin typeface="Comic Sans MS" panose="030F0702030302020204" pitchFamily="66" charset="0"/>
              </a:rPr>
              <a:t>Fakahā</a:t>
            </a:r>
            <a:r>
              <a:rPr lang="es-ES" b="1" dirty="0">
                <a:solidFill>
                  <a:srgbClr val="9E3939"/>
                </a:solidFill>
                <a:latin typeface="Comic Sans MS" panose="030F0702030302020204" pitchFamily="66" charset="0"/>
              </a:rPr>
              <a:t> 1:1-2)</a:t>
            </a:r>
            <a:endParaRPr lang="es-ES" sz="2400" b="1" dirty="0">
              <a:solidFill>
                <a:srgbClr val="9E3939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“He ko 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meʻa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naʻe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tohi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muʻa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naʻe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tohi ko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hotau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akonaki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koeʻuhi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ko 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meʻa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faʻa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kātaki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fakafiemālie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ʻoe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tohi,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ketau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maʻu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ai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ʻamanaki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lelei</a:t>
            </a:r>
            <a:r>
              <a:rPr lang="en-U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.”</a:t>
            </a:r>
            <a:r>
              <a:rPr lang="es-ES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(Loma 15:4)</a:t>
            </a:r>
            <a:endParaRPr lang="es-ES" sz="2400" b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008804"/>
            <a:ext cx="62304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“Pea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hoko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kinautolu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fakaʻilonga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: pea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tohi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hotau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akonakiʻi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ʻakitautolu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hoko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ki ai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hono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ngataʻanga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kuonga</a:t>
            </a:r>
            <a:r>
              <a:rPr lang="en-U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s-ES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Kolinitō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10:11)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915185B-61EC-E6C3-0C73-4D9A07B9A6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03" t="10045" r="3803" b="11901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-16874"/>
            <a:ext cx="4455736" cy="6874873"/>
          </a:xfrm>
          <a:custGeom>
            <a:avLst/>
            <a:gdLst>
              <a:gd name="csX0" fmla="*/ 0 w 4455736"/>
              <a:gd name="csY0" fmla="*/ 16873 h 6874873"/>
              <a:gd name="csX1" fmla="*/ 3620382 w 4455736"/>
              <a:gd name="csY1" fmla="*/ 6934 h 6874873"/>
              <a:gd name="csX2" fmla="*/ 3603853 w 4455736"/>
              <a:gd name="csY2" fmla="*/ 6630 h 6874873"/>
              <a:gd name="csX3" fmla="*/ 4455673 w 4455736"/>
              <a:gd name="csY3" fmla="*/ 3445873 h 6874873"/>
              <a:gd name="csX4" fmla="*/ 3623730 w 4455736"/>
              <a:gd name="csY4" fmla="*/ 6845359 h 6874873"/>
              <a:gd name="csX5" fmla="*/ 3610443 w 4455736"/>
              <a:gd name="csY5" fmla="*/ 6864934 h 6874873"/>
              <a:gd name="csX6" fmla="*/ 0 w 4455736"/>
              <a:gd name="csY6" fmla="*/ 6874873 h 6874873"/>
              <a:gd name="csX7" fmla="*/ 0 w 4455736"/>
              <a:gd name="csY7" fmla="*/ 16873 h 6874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55736" h="6874873">
                <a:moveTo>
                  <a:pt x="0" y="16873"/>
                </a:moveTo>
                <a:lnTo>
                  <a:pt x="3620382" y="6934"/>
                </a:lnTo>
                <a:cubicBezTo>
                  <a:pt x="3641376" y="30024"/>
                  <a:pt x="3582859" y="-16460"/>
                  <a:pt x="3603853" y="6630"/>
                </a:cubicBezTo>
                <a:cubicBezTo>
                  <a:pt x="4314379" y="866459"/>
                  <a:pt x="4452360" y="2306085"/>
                  <a:pt x="4455673" y="3445873"/>
                </a:cubicBezTo>
                <a:cubicBezTo>
                  <a:pt x="4458986" y="4585661"/>
                  <a:pt x="4334256" y="5985529"/>
                  <a:pt x="3623730" y="6845359"/>
                </a:cubicBezTo>
                <a:lnTo>
                  <a:pt x="3610443" y="6864934"/>
                </a:lnTo>
                <a:lnTo>
                  <a:pt x="0" y="6874873"/>
                </a:lnTo>
                <a:lnTo>
                  <a:pt x="0" y="1687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" y="-26812"/>
            <a:ext cx="4486300" cy="6884811"/>
          </a:xfrm>
          <a:custGeom>
            <a:avLst/>
            <a:gdLst>
              <a:gd name="csX0" fmla="*/ 0 w 4486300"/>
              <a:gd name="csY0" fmla="*/ 26811 h 6884811"/>
              <a:gd name="csX1" fmla="*/ 3621177 w 4486300"/>
              <a:gd name="csY1" fmla="*/ 6933 h 6884811"/>
              <a:gd name="csX2" fmla="*/ 3624526 w 4486300"/>
              <a:gd name="csY2" fmla="*/ 6630 h 6884811"/>
              <a:gd name="csX3" fmla="*/ 4486286 w 4486300"/>
              <a:gd name="csY3" fmla="*/ 3445872 h 6884811"/>
              <a:gd name="csX4" fmla="*/ 3634464 w 4486300"/>
              <a:gd name="csY4" fmla="*/ 6865236 h 6884811"/>
              <a:gd name="csX5" fmla="*/ 3650995 w 4486300"/>
              <a:gd name="csY5" fmla="*/ 6884811 h 6884811"/>
              <a:gd name="csX6" fmla="*/ 0 w 4486300"/>
              <a:gd name="csY6" fmla="*/ 6884811 h 6884811"/>
              <a:gd name="csX7" fmla="*/ 0 w 4486300"/>
              <a:gd name="csY7" fmla="*/ 26811 h 68848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486300" h="6884811">
                <a:moveTo>
                  <a:pt x="0" y="26811"/>
                </a:moveTo>
                <a:lnTo>
                  <a:pt x="3621177" y="6933"/>
                </a:lnTo>
                <a:cubicBezTo>
                  <a:pt x="3642171" y="30023"/>
                  <a:pt x="3603532" y="-16460"/>
                  <a:pt x="3624526" y="6630"/>
                </a:cubicBezTo>
                <a:cubicBezTo>
                  <a:pt x="4335052" y="866459"/>
                  <a:pt x="4484630" y="2302771"/>
                  <a:pt x="4486286" y="3445872"/>
                </a:cubicBezTo>
                <a:cubicBezTo>
                  <a:pt x="4487942" y="4588973"/>
                  <a:pt x="4344990" y="6005406"/>
                  <a:pt x="3634464" y="6865236"/>
                </a:cubicBezTo>
                <a:lnTo>
                  <a:pt x="3650995" y="6884811"/>
                </a:lnTo>
                <a:lnTo>
                  <a:pt x="0" y="6884811"/>
                </a:lnTo>
                <a:lnTo>
                  <a:pt x="0" y="26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 flipV="1">
            <a:off x="1721680" y="-906979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05418D04-1054-FB51-FC2F-BFECA1E500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1721680" y="4780400"/>
            <a:ext cx="355619" cy="2984580"/>
          </a:xfrm>
          <a:prstGeom prst="chord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63A36B-E458-BBFF-DF25-3AC2453EE326}"/>
              </a:ext>
            </a:extLst>
          </p:cNvPr>
          <p:cNvSpPr txBox="1"/>
          <p:nvPr/>
        </p:nvSpPr>
        <p:spPr>
          <a:xfrm>
            <a:off x="305739" y="1453517"/>
            <a:ext cx="3501142" cy="435503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“Pea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kamata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meia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Mōsese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ʻo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hoko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ki he kau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palōfita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ʻene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fakamatala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kinaua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mei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he tohi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ʻae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ngaahi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meʻa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kotoa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pē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ʻoku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kau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kiate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ia.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 ”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(Luke 24:27)</a:t>
            </a:r>
            <a:endParaRPr lang="es-ES" sz="2800" b="1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3707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9D1096-DBB6-44D6-A927-FB5AA2A7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94013243-300E-D4E6-6D5C-9FC1EDCCF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blipFill dpi="0" rotWithShape="1">
            <a:blip r:embed="rId3"/>
            <a:srcRect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6898284-0410-D14F-E296-1CBEB08A8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840495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4"/>
            <a:srcRect/>
            <a:stretch>
              <a:fillRect t="-7163" b="-7163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Diagrama de flujo: cinta perforada 3">
            <a:extLst>
              <a:ext uri="{FF2B5EF4-FFF2-40B4-BE49-F238E27FC236}">
                <a16:creationId xmlns:a16="http://schemas.microsoft.com/office/drawing/2014/main" id="{DA37C9A1-EA98-B8C2-02A0-684BE6DB46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99587" y="224072"/>
            <a:ext cx="2207172" cy="241738"/>
          </a:xfrm>
          <a:prstGeom prst="flowChartPunchedTape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Diagrama de flujo: cinta perforada 5">
            <a:extLst>
              <a:ext uri="{FF2B5EF4-FFF2-40B4-BE49-F238E27FC236}">
                <a16:creationId xmlns:a16="http://schemas.microsoft.com/office/drawing/2014/main" id="{C96E125F-CF26-1E1F-99CC-EFE3D57A81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21917" y="6388389"/>
            <a:ext cx="2207172" cy="241738"/>
          </a:xfrm>
          <a:prstGeom prst="flowChartPunchedTap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D4E58E-30AC-D7E7-E82D-A8B952C36506}"/>
              </a:ext>
            </a:extLst>
          </p:cNvPr>
          <p:cNvSpPr txBox="1"/>
          <p:nvPr/>
        </p:nvSpPr>
        <p:spPr>
          <a:xfrm>
            <a:off x="8187446" y="1005259"/>
            <a:ext cx="3657601" cy="484748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“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ʻE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Kāinga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ʻofeina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ʻoua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naʻa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tui ki he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laumālie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kotoa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pē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kae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ʻahiʻahiʻi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ʻae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ngaahi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laumālie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, pe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ʻoku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ʻoe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ʻOtua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ʻakinautolu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: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koeʻuhi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kuo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tokolahi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ʻae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kau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palōfita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loi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kuo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ʻalu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atu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 ki </a:t>
            </a:r>
            <a:r>
              <a:rPr lang="en-US" sz="2800" b="1" dirty="0" err="1">
                <a:solidFill>
                  <a:srgbClr val="7A3D00"/>
                </a:solidFill>
                <a:latin typeface="Comic Sans MS" panose="030F0702030302020204" pitchFamily="66" charset="0"/>
              </a:rPr>
              <a:t>māmani</a:t>
            </a:r>
            <a:r>
              <a:rPr lang="en-US" sz="2800" b="1" dirty="0">
                <a:solidFill>
                  <a:srgbClr val="7A3D00"/>
                </a:solidFill>
                <a:latin typeface="Comic Sans MS" panose="030F0702030302020204" pitchFamily="66" charset="0"/>
              </a:rPr>
              <a:t>. ”</a:t>
            </a:r>
            <a:endParaRPr lang="es-ES" sz="28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rgbClr val="7A3D00"/>
                </a:solidFill>
                <a:latin typeface="Comic Sans MS" panose="030F0702030302020204" pitchFamily="66" charset="0"/>
              </a:rPr>
              <a:t>(1 Sione 4:1)</a:t>
            </a:r>
            <a:endParaRPr lang="es-ES" sz="3200" b="1" dirty="0">
              <a:solidFill>
                <a:srgbClr val="7A3D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04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B5A0-DF34-3758-AE10-408453EE6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02BD213-F4A0-110F-842E-A5CA90DE7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30882A0-F7D8-280D-C431-4C939892314B}"/>
              </a:ext>
            </a:extLst>
          </p:cNvPr>
          <p:cNvSpPr txBox="1"/>
          <p:nvPr/>
        </p:nvSpPr>
        <p:spPr>
          <a:xfrm>
            <a:off x="0" y="204631"/>
            <a:ext cx="10134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“He ko e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folofola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moʻui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mālohi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pea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māsila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lahi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ha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heletā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fakatoumata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ʻasi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hono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vaheʻi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loto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laumālie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hokotanga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hui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uho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, pea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fakahā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mahalo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filioʻi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loto</a:t>
            </a:r>
            <a:r>
              <a:rPr lang="en-US" sz="2400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b="1" dirty="0" err="1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Hepelū</a:t>
            </a:r>
            <a:r>
              <a:rPr lang="es-ES" b="1" dirty="0">
                <a:solidFill>
                  <a:schemeClr val="bg1"/>
                </a:solidFill>
                <a:effectLst>
                  <a:glow rad="88900">
                    <a:srgbClr val="663300"/>
                  </a:glow>
                  <a:outerShdw blurRad="38100" dist="38100" dir="2700000" algn="tl">
                    <a:schemeClr val="tx1">
                      <a:alpha val="43000"/>
                    </a:schemeClr>
                  </a:outerShdw>
                </a:effectLst>
                <a:latin typeface="Comic Sans MS" panose="030F0702030302020204" pitchFamily="66" charset="0"/>
              </a:rPr>
              <a:t> 4:12)</a:t>
            </a:r>
            <a:endParaRPr lang="es-ES" sz="2400" b="1" dirty="0">
              <a:solidFill>
                <a:schemeClr val="bg1"/>
              </a:solidFill>
              <a:effectLst>
                <a:glow rad="88900">
                  <a:srgbClr val="663300"/>
                </a:glow>
                <a:outerShdw blurRad="38100" dist="38100" dir="2700000" algn="tl">
                  <a:schemeClr val="tx1">
                    <a:alpha val="43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5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81C038-50D8-1657-404F-104388D17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1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blipFill>
            <a:blip r:embed="rId2"/>
            <a:stretch>
              <a:fillRect l="-2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53376EE-1DA2-7893-CAF0-66D280EF1AA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1" r="13761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  <a:ln w="38100" cap="sq">
            <a:solidFill>
              <a:srgbClr val="832A0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1A4771B-7E4D-8C90-4298-F308DA3CCE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351"/>
          <a:stretch>
            <a:fillRect/>
          </a:stretch>
        </p:blipFill>
        <p:spPr>
          <a:xfrm>
            <a:off x="4196497" y="166533"/>
            <a:ext cx="3797618" cy="6524936"/>
          </a:xfrm>
          <a:prstGeom prst="rect">
            <a:avLst/>
          </a:prstGeom>
          <a:ln w="38100" cap="sq">
            <a:solidFill>
              <a:srgbClr val="44805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229605-5263-1F14-F98E-413365B7B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5" r="2450" b="2"/>
          <a:stretch>
            <a:fillRect/>
          </a:stretch>
        </p:blipFill>
        <p:spPr>
          <a:xfrm>
            <a:off x="8183346" y="166533"/>
            <a:ext cx="3822808" cy="3160653"/>
          </a:xfrm>
          <a:prstGeom prst="rect">
            <a:avLst/>
          </a:prstGeom>
          <a:ln w="38100" cap="sq">
            <a:solidFill>
              <a:srgbClr val="96613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CECC7C5-4187-5591-9B01-65CBFF992D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83346" y="3506741"/>
            <a:ext cx="3822808" cy="3184726"/>
          </a:xfrm>
          <a:prstGeom prst="rect">
            <a:avLst/>
          </a:prstGeom>
          <a:solidFill>
            <a:srgbClr val="EAB0E3"/>
          </a:solidFill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666E12-5BD3-B4A9-F925-464C70902868}"/>
              </a:ext>
            </a:extLst>
          </p:cNvPr>
          <p:cNvSpPr txBox="1"/>
          <p:nvPr/>
        </p:nvSpPr>
        <p:spPr>
          <a:xfrm>
            <a:off x="8335523" y="3752581"/>
            <a:ext cx="3518453" cy="26930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“Ko e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moʻoni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ʻe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ʻikai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fai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ha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meʻa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ʻe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Sihova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ko e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ʻOtua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kae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taʻefakahā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ia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ki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heʻene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kau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tamaioʻeiki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ko e kau </a:t>
            </a:r>
            <a:r>
              <a:rPr lang="en-US" sz="24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palōfita</a:t>
            </a:r>
            <a:r>
              <a:rPr lang="en-US" sz="2400" b="1" dirty="0">
                <a:solidFill>
                  <a:srgbClr val="6D1D63"/>
                </a:solidFill>
                <a:latin typeface="Comic Sans MS" panose="030F0702030302020204" pitchFamily="66" charset="0"/>
              </a:rPr>
              <a:t>.”</a:t>
            </a:r>
            <a:endParaRPr lang="es-ES" sz="24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(</a:t>
            </a:r>
            <a:r>
              <a:rPr lang="es-ES" sz="2000" b="1" dirty="0" err="1">
                <a:solidFill>
                  <a:srgbClr val="6D1D63"/>
                </a:solidFill>
                <a:latin typeface="Comic Sans MS" panose="030F0702030302020204" pitchFamily="66" charset="0"/>
              </a:rPr>
              <a:t>Amosi</a:t>
            </a:r>
            <a:r>
              <a:rPr lang="es-ES" sz="2000" b="1" dirty="0">
                <a:solidFill>
                  <a:srgbClr val="6D1D63"/>
                </a:solidFill>
                <a:latin typeface="Comic Sans MS" panose="030F0702030302020204" pitchFamily="66" charset="0"/>
              </a:rPr>
              <a:t> 3:7)</a:t>
            </a:r>
            <a:endParaRPr lang="es-ES" sz="2800" b="1" dirty="0">
              <a:solidFill>
                <a:srgbClr val="6D1D63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57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C698774-82B7-AB0C-1B42-F98EE71D60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641FBD4-8992-CDAA-B952-7A90FC1BCE91}"/>
              </a:ext>
            </a:extLst>
          </p:cNvPr>
          <p:cNvSpPr txBox="1"/>
          <p:nvPr/>
        </p:nvSpPr>
        <p:spPr>
          <a:xfrm>
            <a:off x="0" y="0"/>
            <a:ext cx="6191250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“Pea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hoko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ʻamui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huaʻi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hoku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Laumālie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kakai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pea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kikite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homou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foha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homou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ʻofefine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pea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misi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hoʻo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kau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mātuʻa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misi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pea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mamata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hā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hoʻo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kau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talavou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Pea ki he kau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tamaioʻeiki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kau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kaunanga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huaʻi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foki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hoku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Laumālie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ʻaho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sz="22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ia.</a:t>
            </a:r>
            <a:r>
              <a:rPr lang="en-US" sz="22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endParaRPr lang="es-ES" sz="22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600" b="1" dirty="0" err="1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Soeli</a:t>
            </a:r>
            <a:r>
              <a:rPr lang="es-ES" sz="1600" b="1" dirty="0">
                <a:solidFill>
                  <a:srgbClr val="FDF589"/>
                </a:solidFill>
                <a:effectLst>
                  <a:glow rad="101600">
                    <a:srgbClr val="582A2A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2:28-29)</a:t>
            </a:r>
            <a:endParaRPr lang="es-ES" sz="2000" b="1" dirty="0">
              <a:solidFill>
                <a:srgbClr val="FDF589"/>
              </a:solidFill>
              <a:effectLst>
                <a:glow rad="101600">
                  <a:srgbClr val="582A2A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63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B248A-98CE-FA44-007A-275DE4A83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3AFE8227-C443-417B-BA91-520EB1EF4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7F5522A-1795-66C5-5BD7-8A8DDBF7A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7" r="-1" b="-1"/>
          <a:stretch>
            <a:fillRect/>
          </a:stretch>
        </p:blipFill>
        <p:spPr>
          <a:xfrm>
            <a:off x="20" y="431"/>
            <a:ext cx="8115280" cy="640831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907741FC-B544-4A6E-B831-6789D0423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6408741"/>
            <a:ext cx="12191998" cy="45720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0BE7ED-7814-4273-B18A-F26CC0380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6408742"/>
            <a:ext cx="8115300" cy="449258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3245E02-311A-F610-5445-F17D6B2394EE}"/>
              </a:ext>
            </a:extLst>
          </p:cNvPr>
          <p:cNvSpPr txBox="1"/>
          <p:nvPr/>
        </p:nvSpPr>
        <p:spPr>
          <a:xfrm>
            <a:off x="8315121" y="491818"/>
            <a:ext cx="3677054" cy="5425107"/>
          </a:xfrm>
          <a:custGeom>
            <a:avLst/>
            <a:gdLst>
              <a:gd name="csX0" fmla="*/ 0 w 3677054"/>
              <a:gd name="csY0" fmla="*/ 0 h 5425107"/>
              <a:gd name="csX1" fmla="*/ 525293 w 3677054"/>
              <a:gd name="csY1" fmla="*/ 0 h 5425107"/>
              <a:gd name="csX2" fmla="*/ 1087357 w 3677054"/>
              <a:gd name="csY2" fmla="*/ 0 h 5425107"/>
              <a:gd name="csX3" fmla="*/ 1575880 w 3677054"/>
              <a:gd name="csY3" fmla="*/ 0 h 5425107"/>
              <a:gd name="csX4" fmla="*/ 2137944 w 3677054"/>
              <a:gd name="csY4" fmla="*/ 0 h 5425107"/>
              <a:gd name="csX5" fmla="*/ 2736779 w 3677054"/>
              <a:gd name="csY5" fmla="*/ 0 h 5425107"/>
              <a:gd name="csX6" fmla="*/ 3188531 w 3677054"/>
              <a:gd name="csY6" fmla="*/ 0 h 5425107"/>
              <a:gd name="csX7" fmla="*/ 3677054 w 3677054"/>
              <a:gd name="csY7" fmla="*/ 0 h 5425107"/>
              <a:gd name="csX8" fmla="*/ 3677054 w 3677054"/>
              <a:gd name="csY8" fmla="*/ 379757 h 5425107"/>
              <a:gd name="csX9" fmla="*/ 3677054 w 3677054"/>
              <a:gd name="csY9" fmla="*/ 1030770 h 5425107"/>
              <a:gd name="csX10" fmla="*/ 3677054 w 3677054"/>
              <a:gd name="csY10" fmla="*/ 1573281 h 5425107"/>
              <a:gd name="csX11" fmla="*/ 3677054 w 3677054"/>
              <a:gd name="csY11" fmla="*/ 2007290 h 5425107"/>
              <a:gd name="csX12" fmla="*/ 3677054 w 3677054"/>
              <a:gd name="csY12" fmla="*/ 2604051 h 5425107"/>
              <a:gd name="csX13" fmla="*/ 3677054 w 3677054"/>
              <a:gd name="csY13" fmla="*/ 3038060 h 5425107"/>
              <a:gd name="csX14" fmla="*/ 3677054 w 3677054"/>
              <a:gd name="csY14" fmla="*/ 3417817 h 5425107"/>
              <a:gd name="csX15" fmla="*/ 3677054 w 3677054"/>
              <a:gd name="csY15" fmla="*/ 4068830 h 5425107"/>
              <a:gd name="csX16" fmla="*/ 3677054 w 3677054"/>
              <a:gd name="csY16" fmla="*/ 4448588 h 5425107"/>
              <a:gd name="csX17" fmla="*/ 3677054 w 3677054"/>
              <a:gd name="csY17" fmla="*/ 5425107 h 5425107"/>
              <a:gd name="csX18" fmla="*/ 3078219 w 3677054"/>
              <a:gd name="csY18" fmla="*/ 5425107 h 5425107"/>
              <a:gd name="csX19" fmla="*/ 2663238 w 3677054"/>
              <a:gd name="csY19" fmla="*/ 5425107 h 5425107"/>
              <a:gd name="csX20" fmla="*/ 2101174 w 3677054"/>
              <a:gd name="csY20" fmla="*/ 5425107 h 5425107"/>
              <a:gd name="csX21" fmla="*/ 1502339 w 3677054"/>
              <a:gd name="csY21" fmla="*/ 5425107 h 5425107"/>
              <a:gd name="csX22" fmla="*/ 977046 w 3677054"/>
              <a:gd name="csY22" fmla="*/ 5425107 h 5425107"/>
              <a:gd name="csX23" fmla="*/ 488523 w 3677054"/>
              <a:gd name="csY23" fmla="*/ 5425107 h 5425107"/>
              <a:gd name="csX24" fmla="*/ 0 w 3677054"/>
              <a:gd name="csY24" fmla="*/ 5425107 h 5425107"/>
              <a:gd name="csX25" fmla="*/ 0 w 3677054"/>
              <a:gd name="csY25" fmla="*/ 4774094 h 5425107"/>
              <a:gd name="csX26" fmla="*/ 0 w 3677054"/>
              <a:gd name="csY26" fmla="*/ 4285835 h 5425107"/>
              <a:gd name="csX27" fmla="*/ 0 w 3677054"/>
              <a:gd name="csY27" fmla="*/ 3906077 h 5425107"/>
              <a:gd name="csX28" fmla="*/ 0 w 3677054"/>
              <a:gd name="csY28" fmla="*/ 3363566 h 5425107"/>
              <a:gd name="csX29" fmla="*/ 0 w 3677054"/>
              <a:gd name="csY29" fmla="*/ 2712554 h 5425107"/>
              <a:gd name="csX30" fmla="*/ 0 w 3677054"/>
              <a:gd name="csY30" fmla="*/ 2278545 h 5425107"/>
              <a:gd name="csX31" fmla="*/ 0 w 3677054"/>
              <a:gd name="csY31" fmla="*/ 1844536 h 5425107"/>
              <a:gd name="csX32" fmla="*/ 0 w 3677054"/>
              <a:gd name="csY32" fmla="*/ 1193524 h 5425107"/>
              <a:gd name="csX33" fmla="*/ 0 w 3677054"/>
              <a:gd name="csY33" fmla="*/ 542511 h 5425107"/>
              <a:gd name="csX34" fmla="*/ 0 w 3677054"/>
              <a:gd name="csY34" fmla="*/ 0 h 5425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3677054" h="5425107" extrusionOk="0">
                <a:moveTo>
                  <a:pt x="0" y="0"/>
                </a:moveTo>
                <a:cubicBezTo>
                  <a:pt x="120553" y="-1453"/>
                  <a:pt x="298258" y="19106"/>
                  <a:pt x="525293" y="0"/>
                </a:cubicBezTo>
                <a:cubicBezTo>
                  <a:pt x="752328" y="-19106"/>
                  <a:pt x="845323" y="11107"/>
                  <a:pt x="1087357" y="0"/>
                </a:cubicBezTo>
                <a:cubicBezTo>
                  <a:pt x="1329391" y="-11107"/>
                  <a:pt x="1459449" y="24348"/>
                  <a:pt x="1575880" y="0"/>
                </a:cubicBezTo>
                <a:cubicBezTo>
                  <a:pt x="1692311" y="-24348"/>
                  <a:pt x="2002174" y="45680"/>
                  <a:pt x="2137944" y="0"/>
                </a:cubicBezTo>
                <a:cubicBezTo>
                  <a:pt x="2273714" y="-45680"/>
                  <a:pt x="2607338" y="56013"/>
                  <a:pt x="2736779" y="0"/>
                </a:cubicBezTo>
                <a:cubicBezTo>
                  <a:pt x="2866220" y="-56013"/>
                  <a:pt x="3082493" y="51544"/>
                  <a:pt x="3188531" y="0"/>
                </a:cubicBezTo>
                <a:cubicBezTo>
                  <a:pt x="3294569" y="-51544"/>
                  <a:pt x="3504473" y="57256"/>
                  <a:pt x="3677054" y="0"/>
                </a:cubicBezTo>
                <a:cubicBezTo>
                  <a:pt x="3694916" y="94021"/>
                  <a:pt x="3641789" y="247373"/>
                  <a:pt x="3677054" y="379757"/>
                </a:cubicBezTo>
                <a:cubicBezTo>
                  <a:pt x="3712319" y="512141"/>
                  <a:pt x="3646563" y="811246"/>
                  <a:pt x="3677054" y="1030770"/>
                </a:cubicBezTo>
                <a:cubicBezTo>
                  <a:pt x="3707545" y="1250294"/>
                  <a:pt x="3649482" y="1360548"/>
                  <a:pt x="3677054" y="1573281"/>
                </a:cubicBezTo>
                <a:cubicBezTo>
                  <a:pt x="3704626" y="1786014"/>
                  <a:pt x="3650210" y="1841395"/>
                  <a:pt x="3677054" y="2007290"/>
                </a:cubicBezTo>
                <a:cubicBezTo>
                  <a:pt x="3703898" y="2173185"/>
                  <a:pt x="3628269" y="2367075"/>
                  <a:pt x="3677054" y="2604051"/>
                </a:cubicBezTo>
                <a:cubicBezTo>
                  <a:pt x="3725839" y="2841027"/>
                  <a:pt x="3635039" y="2859226"/>
                  <a:pt x="3677054" y="3038060"/>
                </a:cubicBezTo>
                <a:cubicBezTo>
                  <a:pt x="3719069" y="3216894"/>
                  <a:pt x="3658508" y="3336730"/>
                  <a:pt x="3677054" y="3417817"/>
                </a:cubicBezTo>
                <a:cubicBezTo>
                  <a:pt x="3695600" y="3498904"/>
                  <a:pt x="3623149" y="3929402"/>
                  <a:pt x="3677054" y="4068830"/>
                </a:cubicBezTo>
                <a:cubicBezTo>
                  <a:pt x="3730959" y="4208258"/>
                  <a:pt x="3656293" y="4312859"/>
                  <a:pt x="3677054" y="4448588"/>
                </a:cubicBezTo>
                <a:cubicBezTo>
                  <a:pt x="3697815" y="4584317"/>
                  <a:pt x="3578503" y="5061446"/>
                  <a:pt x="3677054" y="5425107"/>
                </a:cubicBezTo>
                <a:cubicBezTo>
                  <a:pt x="3526676" y="5464317"/>
                  <a:pt x="3371777" y="5409449"/>
                  <a:pt x="3078219" y="5425107"/>
                </a:cubicBezTo>
                <a:cubicBezTo>
                  <a:pt x="2784661" y="5440765"/>
                  <a:pt x="2748546" y="5402710"/>
                  <a:pt x="2663238" y="5425107"/>
                </a:cubicBezTo>
                <a:cubicBezTo>
                  <a:pt x="2577930" y="5447504"/>
                  <a:pt x="2281922" y="5420095"/>
                  <a:pt x="2101174" y="5425107"/>
                </a:cubicBezTo>
                <a:cubicBezTo>
                  <a:pt x="1920426" y="5430119"/>
                  <a:pt x="1782817" y="5357111"/>
                  <a:pt x="1502339" y="5425107"/>
                </a:cubicBezTo>
                <a:cubicBezTo>
                  <a:pt x="1221861" y="5493103"/>
                  <a:pt x="1131726" y="5370961"/>
                  <a:pt x="977046" y="5425107"/>
                </a:cubicBezTo>
                <a:cubicBezTo>
                  <a:pt x="822366" y="5479253"/>
                  <a:pt x="620260" y="5406927"/>
                  <a:pt x="488523" y="5425107"/>
                </a:cubicBezTo>
                <a:cubicBezTo>
                  <a:pt x="356786" y="5443287"/>
                  <a:pt x="129250" y="5378256"/>
                  <a:pt x="0" y="5425107"/>
                </a:cubicBezTo>
                <a:cubicBezTo>
                  <a:pt x="-52496" y="5159062"/>
                  <a:pt x="69122" y="4939739"/>
                  <a:pt x="0" y="4774094"/>
                </a:cubicBezTo>
                <a:cubicBezTo>
                  <a:pt x="-69122" y="4608449"/>
                  <a:pt x="38865" y="4506489"/>
                  <a:pt x="0" y="4285835"/>
                </a:cubicBezTo>
                <a:cubicBezTo>
                  <a:pt x="-38865" y="4065181"/>
                  <a:pt x="29774" y="4026291"/>
                  <a:pt x="0" y="3906077"/>
                </a:cubicBezTo>
                <a:cubicBezTo>
                  <a:pt x="-29774" y="3785863"/>
                  <a:pt x="62382" y="3537509"/>
                  <a:pt x="0" y="3363566"/>
                </a:cubicBezTo>
                <a:cubicBezTo>
                  <a:pt x="-62382" y="3189623"/>
                  <a:pt x="24756" y="2967931"/>
                  <a:pt x="0" y="2712554"/>
                </a:cubicBezTo>
                <a:cubicBezTo>
                  <a:pt x="-24756" y="2457177"/>
                  <a:pt x="6877" y="2454448"/>
                  <a:pt x="0" y="2278545"/>
                </a:cubicBezTo>
                <a:cubicBezTo>
                  <a:pt x="-6877" y="2102642"/>
                  <a:pt x="20590" y="2021306"/>
                  <a:pt x="0" y="1844536"/>
                </a:cubicBezTo>
                <a:cubicBezTo>
                  <a:pt x="-20590" y="1667766"/>
                  <a:pt x="17533" y="1393798"/>
                  <a:pt x="0" y="1193524"/>
                </a:cubicBezTo>
                <a:cubicBezTo>
                  <a:pt x="-17533" y="993250"/>
                  <a:pt x="71674" y="720708"/>
                  <a:pt x="0" y="542511"/>
                </a:cubicBezTo>
                <a:cubicBezTo>
                  <a:pt x="-71674" y="364314"/>
                  <a:pt x="49412" y="239329"/>
                  <a:pt x="0" y="0"/>
                </a:cubicBezTo>
                <a:close/>
              </a:path>
            </a:pathLst>
          </a:custGeom>
          <a:noFill/>
          <a:ln w="28575">
            <a:solidFill>
              <a:schemeClr val="accent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661829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50800">
              <a:srgbClr val="FFC000">
                <a:alpha val="21000"/>
              </a:srgbClr>
            </a:glow>
          </a:effectLst>
        </p:spPr>
        <p:txBody>
          <a:bodyPr wrap="square" lIns="144000" tIns="144000" rIns="144000" bIns="10800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“‌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foaki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mai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Tohitapu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kotoa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pē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he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fakamānava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ʻOtua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pea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ʻaonga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ia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ki he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akonaki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valoki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fakatonutonu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e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fakapoto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ki he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māʻoniʻoni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: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Koeʻuhi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ke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haohaoa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ʻae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tangata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ʻoe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ʻOtua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, pea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kakato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hono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teuteu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ki he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ngaahi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ngaue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lelei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kotoa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pē</a:t>
            </a:r>
            <a:r>
              <a:rPr lang="en-US" sz="2400" b="1" dirty="0">
                <a:solidFill>
                  <a:schemeClr val="accent1"/>
                </a:solidFill>
                <a:effectLst>
                  <a:glow rad="228600">
                    <a:srgbClr val="FFC000">
                      <a:alpha val="21000"/>
                    </a:srgbClr>
                  </a:glow>
                </a:effectLst>
                <a:latin typeface="Comic Sans MS" panose="030F0702030302020204" pitchFamily="66" charset="0"/>
              </a:rPr>
              <a:t>.”</a:t>
            </a:r>
            <a:endParaRPr lang="es-ES" sz="2400" b="1" dirty="0">
              <a:solidFill>
                <a:schemeClr val="accent1"/>
              </a:solidFill>
              <a:effectLst>
                <a:glow rad="228600">
                  <a:srgbClr val="FFC000">
                    <a:alpha val="21000"/>
                  </a:srgb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A55B813-EB18-7B68-B448-4A77ABED6524}"/>
              </a:ext>
            </a:extLst>
          </p:cNvPr>
          <p:cNvSpPr txBox="1"/>
          <p:nvPr/>
        </p:nvSpPr>
        <p:spPr>
          <a:xfrm>
            <a:off x="8115296" y="6448704"/>
            <a:ext cx="4076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Timote 3:16-17)</a:t>
            </a:r>
            <a:endParaRPr lang="es-E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639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ppt/theme/themeOverride2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3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4.xml><?xml version="1.0" encoding="utf-8"?>
<a:themeOverride xmlns:a="http://schemas.openxmlformats.org/drawingml/2006/main">
  <a:clrScheme name="Personalizado 7">
    <a:dk1>
      <a:srgbClr val="000000"/>
    </a:dk1>
    <a:lt1>
      <a:sysClr val="window" lastClr="FFFFFF"/>
    </a:lt1>
    <a:dk2>
      <a:srgbClr val="5E5E5E"/>
    </a:dk2>
    <a:lt2>
      <a:srgbClr val="DDDDDD"/>
    </a:lt2>
    <a:accent1>
      <a:srgbClr val="CE145B"/>
    </a:accent1>
    <a:accent2>
      <a:srgbClr val="92D050"/>
    </a:accent2>
    <a:accent3>
      <a:srgbClr val="FFFF66"/>
    </a:accent3>
    <a:accent4>
      <a:srgbClr val="33CCCC"/>
    </a:accent4>
    <a:accent5>
      <a:srgbClr val="9F07C9"/>
    </a:accent5>
    <a:accent6>
      <a:srgbClr val="5415F1"/>
    </a:accent6>
    <a:hlink>
      <a:srgbClr val="EF07DE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ppt/theme/themeOverride6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33CCCC"/>
    </a:lt2>
    <a:accent1>
      <a:srgbClr val="339966"/>
    </a:accent1>
    <a:accent2>
      <a:srgbClr val="9900CC"/>
    </a:accent2>
    <a:accent3>
      <a:srgbClr val="FF3300"/>
    </a:accent3>
    <a:accent4>
      <a:srgbClr val="FFC000"/>
    </a:accent4>
    <a:accent5>
      <a:srgbClr val="0033CC"/>
    </a:accent5>
    <a:accent6>
      <a:srgbClr val="F5F01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725</Words>
  <Application>Microsoft Office PowerPoint</Application>
  <PresentationFormat>Panorámica</PresentationFormat>
  <Paragraphs>24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Laveda</dc:creator>
  <cp:lastModifiedBy>Sergio</cp:lastModifiedBy>
  <cp:revision>53</cp:revision>
  <dcterms:created xsi:type="dcterms:W3CDTF">2026-08-22T18:31:20Z</dcterms:created>
  <dcterms:modified xsi:type="dcterms:W3CDTF">2026-09-27T06:27:47Z</dcterms:modified>
</cp:coreProperties>
</file>